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676" r:id="rId2"/>
    <p:sldMasterId id="2147483683" r:id="rId3"/>
  </p:sldMasterIdLst>
  <p:notesMasterIdLst>
    <p:notesMasterId r:id="rId17"/>
  </p:notesMasterIdLst>
  <p:sldIdLst>
    <p:sldId id="299" r:id="rId4"/>
    <p:sldId id="300" r:id="rId5"/>
    <p:sldId id="262" r:id="rId6"/>
    <p:sldId id="301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278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  <p15:guide id="3" orient="horz" pos="337">
          <p15:clr>
            <a:srgbClr val="9AA0A6"/>
          </p15:clr>
        </p15:guide>
        <p15:guide id="4" orient="horz" pos="2903">
          <p15:clr>
            <a:srgbClr val="9AA0A6"/>
          </p15:clr>
        </p15:guide>
        <p15:guide id="5" pos="452">
          <p15:clr>
            <a:srgbClr val="9AA0A6"/>
          </p15:clr>
        </p15:guide>
        <p15:guide id="6" pos="5308">
          <p15:clr>
            <a:srgbClr val="9AA0A6"/>
          </p15:clr>
        </p15:guide>
        <p15:guide id="7" orient="horz" pos="2779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EFC1EB-B153-42A9-8683-C9DBED2BED99}">
  <a:tblStyle styleId="{67EFC1EB-B153-42A9-8683-C9DBED2BED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72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7" y="130"/>
      </p:cViewPr>
      <p:guideLst>
        <p:guide orient="horz" pos="1620"/>
        <p:guide pos="2880"/>
        <p:guide orient="horz" pos="337"/>
        <p:guide orient="horz" pos="2903"/>
        <p:guide pos="452"/>
        <p:guide pos="5308"/>
        <p:guide orient="horz" pos="27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914fe5cc52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914fe5cc52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13689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2431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9275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" name="Google Shape;2289;g9552b1fbfa_0_30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0" name="Google Shape;2290;g9552b1fbfa_0_30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g9230f3ea1e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0" name="Google Shape;1930;g9230f3ea1e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82164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256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0463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40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6538" y="483407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83183" y="812560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64037" y="812541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681273" y="2679753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0" y="1"/>
                </a:moveTo>
                <a:lnTo>
                  <a:pt x="0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72177" y="2682261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119333" y="2031738"/>
            <a:ext cx="566348" cy="264300"/>
          </a:xfrm>
          <a:custGeom>
            <a:avLst/>
            <a:gdLst/>
            <a:ahLst/>
            <a:cxnLst/>
            <a:rect l="l" t="t" r="r" b="b"/>
            <a:pathLst>
              <a:path w="8360" h="9788" extrusionOk="0">
                <a:moveTo>
                  <a:pt x="1" y="0"/>
                </a:moveTo>
                <a:lnTo>
                  <a:pt x="1" y="9787"/>
                </a:lnTo>
                <a:lnTo>
                  <a:pt x="8360" y="9787"/>
                </a:lnTo>
                <a:lnTo>
                  <a:pt x="83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492873" y="2365404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1" y="1"/>
                </a:moveTo>
                <a:lnTo>
                  <a:pt x="1" y="9819"/>
                </a:lnTo>
                <a:lnTo>
                  <a:pt x="20457" y="9819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938854" y="795302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8"/>
                </a:lnTo>
                <a:lnTo>
                  <a:pt x="20427" y="9788"/>
                </a:lnTo>
                <a:lnTo>
                  <a:pt x="204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460240" y="425962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1" y="0"/>
                </a:moveTo>
                <a:lnTo>
                  <a:pt x="1" y="9818"/>
                </a:lnTo>
                <a:lnTo>
                  <a:pt x="20457" y="981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854520" y="608175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7"/>
                </a:lnTo>
                <a:lnTo>
                  <a:pt x="20457" y="9787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954645" y="4129220"/>
            <a:ext cx="552417" cy="265111"/>
          </a:xfrm>
          <a:custGeom>
            <a:avLst/>
            <a:gdLst/>
            <a:ahLst/>
            <a:cxnLst/>
            <a:rect l="l" t="t" r="r" b="b"/>
            <a:pathLst>
              <a:path w="20458" h="9818" extrusionOk="0">
                <a:moveTo>
                  <a:pt x="1" y="0"/>
                </a:moveTo>
                <a:lnTo>
                  <a:pt x="1" y="9818"/>
                </a:lnTo>
                <a:lnTo>
                  <a:pt x="20457" y="9818"/>
                </a:lnTo>
                <a:lnTo>
                  <a:pt x="2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412058" y="694340"/>
            <a:ext cx="6426568" cy="3470199"/>
          </a:xfrm>
          <a:custGeom>
            <a:avLst/>
            <a:gdLst/>
            <a:ahLst/>
            <a:cxnLst/>
            <a:rect l="l" t="t" r="r" b="b"/>
            <a:pathLst>
              <a:path w="237999" h="128514" extrusionOk="0">
                <a:moveTo>
                  <a:pt x="234807" y="1"/>
                </a:moveTo>
                <a:lnTo>
                  <a:pt x="122" y="4317"/>
                </a:lnTo>
                <a:lnTo>
                  <a:pt x="1" y="121218"/>
                </a:lnTo>
                <a:lnTo>
                  <a:pt x="237999" y="128513"/>
                </a:lnTo>
                <a:lnTo>
                  <a:pt x="2348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501517" y="787094"/>
            <a:ext cx="6227128" cy="3254314"/>
          </a:xfrm>
          <a:custGeom>
            <a:avLst/>
            <a:gdLst/>
            <a:ahLst/>
            <a:cxnLst/>
            <a:rect l="l" t="t" r="r" b="b"/>
            <a:pathLst>
              <a:path w="230613" h="120519" extrusionOk="0">
                <a:moveTo>
                  <a:pt x="227817" y="0"/>
                </a:moveTo>
                <a:lnTo>
                  <a:pt x="487" y="4195"/>
                </a:lnTo>
                <a:lnTo>
                  <a:pt x="1" y="114136"/>
                </a:lnTo>
                <a:lnTo>
                  <a:pt x="230613" y="120519"/>
                </a:lnTo>
                <a:lnTo>
                  <a:pt x="230613" y="120519"/>
                </a:lnTo>
                <a:lnTo>
                  <a:pt x="227817" y="0"/>
                </a:lnTo>
                <a:close/>
              </a:path>
            </a:pathLst>
          </a:custGeom>
          <a:solidFill>
            <a:srgbClr val="C699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1501517" y="787094"/>
            <a:ext cx="6152439" cy="3082794"/>
          </a:xfrm>
          <a:custGeom>
            <a:avLst/>
            <a:gdLst/>
            <a:ahLst/>
            <a:cxnLst/>
            <a:rect l="l" t="t" r="r" b="b"/>
            <a:pathLst>
              <a:path w="227847" h="114167" extrusionOk="0">
                <a:moveTo>
                  <a:pt x="227817" y="0"/>
                </a:moveTo>
                <a:lnTo>
                  <a:pt x="487" y="4195"/>
                </a:lnTo>
                <a:lnTo>
                  <a:pt x="1" y="114136"/>
                </a:lnTo>
                <a:lnTo>
                  <a:pt x="1156" y="114166"/>
                </a:lnTo>
                <a:lnTo>
                  <a:pt x="1612" y="5715"/>
                </a:lnTo>
                <a:lnTo>
                  <a:pt x="227847" y="1520"/>
                </a:lnTo>
                <a:lnTo>
                  <a:pt x="227817" y="0"/>
                </a:lnTo>
                <a:close/>
              </a:path>
            </a:pathLst>
          </a:custGeom>
          <a:solidFill>
            <a:srgbClr val="BF89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282575" y="1963106"/>
            <a:ext cx="36129" cy="32511"/>
          </a:xfrm>
          <a:custGeom>
            <a:avLst/>
            <a:gdLst/>
            <a:ahLst/>
            <a:cxnLst/>
            <a:rect l="l" t="t" r="r" b="b"/>
            <a:pathLst>
              <a:path w="1338" h="1204" extrusionOk="0">
                <a:moveTo>
                  <a:pt x="739" y="1"/>
                </a:moveTo>
                <a:cubicBezTo>
                  <a:pt x="589" y="1"/>
                  <a:pt x="434" y="58"/>
                  <a:pt x="304" y="188"/>
                </a:cubicBezTo>
                <a:lnTo>
                  <a:pt x="213" y="248"/>
                </a:lnTo>
                <a:cubicBezTo>
                  <a:pt x="0" y="461"/>
                  <a:pt x="0" y="765"/>
                  <a:pt x="213" y="947"/>
                </a:cubicBezTo>
                <a:lnTo>
                  <a:pt x="304" y="1039"/>
                </a:lnTo>
                <a:cubicBezTo>
                  <a:pt x="428" y="1142"/>
                  <a:pt x="580" y="1203"/>
                  <a:pt x="741" y="1203"/>
                </a:cubicBezTo>
                <a:cubicBezTo>
                  <a:pt x="817" y="1203"/>
                  <a:pt x="895" y="1189"/>
                  <a:pt x="973" y="1160"/>
                </a:cubicBezTo>
                <a:cubicBezTo>
                  <a:pt x="1186" y="1069"/>
                  <a:pt x="1338" y="856"/>
                  <a:pt x="1338" y="613"/>
                </a:cubicBezTo>
                <a:cubicBezTo>
                  <a:pt x="1338" y="245"/>
                  <a:pt x="1049" y="1"/>
                  <a:pt x="73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3488577" y="1823449"/>
            <a:ext cx="34617" cy="24329"/>
          </a:xfrm>
          <a:custGeom>
            <a:avLst/>
            <a:gdLst/>
            <a:ahLst/>
            <a:cxnLst/>
            <a:rect l="l" t="t" r="r" b="b"/>
            <a:pathLst>
              <a:path w="1282" h="901" extrusionOk="0">
                <a:moveTo>
                  <a:pt x="841" y="1"/>
                </a:moveTo>
                <a:cubicBezTo>
                  <a:pt x="815" y="1"/>
                  <a:pt x="789" y="4"/>
                  <a:pt x="761" y="10"/>
                </a:cubicBezTo>
                <a:lnTo>
                  <a:pt x="305" y="101"/>
                </a:lnTo>
                <a:cubicBezTo>
                  <a:pt x="1" y="253"/>
                  <a:pt x="1" y="648"/>
                  <a:pt x="305" y="800"/>
                </a:cubicBezTo>
                <a:lnTo>
                  <a:pt x="761" y="891"/>
                </a:lnTo>
                <a:cubicBezTo>
                  <a:pt x="789" y="898"/>
                  <a:pt x="815" y="901"/>
                  <a:pt x="841" y="901"/>
                </a:cubicBezTo>
                <a:cubicBezTo>
                  <a:pt x="1281" y="901"/>
                  <a:pt x="1281" y="1"/>
                  <a:pt x="8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459036" y="2146264"/>
            <a:ext cx="27921" cy="20549"/>
          </a:xfrm>
          <a:custGeom>
            <a:avLst/>
            <a:gdLst/>
            <a:ahLst/>
            <a:cxnLst/>
            <a:rect l="l" t="t" r="r" b="b"/>
            <a:pathLst>
              <a:path w="1034" h="761" extrusionOk="0">
                <a:moveTo>
                  <a:pt x="517" y="0"/>
                </a:moveTo>
                <a:cubicBezTo>
                  <a:pt x="1" y="0"/>
                  <a:pt x="1" y="760"/>
                  <a:pt x="517" y="760"/>
                </a:cubicBezTo>
                <a:cubicBezTo>
                  <a:pt x="1034" y="760"/>
                  <a:pt x="1034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565723" y="2488521"/>
            <a:ext cx="24653" cy="18902"/>
          </a:xfrm>
          <a:custGeom>
            <a:avLst/>
            <a:gdLst/>
            <a:ahLst/>
            <a:cxnLst/>
            <a:rect l="l" t="t" r="r" b="b"/>
            <a:pathLst>
              <a:path w="913" h="700" extrusionOk="0">
                <a:moveTo>
                  <a:pt x="457" y="0"/>
                </a:moveTo>
                <a:cubicBezTo>
                  <a:pt x="1" y="0"/>
                  <a:pt x="1" y="699"/>
                  <a:pt x="457" y="699"/>
                </a:cubicBezTo>
                <a:cubicBezTo>
                  <a:pt x="913" y="699"/>
                  <a:pt x="913" y="0"/>
                  <a:pt x="4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761086" y="2489331"/>
            <a:ext cx="41044" cy="30405"/>
          </a:xfrm>
          <a:custGeom>
            <a:avLst/>
            <a:gdLst/>
            <a:ahLst/>
            <a:cxnLst/>
            <a:rect l="l" t="t" r="r" b="b"/>
            <a:pathLst>
              <a:path w="1520" h="1126" extrusionOk="0">
                <a:moveTo>
                  <a:pt x="760" y="1"/>
                </a:moveTo>
                <a:cubicBezTo>
                  <a:pt x="0" y="1"/>
                  <a:pt x="0" y="1125"/>
                  <a:pt x="760" y="1125"/>
                </a:cubicBezTo>
                <a:cubicBezTo>
                  <a:pt x="1520" y="1125"/>
                  <a:pt x="1520" y="1"/>
                  <a:pt x="76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3880896" y="2307955"/>
            <a:ext cx="32862" cy="11503"/>
          </a:xfrm>
          <a:custGeom>
            <a:avLst/>
            <a:gdLst/>
            <a:ahLst/>
            <a:cxnLst/>
            <a:rect l="l" t="t" r="r" b="b"/>
            <a:pathLst>
              <a:path w="1217" h="426" extrusionOk="0">
                <a:moveTo>
                  <a:pt x="943" y="0"/>
                </a:moveTo>
                <a:lnTo>
                  <a:pt x="943" y="31"/>
                </a:lnTo>
                <a:lnTo>
                  <a:pt x="214" y="31"/>
                </a:lnTo>
                <a:cubicBezTo>
                  <a:pt x="1" y="92"/>
                  <a:pt x="1" y="365"/>
                  <a:pt x="214" y="426"/>
                </a:cubicBezTo>
                <a:lnTo>
                  <a:pt x="943" y="426"/>
                </a:lnTo>
                <a:cubicBezTo>
                  <a:pt x="1217" y="426"/>
                  <a:pt x="1217" y="0"/>
                  <a:pt x="94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3797999" y="2122259"/>
            <a:ext cx="18929" cy="20738"/>
          </a:xfrm>
          <a:custGeom>
            <a:avLst/>
            <a:gdLst/>
            <a:ahLst/>
            <a:cxnLst/>
            <a:rect l="l" t="t" r="r" b="b"/>
            <a:pathLst>
              <a:path w="701" h="768" extrusionOk="0">
                <a:moveTo>
                  <a:pt x="350" y="0"/>
                </a:moveTo>
                <a:cubicBezTo>
                  <a:pt x="252" y="0"/>
                  <a:pt x="153" y="54"/>
                  <a:pt x="92" y="160"/>
                </a:cubicBezTo>
                <a:lnTo>
                  <a:pt x="62" y="190"/>
                </a:lnTo>
                <a:cubicBezTo>
                  <a:pt x="1" y="312"/>
                  <a:pt x="1" y="433"/>
                  <a:pt x="62" y="525"/>
                </a:cubicBezTo>
                <a:lnTo>
                  <a:pt x="153" y="677"/>
                </a:lnTo>
                <a:cubicBezTo>
                  <a:pt x="199" y="737"/>
                  <a:pt x="274" y="768"/>
                  <a:pt x="350" y="768"/>
                </a:cubicBezTo>
                <a:cubicBezTo>
                  <a:pt x="426" y="768"/>
                  <a:pt x="502" y="737"/>
                  <a:pt x="548" y="677"/>
                </a:cubicBezTo>
                <a:lnTo>
                  <a:pt x="639" y="525"/>
                </a:lnTo>
                <a:cubicBezTo>
                  <a:pt x="700" y="433"/>
                  <a:pt x="700" y="312"/>
                  <a:pt x="639" y="190"/>
                </a:cubicBezTo>
                <a:lnTo>
                  <a:pt x="609" y="160"/>
                </a:lnTo>
                <a:cubicBezTo>
                  <a:pt x="548" y="54"/>
                  <a:pt x="449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4027007" y="2164302"/>
            <a:ext cx="33672" cy="24653"/>
          </a:xfrm>
          <a:custGeom>
            <a:avLst/>
            <a:gdLst/>
            <a:ahLst/>
            <a:cxnLst/>
            <a:rect l="l" t="t" r="r" b="b"/>
            <a:pathLst>
              <a:path w="1247" h="913" extrusionOk="0">
                <a:moveTo>
                  <a:pt x="667" y="0"/>
                </a:moveTo>
                <a:cubicBezTo>
                  <a:pt x="658" y="0"/>
                  <a:pt x="648" y="1"/>
                  <a:pt x="639" y="1"/>
                </a:cubicBezTo>
                <a:cubicBezTo>
                  <a:pt x="0" y="1"/>
                  <a:pt x="0" y="913"/>
                  <a:pt x="639" y="913"/>
                </a:cubicBezTo>
                <a:cubicBezTo>
                  <a:pt x="1237" y="913"/>
                  <a:pt x="1246" y="0"/>
                  <a:pt x="66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3940815" y="1876536"/>
            <a:ext cx="25490" cy="22412"/>
          </a:xfrm>
          <a:custGeom>
            <a:avLst/>
            <a:gdLst/>
            <a:ahLst/>
            <a:cxnLst/>
            <a:rect l="l" t="t" r="r" b="b"/>
            <a:pathLst>
              <a:path w="944" h="830" extrusionOk="0">
                <a:moveTo>
                  <a:pt x="429" y="0"/>
                </a:moveTo>
                <a:cubicBezTo>
                  <a:pt x="215" y="0"/>
                  <a:pt x="1" y="165"/>
                  <a:pt x="1" y="415"/>
                </a:cubicBezTo>
                <a:cubicBezTo>
                  <a:pt x="1" y="665"/>
                  <a:pt x="215" y="830"/>
                  <a:pt x="429" y="830"/>
                </a:cubicBezTo>
                <a:cubicBezTo>
                  <a:pt x="526" y="830"/>
                  <a:pt x="624" y="795"/>
                  <a:pt x="700" y="719"/>
                </a:cubicBezTo>
                <a:lnTo>
                  <a:pt x="852" y="597"/>
                </a:lnTo>
                <a:cubicBezTo>
                  <a:pt x="943" y="506"/>
                  <a:pt x="943" y="324"/>
                  <a:pt x="852" y="232"/>
                </a:cubicBezTo>
                <a:lnTo>
                  <a:pt x="700" y="111"/>
                </a:lnTo>
                <a:cubicBezTo>
                  <a:pt x="624" y="35"/>
                  <a:pt x="526" y="0"/>
                  <a:pt x="42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3905523" y="1668563"/>
            <a:ext cx="24437" cy="17309"/>
          </a:xfrm>
          <a:custGeom>
            <a:avLst/>
            <a:gdLst/>
            <a:ahLst/>
            <a:cxnLst/>
            <a:rect l="l" t="t" r="r" b="b"/>
            <a:pathLst>
              <a:path w="905" h="641" extrusionOk="0">
                <a:moveTo>
                  <a:pt x="542" y="0"/>
                </a:moveTo>
                <a:cubicBezTo>
                  <a:pt x="534" y="0"/>
                  <a:pt x="526" y="1"/>
                  <a:pt x="518" y="1"/>
                </a:cubicBezTo>
                <a:lnTo>
                  <a:pt x="518" y="32"/>
                </a:lnTo>
                <a:lnTo>
                  <a:pt x="335" y="32"/>
                </a:lnTo>
                <a:cubicBezTo>
                  <a:pt x="183" y="32"/>
                  <a:pt x="62" y="123"/>
                  <a:pt x="31" y="244"/>
                </a:cubicBezTo>
                <a:cubicBezTo>
                  <a:pt x="1" y="305"/>
                  <a:pt x="1" y="366"/>
                  <a:pt x="31" y="396"/>
                </a:cubicBezTo>
                <a:cubicBezTo>
                  <a:pt x="62" y="548"/>
                  <a:pt x="183" y="640"/>
                  <a:pt x="335" y="640"/>
                </a:cubicBezTo>
                <a:lnTo>
                  <a:pt x="518" y="640"/>
                </a:lnTo>
                <a:cubicBezTo>
                  <a:pt x="526" y="640"/>
                  <a:pt x="534" y="640"/>
                  <a:pt x="542" y="640"/>
                </a:cubicBezTo>
                <a:cubicBezTo>
                  <a:pt x="904" y="640"/>
                  <a:pt x="904" y="0"/>
                  <a:pt x="54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681456" y="1710444"/>
            <a:ext cx="16445" cy="13150"/>
          </a:xfrm>
          <a:custGeom>
            <a:avLst/>
            <a:gdLst/>
            <a:ahLst/>
            <a:cxnLst/>
            <a:rect l="l" t="t" r="r" b="b"/>
            <a:pathLst>
              <a:path w="609" h="487" extrusionOk="0">
                <a:moveTo>
                  <a:pt x="305" y="0"/>
                </a:moveTo>
                <a:cubicBezTo>
                  <a:pt x="1" y="31"/>
                  <a:pt x="1" y="456"/>
                  <a:pt x="305" y="487"/>
                </a:cubicBezTo>
                <a:cubicBezTo>
                  <a:pt x="609" y="456"/>
                  <a:pt x="60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59999" y="1455594"/>
            <a:ext cx="47632" cy="43933"/>
          </a:xfrm>
          <a:custGeom>
            <a:avLst/>
            <a:gdLst/>
            <a:ahLst/>
            <a:cxnLst/>
            <a:rect l="l" t="t" r="r" b="b"/>
            <a:pathLst>
              <a:path w="1764" h="1627" extrusionOk="0">
                <a:moveTo>
                  <a:pt x="897" y="1"/>
                </a:moveTo>
                <a:cubicBezTo>
                  <a:pt x="714" y="1"/>
                  <a:pt x="532" y="107"/>
                  <a:pt x="456" y="320"/>
                </a:cubicBezTo>
                <a:cubicBezTo>
                  <a:pt x="456" y="380"/>
                  <a:pt x="426" y="441"/>
                  <a:pt x="426" y="501"/>
                </a:cubicBezTo>
                <a:lnTo>
                  <a:pt x="426" y="501"/>
                </a:lnTo>
                <a:cubicBezTo>
                  <a:pt x="426" y="471"/>
                  <a:pt x="433" y="456"/>
                  <a:pt x="437" y="456"/>
                </a:cubicBezTo>
                <a:lnTo>
                  <a:pt x="437" y="456"/>
                </a:lnTo>
                <a:cubicBezTo>
                  <a:pt x="441" y="456"/>
                  <a:pt x="441" y="472"/>
                  <a:pt x="426" y="502"/>
                </a:cubicBezTo>
                <a:cubicBezTo>
                  <a:pt x="0" y="897"/>
                  <a:pt x="304" y="1627"/>
                  <a:pt x="882" y="1627"/>
                </a:cubicBezTo>
                <a:cubicBezTo>
                  <a:pt x="1459" y="1627"/>
                  <a:pt x="1763" y="897"/>
                  <a:pt x="1338" y="502"/>
                </a:cubicBezTo>
                <a:lnTo>
                  <a:pt x="1348" y="492"/>
                </a:lnTo>
                <a:lnTo>
                  <a:pt x="1348" y="492"/>
                </a:lnTo>
                <a:cubicBezTo>
                  <a:pt x="1357" y="509"/>
                  <a:pt x="1368" y="525"/>
                  <a:pt x="1372" y="525"/>
                </a:cubicBezTo>
                <a:cubicBezTo>
                  <a:pt x="1374" y="525"/>
                  <a:pt x="1374" y="519"/>
                  <a:pt x="1368" y="502"/>
                </a:cubicBezTo>
                <a:cubicBezTo>
                  <a:pt x="1368" y="493"/>
                  <a:pt x="1367" y="483"/>
                  <a:pt x="1366" y="474"/>
                </a:cubicBezTo>
                <a:lnTo>
                  <a:pt x="1366" y="474"/>
                </a:lnTo>
                <a:lnTo>
                  <a:pt x="1368" y="472"/>
                </a:lnTo>
                <a:cubicBezTo>
                  <a:pt x="1367" y="471"/>
                  <a:pt x="1366" y="470"/>
                  <a:pt x="1365" y="469"/>
                </a:cubicBezTo>
                <a:lnTo>
                  <a:pt x="1365" y="469"/>
                </a:lnTo>
                <a:cubicBezTo>
                  <a:pt x="1358" y="419"/>
                  <a:pt x="1338" y="370"/>
                  <a:pt x="1338" y="320"/>
                </a:cubicBezTo>
                <a:cubicBezTo>
                  <a:pt x="1262" y="107"/>
                  <a:pt x="1079" y="1"/>
                  <a:pt x="89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3752877" y="1316478"/>
            <a:ext cx="17255" cy="13987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335" y="1"/>
                </a:moveTo>
                <a:cubicBezTo>
                  <a:pt x="0" y="31"/>
                  <a:pt x="0" y="487"/>
                  <a:pt x="335" y="517"/>
                </a:cubicBezTo>
                <a:cubicBezTo>
                  <a:pt x="638" y="487"/>
                  <a:pt x="638" y="3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3782418" y="1500203"/>
            <a:ext cx="24302" cy="13393"/>
          </a:xfrm>
          <a:custGeom>
            <a:avLst/>
            <a:gdLst/>
            <a:ahLst/>
            <a:cxnLst/>
            <a:rect l="l" t="t" r="r" b="b"/>
            <a:pathLst>
              <a:path w="900" h="496" extrusionOk="0">
                <a:moveTo>
                  <a:pt x="676" y="1"/>
                </a:moveTo>
                <a:cubicBezTo>
                  <a:pt x="664" y="1"/>
                  <a:pt x="652" y="2"/>
                  <a:pt x="639" y="5"/>
                </a:cubicBezTo>
                <a:lnTo>
                  <a:pt x="152" y="96"/>
                </a:lnTo>
                <a:cubicBezTo>
                  <a:pt x="0" y="157"/>
                  <a:pt x="0" y="370"/>
                  <a:pt x="152" y="400"/>
                </a:cubicBezTo>
                <a:lnTo>
                  <a:pt x="639" y="491"/>
                </a:lnTo>
                <a:cubicBezTo>
                  <a:pt x="652" y="494"/>
                  <a:pt x="664" y="496"/>
                  <a:pt x="676" y="496"/>
                </a:cubicBezTo>
                <a:cubicBezTo>
                  <a:pt x="900" y="496"/>
                  <a:pt x="900" y="1"/>
                  <a:pt x="67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216905" y="1611588"/>
            <a:ext cx="22385" cy="14554"/>
          </a:xfrm>
          <a:custGeom>
            <a:avLst/>
            <a:gdLst/>
            <a:ahLst/>
            <a:cxnLst/>
            <a:rect l="l" t="t" r="r" b="b"/>
            <a:pathLst>
              <a:path w="829" h="539" extrusionOk="0">
                <a:moveTo>
                  <a:pt x="517" y="0"/>
                </a:moveTo>
                <a:cubicBezTo>
                  <a:pt x="490" y="0"/>
                  <a:pt x="459" y="5"/>
                  <a:pt x="426" y="14"/>
                </a:cubicBezTo>
                <a:lnTo>
                  <a:pt x="183" y="44"/>
                </a:lnTo>
                <a:cubicBezTo>
                  <a:pt x="1" y="135"/>
                  <a:pt x="1" y="409"/>
                  <a:pt x="183" y="470"/>
                </a:cubicBezTo>
                <a:lnTo>
                  <a:pt x="426" y="531"/>
                </a:lnTo>
                <a:cubicBezTo>
                  <a:pt x="451" y="536"/>
                  <a:pt x="475" y="539"/>
                  <a:pt x="497" y="539"/>
                </a:cubicBezTo>
                <a:cubicBezTo>
                  <a:pt x="821" y="539"/>
                  <a:pt x="828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3036339" y="1476251"/>
            <a:ext cx="26435" cy="22034"/>
          </a:xfrm>
          <a:custGeom>
            <a:avLst/>
            <a:gdLst/>
            <a:ahLst/>
            <a:cxnLst/>
            <a:rect l="l" t="t" r="r" b="b"/>
            <a:pathLst>
              <a:path w="979" h="816" extrusionOk="0">
                <a:moveTo>
                  <a:pt x="592" y="1"/>
                </a:moveTo>
                <a:cubicBezTo>
                  <a:pt x="569" y="1"/>
                  <a:pt x="544" y="4"/>
                  <a:pt x="517" y="11"/>
                </a:cubicBezTo>
                <a:lnTo>
                  <a:pt x="274" y="71"/>
                </a:lnTo>
                <a:cubicBezTo>
                  <a:pt x="1" y="193"/>
                  <a:pt x="1" y="619"/>
                  <a:pt x="274" y="771"/>
                </a:cubicBezTo>
                <a:lnTo>
                  <a:pt x="517" y="801"/>
                </a:lnTo>
                <a:cubicBezTo>
                  <a:pt x="550" y="811"/>
                  <a:pt x="580" y="816"/>
                  <a:pt x="609" y="816"/>
                </a:cubicBezTo>
                <a:cubicBezTo>
                  <a:pt x="979" y="816"/>
                  <a:pt x="973" y="1"/>
                  <a:pt x="5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947690" y="1929839"/>
            <a:ext cx="23033" cy="20468"/>
          </a:xfrm>
          <a:custGeom>
            <a:avLst/>
            <a:gdLst/>
            <a:ahLst/>
            <a:cxnLst/>
            <a:rect l="l" t="t" r="r" b="b"/>
            <a:pathLst>
              <a:path w="853" h="758" extrusionOk="0">
                <a:moveTo>
                  <a:pt x="474" y="1"/>
                </a:moveTo>
                <a:cubicBezTo>
                  <a:pt x="384" y="1"/>
                  <a:pt x="291" y="35"/>
                  <a:pt x="214" y="113"/>
                </a:cubicBezTo>
                <a:lnTo>
                  <a:pt x="92" y="234"/>
                </a:lnTo>
                <a:cubicBezTo>
                  <a:pt x="1" y="295"/>
                  <a:pt x="1" y="447"/>
                  <a:pt x="92" y="538"/>
                </a:cubicBezTo>
                <a:lnTo>
                  <a:pt x="214" y="660"/>
                </a:lnTo>
                <a:cubicBezTo>
                  <a:pt x="291" y="727"/>
                  <a:pt x="383" y="758"/>
                  <a:pt x="473" y="758"/>
                </a:cubicBezTo>
                <a:cubicBezTo>
                  <a:pt x="668" y="758"/>
                  <a:pt x="852" y="615"/>
                  <a:pt x="852" y="386"/>
                </a:cubicBezTo>
                <a:cubicBezTo>
                  <a:pt x="852" y="158"/>
                  <a:pt x="668" y="1"/>
                  <a:pt x="4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3077383" y="2108326"/>
            <a:ext cx="22493" cy="17768"/>
          </a:xfrm>
          <a:custGeom>
            <a:avLst/>
            <a:gdLst/>
            <a:ahLst/>
            <a:cxnLst/>
            <a:rect l="l" t="t" r="r" b="b"/>
            <a:pathLst>
              <a:path w="833" h="658" extrusionOk="0">
                <a:moveTo>
                  <a:pt x="514" y="0"/>
                </a:moveTo>
                <a:cubicBezTo>
                  <a:pt x="496" y="0"/>
                  <a:pt x="477" y="3"/>
                  <a:pt x="456" y="7"/>
                </a:cubicBezTo>
                <a:lnTo>
                  <a:pt x="244" y="98"/>
                </a:lnTo>
                <a:cubicBezTo>
                  <a:pt x="1" y="159"/>
                  <a:pt x="1" y="494"/>
                  <a:pt x="244" y="585"/>
                </a:cubicBezTo>
                <a:lnTo>
                  <a:pt x="456" y="646"/>
                </a:lnTo>
                <a:cubicBezTo>
                  <a:pt x="483" y="654"/>
                  <a:pt x="508" y="657"/>
                  <a:pt x="530" y="657"/>
                </a:cubicBezTo>
                <a:cubicBezTo>
                  <a:pt x="832" y="657"/>
                  <a:pt x="827" y="0"/>
                  <a:pt x="5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3205429" y="2449124"/>
            <a:ext cx="23006" cy="18902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426" y="0"/>
                </a:moveTo>
                <a:cubicBezTo>
                  <a:pt x="0" y="31"/>
                  <a:pt x="0" y="669"/>
                  <a:pt x="426" y="699"/>
                </a:cubicBezTo>
                <a:cubicBezTo>
                  <a:pt x="851" y="669"/>
                  <a:pt x="851" y="31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549333" y="2023646"/>
            <a:ext cx="26219" cy="17093"/>
          </a:xfrm>
          <a:custGeom>
            <a:avLst/>
            <a:gdLst/>
            <a:ahLst/>
            <a:cxnLst/>
            <a:rect l="l" t="t" r="r" b="b"/>
            <a:pathLst>
              <a:path w="971" h="633" extrusionOk="0">
                <a:moveTo>
                  <a:pt x="583" y="1"/>
                </a:moveTo>
                <a:cubicBezTo>
                  <a:pt x="553" y="1"/>
                  <a:pt x="521" y="4"/>
                  <a:pt x="486" y="12"/>
                </a:cubicBezTo>
                <a:lnTo>
                  <a:pt x="274" y="43"/>
                </a:lnTo>
                <a:cubicBezTo>
                  <a:pt x="0" y="134"/>
                  <a:pt x="0" y="499"/>
                  <a:pt x="274" y="560"/>
                </a:cubicBezTo>
                <a:lnTo>
                  <a:pt x="486" y="620"/>
                </a:lnTo>
                <a:cubicBezTo>
                  <a:pt x="521" y="629"/>
                  <a:pt x="553" y="632"/>
                  <a:pt x="583" y="632"/>
                </a:cubicBezTo>
                <a:cubicBezTo>
                  <a:pt x="971" y="632"/>
                  <a:pt x="971" y="1"/>
                  <a:pt x="5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3656020" y="1891658"/>
            <a:ext cx="32160" cy="18578"/>
          </a:xfrm>
          <a:custGeom>
            <a:avLst/>
            <a:gdLst/>
            <a:ahLst/>
            <a:cxnLst/>
            <a:rect l="l" t="t" r="r" b="b"/>
            <a:pathLst>
              <a:path w="1191" h="688" extrusionOk="0">
                <a:moveTo>
                  <a:pt x="746" y="0"/>
                </a:moveTo>
                <a:cubicBezTo>
                  <a:pt x="722" y="0"/>
                  <a:pt x="696" y="2"/>
                  <a:pt x="669" y="7"/>
                </a:cubicBezTo>
                <a:lnTo>
                  <a:pt x="213" y="128"/>
                </a:lnTo>
                <a:cubicBezTo>
                  <a:pt x="0" y="189"/>
                  <a:pt x="0" y="493"/>
                  <a:pt x="213" y="554"/>
                </a:cubicBezTo>
                <a:lnTo>
                  <a:pt x="669" y="676"/>
                </a:lnTo>
                <a:cubicBezTo>
                  <a:pt x="705" y="683"/>
                  <a:pt x="738" y="687"/>
                  <a:pt x="769" y="687"/>
                </a:cubicBezTo>
                <a:cubicBezTo>
                  <a:pt x="1191" y="687"/>
                  <a:pt x="1183" y="0"/>
                  <a:pt x="74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3607604" y="2240638"/>
            <a:ext cx="19712" cy="16445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1"/>
                </a:moveTo>
                <a:cubicBezTo>
                  <a:pt x="0" y="31"/>
                  <a:pt x="0" y="578"/>
                  <a:pt x="365" y="609"/>
                </a:cubicBezTo>
                <a:cubicBezTo>
                  <a:pt x="730" y="578"/>
                  <a:pt x="730" y="3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3240721" y="1728185"/>
            <a:ext cx="26894" cy="17066"/>
          </a:xfrm>
          <a:custGeom>
            <a:avLst/>
            <a:gdLst/>
            <a:ahLst/>
            <a:cxnLst/>
            <a:rect l="l" t="t" r="r" b="b"/>
            <a:pathLst>
              <a:path w="996" h="632" extrusionOk="0">
                <a:moveTo>
                  <a:pt x="589" y="0"/>
                </a:moveTo>
                <a:cubicBezTo>
                  <a:pt x="557" y="0"/>
                  <a:pt x="523" y="4"/>
                  <a:pt x="487" y="12"/>
                </a:cubicBezTo>
                <a:lnTo>
                  <a:pt x="274" y="73"/>
                </a:lnTo>
                <a:cubicBezTo>
                  <a:pt x="0" y="134"/>
                  <a:pt x="0" y="498"/>
                  <a:pt x="274" y="590"/>
                </a:cubicBezTo>
                <a:lnTo>
                  <a:pt x="487" y="620"/>
                </a:lnTo>
                <a:cubicBezTo>
                  <a:pt x="521" y="628"/>
                  <a:pt x="554" y="632"/>
                  <a:pt x="584" y="632"/>
                </a:cubicBezTo>
                <a:cubicBezTo>
                  <a:pt x="975" y="632"/>
                  <a:pt x="996" y="0"/>
                  <a:pt x="58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3410621" y="1492939"/>
            <a:ext cx="19712" cy="15634"/>
          </a:xfrm>
          <a:custGeom>
            <a:avLst/>
            <a:gdLst/>
            <a:ahLst/>
            <a:cxnLst/>
            <a:rect l="l" t="t" r="r" b="b"/>
            <a:pathLst>
              <a:path w="730" h="579" extrusionOk="0">
                <a:moveTo>
                  <a:pt x="365" y="1"/>
                </a:moveTo>
                <a:cubicBezTo>
                  <a:pt x="0" y="1"/>
                  <a:pt x="0" y="578"/>
                  <a:pt x="365" y="578"/>
                </a:cubicBezTo>
                <a:cubicBezTo>
                  <a:pt x="730" y="578"/>
                  <a:pt x="73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104466" y="1238494"/>
            <a:ext cx="15634" cy="11530"/>
          </a:xfrm>
          <a:custGeom>
            <a:avLst/>
            <a:gdLst/>
            <a:ahLst/>
            <a:cxnLst/>
            <a:rect l="l" t="t" r="r" b="b"/>
            <a:pathLst>
              <a:path w="579" h="427" extrusionOk="0">
                <a:moveTo>
                  <a:pt x="274" y="1"/>
                </a:moveTo>
                <a:cubicBezTo>
                  <a:pt x="1" y="1"/>
                  <a:pt x="1" y="426"/>
                  <a:pt x="274" y="426"/>
                </a:cubicBezTo>
                <a:cubicBezTo>
                  <a:pt x="578" y="426"/>
                  <a:pt x="578" y="1"/>
                  <a:pt x="2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3325401" y="1124463"/>
            <a:ext cx="38452" cy="22709"/>
          </a:xfrm>
          <a:custGeom>
            <a:avLst/>
            <a:gdLst/>
            <a:ahLst/>
            <a:cxnLst/>
            <a:rect l="l" t="t" r="r" b="b"/>
            <a:pathLst>
              <a:path w="1424" h="841" extrusionOk="0">
                <a:moveTo>
                  <a:pt x="776" y="1"/>
                </a:moveTo>
                <a:cubicBezTo>
                  <a:pt x="453" y="1"/>
                  <a:pt x="1" y="474"/>
                  <a:pt x="360" y="698"/>
                </a:cubicBezTo>
                <a:lnTo>
                  <a:pt x="390" y="698"/>
                </a:lnTo>
                <a:cubicBezTo>
                  <a:pt x="523" y="793"/>
                  <a:pt x="680" y="841"/>
                  <a:pt x="845" y="841"/>
                </a:cubicBezTo>
                <a:cubicBezTo>
                  <a:pt x="945" y="841"/>
                  <a:pt x="1047" y="823"/>
                  <a:pt x="1150" y="789"/>
                </a:cubicBezTo>
                <a:cubicBezTo>
                  <a:pt x="1332" y="728"/>
                  <a:pt x="1424" y="455"/>
                  <a:pt x="1211" y="333"/>
                </a:cubicBezTo>
                <a:cubicBezTo>
                  <a:pt x="1120" y="333"/>
                  <a:pt x="1059" y="272"/>
                  <a:pt x="1028" y="212"/>
                </a:cubicBezTo>
                <a:cubicBezTo>
                  <a:pt x="989" y="60"/>
                  <a:pt x="890" y="1"/>
                  <a:pt x="77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3438514" y="1284480"/>
            <a:ext cx="16445" cy="123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305" y="0"/>
                </a:moveTo>
                <a:cubicBezTo>
                  <a:pt x="1" y="0"/>
                  <a:pt x="1" y="456"/>
                  <a:pt x="305" y="456"/>
                </a:cubicBezTo>
                <a:cubicBezTo>
                  <a:pt x="609" y="456"/>
                  <a:pt x="60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3613275" y="1158999"/>
            <a:ext cx="15688" cy="13771"/>
          </a:xfrm>
          <a:custGeom>
            <a:avLst/>
            <a:gdLst/>
            <a:ahLst/>
            <a:cxnLst/>
            <a:rect l="l" t="t" r="r" b="b"/>
            <a:pathLst>
              <a:path w="581" h="510" extrusionOk="0">
                <a:moveTo>
                  <a:pt x="194" y="0"/>
                </a:moveTo>
                <a:cubicBezTo>
                  <a:pt x="0" y="0"/>
                  <a:pt x="0" y="510"/>
                  <a:pt x="194" y="510"/>
                </a:cubicBezTo>
                <a:cubicBezTo>
                  <a:pt x="218" y="510"/>
                  <a:pt x="246" y="501"/>
                  <a:pt x="276" y="483"/>
                </a:cubicBezTo>
                <a:lnTo>
                  <a:pt x="489" y="392"/>
                </a:lnTo>
                <a:cubicBezTo>
                  <a:pt x="580" y="331"/>
                  <a:pt x="580" y="179"/>
                  <a:pt x="489" y="118"/>
                </a:cubicBezTo>
                <a:lnTo>
                  <a:pt x="276" y="27"/>
                </a:lnTo>
                <a:cubicBezTo>
                  <a:pt x="246" y="9"/>
                  <a:pt x="218" y="0"/>
                  <a:pt x="1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3628531" y="988181"/>
            <a:ext cx="15607" cy="19523"/>
          </a:xfrm>
          <a:custGeom>
            <a:avLst/>
            <a:gdLst/>
            <a:ahLst/>
            <a:cxnLst/>
            <a:rect l="l" t="t" r="r" b="b"/>
            <a:pathLst>
              <a:path w="578" h="723" extrusionOk="0">
                <a:moveTo>
                  <a:pt x="289" y="0"/>
                </a:moveTo>
                <a:cubicBezTo>
                  <a:pt x="145" y="0"/>
                  <a:pt x="0" y="91"/>
                  <a:pt x="15" y="274"/>
                </a:cubicBezTo>
                <a:lnTo>
                  <a:pt x="76" y="274"/>
                </a:lnTo>
                <a:lnTo>
                  <a:pt x="76" y="517"/>
                </a:lnTo>
                <a:cubicBezTo>
                  <a:pt x="91" y="654"/>
                  <a:pt x="205" y="722"/>
                  <a:pt x="319" y="722"/>
                </a:cubicBezTo>
                <a:cubicBezTo>
                  <a:pt x="433" y="722"/>
                  <a:pt x="547" y="654"/>
                  <a:pt x="563" y="517"/>
                </a:cubicBezTo>
                <a:lnTo>
                  <a:pt x="563" y="274"/>
                </a:lnTo>
                <a:cubicBezTo>
                  <a:pt x="578" y="91"/>
                  <a:pt x="433" y="0"/>
                  <a:pt x="28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68769" y="1260879"/>
            <a:ext cx="6994" cy="12745"/>
          </a:xfrm>
          <a:custGeom>
            <a:avLst/>
            <a:gdLst/>
            <a:ahLst/>
            <a:cxnLst/>
            <a:rect l="l" t="t" r="r" b="b"/>
            <a:pathLst>
              <a:path w="259" h="472" extrusionOk="0">
                <a:moveTo>
                  <a:pt x="126" y="0"/>
                </a:moveTo>
                <a:cubicBezTo>
                  <a:pt x="61" y="0"/>
                  <a:pt x="0" y="38"/>
                  <a:pt x="16" y="114"/>
                </a:cubicBezTo>
                <a:lnTo>
                  <a:pt x="16" y="357"/>
                </a:lnTo>
                <a:cubicBezTo>
                  <a:pt x="16" y="433"/>
                  <a:pt x="69" y="471"/>
                  <a:pt x="122" y="471"/>
                </a:cubicBezTo>
                <a:cubicBezTo>
                  <a:pt x="175" y="471"/>
                  <a:pt x="228" y="433"/>
                  <a:pt x="228" y="357"/>
                </a:cubicBezTo>
                <a:lnTo>
                  <a:pt x="259" y="114"/>
                </a:lnTo>
                <a:cubicBezTo>
                  <a:pt x="259" y="38"/>
                  <a:pt x="190" y="0"/>
                  <a:pt x="1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2854126" y="1119467"/>
            <a:ext cx="30972" cy="14041"/>
          </a:xfrm>
          <a:custGeom>
            <a:avLst/>
            <a:gdLst/>
            <a:ahLst/>
            <a:cxnLst/>
            <a:rect l="l" t="t" r="r" b="b"/>
            <a:pathLst>
              <a:path w="1147" h="520" extrusionOk="0">
                <a:moveTo>
                  <a:pt x="819" y="0"/>
                </a:moveTo>
                <a:cubicBezTo>
                  <a:pt x="810" y="0"/>
                  <a:pt x="801" y="1"/>
                  <a:pt x="791" y="2"/>
                </a:cubicBezTo>
                <a:lnTo>
                  <a:pt x="305" y="32"/>
                </a:lnTo>
                <a:cubicBezTo>
                  <a:pt x="1" y="32"/>
                  <a:pt x="1" y="488"/>
                  <a:pt x="305" y="488"/>
                </a:cubicBezTo>
                <a:lnTo>
                  <a:pt x="791" y="518"/>
                </a:lnTo>
                <a:cubicBezTo>
                  <a:pt x="801" y="519"/>
                  <a:pt x="810" y="519"/>
                  <a:pt x="819" y="519"/>
                </a:cubicBezTo>
                <a:cubicBezTo>
                  <a:pt x="1147" y="519"/>
                  <a:pt x="1147" y="0"/>
                  <a:pt x="81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497936" y="1668995"/>
            <a:ext cx="20549" cy="22601"/>
          </a:xfrm>
          <a:custGeom>
            <a:avLst/>
            <a:gdLst/>
            <a:ahLst/>
            <a:cxnLst/>
            <a:rect l="l" t="t" r="r" b="b"/>
            <a:pathLst>
              <a:path w="761" h="837" extrusionOk="0">
                <a:moveTo>
                  <a:pt x="395" y="0"/>
                </a:moveTo>
                <a:cubicBezTo>
                  <a:pt x="266" y="0"/>
                  <a:pt x="137" y="76"/>
                  <a:pt x="91" y="228"/>
                </a:cubicBezTo>
                <a:lnTo>
                  <a:pt x="0" y="472"/>
                </a:lnTo>
                <a:cubicBezTo>
                  <a:pt x="0" y="715"/>
                  <a:pt x="190" y="836"/>
                  <a:pt x="380" y="836"/>
                </a:cubicBezTo>
                <a:cubicBezTo>
                  <a:pt x="570" y="836"/>
                  <a:pt x="760" y="715"/>
                  <a:pt x="760" y="472"/>
                </a:cubicBezTo>
                <a:lnTo>
                  <a:pt x="699" y="228"/>
                </a:lnTo>
                <a:cubicBezTo>
                  <a:pt x="654" y="76"/>
                  <a:pt x="524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2602976" y="2013871"/>
            <a:ext cx="26462" cy="22817"/>
          </a:xfrm>
          <a:custGeom>
            <a:avLst/>
            <a:gdLst/>
            <a:ahLst/>
            <a:cxnLst/>
            <a:rect l="l" t="t" r="r" b="b"/>
            <a:pathLst>
              <a:path w="980" h="845" extrusionOk="0">
                <a:moveTo>
                  <a:pt x="591" y="0"/>
                </a:moveTo>
                <a:cubicBezTo>
                  <a:pt x="568" y="0"/>
                  <a:pt x="543" y="3"/>
                  <a:pt x="518" y="10"/>
                </a:cubicBezTo>
                <a:lnTo>
                  <a:pt x="305" y="101"/>
                </a:lnTo>
                <a:cubicBezTo>
                  <a:pt x="1" y="223"/>
                  <a:pt x="1" y="648"/>
                  <a:pt x="305" y="770"/>
                </a:cubicBezTo>
                <a:lnTo>
                  <a:pt x="518" y="830"/>
                </a:lnTo>
                <a:cubicBezTo>
                  <a:pt x="549" y="840"/>
                  <a:pt x="579" y="845"/>
                  <a:pt x="606" y="845"/>
                </a:cubicBezTo>
                <a:cubicBezTo>
                  <a:pt x="979" y="845"/>
                  <a:pt x="974" y="0"/>
                  <a:pt x="59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41003" y="1776114"/>
            <a:ext cx="17255" cy="13150"/>
          </a:xfrm>
          <a:custGeom>
            <a:avLst/>
            <a:gdLst/>
            <a:ahLst/>
            <a:cxnLst/>
            <a:rect l="l" t="t" r="r" b="b"/>
            <a:pathLst>
              <a:path w="639" h="487" extrusionOk="0">
                <a:moveTo>
                  <a:pt x="305" y="0"/>
                </a:moveTo>
                <a:cubicBezTo>
                  <a:pt x="1" y="0"/>
                  <a:pt x="1" y="486"/>
                  <a:pt x="305" y="486"/>
                </a:cubicBezTo>
                <a:cubicBezTo>
                  <a:pt x="639" y="486"/>
                  <a:pt x="63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2654686" y="1584045"/>
            <a:ext cx="22196" cy="16445"/>
          </a:xfrm>
          <a:custGeom>
            <a:avLst/>
            <a:gdLst/>
            <a:ahLst/>
            <a:cxnLst/>
            <a:rect l="l" t="t" r="r" b="b"/>
            <a:pathLst>
              <a:path w="822" h="609" extrusionOk="0">
                <a:moveTo>
                  <a:pt x="426" y="0"/>
                </a:moveTo>
                <a:cubicBezTo>
                  <a:pt x="1" y="0"/>
                  <a:pt x="1" y="608"/>
                  <a:pt x="426" y="608"/>
                </a:cubicBezTo>
                <a:cubicBezTo>
                  <a:pt x="821" y="608"/>
                  <a:pt x="821" y="0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2914045" y="1683361"/>
            <a:ext cx="16445" cy="14797"/>
          </a:xfrm>
          <a:custGeom>
            <a:avLst/>
            <a:gdLst/>
            <a:ahLst/>
            <a:cxnLst/>
            <a:rect l="l" t="t" r="r" b="b"/>
            <a:pathLst>
              <a:path w="609" h="548" extrusionOk="0">
                <a:moveTo>
                  <a:pt x="305" y="0"/>
                </a:moveTo>
                <a:cubicBezTo>
                  <a:pt x="1" y="31"/>
                  <a:pt x="1" y="517"/>
                  <a:pt x="305" y="547"/>
                </a:cubicBezTo>
                <a:cubicBezTo>
                  <a:pt x="609" y="517"/>
                  <a:pt x="60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16674" y="1443551"/>
            <a:ext cx="25166" cy="15526"/>
          </a:xfrm>
          <a:custGeom>
            <a:avLst/>
            <a:gdLst/>
            <a:ahLst/>
            <a:cxnLst/>
            <a:rect l="l" t="t" r="r" b="b"/>
            <a:pathLst>
              <a:path w="932" h="575" extrusionOk="0">
                <a:moveTo>
                  <a:pt x="657" y="0"/>
                </a:moveTo>
                <a:cubicBezTo>
                  <a:pt x="446" y="0"/>
                  <a:pt x="244" y="90"/>
                  <a:pt x="111" y="249"/>
                </a:cubicBezTo>
                <a:cubicBezTo>
                  <a:pt x="1" y="404"/>
                  <a:pt x="131" y="574"/>
                  <a:pt x="269" y="574"/>
                </a:cubicBezTo>
                <a:cubicBezTo>
                  <a:pt x="321" y="574"/>
                  <a:pt x="374" y="550"/>
                  <a:pt x="415" y="492"/>
                </a:cubicBezTo>
                <a:cubicBezTo>
                  <a:pt x="476" y="371"/>
                  <a:pt x="598" y="310"/>
                  <a:pt x="750" y="310"/>
                </a:cubicBezTo>
                <a:cubicBezTo>
                  <a:pt x="924" y="310"/>
                  <a:pt x="932" y="4"/>
                  <a:pt x="772" y="4"/>
                </a:cubicBezTo>
                <a:cubicBezTo>
                  <a:pt x="765" y="4"/>
                  <a:pt x="757" y="4"/>
                  <a:pt x="750" y="6"/>
                </a:cubicBezTo>
                <a:cubicBezTo>
                  <a:pt x="719" y="2"/>
                  <a:pt x="688" y="0"/>
                  <a:pt x="6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2973153" y="1318935"/>
            <a:ext cx="28758" cy="21359"/>
          </a:xfrm>
          <a:custGeom>
            <a:avLst/>
            <a:gdLst/>
            <a:ahLst/>
            <a:cxnLst/>
            <a:rect l="l" t="t" r="r" b="b"/>
            <a:pathLst>
              <a:path w="1065" h="791" extrusionOk="0">
                <a:moveTo>
                  <a:pt x="517" y="1"/>
                </a:moveTo>
                <a:cubicBezTo>
                  <a:pt x="0" y="1"/>
                  <a:pt x="0" y="791"/>
                  <a:pt x="517" y="791"/>
                </a:cubicBezTo>
                <a:cubicBezTo>
                  <a:pt x="1064" y="791"/>
                  <a:pt x="1064" y="1"/>
                  <a:pt x="5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643210" y="1249997"/>
            <a:ext cx="32025" cy="26300"/>
          </a:xfrm>
          <a:custGeom>
            <a:avLst/>
            <a:gdLst/>
            <a:ahLst/>
            <a:cxnLst/>
            <a:rect l="l" t="t" r="r" b="b"/>
            <a:pathLst>
              <a:path w="1186" h="974" extrusionOk="0">
                <a:moveTo>
                  <a:pt x="604" y="0"/>
                </a:moveTo>
                <a:cubicBezTo>
                  <a:pt x="532" y="0"/>
                  <a:pt x="456" y="31"/>
                  <a:pt x="395" y="92"/>
                </a:cubicBezTo>
                <a:lnTo>
                  <a:pt x="274" y="213"/>
                </a:lnTo>
                <a:cubicBezTo>
                  <a:pt x="0" y="487"/>
                  <a:pt x="213" y="973"/>
                  <a:pt x="608" y="973"/>
                </a:cubicBezTo>
                <a:cubicBezTo>
                  <a:pt x="1003" y="973"/>
                  <a:pt x="1186" y="487"/>
                  <a:pt x="912" y="213"/>
                </a:cubicBezTo>
                <a:lnTo>
                  <a:pt x="790" y="92"/>
                </a:lnTo>
                <a:cubicBezTo>
                  <a:pt x="745" y="31"/>
                  <a:pt x="676" y="0"/>
                  <a:pt x="60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551266" y="1048748"/>
            <a:ext cx="27948" cy="24167"/>
          </a:xfrm>
          <a:custGeom>
            <a:avLst/>
            <a:gdLst/>
            <a:ahLst/>
            <a:cxnLst/>
            <a:rect l="l" t="t" r="r" b="b"/>
            <a:pathLst>
              <a:path w="1035" h="895" extrusionOk="0">
                <a:moveTo>
                  <a:pt x="598" y="1"/>
                </a:moveTo>
                <a:cubicBezTo>
                  <a:pt x="521" y="1"/>
                  <a:pt x="442" y="22"/>
                  <a:pt x="366" y="67"/>
                </a:cubicBezTo>
                <a:lnTo>
                  <a:pt x="214" y="189"/>
                </a:lnTo>
                <a:cubicBezTo>
                  <a:pt x="1" y="311"/>
                  <a:pt x="1" y="584"/>
                  <a:pt x="214" y="706"/>
                </a:cubicBezTo>
                <a:lnTo>
                  <a:pt x="366" y="827"/>
                </a:lnTo>
                <a:cubicBezTo>
                  <a:pt x="442" y="873"/>
                  <a:pt x="523" y="894"/>
                  <a:pt x="601" y="894"/>
                </a:cubicBezTo>
                <a:cubicBezTo>
                  <a:pt x="831" y="894"/>
                  <a:pt x="1034" y="712"/>
                  <a:pt x="1034" y="462"/>
                </a:cubicBezTo>
                <a:cubicBezTo>
                  <a:pt x="1034" y="189"/>
                  <a:pt x="829" y="1"/>
                  <a:pt x="59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2301763" y="1309916"/>
            <a:ext cx="32862" cy="27111"/>
          </a:xfrm>
          <a:custGeom>
            <a:avLst/>
            <a:gdLst/>
            <a:ahLst/>
            <a:cxnLst/>
            <a:rect l="l" t="t" r="r" b="b"/>
            <a:pathLst>
              <a:path w="1217" h="1004" extrusionOk="0">
                <a:moveTo>
                  <a:pt x="608" y="0"/>
                </a:moveTo>
                <a:cubicBezTo>
                  <a:pt x="1" y="61"/>
                  <a:pt x="1" y="943"/>
                  <a:pt x="608" y="1003"/>
                </a:cubicBezTo>
                <a:cubicBezTo>
                  <a:pt x="1216" y="943"/>
                  <a:pt x="1216" y="61"/>
                  <a:pt x="60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06521" y="1286532"/>
            <a:ext cx="18389" cy="22385"/>
          </a:xfrm>
          <a:custGeom>
            <a:avLst/>
            <a:gdLst/>
            <a:ahLst/>
            <a:cxnLst/>
            <a:rect l="l" t="t" r="r" b="b"/>
            <a:pathLst>
              <a:path w="681" h="829" extrusionOk="0">
                <a:moveTo>
                  <a:pt x="153" y="0"/>
                </a:moveTo>
                <a:cubicBezTo>
                  <a:pt x="85" y="0"/>
                  <a:pt x="16" y="46"/>
                  <a:pt x="1" y="137"/>
                </a:cubicBezTo>
                <a:cubicBezTo>
                  <a:pt x="1" y="380"/>
                  <a:pt x="92" y="593"/>
                  <a:pt x="274" y="775"/>
                </a:cubicBezTo>
                <a:cubicBezTo>
                  <a:pt x="312" y="813"/>
                  <a:pt x="353" y="828"/>
                  <a:pt x="393" y="828"/>
                </a:cubicBezTo>
                <a:cubicBezTo>
                  <a:pt x="547" y="828"/>
                  <a:pt x="681" y="592"/>
                  <a:pt x="487" y="471"/>
                </a:cubicBezTo>
                <a:cubicBezTo>
                  <a:pt x="396" y="410"/>
                  <a:pt x="305" y="289"/>
                  <a:pt x="305" y="137"/>
                </a:cubicBezTo>
                <a:cubicBezTo>
                  <a:pt x="290" y="46"/>
                  <a:pt x="221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2689978" y="1019045"/>
            <a:ext cx="26273" cy="17903"/>
          </a:xfrm>
          <a:custGeom>
            <a:avLst/>
            <a:gdLst/>
            <a:ahLst/>
            <a:cxnLst/>
            <a:rect l="l" t="t" r="r" b="b"/>
            <a:pathLst>
              <a:path w="973" h="663" extrusionOk="0">
                <a:moveTo>
                  <a:pt x="581" y="1"/>
                </a:moveTo>
                <a:cubicBezTo>
                  <a:pt x="552" y="1"/>
                  <a:pt x="521" y="4"/>
                  <a:pt x="487" y="12"/>
                </a:cubicBezTo>
                <a:lnTo>
                  <a:pt x="244" y="73"/>
                </a:lnTo>
                <a:cubicBezTo>
                  <a:pt x="1" y="164"/>
                  <a:pt x="1" y="499"/>
                  <a:pt x="244" y="590"/>
                </a:cubicBezTo>
                <a:lnTo>
                  <a:pt x="487" y="651"/>
                </a:lnTo>
                <a:cubicBezTo>
                  <a:pt x="521" y="658"/>
                  <a:pt x="552" y="662"/>
                  <a:pt x="581" y="662"/>
                </a:cubicBezTo>
                <a:cubicBezTo>
                  <a:pt x="972" y="662"/>
                  <a:pt x="972" y="1"/>
                  <a:pt x="58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1722316" y="1656277"/>
            <a:ext cx="36966" cy="29568"/>
          </a:xfrm>
          <a:custGeom>
            <a:avLst/>
            <a:gdLst/>
            <a:ahLst/>
            <a:cxnLst/>
            <a:rect l="l" t="t" r="r" b="b"/>
            <a:pathLst>
              <a:path w="1369" h="1095" extrusionOk="0">
                <a:moveTo>
                  <a:pt x="669" y="0"/>
                </a:moveTo>
                <a:cubicBezTo>
                  <a:pt x="0" y="61"/>
                  <a:pt x="0" y="1034"/>
                  <a:pt x="669" y="1095"/>
                </a:cubicBezTo>
                <a:cubicBezTo>
                  <a:pt x="1368" y="1034"/>
                  <a:pt x="1368" y="61"/>
                  <a:pt x="6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1834755" y="2066391"/>
            <a:ext cx="27219" cy="22844"/>
          </a:xfrm>
          <a:custGeom>
            <a:avLst/>
            <a:gdLst/>
            <a:ahLst/>
            <a:cxnLst/>
            <a:rect l="l" t="t" r="r" b="b"/>
            <a:pathLst>
              <a:path w="1008" h="846" extrusionOk="0">
                <a:moveTo>
                  <a:pt x="595" y="1"/>
                </a:moveTo>
                <a:cubicBezTo>
                  <a:pt x="570" y="1"/>
                  <a:pt x="544" y="4"/>
                  <a:pt x="517" y="10"/>
                </a:cubicBezTo>
                <a:lnTo>
                  <a:pt x="304" y="101"/>
                </a:lnTo>
                <a:cubicBezTo>
                  <a:pt x="0" y="223"/>
                  <a:pt x="0" y="648"/>
                  <a:pt x="304" y="770"/>
                </a:cubicBezTo>
                <a:lnTo>
                  <a:pt x="517" y="831"/>
                </a:lnTo>
                <a:cubicBezTo>
                  <a:pt x="551" y="841"/>
                  <a:pt x="582" y="845"/>
                  <a:pt x="612" y="845"/>
                </a:cubicBezTo>
                <a:cubicBezTo>
                  <a:pt x="1008" y="845"/>
                  <a:pt x="1002" y="1"/>
                  <a:pt x="59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2131053" y="2138029"/>
            <a:ext cx="32835" cy="24680"/>
          </a:xfrm>
          <a:custGeom>
            <a:avLst/>
            <a:gdLst/>
            <a:ahLst/>
            <a:cxnLst/>
            <a:rect l="l" t="t" r="r" b="b"/>
            <a:pathLst>
              <a:path w="1216" h="914" extrusionOk="0">
                <a:moveTo>
                  <a:pt x="637" y="1"/>
                </a:moveTo>
                <a:cubicBezTo>
                  <a:pt x="627" y="1"/>
                  <a:pt x="618" y="1"/>
                  <a:pt x="608" y="1"/>
                </a:cubicBezTo>
                <a:cubicBezTo>
                  <a:pt x="0" y="1"/>
                  <a:pt x="0" y="913"/>
                  <a:pt x="608" y="913"/>
                </a:cubicBezTo>
                <a:cubicBezTo>
                  <a:pt x="1206" y="913"/>
                  <a:pt x="1216" y="1"/>
                  <a:pt x="63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196696" y="2445101"/>
            <a:ext cx="39424" cy="34428"/>
          </a:xfrm>
          <a:custGeom>
            <a:avLst/>
            <a:gdLst/>
            <a:ahLst/>
            <a:cxnLst/>
            <a:rect l="l" t="t" r="r" b="b"/>
            <a:pathLst>
              <a:path w="1460" h="1275" extrusionOk="0">
                <a:moveTo>
                  <a:pt x="639" y="0"/>
                </a:moveTo>
                <a:cubicBezTo>
                  <a:pt x="315" y="0"/>
                  <a:pt x="1" y="261"/>
                  <a:pt x="1" y="636"/>
                </a:cubicBezTo>
                <a:cubicBezTo>
                  <a:pt x="1" y="1000"/>
                  <a:pt x="274" y="1274"/>
                  <a:pt x="609" y="1274"/>
                </a:cubicBezTo>
                <a:cubicBezTo>
                  <a:pt x="1186" y="1274"/>
                  <a:pt x="1460" y="605"/>
                  <a:pt x="1065" y="180"/>
                </a:cubicBezTo>
                <a:cubicBezTo>
                  <a:pt x="940" y="55"/>
                  <a:pt x="789" y="0"/>
                  <a:pt x="6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2536604" y="2467837"/>
            <a:ext cx="21899" cy="15931"/>
          </a:xfrm>
          <a:custGeom>
            <a:avLst/>
            <a:gdLst/>
            <a:ahLst/>
            <a:cxnLst/>
            <a:rect l="l" t="t" r="r" b="b"/>
            <a:pathLst>
              <a:path w="811" h="590" extrusionOk="0">
                <a:moveTo>
                  <a:pt x="163" y="1"/>
                </a:moveTo>
                <a:cubicBezTo>
                  <a:pt x="66" y="1"/>
                  <a:pt x="1" y="83"/>
                  <a:pt x="27" y="189"/>
                </a:cubicBezTo>
                <a:cubicBezTo>
                  <a:pt x="58" y="280"/>
                  <a:pt x="88" y="371"/>
                  <a:pt x="118" y="462"/>
                </a:cubicBezTo>
                <a:cubicBezTo>
                  <a:pt x="146" y="554"/>
                  <a:pt x="204" y="590"/>
                  <a:pt x="270" y="590"/>
                </a:cubicBezTo>
                <a:cubicBezTo>
                  <a:pt x="491" y="590"/>
                  <a:pt x="810" y="191"/>
                  <a:pt x="483" y="98"/>
                </a:cubicBezTo>
                <a:lnTo>
                  <a:pt x="210" y="6"/>
                </a:lnTo>
                <a:cubicBezTo>
                  <a:pt x="194" y="3"/>
                  <a:pt x="178" y="1"/>
                  <a:pt x="16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236093" y="1978822"/>
            <a:ext cx="19739" cy="14797"/>
          </a:xfrm>
          <a:custGeom>
            <a:avLst/>
            <a:gdLst/>
            <a:ahLst/>
            <a:cxnLst/>
            <a:rect l="l" t="t" r="r" b="b"/>
            <a:pathLst>
              <a:path w="731" h="548" extrusionOk="0">
                <a:moveTo>
                  <a:pt x="366" y="1"/>
                </a:moveTo>
                <a:cubicBezTo>
                  <a:pt x="1" y="1"/>
                  <a:pt x="1" y="548"/>
                  <a:pt x="366" y="548"/>
                </a:cubicBezTo>
                <a:cubicBezTo>
                  <a:pt x="730" y="548"/>
                  <a:pt x="730" y="1"/>
                  <a:pt x="36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2367433" y="1820425"/>
            <a:ext cx="19712" cy="16445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0"/>
                </a:moveTo>
                <a:cubicBezTo>
                  <a:pt x="0" y="31"/>
                  <a:pt x="0" y="548"/>
                  <a:pt x="365" y="608"/>
                </a:cubicBezTo>
                <a:cubicBezTo>
                  <a:pt x="730" y="548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2134321" y="1705719"/>
            <a:ext cx="21926" cy="19496"/>
          </a:xfrm>
          <a:custGeom>
            <a:avLst/>
            <a:gdLst/>
            <a:ahLst/>
            <a:cxnLst/>
            <a:rect l="l" t="t" r="r" b="b"/>
            <a:pathLst>
              <a:path w="812" h="722" extrusionOk="0">
                <a:moveTo>
                  <a:pt x="217" y="1"/>
                </a:moveTo>
                <a:cubicBezTo>
                  <a:pt x="153" y="1"/>
                  <a:pt x="92" y="23"/>
                  <a:pt x="62" y="84"/>
                </a:cubicBezTo>
                <a:cubicBezTo>
                  <a:pt x="31" y="175"/>
                  <a:pt x="1" y="297"/>
                  <a:pt x="31" y="388"/>
                </a:cubicBezTo>
                <a:cubicBezTo>
                  <a:pt x="31" y="479"/>
                  <a:pt x="62" y="571"/>
                  <a:pt x="153" y="631"/>
                </a:cubicBezTo>
                <a:lnTo>
                  <a:pt x="335" y="692"/>
                </a:lnTo>
                <a:cubicBezTo>
                  <a:pt x="369" y="712"/>
                  <a:pt x="402" y="721"/>
                  <a:pt x="432" y="721"/>
                </a:cubicBezTo>
                <a:cubicBezTo>
                  <a:pt x="679" y="721"/>
                  <a:pt x="811" y="145"/>
                  <a:pt x="487" y="145"/>
                </a:cubicBezTo>
                <a:lnTo>
                  <a:pt x="487" y="115"/>
                </a:lnTo>
                <a:lnTo>
                  <a:pt x="447" y="115"/>
                </a:lnTo>
                <a:cubicBezTo>
                  <a:pt x="433" y="94"/>
                  <a:pt x="416" y="74"/>
                  <a:pt x="396" y="54"/>
                </a:cubicBezTo>
                <a:cubicBezTo>
                  <a:pt x="350" y="23"/>
                  <a:pt x="282" y="1"/>
                  <a:pt x="2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099865" y="1848319"/>
            <a:ext cx="16445" cy="13177"/>
          </a:xfrm>
          <a:custGeom>
            <a:avLst/>
            <a:gdLst/>
            <a:ahLst/>
            <a:cxnLst/>
            <a:rect l="l" t="t" r="r" b="b"/>
            <a:pathLst>
              <a:path w="609" h="488" extrusionOk="0">
                <a:moveTo>
                  <a:pt x="304" y="1"/>
                </a:moveTo>
                <a:cubicBezTo>
                  <a:pt x="0" y="1"/>
                  <a:pt x="0" y="487"/>
                  <a:pt x="304" y="487"/>
                </a:cubicBezTo>
                <a:cubicBezTo>
                  <a:pt x="608" y="487"/>
                  <a:pt x="608" y="1"/>
                  <a:pt x="30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2213951" y="1819399"/>
            <a:ext cx="11098" cy="19118"/>
          </a:xfrm>
          <a:custGeom>
            <a:avLst/>
            <a:gdLst/>
            <a:ahLst/>
            <a:cxnLst/>
            <a:rect l="l" t="t" r="r" b="b"/>
            <a:pathLst>
              <a:path w="411" h="708" extrusionOk="0">
                <a:moveTo>
                  <a:pt x="198" y="0"/>
                </a:moveTo>
                <a:cubicBezTo>
                  <a:pt x="152" y="0"/>
                  <a:pt x="107" y="23"/>
                  <a:pt x="91" y="69"/>
                </a:cubicBezTo>
                <a:cubicBezTo>
                  <a:pt x="61" y="221"/>
                  <a:pt x="61" y="373"/>
                  <a:pt x="31" y="525"/>
                </a:cubicBezTo>
                <a:cubicBezTo>
                  <a:pt x="0" y="646"/>
                  <a:pt x="99" y="707"/>
                  <a:pt x="202" y="707"/>
                </a:cubicBezTo>
                <a:cubicBezTo>
                  <a:pt x="304" y="707"/>
                  <a:pt x="411" y="646"/>
                  <a:pt x="395" y="525"/>
                </a:cubicBezTo>
                <a:cubicBezTo>
                  <a:pt x="365" y="373"/>
                  <a:pt x="335" y="221"/>
                  <a:pt x="304" y="69"/>
                </a:cubicBezTo>
                <a:cubicBezTo>
                  <a:pt x="289" y="23"/>
                  <a:pt x="243" y="0"/>
                  <a:pt x="19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199991" y="1546944"/>
            <a:ext cx="29568" cy="24977"/>
          </a:xfrm>
          <a:custGeom>
            <a:avLst/>
            <a:gdLst/>
            <a:ahLst/>
            <a:cxnLst/>
            <a:rect l="l" t="t" r="r" b="b"/>
            <a:pathLst>
              <a:path w="1095" h="925" extrusionOk="0">
                <a:moveTo>
                  <a:pt x="462" y="1"/>
                </a:moveTo>
                <a:cubicBezTo>
                  <a:pt x="223" y="1"/>
                  <a:pt x="1" y="189"/>
                  <a:pt x="1" y="463"/>
                </a:cubicBezTo>
                <a:cubicBezTo>
                  <a:pt x="1" y="736"/>
                  <a:pt x="223" y="924"/>
                  <a:pt x="462" y="924"/>
                </a:cubicBezTo>
                <a:cubicBezTo>
                  <a:pt x="542" y="924"/>
                  <a:pt x="624" y="903"/>
                  <a:pt x="700" y="858"/>
                </a:cubicBezTo>
                <a:lnTo>
                  <a:pt x="882" y="736"/>
                </a:lnTo>
                <a:cubicBezTo>
                  <a:pt x="1095" y="615"/>
                  <a:pt x="1095" y="311"/>
                  <a:pt x="882" y="189"/>
                </a:cubicBezTo>
                <a:lnTo>
                  <a:pt x="700" y="67"/>
                </a:lnTo>
                <a:cubicBezTo>
                  <a:pt x="624" y="22"/>
                  <a:pt x="542" y="1"/>
                  <a:pt x="46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2450331" y="1501958"/>
            <a:ext cx="10693" cy="10720"/>
          </a:xfrm>
          <a:custGeom>
            <a:avLst/>
            <a:gdLst/>
            <a:ahLst/>
            <a:cxnLst/>
            <a:rect l="l" t="t" r="r" b="b"/>
            <a:pathLst>
              <a:path w="396" h="397" extrusionOk="0">
                <a:moveTo>
                  <a:pt x="213" y="1"/>
                </a:moveTo>
                <a:cubicBezTo>
                  <a:pt x="0" y="62"/>
                  <a:pt x="0" y="335"/>
                  <a:pt x="213" y="396"/>
                </a:cubicBezTo>
                <a:cubicBezTo>
                  <a:pt x="395" y="335"/>
                  <a:pt x="395" y="62"/>
                  <a:pt x="21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2495452" y="1382823"/>
            <a:ext cx="17930" cy="12502"/>
          </a:xfrm>
          <a:custGeom>
            <a:avLst/>
            <a:gdLst/>
            <a:ahLst/>
            <a:cxnLst/>
            <a:rect l="l" t="t" r="r" b="b"/>
            <a:pathLst>
              <a:path w="664" h="463" extrusionOk="0">
                <a:moveTo>
                  <a:pt x="463" y="1"/>
                </a:moveTo>
                <a:cubicBezTo>
                  <a:pt x="451" y="1"/>
                  <a:pt x="439" y="2"/>
                  <a:pt x="426" y="6"/>
                </a:cubicBezTo>
                <a:lnTo>
                  <a:pt x="183" y="36"/>
                </a:lnTo>
                <a:cubicBezTo>
                  <a:pt x="1" y="97"/>
                  <a:pt x="1" y="370"/>
                  <a:pt x="183" y="431"/>
                </a:cubicBezTo>
                <a:lnTo>
                  <a:pt x="426" y="461"/>
                </a:lnTo>
                <a:cubicBezTo>
                  <a:pt x="433" y="462"/>
                  <a:pt x="439" y="463"/>
                  <a:pt x="446" y="463"/>
                </a:cubicBezTo>
                <a:cubicBezTo>
                  <a:pt x="657" y="463"/>
                  <a:pt x="663" y="1"/>
                  <a:pt x="46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1897941" y="1362760"/>
            <a:ext cx="27111" cy="26003"/>
          </a:xfrm>
          <a:custGeom>
            <a:avLst/>
            <a:gdLst/>
            <a:ahLst/>
            <a:cxnLst/>
            <a:rect l="l" t="t" r="r" b="b"/>
            <a:pathLst>
              <a:path w="1004" h="963" extrusionOk="0">
                <a:moveTo>
                  <a:pt x="478" y="1"/>
                </a:moveTo>
                <a:cubicBezTo>
                  <a:pt x="428" y="1"/>
                  <a:pt x="380" y="8"/>
                  <a:pt x="335" y="19"/>
                </a:cubicBezTo>
                <a:cubicBezTo>
                  <a:pt x="153" y="110"/>
                  <a:pt x="31" y="262"/>
                  <a:pt x="1" y="475"/>
                </a:cubicBezTo>
                <a:cubicBezTo>
                  <a:pt x="1" y="754"/>
                  <a:pt x="215" y="963"/>
                  <a:pt x="466" y="963"/>
                </a:cubicBezTo>
                <a:cubicBezTo>
                  <a:pt x="542" y="963"/>
                  <a:pt x="622" y="943"/>
                  <a:pt x="700" y="901"/>
                </a:cubicBezTo>
                <a:cubicBezTo>
                  <a:pt x="1004" y="749"/>
                  <a:pt x="1004" y="293"/>
                  <a:pt x="700" y="110"/>
                </a:cubicBezTo>
                <a:lnTo>
                  <a:pt x="730" y="80"/>
                </a:lnTo>
                <a:cubicBezTo>
                  <a:pt x="653" y="22"/>
                  <a:pt x="564" y="1"/>
                  <a:pt x="4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1775646" y="1115552"/>
            <a:ext cx="41071" cy="34995"/>
          </a:xfrm>
          <a:custGeom>
            <a:avLst/>
            <a:gdLst/>
            <a:ahLst/>
            <a:cxnLst/>
            <a:rect l="l" t="t" r="r" b="b"/>
            <a:pathLst>
              <a:path w="1521" h="1296" extrusionOk="0">
                <a:moveTo>
                  <a:pt x="653" y="0"/>
                </a:moveTo>
                <a:cubicBezTo>
                  <a:pt x="316" y="0"/>
                  <a:pt x="1" y="264"/>
                  <a:pt x="1" y="633"/>
                </a:cubicBezTo>
                <a:cubicBezTo>
                  <a:pt x="1" y="1026"/>
                  <a:pt x="317" y="1296"/>
                  <a:pt x="656" y="1296"/>
                </a:cubicBezTo>
                <a:cubicBezTo>
                  <a:pt x="763" y="1296"/>
                  <a:pt x="872" y="1269"/>
                  <a:pt x="974" y="1210"/>
                </a:cubicBezTo>
                <a:lnTo>
                  <a:pt x="1308" y="967"/>
                </a:lnTo>
                <a:cubicBezTo>
                  <a:pt x="1521" y="815"/>
                  <a:pt x="1521" y="481"/>
                  <a:pt x="1308" y="329"/>
                </a:cubicBezTo>
                <a:lnTo>
                  <a:pt x="974" y="86"/>
                </a:lnTo>
                <a:cubicBezTo>
                  <a:pt x="871" y="27"/>
                  <a:pt x="761" y="0"/>
                  <a:pt x="6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127354" y="1046102"/>
            <a:ext cx="26192" cy="20657"/>
          </a:xfrm>
          <a:custGeom>
            <a:avLst/>
            <a:gdLst/>
            <a:ahLst/>
            <a:cxnLst/>
            <a:rect l="l" t="t" r="r" b="b"/>
            <a:pathLst>
              <a:path w="970" h="765" extrusionOk="0">
                <a:moveTo>
                  <a:pt x="480" y="0"/>
                </a:moveTo>
                <a:cubicBezTo>
                  <a:pt x="391" y="0"/>
                  <a:pt x="299" y="47"/>
                  <a:pt x="228" y="165"/>
                </a:cubicBezTo>
                <a:lnTo>
                  <a:pt x="76" y="439"/>
                </a:lnTo>
                <a:cubicBezTo>
                  <a:pt x="0" y="591"/>
                  <a:pt x="115" y="765"/>
                  <a:pt x="279" y="765"/>
                </a:cubicBezTo>
                <a:cubicBezTo>
                  <a:pt x="311" y="765"/>
                  <a:pt x="345" y="758"/>
                  <a:pt x="380" y="743"/>
                </a:cubicBezTo>
                <a:cubicBezTo>
                  <a:pt x="472" y="682"/>
                  <a:pt x="563" y="621"/>
                  <a:pt x="654" y="560"/>
                </a:cubicBezTo>
                <a:cubicBezTo>
                  <a:pt x="969" y="380"/>
                  <a:pt x="734" y="0"/>
                  <a:pt x="48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2051423" y="1323039"/>
            <a:ext cx="20549" cy="22196"/>
          </a:xfrm>
          <a:custGeom>
            <a:avLst/>
            <a:gdLst/>
            <a:ahLst/>
            <a:cxnLst/>
            <a:rect l="l" t="t" r="r" b="b"/>
            <a:pathLst>
              <a:path w="761" h="822" extrusionOk="0">
                <a:moveTo>
                  <a:pt x="385" y="1"/>
                </a:moveTo>
                <a:cubicBezTo>
                  <a:pt x="282" y="1"/>
                  <a:pt x="183" y="61"/>
                  <a:pt x="153" y="183"/>
                </a:cubicBezTo>
                <a:lnTo>
                  <a:pt x="62" y="396"/>
                </a:lnTo>
                <a:cubicBezTo>
                  <a:pt x="1" y="609"/>
                  <a:pt x="153" y="821"/>
                  <a:pt x="396" y="821"/>
                </a:cubicBezTo>
                <a:cubicBezTo>
                  <a:pt x="609" y="821"/>
                  <a:pt x="761" y="609"/>
                  <a:pt x="730" y="396"/>
                </a:cubicBezTo>
                <a:cubicBezTo>
                  <a:pt x="700" y="335"/>
                  <a:pt x="670" y="244"/>
                  <a:pt x="639" y="183"/>
                </a:cubicBezTo>
                <a:cubicBezTo>
                  <a:pt x="594" y="61"/>
                  <a:pt x="487" y="1"/>
                  <a:pt x="38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1969848" y="1196451"/>
            <a:ext cx="27435" cy="17660"/>
          </a:xfrm>
          <a:custGeom>
            <a:avLst/>
            <a:gdLst/>
            <a:ahLst/>
            <a:cxnLst/>
            <a:rect l="l" t="t" r="r" b="b"/>
            <a:pathLst>
              <a:path w="1016" h="654" extrusionOk="0">
                <a:moveTo>
                  <a:pt x="292" y="1"/>
                </a:moveTo>
                <a:cubicBezTo>
                  <a:pt x="1" y="1"/>
                  <a:pt x="1" y="653"/>
                  <a:pt x="292" y="653"/>
                </a:cubicBezTo>
                <a:cubicBezTo>
                  <a:pt x="310" y="653"/>
                  <a:pt x="328" y="651"/>
                  <a:pt x="347" y="646"/>
                </a:cubicBezTo>
                <a:lnTo>
                  <a:pt x="803" y="555"/>
                </a:lnTo>
                <a:cubicBezTo>
                  <a:pt x="1016" y="464"/>
                  <a:pt x="1016" y="160"/>
                  <a:pt x="803" y="99"/>
                </a:cubicBezTo>
                <a:lnTo>
                  <a:pt x="347" y="8"/>
                </a:lnTo>
                <a:cubicBezTo>
                  <a:pt x="328" y="3"/>
                  <a:pt x="310" y="1"/>
                  <a:pt x="2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2249243" y="1170394"/>
            <a:ext cx="19712" cy="16418"/>
          </a:xfrm>
          <a:custGeom>
            <a:avLst/>
            <a:gdLst/>
            <a:ahLst/>
            <a:cxnLst/>
            <a:rect l="l" t="t" r="r" b="b"/>
            <a:pathLst>
              <a:path w="730" h="608" extrusionOk="0">
                <a:moveTo>
                  <a:pt x="365" y="0"/>
                </a:moveTo>
                <a:cubicBezTo>
                  <a:pt x="0" y="61"/>
                  <a:pt x="0" y="578"/>
                  <a:pt x="365" y="608"/>
                </a:cubicBezTo>
                <a:cubicBezTo>
                  <a:pt x="730" y="578"/>
                  <a:pt x="730" y="6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2364139" y="997200"/>
            <a:ext cx="13150" cy="9046"/>
          </a:xfrm>
          <a:custGeom>
            <a:avLst/>
            <a:gdLst/>
            <a:ahLst/>
            <a:cxnLst/>
            <a:rect l="l" t="t" r="r" b="b"/>
            <a:pathLst>
              <a:path w="487" h="335" extrusionOk="0">
                <a:moveTo>
                  <a:pt x="244" y="1"/>
                </a:moveTo>
                <a:cubicBezTo>
                  <a:pt x="1" y="1"/>
                  <a:pt x="1" y="335"/>
                  <a:pt x="244" y="335"/>
                </a:cubicBezTo>
                <a:cubicBezTo>
                  <a:pt x="487" y="335"/>
                  <a:pt x="487" y="1"/>
                  <a:pt x="24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1930776" y="1002087"/>
            <a:ext cx="18713" cy="12502"/>
          </a:xfrm>
          <a:custGeom>
            <a:avLst/>
            <a:gdLst/>
            <a:ahLst/>
            <a:cxnLst/>
            <a:rect l="l" t="t" r="r" b="b"/>
            <a:pathLst>
              <a:path w="693" h="463" extrusionOk="0">
                <a:moveTo>
                  <a:pt x="448" y="1"/>
                </a:moveTo>
                <a:cubicBezTo>
                  <a:pt x="441" y="1"/>
                  <a:pt x="434" y="1"/>
                  <a:pt x="426" y="2"/>
                </a:cubicBezTo>
                <a:lnTo>
                  <a:pt x="183" y="32"/>
                </a:lnTo>
                <a:cubicBezTo>
                  <a:pt x="1" y="93"/>
                  <a:pt x="1" y="367"/>
                  <a:pt x="183" y="428"/>
                </a:cubicBezTo>
                <a:lnTo>
                  <a:pt x="426" y="458"/>
                </a:lnTo>
                <a:cubicBezTo>
                  <a:pt x="441" y="461"/>
                  <a:pt x="454" y="463"/>
                  <a:pt x="467" y="463"/>
                </a:cubicBezTo>
                <a:cubicBezTo>
                  <a:pt x="692" y="463"/>
                  <a:pt x="686" y="1"/>
                  <a:pt x="44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1612335" y="1373939"/>
            <a:ext cx="20549" cy="17255"/>
          </a:xfrm>
          <a:custGeom>
            <a:avLst/>
            <a:gdLst/>
            <a:ahLst/>
            <a:cxnLst/>
            <a:rect l="l" t="t" r="r" b="b"/>
            <a:pathLst>
              <a:path w="761" h="639" extrusionOk="0">
                <a:moveTo>
                  <a:pt x="365" y="0"/>
                </a:moveTo>
                <a:cubicBezTo>
                  <a:pt x="0" y="31"/>
                  <a:pt x="0" y="578"/>
                  <a:pt x="365" y="639"/>
                </a:cubicBezTo>
                <a:cubicBezTo>
                  <a:pt x="760" y="578"/>
                  <a:pt x="76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1586062" y="1038109"/>
            <a:ext cx="21359" cy="19415"/>
          </a:xfrm>
          <a:custGeom>
            <a:avLst/>
            <a:gdLst/>
            <a:ahLst/>
            <a:cxnLst/>
            <a:rect l="l" t="t" r="r" b="b"/>
            <a:pathLst>
              <a:path w="791" h="719" extrusionOk="0">
                <a:moveTo>
                  <a:pt x="350" y="0"/>
                </a:moveTo>
                <a:cubicBezTo>
                  <a:pt x="301" y="0"/>
                  <a:pt x="254" y="11"/>
                  <a:pt x="213" y="36"/>
                </a:cubicBezTo>
                <a:cubicBezTo>
                  <a:pt x="31" y="157"/>
                  <a:pt x="1" y="340"/>
                  <a:pt x="92" y="522"/>
                </a:cubicBezTo>
                <a:cubicBezTo>
                  <a:pt x="143" y="599"/>
                  <a:pt x="280" y="718"/>
                  <a:pt x="376" y="718"/>
                </a:cubicBezTo>
                <a:cubicBezTo>
                  <a:pt x="395" y="718"/>
                  <a:pt x="412" y="714"/>
                  <a:pt x="426" y="705"/>
                </a:cubicBezTo>
                <a:cubicBezTo>
                  <a:pt x="608" y="583"/>
                  <a:pt x="791" y="431"/>
                  <a:pt x="700" y="218"/>
                </a:cubicBezTo>
                <a:cubicBezTo>
                  <a:pt x="633" y="85"/>
                  <a:pt x="485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1693586" y="1376396"/>
            <a:ext cx="15607" cy="11503"/>
          </a:xfrm>
          <a:custGeom>
            <a:avLst/>
            <a:gdLst/>
            <a:ahLst/>
            <a:cxnLst/>
            <a:rect l="l" t="t" r="r" b="b"/>
            <a:pathLst>
              <a:path w="578" h="426" extrusionOk="0">
                <a:moveTo>
                  <a:pt x="304" y="0"/>
                </a:moveTo>
                <a:cubicBezTo>
                  <a:pt x="0" y="0"/>
                  <a:pt x="0" y="426"/>
                  <a:pt x="304" y="426"/>
                </a:cubicBezTo>
                <a:cubicBezTo>
                  <a:pt x="578" y="426"/>
                  <a:pt x="578" y="0"/>
                  <a:pt x="30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1586872" y="2453175"/>
            <a:ext cx="26300" cy="24113"/>
          </a:xfrm>
          <a:custGeom>
            <a:avLst/>
            <a:gdLst/>
            <a:ahLst/>
            <a:cxnLst/>
            <a:rect l="l" t="t" r="r" b="b"/>
            <a:pathLst>
              <a:path w="974" h="893" extrusionOk="0">
                <a:moveTo>
                  <a:pt x="510" y="1"/>
                </a:moveTo>
                <a:cubicBezTo>
                  <a:pt x="405" y="1"/>
                  <a:pt x="299" y="39"/>
                  <a:pt x="214" y="124"/>
                </a:cubicBezTo>
                <a:lnTo>
                  <a:pt x="122" y="215"/>
                </a:lnTo>
                <a:cubicBezTo>
                  <a:pt x="1" y="337"/>
                  <a:pt x="1" y="549"/>
                  <a:pt x="122" y="671"/>
                </a:cubicBezTo>
                <a:lnTo>
                  <a:pt x="214" y="762"/>
                </a:lnTo>
                <a:cubicBezTo>
                  <a:pt x="304" y="852"/>
                  <a:pt x="417" y="893"/>
                  <a:pt x="528" y="893"/>
                </a:cubicBezTo>
                <a:cubicBezTo>
                  <a:pt x="755" y="893"/>
                  <a:pt x="974" y="724"/>
                  <a:pt x="974" y="458"/>
                </a:cubicBezTo>
                <a:cubicBezTo>
                  <a:pt x="974" y="186"/>
                  <a:pt x="743" y="1"/>
                  <a:pt x="51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1797005" y="2793838"/>
            <a:ext cx="31215" cy="25463"/>
          </a:xfrm>
          <a:custGeom>
            <a:avLst/>
            <a:gdLst/>
            <a:ahLst/>
            <a:cxnLst/>
            <a:rect l="l" t="t" r="r" b="b"/>
            <a:pathLst>
              <a:path w="1156" h="943" extrusionOk="0">
                <a:moveTo>
                  <a:pt x="578" y="1"/>
                </a:moveTo>
                <a:cubicBezTo>
                  <a:pt x="0" y="31"/>
                  <a:pt x="0" y="882"/>
                  <a:pt x="578" y="943"/>
                </a:cubicBezTo>
                <a:cubicBezTo>
                  <a:pt x="1155" y="882"/>
                  <a:pt x="1155" y="3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2008759" y="2678079"/>
            <a:ext cx="40018" cy="20603"/>
          </a:xfrm>
          <a:custGeom>
            <a:avLst/>
            <a:gdLst/>
            <a:ahLst/>
            <a:cxnLst/>
            <a:rect l="l" t="t" r="r" b="b"/>
            <a:pathLst>
              <a:path w="1482" h="763" extrusionOk="0">
                <a:moveTo>
                  <a:pt x="1029" y="1"/>
                </a:moveTo>
                <a:cubicBezTo>
                  <a:pt x="1021" y="1"/>
                  <a:pt x="1012" y="1"/>
                  <a:pt x="1003" y="2"/>
                </a:cubicBezTo>
                <a:cubicBezTo>
                  <a:pt x="851" y="2"/>
                  <a:pt x="699" y="2"/>
                  <a:pt x="578" y="32"/>
                </a:cubicBezTo>
                <a:cubicBezTo>
                  <a:pt x="426" y="63"/>
                  <a:pt x="274" y="93"/>
                  <a:pt x="152" y="184"/>
                </a:cubicBezTo>
                <a:cubicBezTo>
                  <a:pt x="0" y="275"/>
                  <a:pt x="0" y="488"/>
                  <a:pt x="152" y="579"/>
                </a:cubicBezTo>
                <a:cubicBezTo>
                  <a:pt x="274" y="640"/>
                  <a:pt x="426" y="701"/>
                  <a:pt x="578" y="731"/>
                </a:cubicBezTo>
                <a:cubicBezTo>
                  <a:pt x="699" y="731"/>
                  <a:pt x="851" y="731"/>
                  <a:pt x="1003" y="762"/>
                </a:cubicBezTo>
                <a:cubicBezTo>
                  <a:pt x="1012" y="762"/>
                  <a:pt x="1021" y="762"/>
                  <a:pt x="1029" y="762"/>
                </a:cubicBezTo>
                <a:cubicBezTo>
                  <a:pt x="1481" y="762"/>
                  <a:pt x="1481" y="1"/>
                  <a:pt x="10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1815043" y="3038616"/>
            <a:ext cx="27948" cy="21494"/>
          </a:xfrm>
          <a:custGeom>
            <a:avLst/>
            <a:gdLst/>
            <a:ahLst/>
            <a:cxnLst/>
            <a:rect l="l" t="t" r="r" b="b"/>
            <a:pathLst>
              <a:path w="1035" h="796" extrusionOk="0">
                <a:moveTo>
                  <a:pt x="676" y="0"/>
                </a:moveTo>
                <a:cubicBezTo>
                  <a:pt x="634" y="0"/>
                  <a:pt x="591" y="8"/>
                  <a:pt x="548" y="24"/>
                </a:cubicBezTo>
                <a:lnTo>
                  <a:pt x="305" y="85"/>
                </a:lnTo>
                <a:cubicBezTo>
                  <a:pt x="1" y="176"/>
                  <a:pt x="1" y="601"/>
                  <a:pt x="305" y="693"/>
                </a:cubicBezTo>
                <a:lnTo>
                  <a:pt x="548" y="784"/>
                </a:lnTo>
                <a:cubicBezTo>
                  <a:pt x="580" y="792"/>
                  <a:pt x="611" y="795"/>
                  <a:pt x="643" y="795"/>
                </a:cubicBezTo>
                <a:cubicBezTo>
                  <a:pt x="850" y="795"/>
                  <a:pt x="1034" y="626"/>
                  <a:pt x="1034" y="389"/>
                </a:cubicBezTo>
                <a:cubicBezTo>
                  <a:pt x="1034" y="163"/>
                  <a:pt x="870" y="0"/>
                  <a:pt x="67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1586872" y="2977698"/>
            <a:ext cx="18929" cy="19712"/>
          </a:xfrm>
          <a:custGeom>
            <a:avLst/>
            <a:gdLst/>
            <a:ahLst/>
            <a:cxnLst/>
            <a:rect l="l" t="t" r="r" b="b"/>
            <a:pathLst>
              <a:path w="701" h="730" extrusionOk="0">
                <a:moveTo>
                  <a:pt x="350" y="0"/>
                </a:moveTo>
                <a:cubicBezTo>
                  <a:pt x="274" y="0"/>
                  <a:pt x="198" y="31"/>
                  <a:pt x="153" y="91"/>
                </a:cubicBezTo>
                <a:cubicBezTo>
                  <a:pt x="62" y="243"/>
                  <a:pt x="1" y="365"/>
                  <a:pt x="62" y="547"/>
                </a:cubicBezTo>
                <a:cubicBezTo>
                  <a:pt x="107" y="669"/>
                  <a:pt x="229" y="730"/>
                  <a:pt x="347" y="730"/>
                </a:cubicBezTo>
                <a:cubicBezTo>
                  <a:pt x="464" y="730"/>
                  <a:pt x="578" y="669"/>
                  <a:pt x="609" y="547"/>
                </a:cubicBezTo>
                <a:cubicBezTo>
                  <a:pt x="700" y="365"/>
                  <a:pt x="609" y="243"/>
                  <a:pt x="548" y="91"/>
                </a:cubicBezTo>
                <a:cubicBezTo>
                  <a:pt x="502" y="31"/>
                  <a:pt x="426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1953755" y="2943216"/>
            <a:ext cx="19739" cy="15634"/>
          </a:xfrm>
          <a:custGeom>
            <a:avLst/>
            <a:gdLst/>
            <a:ahLst/>
            <a:cxnLst/>
            <a:rect l="l" t="t" r="r" b="b"/>
            <a:pathLst>
              <a:path w="731" h="579" extrusionOk="0">
                <a:moveTo>
                  <a:pt x="366" y="1"/>
                </a:moveTo>
                <a:cubicBezTo>
                  <a:pt x="1" y="1"/>
                  <a:pt x="1" y="578"/>
                  <a:pt x="366" y="578"/>
                </a:cubicBezTo>
                <a:cubicBezTo>
                  <a:pt x="730" y="578"/>
                  <a:pt x="730" y="1"/>
                  <a:pt x="36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1765818" y="2628934"/>
            <a:ext cx="21359" cy="20819"/>
          </a:xfrm>
          <a:custGeom>
            <a:avLst/>
            <a:gdLst/>
            <a:ahLst/>
            <a:cxnLst/>
            <a:rect l="l" t="t" r="r" b="b"/>
            <a:pathLst>
              <a:path w="791" h="771" extrusionOk="0">
                <a:moveTo>
                  <a:pt x="286" y="0"/>
                </a:moveTo>
                <a:cubicBezTo>
                  <a:pt x="151" y="0"/>
                  <a:pt x="19" y="92"/>
                  <a:pt x="0" y="241"/>
                </a:cubicBezTo>
                <a:lnTo>
                  <a:pt x="0" y="454"/>
                </a:lnTo>
                <a:cubicBezTo>
                  <a:pt x="23" y="638"/>
                  <a:pt x="169" y="770"/>
                  <a:pt x="330" y="770"/>
                </a:cubicBezTo>
                <a:cubicBezTo>
                  <a:pt x="382" y="770"/>
                  <a:pt x="435" y="757"/>
                  <a:pt x="487" y="728"/>
                </a:cubicBezTo>
                <a:lnTo>
                  <a:pt x="578" y="728"/>
                </a:lnTo>
                <a:cubicBezTo>
                  <a:pt x="730" y="667"/>
                  <a:pt x="790" y="484"/>
                  <a:pt x="669" y="363"/>
                </a:cubicBezTo>
                <a:cubicBezTo>
                  <a:pt x="608" y="272"/>
                  <a:pt x="547" y="211"/>
                  <a:pt x="517" y="120"/>
                </a:cubicBezTo>
                <a:cubicBezTo>
                  <a:pt x="458" y="37"/>
                  <a:pt x="372" y="0"/>
                  <a:pt x="2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994799" y="2458143"/>
            <a:ext cx="16445" cy="13987"/>
          </a:xfrm>
          <a:custGeom>
            <a:avLst/>
            <a:gdLst/>
            <a:ahLst/>
            <a:cxnLst/>
            <a:rect l="l" t="t" r="r" b="b"/>
            <a:pathLst>
              <a:path w="609" h="518" extrusionOk="0">
                <a:moveTo>
                  <a:pt x="305" y="1"/>
                </a:moveTo>
                <a:cubicBezTo>
                  <a:pt x="1" y="62"/>
                  <a:pt x="1" y="487"/>
                  <a:pt x="305" y="517"/>
                </a:cubicBezTo>
                <a:cubicBezTo>
                  <a:pt x="608" y="487"/>
                  <a:pt x="608" y="62"/>
                  <a:pt x="30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723937" y="2365417"/>
            <a:ext cx="19739" cy="16418"/>
          </a:xfrm>
          <a:custGeom>
            <a:avLst/>
            <a:gdLst/>
            <a:ahLst/>
            <a:cxnLst/>
            <a:rect l="l" t="t" r="r" b="b"/>
            <a:pathLst>
              <a:path w="731" h="608" extrusionOk="0">
                <a:moveTo>
                  <a:pt x="366" y="0"/>
                </a:moveTo>
                <a:cubicBezTo>
                  <a:pt x="1" y="30"/>
                  <a:pt x="1" y="547"/>
                  <a:pt x="366" y="608"/>
                </a:cubicBezTo>
                <a:cubicBezTo>
                  <a:pt x="730" y="547"/>
                  <a:pt x="730" y="30"/>
                  <a:pt x="36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1637772" y="2140513"/>
            <a:ext cx="9046" cy="6589"/>
          </a:xfrm>
          <a:custGeom>
            <a:avLst/>
            <a:gdLst/>
            <a:ahLst/>
            <a:cxnLst/>
            <a:rect l="l" t="t" r="r" b="b"/>
            <a:pathLst>
              <a:path w="335" h="244" extrusionOk="0">
                <a:moveTo>
                  <a:pt x="152" y="1"/>
                </a:moveTo>
                <a:cubicBezTo>
                  <a:pt x="0" y="1"/>
                  <a:pt x="0" y="244"/>
                  <a:pt x="152" y="244"/>
                </a:cubicBezTo>
                <a:cubicBezTo>
                  <a:pt x="335" y="244"/>
                  <a:pt x="335" y="1"/>
                  <a:pt x="1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1853630" y="2257056"/>
            <a:ext cx="9883" cy="9073"/>
          </a:xfrm>
          <a:custGeom>
            <a:avLst/>
            <a:gdLst/>
            <a:ahLst/>
            <a:cxnLst/>
            <a:rect l="l" t="t" r="r" b="b"/>
            <a:pathLst>
              <a:path w="366" h="336" extrusionOk="0">
                <a:moveTo>
                  <a:pt x="183" y="1"/>
                </a:moveTo>
                <a:cubicBezTo>
                  <a:pt x="1" y="31"/>
                  <a:pt x="1" y="305"/>
                  <a:pt x="183" y="335"/>
                </a:cubicBezTo>
                <a:cubicBezTo>
                  <a:pt x="365" y="305"/>
                  <a:pt x="365" y="31"/>
                  <a:pt x="1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1613955" y="1919740"/>
            <a:ext cx="17282" cy="14797"/>
          </a:xfrm>
          <a:custGeom>
            <a:avLst/>
            <a:gdLst/>
            <a:ahLst/>
            <a:cxnLst/>
            <a:rect l="l" t="t" r="r" b="b"/>
            <a:pathLst>
              <a:path w="640" h="548" extrusionOk="0">
                <a:moveTo>
                  <a:pt x="305" y="0"/>
                </a:moveTo>
                <a:cubicBezTo>
                  <a:pt x="1" y="31"/>
                  <a:pt x="1" y="517"/>
                  <a:pt x="305" y="547"/>
                </a:cubicBezTo>
                <a:cubicBezTo>
                  <a:pt x="639" y="517"/>
                  <a:pt x="63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47878" y="1837464"/>
            <a:ext cx="8236" cy="12745"/>
          </a:xfrm>
          <a:custGeom>
            <a:avLst/>
            <a:gdLst/>
            <a:ahLst/>
            <a:cxnLst/>
            <a:rect l="l" t="t" r="r" b="b"/>
            <a:pathLst>
              <a:path w="305" h="472" extrusionOk="0">
                <a:moveTo>
                  <a:pt x="153" y="0"/>
                </a:moveTo>
                <a:cubicBezTo>
                  <a:pt x="77" y="0"/>
                  <a:pt x="1" y="53"/>
                  <a:pt x="1" y="160"/>
                </a:cubicBezTo>
                <a:lnTo>
                  <a:pt x="1" y="312"/>
                </a:lnTo>
                <a:cubicBezTo>
                  <a:pt x="1" y="418"/>
                  <a:pt x="77" y="471"/>
                  <a:pt x="153" y="471"/>
                </a:cubicBezTo>
                <a:cubicBezTo>
                  <a:pt x="229" y="471"/>
                  <a:pt x="305" y="418"/>
                  <a:pt x="305" y="312"/>
                </a:cubicBezTo>
                <a:lnTo>
                  <a:pt x="305" y="160"/>
                </a:lnTo>
                <a:cubicBezTo>
                  <a:pt x="305" y="53"/>
                  <a:pt x="229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891379" y="1586314"/>
            <a:ext cx="13177" cy="16012"/>
          </a:xfrm>
          <a:custGeom>
            <a:avLst/>
            <a:gdLst/>
            <a:ahLst/>
            <a:cxnLst/>
            <a:rect l="l" t="t" r="r" b="b"/>
            <a:pathLst>
              <a:path w="488" h="593" extrusionOk="0">
                <a:moveTo>
                  <a:pt x="244" y="0"/>
                </a:moveTo>
                <a:cubicBezTo>
                  <a:pt x="168" y="0"/>
                  <a:pt x="92" y="53"/>
                  <a:pt x="62" y="160"/>
                </a:cubicBezTo>
                <a:cubicBezTo>
                  <a:pt x="1" y="281"/>
                  <a:pt x="62" y="372"/>
                  <a:pt x="122" y="524"/>
                </a:cubicBezTo>
                <a:cubicBezTo>
                  <a:pt x="153" y="570"/>
                  <a:pt x="198" y="593"/>
                  <a:pt x="244" y="593"/>
                </a:cubicBezTo>
                <a:cubicBezTo>
                  <a:pt x="289" y="593"/>
                  <a:pt x="335" y="570"/>
                  <a:pt x="365" y="524"/>
                </a:cubicBezTo>
                <a:cubicBezTo>
                  <a:pt x="426" y="403"/>
                  <a:pt x="487" y="312"/>
                  <a:pt x="426" y="160"/>
                </a:cubicBezTo>
                <a:cubicBezTo>
                  <a:pt x="396" y="53"/>
                  <a:pt x="320" y="0"/>
                  <a:pt x="24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2506955" y="2710131"/>
            <a:ext cx="29568" cy="22169"/>
          </a:xfrm>
          <a:custGeom>
            <a:avLst/>
            <a:gdLst/>
            <a:ahLst/>
            <a:cxnLst/>
            <a:rect l="l" t="t" r="r" b="b"/>
            <a:pathLst>
              <a:path w="1095" h="821" extrusionOk="0">
                <a:moveTo>
                  <a:pt x="548" y="0"/>
                </a:moveTo>
                <a:cubicBezTo>
                  <a:pt x="0" y="0"/>
                  <a:pt x="0" y="821"/>
                  <a:pt x="548" y="821"/>
                </a:cubicBezTo>
                <a:cubicBezTo>
                  <a:pt x="1095" y="821"/>
                  <a:pt x="1095" y="0"/>
                  <a:pt x="54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2910778" y="2905683"/>
            <a:ext cx="18200" cy="11692"/>
          </a:xfrm>
          <a:custGeom>
            <a:avLst/>
            <a:gdLst/>
            <a:ahLst/>
            <a:cxnLst/>
            <a:rect l="l" t="t" r="r" b="b"/>
            <a:pathLst>
              <a:path w="674" h="433" extrusionOk="0">
                <a:moveTo>
                  <a:pt x="458" y="0"/>
                </a:moveTo>
                <a:cubicBezTo>
                  <a:pt x="430" y="0"/>
                  <a:pt x="399" y="7"/>
                  <a:pt x="365" y="23"/>
                </a:cubicBezTo>
                <a:lnTo>
                  <a:pt x="122" y="84"/>
                </a:lnTo>
                <a:cubicBezTo>
                  <a:pt x="0" y="114"/>
                  <a:pt x="0" y="296"/>
                  <a:pt x="122" y="327"/>
                </a:cubicBezTo>
                <a:lnTo>
                  <a:pt x="365" y="418"/>
                </a:lnTo>
                <a:cubicBezTo>
                  <a:pt x="393" y="428"/>
                  <a:pt x="419" y="433"/>
                  <a:pt x="442" y="433"/>
                </a:cubicBezTo>
                <a:cubicBezTo>
                  <a:pt x="668" y="433"/>
                  <a:pt x="673" y="0"/>
                  <a:pt x="4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3048652" y="3285446"/>
            <a:ext cx="31836" cy="13231"/>
          </a:xfrm>
          <a:custGeom>
            <a:avLst/>
            <a:gdLst/>
            <a:ahLst/>
            <a:cxnLst/>
            <a:rect l="l" t="t" r="r" b="b"/>
            <a:pathLst>
              <a:path w="1179" h="490" extrusionOk="0">
                <a:moveTo>
                  <a:pt x="906" y="0"/>
                </a:moveTo>
                <a:cubicBezTo>
                  <a:pt x="898" y="0"/>
                  <a:pt x="890" y="1"/>
                  <a:pt x="882" y="1"/>
                </a:cubicBezTo>
                <a:lnTo>
                  <a:pt x="153" y="93"/>
                </a:lnTo>
                <a:cubicBezTo>
                  <a:pt x="1" y="123"/>
                  <a:pt x="1" y="366"/>
                  <a:pt x="153" y="397"/>
                </a:cubicBezTo>
                <a:lnTo>
                  <a:pt x="882" y="488"/>
                </a:lnTo>
                <a:cubicBezTo>
                  <a:pt x="890" y="489"/>
                  <a:pt x="898" y="489"/>
                  <a:pt x="906" y="489"/>
                </a:cubicBezTo>
                <a:cubicBezTo>
                  <a:pt x="1178" y="489"/>
                  <a:pt x="1178" y="0"/>
                  <a:pt x="90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2709690" y="3560871"/>
            <a:ext cx="33672" cy="29892"/>
          </a:xfrm>
          <a:custGeom>
            <a:avLst/>
            <a:gdLst/>
            <a:ahLst/>
            <a:cxnLst/>
            <a:rect l="l" t="t" r="r" b="b"/>
            <a:pathLst>
              <a:path w="1247" h="1107" extrusionOk="0">
                <a:moveTo>
                  <a:pt x="312" y="1"/>
                </a:moveTo>
                <a:cubicBezTo>
                  <a:pt x="131" y="1"/>
                  <a:pt x="1" y="209"/>
                  <a:pt x="122" y="379"/>
                </a:cubicBezTo>
                <a:lnTo>
                  <a:pt x="487" y="926"/>
                </a:lnTo>
                <a:cubicBezTo>
                  <a:pt x="554" y="1045"/>
                  <a:pt x="679" y="1107"/>
                  <a:pt x="802" y="1107"/>
                </a:cubicBezTo>
                <a:cubicBezTo>
                  <a:pt x="900" y="1107"/>
                  <a:pt x="997" y="1068"/>
                  <a:pt x="1064" y="987"/>
                </a:cubicBezTo>
                <a:cubicBezTo>
                  <a:pt x="1246" y="835"/>
                  <a:pt x="1216" y="531"/>
                  <a:pt x="1003" y="410"/>
                </a:cubicBezTo>
                <a:lnTo>
                  <a:pt x="456" y="45"/>
                </a:lnTo>
                <a:cubicBezTo>
                  <a:pt x="407" y="14"/>
                  <a:pt x="358" y="1"/>
                  <a:pt x="31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2322690" y="3546074"/>
            <a:ext cx="30405" cy="29973"/>
          </a:xfrm>
          <a:custGeom>
            <a:avLst/>
            <a:gdLst/>
            <a:ahLst/>
            <a:cxnLst/>
            <a:rect l="l" t="t" r="r" b="b"/>
            <a:pathLst>
              <a:path w="1126" h="1110" extrusionOk="0">
                <a:moveTo>
                  <a:pt x="563" y="0"/>
                </a:moveTo>
                <a:cubicBezTo>
                  <a:pt x="434" y="0"/>
                  <a:pt x="305" y="76"/>
                  <a:pt x="259" y="228"/>
                </a:cubicBezTo>
                <a:lnTo>
                  <a:pt x="77" y="654"/>
                </a:lnTo>
                <a:cubicBezTo>
                  <a:pt x="1" y="958"/>
                  <a:pt x="282" y="1110"/>
                  <a:pt x="563" y="1110"/>
                </a:cubicBezTo>
                <a:cubicBezTo>
                  <a:pt x="844" y="1110"/>
                  <a:pt x="1125" y="958"/>
                  <a:pt x="1049" y="654"/>
                </a:cubicBezTo>
                <a:lnTo>
                  <a:pt x="867" y="228"/>
                </a:lnTo>
                <a:cubicBezTo>
                  <a:pt x="821" y="76"/>
                  <a:pt x="692" y="0"/>
                  <a:pt x="56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2366596" y="3211594"/>
            <a:ext cx="20549" cy="17282"/>
          </a:xfrm>
          <a:custGeom>
            <a:avLst/>
            <a:gdLst/>
            <a:ahLst/>
            <a:cxnLst/>
            <a:rect l="l" t="t" r="r" b="b"/>
            <a:pathLst>
              <a:path w="761" h="640" extrusionOk="0">
                <a:moveTo>
                  <a:pt x="396" y="1"/>
                </a:moveTo>
                <a:cubicBezTo>
                  <a:pt x="1" y="31"/>
                  <a:pt x="1" y="578"/>
                  <a:pt x="396" y="639"/>
                </a:cubicBezTo>
                <a:cubicBezTo>
                  <a:pt x="761" y="578"/>
                  <a:pt x="761" y="31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2028444" y="3656730"/>
            <a:ext cx="20603" cy="18713"/>
          </a:xfrm>
          <a:custGeom>
            <a:avLst/>
            <a:gdLst/>
            <a:ahLst/>
            <a:cxnLst/>
            <a:rect l="l" t="t" r="r" b="b"/>
            <a:pathLst>
              <a:path w="763" h="693" extrusionOk="0">
                <a:moveTo>
                  <a:pt x="436" y="0"/>
                </a:moveTo>
                <a:cubicBezTo>
                  <a:pt x="384" y="0"/>
                  <a:pt x="332" y="13"/>
                  <a:pt x="281" y="39"/>
                </a:cubicBezTo>
                <a:lnTo>
                  <a:pt x="281" y="39"/>
                </a:lnTo>
                <a:cubicBezTo>
                  <a:pt x="234" y="59"/>
                  <a:pt x="191" y="90"/>
                  <a:pt x="154" y="131"/>
                </a:cubicBezTo>
                <a:lnTo>
                  <a:pt x="154" y="131"/>
                </a:lnTo>
                <a:lnTo>
                  <a:pt x="92" y="173"/>
                </a:lnTo>
                <a:cubicBezTo>
                  <a:pt x="1" y="264"/>
                  <a:pt x="1" y="416"/>
                  <a:pt x="92" y="537"/>
                </a:cubicBezTo>
                <a:lnTo>
                  <a:pt x="183" y="598"/>
                </a:lnTo>
                <a:cubicBezTo>
                  <a:pt x="239" y="647"/>
                  <a:pt x="302" y="675"/>
                  <a:pt x="364" y="685"/>
                </a:cubicBezTo>
                <a:lnTo>
                  <a:pt x="364" y="685"/>
                </a:lnTo>
                <a:cubicBezTo>
                  <a:pt x="387" y="690"/>
                  <a:pt x="409" y="692"/>
                  <a:pt x="432" y="692"/>
                </a:cubicBezTo>
                <a:cubicBezTo>
                  <a:pt x="592" y="692"/>
                  <a:pt x="743" y="580"/>
                  <a:pt x="761" y="385"/>
                </a:cubicBezTo>
                <a:cubicBezTo>
                  <a:pt x="762" y="370"/>
                  <a:pt x="763" y="355"/>
                  <a:pt x="762" y="340"/>
                </a:cubicBezTo>
                <a:lnTo>
                  <a:pt x="762" y="340"/>
                </a:lnTo>
                <a:cubicBezTo>
                  <a:pt x="763" y="325"/>
                  <a:pt x="762" y="310"/>
                  <a:pt x="761" y="294"/>
                </a:cubicBezTo>
                <a:cubicBezTo>
                  <a:pt x="754" y="228"/>
                  <a:pt x="729" y="172"/>
                  <a:pt x="692" y="128"/>
                </a:cubicBezTo>
                <a:lnTo>
                  <a:pt x="692" y="128"/>
                </a:lnTo>
                <a:cubicBezTo>
                  <a:pt x="630" y="48"/>
                  <a:pt x="536" y="0"/>
                  <a:pt x="4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1661561" y="3681897"/>
            <a:ext cx="27111" cy="22196"/>
          </a:xfrm>
          <a:custGeom>
            <a:avLst/>
            <a:gdLst/>
            <a:ahLst/>
            <a:cxnLst/>
            <a:rect l="l" t="t" r="r" b="b"/>
            <a:pathLst>
              <a:path w="1004" h="822" extrusionOk="0">
                <a:moveTo>
                  <a:pt x="487" y="1"/>
                </a:moveTo>
                <a:cubicBezTo>
                  <a:pt x="1" y="31"/>
                  <a:pt x="1" y="760"/>
                  <a:pt x="487" y="821"/>
                </a:cubicBezTo>
                <a:cubicBezTo>
                  <a:pt x="1004" y="760"/>
                  <a:pt x="1004" y="3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1967715" y="3429315"/>
            <a:ext cx="18902" cy="21359"/>
          </a:xfrm>
          <a:custGeom>
            <a:avLst/>
            <a:gdLst/>
            <a:ahLst/>
            <a:cxnLst/>
            <a:rect l="l" t="t" r="r" b="b"/>
            <a:pathLst>
              <a:path w="700" h="791" extrusionOk="0">
                <a:moveTo>
                  <a:pt x="339" y="0"/>
                </a:moveTo>
                <a:cubicBezTo>
                  <a:pt x="190" y="0"/>
                  <a:pt x="46" y="99"/>
                  <a:pt x="31" y="297"/>
                </a:cubicBezTo>
                <a:cubicBezTo>
                  <a:pt x="1" y="449"/>
                  <a:pt x="31" y="601"/>
                  <a:pt x="152" y="722"/>
                </a:cubicBezTo>
                <a:cubicBezTo>
                  <a:pt x="198" y="768"/>
                  <a:pt x="266" y="791"/>
                  <a:pt x="335" y="791"/>
                </a:cubicBezTo>
                <a:cubicBezTo>
                  <a:pt x="403" y="791"/>
                  <a:pt x="472" y="768"/>
                  <a:pt x="517" y="722"/>
                </a:cubicBezTo>
                <a:cubicBezTo>
                  <a:pt x="639" y="601"/>
                  <a:pt x="700" y="449"/>
                  <a:pt x="669" y="297"/>
                </a:cubicBezTo>
                <a:cubicBezTo>
                  <a:pt x="639" y="99"/>
                  <a:pt x="487" y="0"/>
                  <a:pt x="3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1590976" y="3317471"/>
            <a:ext cx="29595" cy="25247"/>
          </a:xfrm>
          <a:custGeom>
            <a:avLst/>
            <a:gdLst/>
            <a:ahLst/>
            <a:cxnLst/>
            <a:rect l="l" t="t" r="r" b="b"/>
            <a:pathLst>
              <a:path w="1096" h="935" extrusionOk="0">
                <a:moveTo>
                  <a:pt x="487" y="1"/>
                </a:moveTo>
                <a:cubicBezTo>
                  <a:pt x="366" y="1"/>
                  <a:pt x="274" y="62"/>
                  <a:pt x="214" y="183"/>
                </a:cubicBezTo>
                <a:lnTo>
                  <a:pt x="122" y="335"/>
                </a:lnTo>
                <a:cubicBezTo>
                  <a:pt x="1" y="548"/>
                  <a:pt x="92" y="852"/>
                  <a:pt x="366" y="913"/>
                </a:cubicBezTo>
                <a:cubicBezTo>
                  <a:pt x="405" y="928"/>
                  <a:pt x="444" y="934"/>
                  <a:pt x="483" y="934"/>
                </a:cubicBezTo>
                <a:cubicBezTo>
                  <a:pt x="681" y="934"/>
                  <a:pt x="852" y="752"/>
                  <a:pt x="852" y="548"/>
                </a:cubicBezTo>
                <a:lnTo>
                  <a:pt x="834" y="530"/>
                </a:lnTo>
                <a:lnTo>
                  <a:pt x="834" y="530"/>
                </a:lnTo>
                <a:lnTo>
                  <a:pt x="852" y="518"/>
                </a:lnTo>
                <a:cubicBezTo>
                  <a:pt x="1095" y="366"/>
                  <a:pt x="974" y="1"/>
                  <a:pt x="70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2058822" y="3153323"/>
            <a:ext cx="19712" cy="14797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365" y="1"/>
                </a:moveTo>
                <a:cubicBezTo>
                  <a:pt x="0" y="1"/>
                  <a:pt x="0" y="548"/>
                  <a:pt x="365" y="548"/>
                </a:cubicBezTo>
                <a:cubicBezTo>
                  <a:pt x="730" y="548"/>
                  <a:pt x="73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2564416" y="3371071"/>
            <a:ext cx="29568" cy="25814"/>
          </a:xfrm>
          <a:custGeom>
            <a:avLst/>
            <a:gdLst/>
            <a:ahLst/>
            <a:cxnLst/>
            <a:rect l="l" t="t" r="r" b="b"/>
            <a:pathLst>
              <a:path w="1095" h="956" extrusionOk="0">
                <a:moveTo>
                  <a:pt x="590" y="1"/>
                </a:moveTo>
                <a:cubicBezTo>
                  <a:pt x="467" y="1"/>
                  <a:pt x="342" y="45"/>
                  <a:pt x="243" y="144"/>
                </a:cubicBezTo>
                <a:lnTo>
                  <a:pt x="122" y="265"/>
                </a:lnTo>
                <a:cubicBezTo>
                  <a:pt x="0" y="387"/>
                  <a:pt x="0" y="569"/>
                  <a:pt x="122" y="691"/>
                </a:cubicBezTo>
                <a:lnTo>
                  <a:pt x="243" y="812"/>
                </a:lnTo>
                <a:cubicBezTo>
                  <a:pt x="342" y="911"/>
                  <a:pt x="467" y="955"/>
                  <a:pt x="590" y="955"/>
                </a:cubicBezTo>
                <a:cubicBezTo>
                  <a:pt x="845" y="955"/>
                  <a:pt x="1094" y="765"/>
                  <a:pt x="1094" y="478"/>
                </a:cubicBezTo>
                <a:cubicBezTo>
                  <a:pt x="1094" y="191"/>
                  <a:pt x="845" y="1"/>
                  <a:pt x="59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2577540" y="2859508"/>
            <a:ext cx="32862" cy="25463"/>
          </a:xfrm>
          <a:custGeom>
            <a:avLst/>
            <a:gdLst/>
            <a:ahLst/>
            <a:cxnLst/>
            <a:rect l="l" t="t" r="r" b="b"/>
            <a:pathLst>
              <a:path w="1217" h="943" extrusionOk="0">
                <a:moveTo>
                  <a:pt x="608" y="0"/>
                </a:moveTo>
                <a:cubicBezTo>
                  <a:pt x="1" y="0"/>
                  <a:pt x="1" y="942"/>
                  <a:pt x="608" y="942"/>
                </a:cubicBezTo>
                <a:cubicBezTo>
                  <a:pt x="1216" y="912"/>
                  <a:pt x="1216" y="0"/>
                  <a:pt x="60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2885314" y="3147598"/>
            <a:ext cx="32862" cy="26273"/>
          </a:xfrm>
          <a:custGeom>
            <a:avLst/>
            <a:gdLst/>
            <a:ahLst/>
            <a:cxnLst/>
            <a:rect l="l" t="t" r="r" b="b"/>
            <a:pathLst>
              <a:path w="1217" h="973" extrusionOk="0">
                <a:moveTo>
                  <a:pt x="609" y="0"/>
                </a:moveTo>
                <a:cubicBezTo>
                  <a:pt x="1" y="30"/>
                  <a:pt x="1" y="942"/>
                  <a:pt x="609" y="973"/>
                </a:cubicBezTo>
                <a:cubicBezTo>
                  <a:pt x="1217" y="942"/>
                  <a:pt x="1217" y="30"/>
                  <a:pt x="60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2990381" y="2903684"/>
            <a:ext cx="29487" cy="25382"/>
          </a:xfrm>
          <a:custGeom>
            <a:avLst/>
            <a:gdLst/>
            <a:ahLst/>
            <a:cxnLst/>
            <a:rect l="l" t="t" r="r" b="b"/>
            <a:pathLst>
              <a:path w="1092" h="940" extrusionOk="0">
                <a:moveTo>
                  <a:pt x="386" y="0"/>
                </a:moveTo>
                <a:cubicBezTo>
                  <a:pt x="234" y="0"/>
                  <a:pt x="89" y="94"/>
                  <a:pt x="31" y="249"/>
                </a:cubicBezTo>
                <a:cubicBezTo>
                  <a:pt x="1" y="431"/>
                  <a:pt x="31" y="613"/>
                  <a:pt x="122" y="796"/>
                </a:cubicBezTo>
                <a:cubicBezTo>
                  <a:pt x="182" y="897"/>
                  <a:pt x="260" y="939"/>
                  <a:pt x="344" y="939"/>
                </a:cubicBezTo>
                <a:cubicBezTo>
                  <a:pt x="680" y="939"/>
                  <a:pt x="1092" y="261"/>
                  <a:pt x="657" y="103"/>
                </a:cubicBezTo>
                <a:lnTo>
                  <a:pt x="657" y="103"/>
                </a:lnTo>
                <a:cubicBezTo>
                  <a:pt x="669" y="111"/>
                  <a:pt x="677" y="124"/>
                  <a:pt x="673" y="124"/>
                </a:cubicBezTo>
                <a:cubicBezTo>
                  <a:pt x="669" y="124"/>
                  <a:pt x="659" y="117"/>
                  <a:pt x="639" y="97"/>
                </a:cubicBezTo>
                <a:lnTo>
                  <a:pt x="639" y="97"/>
                </a:lnTo>
                <a:cubicBezTo>
                  <a:pt x="645" y="99"/>
                  <a:pt x="651" y="101"/>
                  <a:pt x="657" y="103"/>
                </a:cubicBezTo>
                <a:lnTo>
                  <a:pt x="657" y="103"/>
                </a:lnTo>
                <a:cubicBezTo>
                  <a:pt x="651" y="99"/>
                  <a:pt x="645" y="97"/>
                  <a:pt x="639" y="97"/>
                </a:cubicBezTo>
                <a:cubicBezTo>
                  <a:pt x="562" y="31"/>
                  <a:pt x="473" y="0"/>
                  <a:pt x="3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3004341" y="2652831"/>
            <a:ext cx="34482" cy="32241"/>
          </a:xfrm>
          <a:custGeom>
            <a:avLst/>
            <a:gdLst/>
            <a:ahLst/>
            <a:cxnLst/>
            <a:rect l="l" t="t" r="r" b="b"/>
            <a:pathLst>
              <a:path w="1277" h="1194" extrusionOk="0">
                <a:moveTo>
                  <a:pt x="291" y="832"/>
                </a:moveTo>
                <a:cubicBezTo>
                  <a:pt x="295" y="837"/>
                  <a:pt x="300" y="841"/>
                  <a:pt x="304" y="846"/>
                </a:cubicBezTo>
                <a:cubicBezTo>
                  <a:pt x="299" y="846"/>
                  <a:pt x="295" y="840"/>
                  <a:pt x="291" y="832"/>
                </a:cubicBezTo>
                <a:close/>
                <a:moveTo>
                  <a:pt x="435" y="1"/>
                </a:moveTo>
                <a:cubicBezTo>
                  <a:pt x="341" y="1"/>
                  <a:pt x="245" y="18"/>
                  <a:pt x="152" y="55"/>
                </a:cubicBezTo>
                <a:cubicBezTo>
                  <a:pt x="61" y="116"/>
                  <a:pt x="0" y="238"/>
                  <a:pt x="0" y="359"/>
                </a:cubicBezTo>
                <a:cubicBezTo>
                  <a:pt x="0" y="511"/>
                  <a:pt x="91" y="663"/>
                  <a:pt x="213" y="754"/>
                </a:cubicBezTo>
                <a:cubicBezTo>
                  <a:pt x="226" y="768"/>
                  <a:pt x="240" y="781"/>
                  <a:pt x="253" y="795"/>
                </a:cubicBezTo>
                <a:lnTo>
                  <a:pt x="253" y="795"/>
                </a:lnTo>
                <a:cubicBezTo>
                  <a:pt x="250" y="807"/>
                  <a:pt x="247" y="824"/>
                  <a:pt x="243" y="846"/>
                </a:cubicBezTo>
                <a:cubicBezTo>
                  <a:pt x="243" y="1052"/>
                  <a:pt x="397" y="1193"/>
                  <a:pt x="574" y="1193"/>
                </a:cubicBezTo>
                <a:cubicBezTo>
                  <a:pt x="606" y="1193"/>
                  <a:pt x="637" y="1189"/>
                  <a:pt x="669" y="1180"/>
                </a:cubicBezTo>
                <a:lnTo>
                  <a:pt x="669" y="1150"/>
                </a:lnTo>
                <a:lnTo>
                  <a:pt x="760" y="1150"/>
                </a:lnTo>
                <a:cubicBezTo>
                  <a:pt x="973" y="1150"/>
                  <a:pt x="1155" y="998"/>
                  <a:pt x="1216" y="785"/>
                </a:cubicBezTo>
                <a:cubicBezTo>
                  <a:pt x="1277" y="572"/>
                  <a:pt x="1186" y="359"/>
                  <a:pt x="1003" y="238"/>
                </a:cubicBezTo>
                <a:cubicBezTo>
                  <a:pt x="856" y="90"/>
                  <a:pt x="649" y="1"/>
                  <a:pt x="4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2710500" y="2530051"/>
            <a:ext cx="32835" cy="27759"/>
          </a:xfrm>
          <a:custGeom>
            <a:avLst/>
            <a:gdLst/>
            <a:ahLst/>
            <a:cxnLst/>
            <a:rect l="l" t="t" r="r" b="b"/>
            <a:pathLst>
              <a:path w="1216" h="1028" extrusionOk="0">
                <a:moveTo>
                  <a:pt x="734" y="0"/>
                </a:moveTo>
                <a:cubicBezTo>
                  <a:pt x="704" y="0"/>
                  <a:pt x="672" y="4"/>
                  <a:pt x="639" y="13"/>
                </a:cubicBezTo>
                <a:lnTo>
                  <a:pt x="457" y="73"/>
                </a:lnTo>
                <a:cubicBezTo>
                  <a:pt x="1" y="195"/>
                  <a:pt x="1" y="833"/>
                  <a:pt x="457" y="955"/>
                </a:cubicBezTo>
                <a:lnTo>
                  <a:pt x="639" y="1016"/>
                </a:lnTo>
                <a:cubicBezTo>
                  <a:pt x="672" y="1024"/>
                  <a:pt x="704" y="1028"/>
                  <a:pt x="734" y="1028"/>
                </a:cubicBezTo>
                <a:cubicBezTo>
                  <a:pt x="1215" y="1028"/>
                  <a:pt x="1215" y="0"/>
                  <a:pt x="7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2834441" y="2291106"/>
            <a:ext cx="30405" cy="29379"/>
          </a:xfrm>
          <a:custGeom>
            <a:avLst/>
            <a:gdLst/>
            <a:ahLst/>
            <a:cxnLst/>
            <a:rect l="l" t="t" r="r" b="b"/>
            <a:pathLst>
              <a:path w="1126" h="1088" extrusionOk="0">
                <a:moveTo>
                  <a:pt x="789" y="1"/>
                </a:moveTo>
                <a:cubicBezTo>
                  <a:pt x="762" y="1"/>
                  <a:pt x="732" y="6"/>
                  <a:pt x="699" y="16"/>
                </a:cubicBezTo>
                <a:cubicBezTo>
                  <a:pt x="274" y="77"/>
                  <a:pt x="0" y="503"/>
                  <a:pt x="92" y="928"/>
                </a:cubicBezTo>
                <a:cubicBezTo>
                  <a:pt x="122" y="1035"/>
                  <a:pt x="221" y="1088"/>
                  <a:pt x="320" y="1088"/>
                </a:cubicBezTo>
                <a:cubicBezTo>
                  <a:pt x="418" y="1088"/>
                  <a:pt x="517" y="1035"/>
                  <a:pt x="548" y="928"/>
                </a:cubicBezTo>
                <a:cubicBezTo>
                  <a:pt x="548" y="837"/>
                  <a:pt x="578" y="716"/>
                  <a:pt x="699" y="716"/>
                </a:cubicBezTo>
                <a:cubicBezTo>
                  <a:pt x="732" y="726"/>
                  <a:pt x="762" y="731"/>
                  <a:pt x="789" y="731"/>
                </a:cubicBezTo>
                <a:cubicBezTo>
                  <a:pt x="1125" y="731"/>
                  <a:pt x="1125" y="1"/>
                  <a:pt x="78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2797502" y="2663146"/>
            <a:ext cx="25463" cy="21548"/>
          </a:xfrm>
          <a:custGeom>
            <a:avLst/>
            <a:gdLst/>
            <a:ahLst/>
            <a:cxnLst/>
            <a:rect l="l" t="t" r="r" b="b"/>
            <a:pathLst>
              <a:path w="943" h="798" extrusionOk="0">
                <a:moveTo>
                  <a:pt x="460" y="0"/>
                </a:moveTo>
                <a:cubicBezTo>
                  <a:pt x="411" y="0"/>
                  <a:pt x="365" y="23"/>
                  <a:pt x="335" y="68"/>
                </a:cubicBezTo>
                <a:lnTo>
                  <a:pt x="213" y="190"/>
                </a:lnTo>
                <a:cubicBezTo>
                  <a:pt x="1" y="433"/>
                  <a:pt x="153" y="798"/>
                  <a:pt x="457" y="798"/>
                </a:cubicBezTo>
                <a:cubicBezTo>
                  <a:pt x="791" y="798"/>
                  <a:pt x="943" y="433"/>
                  <a:pt x="730" y="190"/>
                </a:cubicBezTo>
                <a:lnTo>
                  <a:pt x="608" y="68"/>
                </a:lnTo>
                <a:cubicBezTo>
                  <a:pt x="563" y="23"/>
                  <a:pt x="510" y="0"/>
                  <a:pt x="4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2259909" y="2649591"/>
            <a:ext cx="24653" cy="21980"/>
          </a:xfrm>
          <a:custGeom>
            <a:avLst/>
            <a:gdLst/>
            <a:ahLst/>
            <a:cxnLst/>
            <a:rect l="l" t="t" r="r" b="b"/>
            <a:pathLst>
              <a:path w="913" h="814" extrusionOk="0">
                <a:moveTo>
                  <a:pt x="441" y="1"/>
                </a:moveTo>
                <a:cubicBezTo>
                  <a:pt x="365" y="1"/>
                  <a:pt x="289" y="39"/>
                  <a:pt x="244" y="115"/>
                </a:cubicBezTo>
                <a:lnTo>
                  <a:pt x="152" y="297"/>
                </a:lnTo>
                <a:cubicBezTo>
                  <a:pt x="0" y="510"/>
                  <a:pt x="183" y="814"/>
                  <a:pt x="456" y="814"/>
                </a:cubicBezTo>
                <a:cubicBezTo>
                  <a:pt x="730" y="814"/>
                  <a:pt x="912" y="510"/>
                  <a:pt x="760" y="297"/>
                </a:cubicBezTo>
                <a:lnTo>
                  <a:pt x="639" y="115"/>
                </a:lnTo>
                <a:cubicBezTo>
                  <a:pt x="593" y="39"/>
                  <a:pt x="517" y="1"/>
                  <a:pt x="4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2226264" y="2276767"/>
            <a:ext cx="13150" cy="9883"/>
          </a:xfrm>
          <a:custGeom>
            <a:avLst/>
            <a:gdLst/>
            <a:ahLst/>
            <a:cxnLst/>
            <a:rect l="l" t="t" r="r" b="b"/>
            <a:pathLst>
              <a:path w="487" h="366" extrusionOk="0">
                <a:moveTo>
                  <a:pt x="243" y="0"/>
                </a:moveTo>
                <a:cubicBezTo>
                  <a:pt x="0" y="0"/>
                  <a:pt x="0" y="365"/>
                  <a:pt x="243" y="365"/>
                </a:cubicBezTo>
                <a:cubicBezTo>
                  <a:pt x="486" y="335"/>
                  <a:pt x="486" y="0"/>
                  <a:pt x="24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2471663" y="2252951"/>
            <a:ext cx="20549" cy="17282"/>
          </a:xfrm>
          <a:custGeom>
            <a:avLst/>
            <a:gdLst/>
            <a:ahLst/>
            <a:cxnLst/>
            <a:rect l="l" t="t" r="r" b="b"/>
            <a:pathLst>
              <a:path w="761" h="640" extrusionOk="0">
                <a:moveTo>
                  <a:pt x="396" y="1"/>
                </a:moveTo>
                <a:cubicBezTo>
                  <a:pt x="0" y="62"/>
                  <a:pt x="0" y="609"/>
                  <a:pt x="396" y="639"/>
                </a:cubicBezTo>
                <a:cubicBezTo>
                  <a:pt x="760" y="609"/>
                  <a:pt x="760" y="62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2671940" y="2328882"/>
            <a:ext cx="14797" cy="15823"/>
          </a:xfrm>
          <a:custGeom>
            <a:avLst/>
            <a:gdLst/>
            <a:ahLst/>
            <a:cxnLst/>
            <a:rect l="l" t="t" r="r" b="b"/>
            <a:pathLst>
              <a:path w="548" h="586" extrusionOk="0">
                <a:moveTo>
                  <a:pt x="258" y="0"/>
                </a:moveTo>
                <a:cubicBezTo>
                  <a:pt x="175" y="0"/>
                  <a:pt x="91" y="46"/>
                  <a:pt x="61" y="137"/>
                </a:cubicBezTo>
                <a:lnTo>
                  <a:pt x="30" y="380"/>
                </a:lnTo>
                <a:cubicBezTo>
                  <a:pt x="0" y="517"/>
                  <a:pt x="137" y="586"/>
                  <a:pt x="274" y="586"/>
                </a:cubicBezTo>
                <a:cubicBezTo>
                  <a:pt x="410" y="586"/>
                  <a:pt x="547" y="517"/>
                  <a:pt x="517" y="380"/>
                </a:cubicBezTo>
                <a:lnTo>
                  <a:pt x="456" y="137"/>
                </a:lnTo>
                <a:cubicBezTo>
                  <a:pt x="426" y="46"/>
                  <a:pt x="342" y="0"/>
                  <a:pt x="2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2672750" y="2123852"/>
            <a:ext cx="21467" cy="12826"/>
          </a:xfrm>
          <a:custGeom>
            <a:avLst/>
            <a:gdLst/>
            <a:ahLst/>
            <a:cxnLst/>
            <a:rect l="l" t="t" r="r" b="b"/>
            <a:pathLst>
              <a:path w="795" h="475" extrusionOk="0">
                <a:moveTo>
                  <a:pt x="475" y="1"/>
                </a:moveTo>
                <a:cubicBezTo>
                  <a:pt x="451" y="1"/>
                  <a:pt x="424" y="4"/>
                  <a:pt x="396" y="10"/>
                </a:cubicBezTo>
                <a:lnTo>
                  <a:pt x="183" y="40"/>
                </a:lnTo>
                <a:cubicBezTo>
                  <a:pt x="0" y="101"/>
                  <a:pt x="0" y="374"/>
                  <a:pt x="183" y="435"/>
                </a:cubicBezTo>
                <a:lnTo>
                  <a:pt x="396" y="466"/>
                </a:lnTo>
                <a:cubicBezTo>
                  <a:pt x="424" y="472"/>
                  <a:pt x="451" y="475"/>
                  <a:pt x="475" y="475"/>
                </a:cubicBezTo>
                <a:cubicBezTo>
                  <a:pt x="795" y="475"/>
                  <a:pt x="795" y="1"/>
                  <a:pt x="47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2434318" y="2158767"/>
            <a:ext cx="17255" cy="17687"/>
          </a:xfrm>
          <a:custGeom>
            <a:avLst/>
            <a:gdLst/>
            <a:ahLst/>
            <a:cxnLst/>
            <a:rect l="l" t="t" r="r" b="b"/>
            <a:pathLst>
              <a:path w="639" h="655" extrusionOk="0">
                <a:moveTo>
                  <a:pt x="308" y="1"/>
                </a:moveTo>
                <a:cubicBezTo>
                  <a:pt x="244" y="1"/>
                  <a:pt x="183" y="39"/>
                  <a:pt x="168" y="115"/>
                </a:cubicBezTo>
                <a:lnTo>
                  <a:pt x="76" y="358"/>
                </a:lnTo>
                <a:cubicBezTo>
                  <a:pt x="0" y="556"/>
                  <a:pt x="160" y="654"/>
                  <a:pt x="320" y="654"/>
                </a:cubicBezTo>
                <a:cubicBezTo>
                  <a:pt x="479" y="654"/>
                  <a:pt x="639" y="556"/>
                  <a:pt x="563" y="358"/>
                </a:cubicBezTo>
                <a:lnTo>
                  <a:pt x="472" y="115"/>
                </a:lnTo>
                <a:cubicBezTo>
                  <a:pt x="441" y="39"/>
                  <a:pt x="373" y="1"/>
                  <a:pt x="30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2569331" y="1956680"/>
            <a:ext cx="9046" cy="6589"/>
          </a:xfrm>
          <a:custGeom>
            <a:avLst/>
            <a:gdLst/>
            <a:ahLst/>
            <a:cxnLst/>
            <a:rect l="l" t="t" r="r" b="b"/>
            <a:pathLst>
              <a:path w="335" h="244" extrusionOk="0">
                <a:moveTo>
                  <a:pt x="183" y="0"/>
                </a:moveTo>
                <a:cubicBezTo>
                  <a:pt x="1" y="0"/>
                  <a:pt x="1" y="243"/>
                  <a:pt x="183" y="243"/>
                </a:cubicBezTo>
                <a:cubicBezTo>
                  <a:pt x="335" y="243"/>
                  <a:pt x="335" y="0"/>
                  <a:pt x="18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2325363" y="3064322"/>
            <a:ext cx="42475" cy="31863"/>
          </a:xfrm>
          <a:custGeom>
            <a:avLst/>
            <a:gdLst/>
            <a:ahLst/>
            <a:cxnLst/>
            <a:rect l="l" t="t" r="r" b="b"/>
            <a:pathLst>
              <a:path w="1573" h="1180" extrusionOk="0">
                <a:moveTo>
                  <a:pt x="223" y="1"/>
                </a:moveTo>
                <a:cubicBezTo>
                  <a:pt x="103" y="1"/>
                  <a:pt x="0" y="120"/>
                  <a:pt x="69" y="257"/>
                </a:cubicBezTo>
                <a:cubicBezTo>
                  <a:pt x="312" y="622"/>
                  <a:pt x="646" y="926"/>
                  <a:pt x="1042" y="1139"/>
                </a:cubicBezTo>
                <a:cubicBezTo>
                  <a:pt x="1088" y="1167"/>
                  <a:pt x="1135" y="1179"/>
                  <a:pt x="1178" y="1179"/>
                </a:cubicBezTo>
                <a:cubicBezTo>
                  <a:pt x="1416" y="1179"/>
                  <a:pt x="1572" y="811"/>
                  <a:pt x="1315" y="683"/>
                </a:cubicBezTo>
                <a:cubicBezTo>
                  <a:pt x="950" y="500"/>
                  <a:pt x="616" y="318"/>
                  <a:pt x="342" y="44"/>
                </a:cubicBezTo>
                <a:cubicBezTo>
                  <a:pt x="304" y="14"/>
                  <a:pt x="263" y="1"/>
                  <a:pt x="22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2107237" y="2973594"/>
            <a:ext cx="27948" cy="20549"/>
          </a:xfrm>
          <a:custGeom>
            <a:avLst/>
            <a:gdLst/>
            <a:ahLst/>
            <a:cxnLst/>
            <a:rect l="l" t="t" r="r" b="b"/>
            <a:pathLst>
              <a:path w="1035" h="761" extrusionOk="0">
                <a:moveTo>
                  <a:pt x="518" y="0"/>
                </a:moveTo>
                <a:cubicBezTo>
                  <a:pt x="1" y="0"/>
                  <a:pt x="1" y="760"/>
                  <a:pt x="518" y="760"/>
                </a:cubicBezTo>
                <a:cubicBezTo>
                  <a:pt x="1034" y="760"/>
                  <a:pt x="1034" y="0"/>
                  <a:pt x="51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2226264" y="3288767"/>
            <a:ext cx="26273" cy="20954"/>
          </a:xfrm>
          <a:custGeom>
            <a:avLst/>
            <a:gdLst/>
            <a:ahLst/>
            <a:cxnLst/>
            <a:rect l="l" t="t" r="r" b="b"/>
            <a:pathLst>
              <a:path w="973" h="776" extrusionOk="0">
                <a:moveTo>
                  <a:pt x="486" y="0"/>
                </a:moveTo>
                <a:cubicBezTo>
                  <a:pt x="152" y="0"/>
                  <a:pt x="0" y="395"/>
                  <a:pt x="243" y="608"/>
                </a:cubicBezTo>
                <a:lnTo>
                  <a:pt x="365" y="730"/>
                </a:lnTo>
                <a:cubicBezTo>
                  <a:pt x="395" y="760"/>
                  <a:pt x="441" y="775"/>
                  <a:pt x="486" y="775"/>
                </a:cubicBezTo>
                <a:cubicBezTo>
                  <a:pt x="532" y="775"/>
                  <a:pt x="578" y="760"/>
                  <a:pt x="608" y="730"/>
                </a:cubicBezTo>
                <a:lnTo>
                  <a:pt x="730" y="608"/>
                </a:lnTo>
                <a:cubicBezTo>
                  <a:pt x="973" y="395"/>
                  <a:pt x="790" y="0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2292744" y="3562032"/>
            <a:ext cx="16256" cy="10774"/>
          </a:xfrm>
          <a:custGeom>
            <a:avLst/>
            <a:gdLst/>
            <a:ahLst/>
            <a:cxnLst/>
            <a:rect l="l" t="t" r="r" b="b"/>
            <a:pathLst>
              <a:path w="602" h="399" extrusionOk="0">
                <a:moveTo>
                  <a:pt x="415" y="0"/>
                </a:moveTo>
                <a:cubicBezTo>
                  <a:pt x="409" y="0"/>
                  <a:pt x="402" y="1"/>
                  <a:pt x="395" y="2"/>
                </a:cubicBezTo>
                <a:lnTo>
                  <a:pt x="395" y="32"/>
                </a:lnTo>
                <a:lnTo>
                  <a:pt x="152" y="63"/>
                </a:lnTo>
                <a:cubicBezTo>
                  <a:pt x="0" y="93"/>
                  <a:pt x="0" y="306"/>
                  <a:pt x="152" y="367"/>
                </a:cubicBezTo>
                <a:lnTo>
                  <a:pt x="395" y="397"/>
                </a:lnTo>
                <a:cubicBezTo>
                  <a:pt x="402" y="398"/>
                  <a:pt x="409" y="398"/>
                  <a:pt x="415" y="398"/>
                </a:cubicBezTo>
                <a:cubicBezTo>
                  <a:pt x="601" y="398"/>
                  <a:pt x="601" y="0"/>
                  <a:pt x="41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3241531" y="3571915"/>
            <a:ext cx="50927" cy="43663"/>
          </a:xfrm>
          <a:custGeom>
            <a:avLst/>
            <a:gdLst/>
            <a:ahLst/>
            <a:cxnLst/>
            <a:rect l="l" t="t" r="r" b="b"/>
            <a:pathLst>
              <a:path w="1886" h="1617" extrusionOk="0">
                <a:moveTo>
                  <a:pt x="578" y="1"/>
                </a:moveTo>
                <a:cubicBezTo>
                  <a:pt x="487" y="1"/>
                  <a:pt x="396" y="31"/>
                  <a:pt x="335" y="61"/>
                </a:cubicBezTo>
                <a:cubicBezTo>
                  <a:pt x="1" y="365"/>
                  <a:pt x="305" y="973"/>
                  <a:pt x="457" y="1277"/>
                </a:cubicBezTo>
                <a:cubicBezTo>
                  <a:pt x="585" y="1502"/>
                  <a:pt x="815" y="1616"/>
                  <a:pt x="1048" y="1616"/>
                </a:cubicBezTo>
                <a:cubicBezTo>
                  <a:pt x="1257" y="1616"/>
                  <a:pt x="1468" y="1525"/>
                  <a:pt x="1612" y="1338"/>
                </a:cubicBezTo>
                <a:cubicBezTo>
                  <a:pt x="1885" y="973"/>
                  <a:pt x="1703" y="396"/>
                  <a:pt x="1216" y="274"/>
                </a:cubicBezTo>
                <a:lnTo>
                  <a:pt x="1247" y="274"/>
                </a:lnTo>
                <a:lnTo>
                  <a:pt x="1125" y="244"/>
                </a:lnTo>
                <a:cubicBezTo>
                  <a:pt x="1105" y="244"/>
                  <a:pt x="1044" y="203"/>
                  <a:pt x="1042" y="203"/>
                </a:cubicBezTo>
                <a:lnTo>
                  <a:pt x="1042" y="203"/>
                </a:lnTo>
                <a:cubicBezTo>
                  <a:pt x="1041" y="203"/>
                  <a:pt x="1054" y="213"/>
                  <a:pt x="1095" y="244"/>
                </a:cubicBezTo>
                <a:lnTo>
                  <a:pt x="882" y="122"/>
                </a:lnTo>
                <a:lnTo>
                  <a:pt x="821" y="61"/>
                </a:lnTo>
                <a:cubicBezTo>
                  <a:pt x="730" y="31"/>
                  <a:pt x="669" y="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3602663" y="3383951"/>
            <a:ext cx="68154" cy="53384"/>
          </a:xfrm>
          <a:custGeom>
            <a:avLst/>
            <a:gdLst/>
            <a:ahLst/>
            <a:cxnLst/>
            <a:rect l="l" t="t" r="r" b="b"/>
            <a:pathLst>
              <a:path w="2524" h="1977" extrusionOk="0">
                <a:moveTo>
                  <a:pt x="1277" y="1"/>
                </a:moveTo>
                <a:cubicBezTo>
                  <a:pt x="1" y="1"/>
                  <a:pt x="1" y="1977"/>
                  <a:pt x="1277" y="1977"/>
                </a:cubicBezTo>
                <a:cubicBezTo>
                  <a:pt x="2524" y="1977"/>
                  <a:pt x="2524" y="1"/>
                  <a:pt x="127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4010994" y="3628540"/>
            <a:ext cx="39829" cy="35751"/>
          </a:xfrm>
          <a:custGeom>
            <a:avLst/>
            <a:gdLst/>
            <a:ahLst/>
            <a:cxnLst/>
            <a:rect l="l" t="t" r="r" b="b"/>
            <a:pathLst>
              <a:path w="1475" h="1324" extrusionOk="0">
                <a:moveTo>
                  <a:pt x="745" y="1"/>
                </a:moveTo>
                <a:cubicBezTo>
                  <a:pt x="320" y="1"/>
                  <a:pt x="198" y="426"/>
                  <a:pt x="107" y="730"/>
                </a:cubicBezTo>
                <a:cubicBezTo>
                  <a:pt x="1" y="1125"/>
                  <a:pt x="365" y="1323"/>
                  <a:pt x="734" y="1323"/>
                </a:cubicBezTo>
                <a:cubicBezTo>
                  <a:pt x="1102" y="1323"/>
                  <a:pt x="1475" y="1125"/>
                  <a:pt x="1384" y="730"/>
                </a:cubicBezTo>
                <a:cubicBezTo>
                  <a:pt x="1262" y="426"/>
                  <a:pt x="1140" y="1"/>
                  <a:pt x="74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4104963" y="3208327"/>
            <a:ext cx="48469" cy="36129"/>
          </a:xfrm>
          <a:custGeom>
            <a:avLst/>
            <a:gdLst/>
            <a:ahLst/>
            <a:cxnLst/>
            <a:rect l="l" t="t" r="r" b="b"/>
            <a:pathLst>
              <a:path w="1795" h="1338" extrusionOk="0">
                <a:moveTo>
                  <a:pt x="913" y="0"/>
                </a:moveTo>
                <a:cubicBezTo>
                  <a:pt x="1" y="0"/>
                  <a:pt x="1" y="1338"/>
                  <a:pt x="913" y="1338"/>
                </a:cubicBezTo>
                <a:cubicBezTo>
                  <a:pt x="1794" y="1338"/>
                  <a:pt x="1794" y="0"/>
                  <a:pt x="91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4586769" y="3063053"/>
            <a:ext cx="37776" cy="27408"/>
          </a:xfrm>
          <a:custGeom>
            <a:avLst/>
            <a:gdLst/>
            <a:ahLst/>
            <a:cxnLst/>
            <a:rect l="l" t="t" r="r" b="b"/>
            <a:pathLst>
              <a:path w="1399" h="1015" extrusionOk="0">
                <a:moveTo>
                  <a:pt x="608" y="0"/>
                </a:moveTo>
                <a:cubicBezTo>
                  <a:pt x="152" y="31"/>
                  <a:pt x="0" y="608"/>
                  <a:pt x="395" y="851"/>
                </a:cubicBezTo>
                <a:cubicBezTo>
                  <a:pt x="487" y="912"/>
                  <a:pt x="608" y="973"/>
                  <a:pt x="699" y="1003"/>
                </a:cubicBezTo>
                <a:cubicBezTo>
                  <a:pt x="730" y="1011"/>
                  <a:pt x="760" y="1015"/>
                  <a:pt x="790" y="1015"/>
                </a:cubicBezTo>
                <a:cubicBezTo>
                  <a:pt x="880" y="1015"/>
                  <a:pt x="965" y="981"/>
                  <a:pt x="1034" y="912"/>
                </a:cubicBezTo>
                <a:lnTo>
                  <a:pt x="1034" y="943"/>
                </a:lnTo>
                <a:lnTo>
                  <a:pt x="1094" y="851"/>
                </a:lnTo>
                <a:cubicBezTo>
                  <a:pt x="1398" y="547"/>
                  <a:pt x="1186" y="31"/>
                  <a:pt x="7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4673771" y="3586470"/>
            <a:ext cx="20036" cy="15229"/>
          </a:xfrm>
          <a:custGeom>
            <a:avLst/>
            <a:gdLst/>
            <a:ahLst/>
            <a:cxnLst/>
            <a:rect l="l" t="t" r="r" b="b"/>
            <a:pathLst>
              <a:path w="742" h="564" extrusionOk="0">
                <a:moveTo>
                  <a:pt x="481" y="1"/>
                </a:moveTo>
                <a:cubicBezTo>
                  <a:pt x="464" y="1"/>
                  <a:pt x="445" y="3"/>
                  <a:pt x="426" y="9"/>
                </a:cubicBezTo>
                <a:lnTo>
                  <a:pt x="213" y="100"/>
                </a:lnTo>
                <a:cubicBezTo>
                  <a:pt x="0" y="130"/>
                  <a:pt x="0" y="404"/>
                  <a:pt x="213" y="465"/>
                </a:cubicBezTo>
                <a:lnTo>
                  <a:pt x="426" y="556"/>
                </a:lnTo>
                <a:cubicBezTo>
                  <a:pt x="445" y="561"/>
                  <a:pt x="464" y="564"/>
                  <a:pt x="481" y="564"/>
                </a:cubicBezTo>
                <a:cubicBezTo>
                  <a:pt x="741" y="564"/>
                  <a:pt x="741" y="1"/>
                  <a:pt x="48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4459533" y="3519396"/>
            <a:ext cx="22196" cy="18065"/>
          </a:xfrm>
          <a:custGeom>
            <a:avLst/>
            <a:gdLst/>
            <a:ahLst/>
            <a:cxnLst/>
            <a:rect l="l" t="t" r="r" b="b"/>
            <a:pathLst>
              <a:path w="822" h="669" extrusionOk="0">
                <a:moveTo>
                  <a:pt x="396" y="0"/>
                </a:moveTo>
                <a:cubicBezTo>
                  <a:pt x="1" y="31"/>
                  <a:pt x="1" y="639"/>
                  <a:pt x="396" y="669"/>
                </a:cubicBezTo>
                <a:cubicBezTo>
                  <a:pt x="822" y="639"/>
                  <a:pt x="822" y="31"/>
                  <a:pt x="39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4159157" y="3387245"/>
            <a:ext cx="20144" cy="23681"/>
          </a:xfrm>
          <a:custGeom>
            <a:avLst/>
            <a:gdLst/>
            <a:ahLst/>
            <a:cxnLst/>
            <a:rect l="l" t="t" r="r" b="b"/>
            <a:pathLst>
              <a:path w="746" h="877" extrusionOk="0">
                <a:moveTo>
                  <a:pt x="117" y="1"/>
                </a:moveTo>
                <a:cubicBezTo>
                  <a:pt x="54" y="1"/>
                  <a:pt x="0" y="41"/>
                  <a:pt x="0" y="122"/>
                </a:cubicBezTo>
                <a:cubicBezTo>
                  <a:pt x="0" y="305"/>
                  <a:pt x="61" y="487"/>
                  <a:pt x="91" y="669"/>
                </a:cubicBezTo>
                <a:cubicBezTo>
                  <a:pt x="123" y="817"/>
                  <a:pt x="224" y="877"/>
                  <a:pt x="330" y="877"/>
                </a:cubicBezTo>
                <a:cubicBezTo>
                  <a:pt x="529" y="877"/>
                  <a:pt x="746" y="664"/>
                  <a:pt x="547" y="426"/>
                </a:cubicBezTo>
                <a:cubicBezTo>
                  <a:pt x="456" y="274"/>
                  <a:pt x="334" y="153"/>
                  <a:pt x="213" y="31"/>
                </a:cubicBezTo>
                <a:cubicBezTo>
                  <a:pt x="182" y="11"/>
                  <a:pt x="149" y="1"/>
                  <a:pt x="1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>
            <a:off x="3945756" y="3573238"/>
            <a:ext cx="41044" cy="15121"/>
          </a:xfrm>
          <a:custGeom>
            <a:avLst/>
            <a:gdLst/>
            <a:ahLst/>
            <a:cxnLst/>
            <a:rect l="l" t="t" r="r" b="b"/>
            <a:pathLst>
              <a:path w="1520" h="560" extrusionOk="0">
                <a:moveTo>
                  <a:pt x="948" y="1"/>
                </a:moveTo>
                <a:cubicBezTo>
                  <a:pt x="684" y="1"/>
                  <a:pt x="433" y="35"/>
                  <a:pt x="183" y="104"/>
                </a:cubicBezTo>
                <a:cubicBezTo>
                  <a:pt x="0" y="134"/>
                  <a:pt x="0" y="407"/>
                  <a:pt x="183" y="468"/>
                </a:cubicBezTo>
                <a:cubicBezTo>
                  <a:pt x="517" y="559"/>
                  <a:pt x="851" y="559"/>
                  <a:pt x="1216" y="559"/>
                </a:cubicBezTo>
                <a:cubicBezTo>
                  <a:pt x="1520" y="499"/>
                  <a:pt x="1520" y="43"/>
                  <a:pt x="1216" y="12"/>
                </a:cubicBezTo>
                <a:cubicBezTo>
                  <a:pt x="1125" y="5"/>
                  <a:pt x="1036" y="1"/>
                  <a:pt x="94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3683103" y="3684975"/>
            <a:ext cx="25868" cy="20765"/>
          </a:xfrm>
          <a:custGeom>
            <a:avLst/>
            <a:gdLst/>
            <a:ahLst/>
            <a:cxnLst/>
            <a:rect l="l" t="t" r="r" b="b"/>
            <a:pathLst>
              <a:path w="958" h="769" extrusionOk="0">
                <a:moveTo>
                  <a:pt x="487" y="1"/>
                </a:moveTo>
                <a:cubicBezTo>
                  <a:pt x="335" y="1"/>
                  <a:pt x="183" y="84"/>
                  <a:pt x="122" y="251"/>
                </a:cubicBezTo>
                <a:lnTo>
                  <a:pt x="61" y="403"/>
                </a:lnTo>
                <a:cubicBezTo>
                  <a:pt x="1" y="646"/>
                  <a:pt x="244" y="768"/>
                  <a:pt x="483" y="768"/>
                </a:cubicBezTo>
                <a:cubicBezTo>
                  <a:pt x="722" y="768"/>
                  <a:pt x="958" y="646"/>
                  <a:pt x="882" y="403"/>
                </a:cubicBezTo>
                <a:lnTo>
                  <a:pt x="852" y="251"/>
                </a:lnTo>
                <a:cubicBezTo>
                  <a:pt x="791" y="84"/>
                  <a:pt x="639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3397471" y="3718593"/>
            <a:ext cx="22196" cy="26570"/>
          </a:xfrm>
          <a:custGeom>
            <a:avLst/>
            <a:gdLst/>
            <a:ahLst/>
            <a:cxnLst/>
            <a:rect l="l" t="t" r="r" b="b"/>
            <a:pathLst>
              <a:path w="822" h="984" extrusionOk="0">
                <a:moveTo>
                  <a:pt x="458" y="1"/>
                </a:moveTo>
                <a:cubicBezTo>
                  <a:pt x="354" y="1"/>
                  <a:pt x="250" y="47"/>
                  <a:pt x="183" y="131"/>
                </a:cubicBezTo>
                <a:cubicBezTo>
                  <a:pt x="62" y="313"/>
                  <a:pt x="1" y="526"/>
                  <a:pt x="1" y="739"/>
                </a:cubicBezTo>
                <a:cubicBezTo>
                  <a:pt x="1" y="909"/>
                  <a:pt x="154" y="984"/>
                  <a:pt x="318" y="984"/>
                </a:cubicBezTo>
                <a:cubicBezTo>
                  <a:pt x="534" y="984"/>
                  <a:pt x="769" y="855"/>
                  <a:pt x="700" y="648"/>
                </a:cubicBezTo>
                <a:cubicBezTo>
                  <a:pt x="680" y="586"/>
                  <a:pt x="659" y="525"/>
                  <a:pt x="657" y="464"/>
                </a:cubicBezTo>
                <a:lnTo>
                  <a:pt x="657" y="464"/>
                </a:lnTo>
                <a:cubicBezTo>
                  <a:pt x="698" y="428"/>
                  <a:pt x="733" y="386"/>
                  <a:pt x="761" y="344"/>
                </a:cubicBezTo>
                <a:cubicBezTo>
                  <a:pt x="822" y="253"/>
                  <a:pt x="791" y="131"/>
                  <a:pt x="700" y="101"/>
                </a:cubicBezTo>
                <a:cubicBezTo>
                  <a:pt x="631" y="32"/>
                  <a:pt x="545" y="1"/>
                  <a:pt x="45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>
            <a:off x="3384347" y="3494769"/>
            <a:ext cx="19712" cy="14797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365" y="0"/>
                </a:moveTo>
                <a:cubicBezTo>
                  <a:pt x="1" y="0"/>
                  <a:pt x="1" y="547"/>
                  <a:pt x="365" y="547"/>
                </a:cubicBezTo>
                <a:cubicBezTo>
                  <a:pt x="730" y="547"/>
                  <a:pt x="730" y="0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>
            <a:off x="3856297" y="3280396"/>
            <a:ext cx="16796" cy="10180"/>
          </a:xfrm>
          <a:custGeom>
            <a:avLst/>
            <a:gdLst/>
            <a:ahLst/>
            <a:cxnLst/>
            <a:rect l="l" t="t" r="r" b="b"/>
            <a:pathLst>
              <a:path w="622" h="377" extrusionOk="0">
                <a:moveTo>
                  <a:pt x="385" y="1"/>
                </a:moveTo>
                <a:cubicBezTo>
                  <a:pt x="369" y="1"/>
                  <a:pt x="352" y="3"/>
                  <a:pt x="334" y="6"/>
                </a:cubicBezTo>
                <a:lnTo>
                  <a:pt x="122" y="67"/>
                </a:lnTo>
                <a:cubicBezTo>
                  <a:pt x="0" y="97"/>
                  <a:pt x="0" y="280"/>
                  <a:pt x="122" y="310"/>
                </a:cubicBezTo>
                <a:lnTo>
                  <a:pt x="334" y="371"/>
                </a:lnTo>
                <a:cubicBezTo>
                  <a:pt x="352" y="374"/>
                  <a:pt x="369" y="376"/>
                  <a:pt x="385" y="376"/>
                </a:cubicBezTo>
                <a:cubicBezTo>
                  <a:pt x="621" y="376"/>
                  <a:pt x="621" y="1"/>
                  <a:pt x="38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>
            <a:off x="3764354" y="3526767"/>
            <a:ext cx="20549" cy="15634"/>
          </a:xfrm>
          <a:custGeom>
            <a:avLst/>
            <a:gdLst/>
            <a:ahLst/>
            <a:cxnLst/>
            <a:rect l="l" t="t" r="r" b="b"/>
            <a:pathLst>
              <a:path w="761" h="579" extrusionOk="0">
                <a:moveTo>
                  <a:pt x="396" y="1"/>
                </a:moveTo>
                <a:cubicBezTo>
                  <a:pt x="1" y="1"/>
                  <a:pt x="1" y="578"/>
                  <a:pt x="396" y="578"/>
                </a:cubicBezTo>
                <a:cubicBezTo>
                  <a:pt x="761" y="578"/>
                  <a:pt x="761" y="1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4278751" y="3666235"/>
            <a:ext cx="27516" cy="21143"/>
          </a:xfrm>
          <a:custGeom>
            <a:avLst/>
            <a:gdLst/>
            <a:ahLst/>
            <a:cxnLst/>
            <a:rect l="l" t="t" r="r" b="b"/>
            <a:pathLst>
              <a:path w="1019" h="783" extrusionOk="0">
                <a:moveTo>
                  <a:pt x="299" y="1"/>
                </a:moveTo>
                <a:cubicBezTo>
                  <a:pt x="144" y="1"/>
                  <a:pt x="1" y="194"/>
                  <a:pt x="100" y="368"/>
                </a:cubicBezTo>
                <a:lnTo>
                  <a:pt x="222" y="672"/>
                </a:lnTo>
                <a:cubicBezTo>
                  <a:pt x="267" y="750"/>
                  <a:pt x="334" y="782"/>
                  <a:pt x="407" y="782"/>
                </a:cubicBezTo>
                <a:cubicBezTo>
                  <a:pt x="672" y="782"/>
                  <a:pt x="1018" y="353"/>
                  <a:pt x="708" y="185"/>
                </a:cubicBezTo>
                <a:lnTo>
                  <a:pt x="404" y="33"/>
                </a:lnTo>
                <a:cubicBezTo>
                  <a:pt x="370" y="11"/>
                  <a:pt x="334" y="1"/>
                  <a:pt x="29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4608101" y="3763660"/>
            <a:ext cx="31215" cy="28299"/>
          </a:xfrm>
          <a:custGeom>
            <a:avLst/>
            <a:gdLst/>
            <a:ahLst/>
            <a:cxnLst/>
            <a:rect l="l" t="t" r="r" b="b"/>
            <a:pathLst>
              <a:path w="1156" h="1048" extrusionOk="0">
                <a:moveTo>
                  <a:pt x="506" y="0"/>
                </a:moveTo>
                <a:cubicBezTo>
                  <a:pt x="385" y="0"/>
                  <a:pt x="265" y="39"/>
                  <a:pt x="152" y="103"/>
                </a:cubicBezTo>
                <a:cubicBezTo>
                  <a:pt x="1" y="194"/>
                  <a:pt x="61" y="438"/>
                  <a:pt x="244" y="438"/>
                </a:cubicBezTo>
                <a:cubicBezTo>
                  <a:pt x="335" y="438"/>
                  <a:pt x="396" y="468"/>
                  <a:pt x="456" y="498"/>
                </a:cubicBezTo>
                <a:cubicBezTo>
                  <a:pt x="487" y="529"/>
                  <a:pt x="487" y="559"/>
                  <a:pt x="456" y="590"/>
                </a:cubicBezTo>
                <a:cubicBezTo>
                  <a:pt x="320" y="844"/>
                  <a:pt x="547" y="1048"/>
                  <a:pt x="768" y="1048"/>
                </a:cubicBezTo>
                <a:cubicBezTo>
                  <a:pt x="890" y="1048"/>
                  <a:pt x="1010" y="985"/>
                  <a:pt x="1064" y="833"/>
                </a:cubicBezTo>
                <a:lnTo>
                  <a:pt x="1064" y="833"/>
                </a:lnTo>
                <a:lnTo>
                  <a:pt x="1034" y="863"/>
                </a:lnTo>
                <a:cubicBezTo>
                  <a:pt x="1156" y="559"/>
                  <a:pt x="1064" y="255"/>
                  <a:pt x="821" y="103"/>
                </a:cubicBezTo>
                <a:cubicBezTo>
                  <a:pt x="721" y="31"/>
                  <a:pt x="613" y="0"/>
                  <a:pt x="50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3980212" y="3792661"/>
            <a:ext cx="15418" cy="9262"/>
          </a:xfrm>
          <a:custGeom>
            <a:avLst/>
            <a:gdLst/>
            <a:ahLst/>
            <a:cxnLst/>
            <a:rect l="l" t="t" r="r" b="b"/>
            <a:pathLst>
              <a:path w="571" h="343" extrusionOk="0">
                <a:moveTo>
                  <a:pt x="387" y="0"/>
                </a:moveTo>
                <a:cubicBezTo>
                  <a:pt x="380" y="0"/>
                  <a:pt x="373" y="1"/>
                  <a:pt x="366" y="2"/>
                </a:cubicBezTo>
                <a:lnTo>
                  <a:pt x="122" y="32"/>
                </a:lnTo>
                <a:cubicBezTo>
                  <a:pt x="1" y="93"/>
                  <a:pt x="1" y="276"/>
                  <a:pt x="122" y="306"/>
                </a:cubicBezTo>
                <a:lnTo>
                  <a:pt x="366" y="336"/>
                </a:lnTo>
                <a:cubicBezTo>
                  <a:pt x="380" y="340"/>
                  <a:pt x="393" y="342"/>
                  <a:pt x="405" y="342"/>
                </a:cubicBezTo>
                <a:cubicBezTo>
                  <a:pt x="571" y="342"/>
                  <a:pt x="565" y="0"/>
                  <a:pt x="38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>
            <a:off x="2947690" y="3791878"/>
            <a:ext cx="22196" cy="26570"/>
          </a:xfrm>
          <a:custGeom>
            <a:avLst/>
            <a:gdLst/>
            <a:ahLst/>
            <a:cxnLst/>
            <a:rect l="l" t="t" r="r" b="b"/>
            <a:pathLst>
              <a:path w="822" h="984" extrusionOk="0">
                <a:moveTo>
                  <a:pt x="244" y="1"/>
                </a:moveTo>
                <a:cubicBezTo>
                  <a:pt x="1" y="1"/>
                  <a:pt x="1" y="335"/>
                  <a:pt x="214" y="396"/>
                </a:cubicBezTo>
                <a:lnTo>
                  <a:pt x="233" y="405"/>
                </a:lnTo>
                <a:lnTo>
                  <a:pt x="233" y="405"/>
                </a:lnTo>
                <a:cubicBezTo>
                  <a:pt x="237" y="475"/>
                  <a:pt x="224" y="548"/>
                  <a:pt x="183" y="608"/>
                </a:cubicBezTo>
                <a:cubicBezTo>
                  <a:pt x="95" y="822"/>
                  <a:pt x="317" y="983"/>
                  <a:pt x="524" y="983"/>
                </a:cubicBezTo>
                <a:cubicBezTo>
                  <a:pt x="671" y="983"/>
                  <a:pt x="809" y="902"/>
                  <a:pt x="822" y="700"/>
                </a:cubicBezTo>
                <a:cubicBezTo>
                  <a:pt x="822" y="517"/>
                  <a:pt x="791" y="335"/>
                  <a:pt x="700" y="183"/>
                </a:cubicBezTo>
                <a:cubicBezTo>
                  <a:pt x="609" y="1"/>
                  <a:pt x="457" y="1"/>
                  <a:pt x="24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>
            <a:off x="2881210" y="3609476"/>
            <a:ext cx="40828" cy="21575"/>
          </a:xfrm>
          <a:custGeom>
            <a:avLst/>
            <a:gdLst/>
            <a:ahLst/>
            <a:cxnLst/>
            <a:rect l="l" t="t" r="r" b="b"/>
            <a:pathLst>
              <a:path w="1512" h="799" extrusionOk="0">
                <a:moveTo>
                  <a:pt x="865" y="0"/>
                </a:moveTo>
                <a:cubicBezTo>
                  <a:pt x="630" y="0"/>
                  <a:pt x="381" y="63"/>
                  <a:pt x="153" y="190"/>
                </a:cubicBezTo>
                <a:cubicBezTo>
                  <a:pt x="1" y="281"/>
                  <a:pt x="1" y="524"/>
                  <a:pt x="153" y="616"/>
                </a:cubicBezTo>
                <a:cubicBezTo>
                  <a:pt x="426" y="737"/>
                  <a:pt x="730" y="798"/>
                  <a:pt x="1004" y="798"/>
                </a:cubicBezTo>
                <a:cubicBezTo>
                  <a:pt x="1013" y="799"/>
                  <a:pt x="1022" y="799"/>
                  <a:pt x="1031" y="799"/>
                </a:cubicBezTo>
                <a:cubicBezTo>
                  <a:pt x="1512" y="799"/>
                  <a:pt x="1512" y="7"/>
                  <a:pt x="1031" y="7"/>
                </a:cubicBezTo>
                <a:cubicBezTo>
                  <a:pt x="1022" y="7"/>
                  <a:pt x="1013" y="7"/>
                  <a:pt x="1004" y="8"/>
                </a:cubicBezTo>
                <a:cubicBezTo>
                  <a:pt x="958" y="3"/>
                  <a:pt x="912" y="0"/>
                  <a:pt x="8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2626792" y="3774002"/>
            <a:ext cx="23816" cy="20225"/>
          </a:xfrm>
          <a:custGeom>
            <a:avLst/>
            <a:gdLst/>
            <a:ahLst/>
            <a:cxnLst/>
            <a:rect l="l" t="t" r="r" b="b"/>
            <a:pathLst>
              <a:path w="882" h="749" extrusionOk="0">
                <a:moveTo>
                  <a:pt x="494" y="0"/>
                </a:moveTo>
                <a:cubicBezTo>
                  <a:pt x="430" y="0"/>
                  <a:pt x="364" y="17"/>
                  <a:pt x="304" y="55"/>
                </a:cubicBezTo>
                <a:lnTo>
                  <a:pt x="122" y="176"/>
                </a:lnTo>
                <a:cubicBezTo>
                  <a:pt x="0" y="267"/>
                  <a:pt x="0" y="480"/>
                  <a:pt x="122" y="571"/>
                </a:cubicBezTo>
                <a:lnTo>
                  <a:pt x="304" y="693"/>
                </a:lnTo>
                <a:cubicBezTo>
                  <a:pt x="365" y="731"/>
                  <a:pt x="432" y="748"/>
                  <a:pt x="497" y="748"/>
                </a:cubicBezTo>
                <a:cubicBezTo>
                  <a:pt x="694" y="748"/>
                  <a:pt x="882" y="594"/>
                  <a:pt x="882" y="389"/>
                </a:cubicBezTo>
                <a:cubicBezTo>
                  <a:pt x="882" y="160"/>
                  <a:pt x="692" y="0"/>
                  <a:pt x="4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2191782" y="3774542"/>
            <a:ext cx="21035" cy="19928"/>
          </a:xfrm>
          <a:custGeom>
            <a:avLst/>
            <a:gdLst/>
            <a:ahLst/>
            <a:cxnLst/>
            <a:rect l="l" t="t" r="r" b="b"/>
            <a:pathLst>
              <a:path w="779" h="738" extrusionOk="0">
                <a:moveTo>
                  <a:pt x="462" y="1"/>
                </a:moveTo>
                <a:cubicBezTo>
                  <a:pt x="424" y="1"/>
                  <a:pt x="382" y="11"/>
                  <a:pt x="335" y="35"/>
                </a:cubicBezTo>
                <a:lnTo>
                  <a:pt x="183" y="156"/>
                </a:lnTo>
                <a:cubicBezTo>
                  <a:pt x="1" y="247"/>
                  <a:pt x="1" y="491"/>
                  <a:pt x="183" y="582"/>
                </a:cubicBezTo>
                <a:lnTo>
                  <a:pt x="335" y="703"/>
                </a:lnTo>
                <a:cubicBezTo>
                  <a:pt x="382" y="727"/>
                  <a:pt x="424" y="737"/>
                  <a:pt x="462" y="737"/>
                </a:cubicBezTo>
                <a:cubicBezTo>
                  <a:pt x="779" y="737"/>
                  <a:pt x="779" y="1"/>
                  <a:pt x="46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2473310" y="3652356"/>
            <a:ext cx="17255" cy="14797"/>
          </a:xfrm>
          <a:custGeom>
            <a:avLst/>
            <a:gdLst/>
            <a:ahLst/>
            <a:cxnLst/>
            <a:rect l="l" t="t" r="r" b="b"/>
            <a:pathLst>
              <a:path w="639" h="548" extrusionOk="0">
                <a:moveTo>
                  <a:pt x="335" y="0"/>
                </a:moveTo>
                <a:cubicBezTo>
                  <a:pt x="0" y="31"/>
                  <a:pt x="0" y="487"/>
                  <a:pt x="335" y="547"/>
                </a:cubicBezTo>
                <a:cubicBezTo>
                  <a:pt x="639" y="487"/>
                  <a:pt x="639" y="31"/>
                  <a:pt x="3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3491034" y="2801777"/>
            <a:ext cx="26300" cy="22709"/>
          </a:xfrm>
          <a:custGeom>
            <a:avLst/>
            <a:gdLst/>
            <a:ahLst/>
            <a:cxnLst/>
            <a:rect l="l" t="t" r="r" b="b"/>
            <a:pathLst>
              <a:path w="974" h="841" extrusionOk="0">
                <a:moveTo>
                  <a:pt x="555" y="0"/>
                </a:moveTo>
                <a:cubicBezTo>
                  <a:pt x="447" y="0"/>
                  <a:pt x="335" y="41"/>
                  <a:pt x="244" y="132"/>
                </a:cubicBezTo>
                <a:lnTo>
                  <a:pt x="244" y="102"/>
                </a:lnTo>
                <a:lnTo>
                  <a:pt x="123" y="223"/>
                </a:lnTo>
                <a:cubicBezTo>
                  <a:pt x="1" y="345"/>
                  <a:pt x="1" y="497"/>
                  <a:pt x="123" y="618"/>
                </a:cubicBezTo>
                <a:lnTo>
                  <a:pt x="244" y="710"/>
                </a:lnTo>
                <a:cubicBezTo>
                  <a:pt x="334" y="800"/>
                  <a:pt x="444" y="840"/>
                  <a:pt x="550" y="840"/>
                </a:cubicBezTo>
                <a:cubicBezTo>
                  <a:pt x="768" y="840"/>
                  <a:pt x="974" y="671"/>
                  <a:pt x="974" y="406"/>
                </a:cubicBezTo>
                <a:cubicBezTo>
                  <a:pt x="974" y="162"/>
                  <a:pt x="771" y="0"/>
                  <a:pt x="55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>
            <a:off x="3596668" y="3036537"/>
            <a:ext cx="31485" cy="23249"/>
          </a:xfrm>
          <a:custGeom>
            <a:avLst/>
            <a:gdLst/>
            <a:ahLst/>
            <a:cxnLst/>
            <a:rect l="l" t="t" r="r" b="b"/>
            <a:pathLst>
              <a:path w="1166" h="861" extrusionOk="0">
                <a:moveTo>
                  <a:pt x="289" y="1"/>
                </a:moveTo>
                <a:cubicBezTo>
                  <a:pt x="148" y="1"/>
                  <a:pt x="0" y="142"/>
                  <a:pt x="71" y="283"/>
                </a:cubicBezTo>
                <a:cubicBezTo>
                  <a:pt x="162" y="557"/>
                  <a:pt x="375" y="770"/>
                  <a:pt x="679" y="861"/>
                </a:cubicBezTo>
                <a:cubicBezTo>
                  <a:pt x="1165" y="861"/>
                  <a:pt x="1165" y="101"/>
                  <a:pt x="679" y="101"/>
                </a:cubicBezTo>
                <a:cubicBezTo>
                  <a:pt x="557" y="101"/>
                  <a:pt x="466" y="101"/>
                  <a:pt x="405" y="40"/>
                </a:cubicBezTo>
                <a:cubicBezTo>
                  <a:pt x="371" y="13"/>
                  <a:pt x="330" y="1"/>
                  <a:pt x="28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>
            <a:off x="3295698" y="3140091"/>
            <a:ext cx="19388" cy="15013"/>
          </a:xfrm>
          <a:custGeom>
            <a:avLst/>
            <a:gdLst/>
            <a:ahLst/>
            <a:cxnLst/>
            <a:rect l="l" t="t" r="r" b="b"/>
            <a:pathLst>
              <a:path w="718" h="556" extrusionOk="0">
                <a:moveTo>
                  <a:pt x="464" y="1"/>
                </a:moveTo>
                <a:cubicBezTo>
                  <a:pt x="452" y="1"/>
                  <a:pt x="440" y="2"/>
                  <a:pt x="426" y="4"/>
                </a:cubicBezTo>
                <a:cubicBezTo>
                  <a:pt x="305" y="4"/>
                  <a:pt x="183" y="35"/>
                  <a:pt x="92" y="126"/>
                </a:cubicBezTo>
                <a:cubicBezTo>
                  <a:pt x="1" y="217"/>
                  <a:pt x="1" y="339"/>
                  <a:pt x="92" y="430"/>
                </a:cubicBezTo>
                <a:cubicBezTo>
                  <a:pt x="183" y="521"/>
                  <a:pt x="305" y="552"/>
                  <a:pt x="426" y="552"/>
                </a:cubicBezTo>
                <a:cubicBezTo>
                  <a:pt x="440" y="554"/>
                  <a:pt x="452" y="556"/>
                  <a:pt x="464" y="556"/>
                </a:cubicBezTo>
                <a:cubicBezTo>
                  <a:pt x="718" y="556"/>
                  <a:pt x="718" y="1"/>
                  <a:pt x="46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>
            <a:off x="3777504" y="2940759"/>
            <a:ext cx="27921" cy="20549"/>
          </a:xfrm>
          <a:custGeom>
            <a:avLst/>
            <a:gdLst/>
            <a:ahLst/>
            <a:cxnLst/>
            <a:rect l="l" t="t" r="r" b="b"/>
            <a:pathLst>
              <a:path w="1034" h="761" extrusionOk="0">
                <a:moveTo>
                  <a:pt x="486" y="0"/>
                </a:moveTo>
                <a:cubicBezTo>
                  <a:pt x="0" y="0"/>
                  <a:pt x="0" y="760"/>
                  <a:pt x="486" y="760"/>
                </a:cubicBezTo>
                <a:lnTo>
                  <a:pt x="730" y="669"/>
                </a:lnTo>
                <a:cubicBezTo>
                  <a:pt x="1033" y="578"/>
                  <a:pt x="1033" y="152"/>
                  <a:pt x="730" y="61"/>
                </a:cubicBezTo>
                <a:lnTo>
                  <a:pt x="486" y="0"/>
                </a:ln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>
            <a:off x="4007538" y="2687124"/>
            <a:ext cx="22763" cy="16499"/>
          </a:xfrm>
          <a:custGeom>
            <a:avLst/>
            <a:gdLst/>
            <a:ahLst/>
            <a:cxnLst/>
            <a:rect l="l" t="t" r="r" b="b"/>
            <a:pathLst>
              <a:path w="843" h="611" extrusionOk="0">
                <a:moveTo>
                  <a:pt x="361" y="0"/>
                </a:moveTo>
                <a:cubicBezTo>
                  <a:pt x="0" y="0"/>
                  <a:pt x="0" y="610"/>
                  <a:pt x="361" y="610"/>
                </a:cubicBezTo>
                <a:cubicBezTo>
                  <a:pt x="370" y="610"/>
                  <a:pt x="378" y="610"/>
                  <a:pt x="387" y="609"/>
                </a:cubicBezTo>
                <a:lnTo>
                  <a:pt x="387" y="579"/>
                </a:lnTo>
                <a:lnTo>
                  <a:pt x="569" y="579"/>
                </a:lnTo>
                <a:cubicBezTo>
                  <a:pt x="691" y="579"/>
                  <a:pt x="782" y="487"/>
                  <a:pt x="843" y="366"/>
                </a:cubicBezTo>
                <a:cubicBezTo>
                  <a:pt x="843" y="335"/>
                  <a:pt x="843" y="275"/>
                  <a:pt x="843" y="214"/>
                </a:cubicBezTo>
                <a:cubicBezTo>
                  <a:pt x="782" y="92"/>
                  <a:pt x="691" y="32"/>
                  <a:pt x="569" y="1"/>
                </a:cubicBezTo>
                <a:lnTo>
                  <a:pt x="387" y="1"/>
                </a:lnTo>
                <a:cubicBezTo>
                  <a:pt x="378" y="0"/>
                  <a:pt x="370" y="0"/>
                  <a:pt x="36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4310155" y="2567233"/>
            <a:ext cx="82925" cy="71503"/>
          </a:xfrm>
          <a:custGeom>
            <a:avLst/>
            <a:gdLst/>
            <a:ahLst/>
            <a:cxnLst/>
            <a:rect l="l" t="t" r="r" b="b"/>
            <a:pathLst>
              <a:path w="3071" h="2648" extrusionOk="0">
                <a:moveTo>
                  <a:pt x="1333" y="1"/>
                </a:moveTo>
                <a:cubicBezTo>
                  <a:pt x="655" y="1"/>
                  <a:pt x="1" y="539"/>
                  <a:pt x="1" y="1341"/>
                </a:cubicBezTo>
                <a:cubicBezTo>
                  <a:pt x="31" y="2040"/>
                  <a:pt x="609" y="2617"/>
                  <a:pt x="1308" y="2648"/>
                </a:cubicBezTo>
                <a:cubicBezTo>
                  <a:pt x="2493" y="2648"/>
                  <a:pt x="3071" y="1219"/>
                  <a:pt x="2250" y="399"/>
                </a:cubicBezTo>
                <a:cubicBezTo>
                  <a:pt x="1985" y="123"/>
                  <a:pt x="1656" y="1"/>
                  <a:pt x="133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4444763" y="2078191"/>
            <a:ext cx="45175" cy="38560"/>
          </a:xfrm>
          <a:custGeom>
            <a:avLst/>
            <a:gdLst/>
            <a:ahLst/>
            <a:cxnLst/>
            <a:rect l="l" t="t" r="r" b="b"/>
            <a:pathLst>
              <a:path w="1673" h="1428" extrusionOk="0">
                <a:moveTo>
                  <a:pt x="720" y="1"/>
                </a:moveTo>
                <a:cubicBezTo>
                  <a:pt x="352" y="1"/>
                  <a:pt x="1" y="294"/>
                  <a:pt x="1" y="728"/>
                </a:cubicBezTo>
                <a:cubicBezTo>
                  <a:pt x="1" y="1123"/>
                  <a:pt x="335" y="1427"/>
                  <a:pt x="700" y="1427"/>
                </a:cubicBezTo>
                <a:cubicBezTo>
                  <a:pt x="1338" y="1427"/>
                  <a:pt x="1673" y="667"/>
                  <a:pt x="1217" y="211"/>
                </a:cubicBezTo>
                <a:cubicBezTo>
                  <a:pt x="1071" y="65"/>
                  <a:pt x="894" y="1"/>
                  <a:pt x="72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"/>
          <p:cNvSpPr/>
          <p:nvPr/>
        </p:nvSpPr>
        <p:spPr>
          <a:xfrm>
            <a:off x="5006982" y="2293104"/>
            <a:ext cx="34509" cy="28839"/>
          </a:xfrm>
          <a:custGeom>
            <a:avLst/>
            <a:gdLst/>
            <a:ahLst/>
            <a:cxnLst/>
            <a:rect l="l" t="t" r="r" b="b"/>
            <a:pathLst>
              <a:path w="1278" h="1068" extrusionOk="0">
                <a:moveTo>
                  <a:pt x="545" y="1"/>
                </a:moveTo>
                <a:cubicBezTo>
                  <a:pt x="269" y="1"/>
                  <a:pt x="1" y="219"/>
                  <a:pt x="1" y="550"/>
                </a:cubicBezTo>
                <a:cubicBezTo>
                  <a:pt x="31" y="824"/>
                  <a:pt x="244" y="1067"/>
                  <a:pt x="548" y="1067"/>
                </a:cubicBezTo>
                <a:cubicBezTo>
                  <a:pt x="1034" y="1067"/>
                  <a:pt x="1277" y="490"/>
                  <a:pt x="913" y="155"/>
                </a:cubicBezTo>
                <a:cubicBezTo>
                  <a:pt x="806" y="49"/>
                  <a:pt x="675" y="1"/>
                  <a:pt x="54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"/>
          <p:cNvSpPr/>
          <p:nvPr/>
        </p:nvSpPr>
        <p:spPr>
          <a:xfrm>
            <a:off x="5098925" y="2578385"/>
            <a:ext cx="41584" cy="34860"/>
          </a:xfrm>
          <a:custGeom>
            <a:avLst/>
            <a:gdLst/>
            <a:ahLst/>
            <a:cxnLst/>
            <a:rect l="l" t="t" r="r" b="b"/>
            <a:pathLst>
              <a:path w="1540" h="1291" extrusionOk="0">
                <a:moveTo>
                  <a:pt x="974" y="1"/>
                </a:moveTo>
                <a:cubicBezTo>
                  <a:pt x="934" y="1"/>
                  <a:pt x="893" y="6"/>
                  <a:pt x="851" y="16"/>
                </a:cubicBezTo>
                <a:lnTo>
                  <a:pt x="608" y="77"/>
                </a:lnTo>
                <a:cubicBezTo>
                  <a:pt x="152" y="198"/>
                  <a:pt x="0" y="776"/>
                  <a:pt x="334" y="1110"/>
                </a:cubicBezTo>
                <a:cubicBezTo>
                  <a:pt x="458" y="1234"/>
                  <a:pt x="615" y="1291"/>
                  <a:pt x="769" y="1291"/>
                </a:cubicBezTo>
                <a:cubicBezTo>
                  <a:pt x="1033" y="1291"/>
                  <a:pt x="1291" y="1124"/>
                  <a:pt x="1368" y="837"/>
                </a:cubicBezTo>
                <a:lnTo>
                  <a:pt x="1398" y="837"/>
                </a:lnTo>
                <a:lnTo>
                  <a:pt x="1459" y="593"/>
                </a:lnTo>
                <a:cubicBezTo>
                  <a:pt x="1540" y="297"/>
                  <a:pt x="1286" y="1"/>
                  <a:pt x="9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"/>
          <p:cNvSpPr/>
          <p:nvPr/>
        </p:nvSpPr>
        <p:spPr>
          <a:xfrm>
            <a:off x="4703311" y="2556432"/>
            <a:ext cx="32025" cy="25679"/>
          </a:xfrm>
          <a:custGeom>
            <a:avLst/>
            <a:gdLst/>
            <a:ahLst/>
            <a:cxnLst/>
            <a:rect l="l" t="t" r="r" b="b"/>
            <a:pathLst>
              <a:path w="1186" h="951" extrusionOk="0">
                <a:moveTo>
                  <a:pt x="593" y="1"/>
                </a:moveTo>
                <a:cubicBezTo>
                  <a:pt x="525" y="1"/>
                  <a:pt x="456" y="23"/>
                  <a:pt x="396" y="69"/>
                </a:cubicBezTo>
                <a:lnTo>
                  <a:pt x="274" y="191"/>
                </a:lnTo>
                <a:cubicBezTo>
                  <a:pt x="0" y="464"/>
                  <a:pt x="183" y="950"/>
                  <a:pt x="608" y="950"/>
                </a:cubicBezTo>
                <a:cubicBezTo>
                  <a:pt x="1003" y="950"/>
                  <a:pt x="1186" y="464"/>
                  <a:pt x="912" y="191"/>
                </a:cubicBezTo>
                <a:lnTo>
                  <a:pt x="791" y="69"/>
                </a:lnTo>
                <a:cubicBezTo>
                  <a:pt x="730" y="23"/>
                  <a:pt x="662" y="1"/>
                  <a:pt x="59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>
            <a:off x="4814103" y="2863613"/>
            <a:ext cx="21386" cy="16445"/>
          </a:xfrm>
          <a:custGeom>
            <a:avLst/>
            <a:gdLst/>
            <a:ahLst/>
            <a:cxnLst/>
            <a:rect l="l" t="t" r="r" b="b"/>
            <a:pathLst>
              <a:path w="792" h="609" extrusionOk="0">
                <a:moveTo>
                  <a:pt x="396" y="0"/>
                </a:moveTo>
                <a:cubicBezTo>
                  <a:pt x="1" y="0"/>
                  <a:pt x="1" y="608"/>
                  <a:pt x="396" y="608"/>
                </a:cubicBezTo>
                <a:cubicBezTo>
                  <a:pt x="791" y="608"/>
                  <a:pt x="791" y="0"/>
                  <a:pt x="39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4422620" y="2347136"/>
            <a:ext cx="16850" cy="17687"/>
          </a:xfrm>
          <a:custGeom>
            <a:avLst/>
            <a:gdLst/>
            <a:ahLst/>
            <a:cxnLst/>
            <a:rect l="l" t="t" r="r" b="b"/>
            <a:pathLst>
              <a:path w="624" h="655" extrusionOk="0">
                <a:moveTo>
                  <a:pt x="319" y="1"/>
                </a:moveTo>
                <a:cubicBezTo>
                  <a:pt x="220" y="1"/>
                  <a:pt x="122" y="54"/>
                  <a:pt x="91" y="160"/>
                </a:cubicBezTo>
                <a:lnTo>
                  <a:pt x="30" y="403"/>
                </a:lnTo>
                <a:cubicBezTo>
                  <a:pt x="0" y="571"/>
                  <a:pt x="160" y="654"/>
                  <a:pt x="315" y="654"/>
                </a:cubicBezTo>
                <a:cubicBezTo>
                  <a:pt x="471" y="654"/>
                  <a:pt x="623" y="571"/>
                  <a:pt x="578" y="403"/>
                </a:cubicBezTo>
                <a:lnTo>
                  <a:pt x="547" y="160"/>
                </a:lnTo>
                <a:cubicBezTo>
                  <a:pt x="517" y="54"/>
                  <a:pt x="418" y="1"/>
                  <a:pt x="31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4678685" y="2280845"/>
            <a:ext cx="31215" cy="14824"/>
          </a:xfrm>
          <a:custGeom>
            <a:avLst/>
            <a:gdLst/>
            <a:ahLst/>
            <a:cxnLst/>
            <a:rect l="l" t="t" r="r" b="b"/>
            <a:pathLst>
              <a:path w="1156" h="549" extrusionOk="0">
                <a:moveTo>
                  <a:pt x="818" y="0"/>
                </a:moveTo>
                <a:cubicBezTo>
                  <a:pt x="809" y="0"/>
                  <a:pt x="800" y="1"/>
                  <a:pt x="791" y="1"/>
                </a:cubicBezTo>
                <a:lnTo>
                  <a:pt x="304" y="32"/>
                </a:lnTo>
                <a:cubicBezTo>
                  <a:pt x="1" y="32"/>
                  <a:pt x="1" y="488"/>
                  <a:pt x="304" y="488"/>
                </a:cubicBezTo>
                <a:lnTo>
                  <a:pt x="791" y="548"/>
                </a:lnTo>
                <a:cubicBezTo>
                  <a:pt x="1146" y="548"/>
                  <a:pt x="1155" y="0"/>
                  <a:pt x="81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4482512" y="2666252"/>
            <a:ext cx="23033" cy="17741"/>
          </a:xfrm>
          <a:custGeom>
            <a:avLst/>
            <a:gdLst/>
            <a:ahLst/>
            <a:cxnLst/>
            <a:rect l="l" t="t" r="r" b="b"/>
            <a:pathLst>
              <a:path w="853" h="657" extrusionOk="0">
                <a:moveTo>
                  <a:pt x="541" y="1"/>
                </a:moveTo>
                <a:cubicBezTo>
                  <a:pt x="513" y="1"/>
                  <a:pt x="484" y="5"/>
                  <a:pt x="457" y="14"/>
                </a:cubicBezTo>
                <a:lnTo>
                  <a:pt x="214" y="105"/>
                </a:lnTo>
                <a:cubicBezTo>
                  <a:pt x="1" y="166"/>
                  <a:pt x="1" y="470"/>
                  <a:pt x="214" y="561"/>
                </a:cubicBezTo>
                <a:lnTo>
                  <a:pt x="457" y="653"/>
                </a:lnTo>
                <a:cubicBezTo>
                  <a:pt x="473" y="655"/>
                  <a:pt x="488" y="656"/>
                  <a:pt x="504" y="656"/>
                </a:cubicBezTo>
                <a:cubicBezTo>
                  <a:pt x="674" y="656"/>
                  <a:pt x="852" y="513"/>
                  <a:pt x="852" y="318"/>
                </a:cubicBezTo>
                <a:cubicBezTo>
                  <a:pt x="852" y="138"/>
                  <a:pt x="699" y="1"/>
                  <a:pt x="5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>
            <a:off x="4449704" y="2858347"/>
            <a:ext cx="29568" cy="14095"/>
          </a:xfrm>
          <a:custGeom>
            <a:avLst/>
            <a:gdLst/>
            <a:ahLst/>
            <a:cxnLst/>
            <a:rect l="l" t="t" r="r" b="b"/>
            <a:pathLst>
              <a:path w="1095" h="522" extrusionOk="0">
                <a:moveTo>
                  <a:pt x="600" y="0"/>
                </a:moveTo>
                <a:cubicBezTo>
                  <a:pt x="471" y="0"/>
                  <a:pt x="342" y="22"/>
                  <a:pt x="213" y="43"/>
                </a:cubicBezTo>
                <a:cubicBezTo>
                  <a:pt x="0" y="104"/>
                  <a:pt x="0" y="408"/>
                  <a:pt x="213" y="499"/>
                </a:cubicBezTo>
                <a:cubicBezTo>
                  <a:pt x="304" y="514"/>
                  <a:pt x="395" y="522"/>
                  <a:pt x="486" y="522"/>
                </a:cubicBezTo>
                <a:cubicBezTo>
                  <a:pt x="578" y="522"/>
                  <a:pt x="669" y="514"/>
                  <a:pt x="760" y="499"/>
                </a:cubicBezTo>
                <a:cubicBezTo>
                  <a:pt x="1094" y="499"/>
                  <a:pt x="1094" y="13"/>
                  <a:pt x="760" y="13"/>
                </a:cubicBezTo>
                <a:cubicBezTo>
                  <a:pt x="707" y="4"/>
                  <a:pt x="653" y="0"/>
                  <a:pt x="60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>
            <a:off x="4133694" y="2843712"/>
            <a:ext cx="31215" cy="32835"/>
          </a:xfrm>
          <a:custGeom>
            <a:avLst/>
            <a:gdLst/>
            <a:ahLst/>
            <a:cxnLst/>
            <a:rect l="l" t="t" r="r" b="b"/>
            <a:pathLst>
              <a:path w="1156" h="1216" extrusionOk="0">
                <a:moveTo>
                  <a:pt x="578" y="0"/>
                </a:moveTo>
                <a:cubicBezTo>
                  <a:pt x="472" y="0"/>
                  <a:pt x="366" y="53"/>
                  <a:pt x="305" y="160"/>
                </a:cubicBezTo>
                <a:cubicBezTo>
                  <a:pt x="122" y="464"/>
                  <a:pt x="1" y="707"/>
                  <a:pt x="214" y="1011"/>
                </a:cubicBezTo>
                <a:cubicBezTo>
                  <a:pt x="290" y="1148"/>
                  <a:pt x="426" y="1216"/>
                  <a:pt x="563" y="1216"/>
                </a:cubicBezTo>
                <a:cubicBezTo>
                  <a:pt x="700" y="1216"/>
                  <a:pt x="837" y="1148"/>
                  <a:pt x="913" y="1011"/>
                </a:cubicBezTo>
                <a:cubicBezTo>
                  <a:pt x="1156" y="707"/>
                  <a:pt x="1004" y="464"/>
                  <a:pt x="852" y="160"/>
                </a:cubicBezTo>
                <a:cubicBezTo>
                  <a:pt x="791" y="53"/>
                  <a:pt x="685" y="0"/>
                  <a:pt x="57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>
            <a:off x="4220777" y="2629258"/>
            <a:ext cx="23114" cy="18173"/>
          </a:xfrm>
          <a:custGeom>
            <a:avLst/>
            <a:gdLst/>
            <a:ahLst/>
            <a:cxnLst/>
            <a:rect l="l" t="t" r="r" b="b"/>
            <a:pathLst>
              <a:path w="856" h="673" extrusionOk="0">
                <a:moveTo>
                  <a:pt x="477" y="0"/>
                </a:moveTo>
                <a:cubicBezTo>
                  <a:pt x="424" y="0"/>
                  <a:pt x="373" y="23"/>
                  <a:pt x="332" y="77"/>
                </a:cubicBezTo>
                <a:lnTo>
                  <a:pt x="119" y="351"/>
                </a:lnTo>
                <a:cubicBezTo>
                  <a:pt x="1" y="493"/>
                  <a:pt x="123" y="672"/>
                  <a:pt x="268" y="672"/>
                </a:cubicBezTo>
                <a:cubicBezTo>
                  <a:pt x="310" y="672"/>
                  <a:pt x="353" y="658"/>
                  <a:pt x="393" y="624"/>
                </a:cubicBezTo>
                <a:lnTo>
                  <a:pt x="666" y="412"/>
                </a:lnTo>
                <a:cubicBezTo>
                  <a:pt x="855" y="270"/>
                  <a:pt x="659" y="0"/>
                  <a:pt x="47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>
            <a:off x="4281451" y="3084061"/>
            <a:ext cx="22223" cy="18605"/>
          </a:xfrm>
          <a:custGeom>
            <a:avLst/>
            <a:gdLst/>
            <a:ahLst/>
            <a:cxnLst/>
            <a:rect l="l" t="t" r="r" b="b"/>
            <a:pathLst>
              <a:path w="823" h="689" extrusionOk="0">
                <a:moveTo>
                  <a:pt x="196" y="1"/>
                </a:moveTo>
                <a:cubicBezTo>
                  <a:pt x="146" y="1"/>
                  <a:pt x="94" y="23"/>
                  <a:pt x="61" y="73"/>
                </a:cubicBezTo>
                <a:cubicBezTo>
                  <a:pt x="30" y="165"/>
                  <a:pt x="0" y="256"/>
                  <a:pt x="0" y="377"/>
                </a:cubicBezTo>
                <a:cubicBezTo>
                  <a:pt x="0" y="438"/>
                  <a:pt x="61" y="529"/>
                  <a:pt x="122" y="560"/>
                </a:cubicBezTo>
                <a:lnTo>
                  <a:pt x="304" y="651"/>
                </a:lnTo>
                <a:cubicBezTo>
                  <a:pt x="356" y="677"/>
                  <a:pt x="405" y="689"/>
                  <a:pt x="448" y="689"/>
                </a:cubicBezTo>
                <a:cubicBezTo>
                  <a:pt x="751" y="689"/>
                  <a:pt x="822" y="133"/>
                  <a:pt x="452" y="133"/>
                </a:cubicBezTo>
                <a:cubicBezTo>
                  <a:pt x="443" y="133"/>
                  <a:pt x="435" y="134"/>
                  <a:pt x="426" y="134"/>
                </a:cubicBezTo>
                <a:lnTo>
                  <a:pt x="388" y="134"/>
                </a:lnTo>
                <a:cubicBezTo>
                  <a:pt x="362" y="102"/>
                  <a:pt x="333" y="72"/>
                  <a:pt x="304" y="43"/>
                </a:cubicBezTo>
                <a:cubicBezTo>
                  <a:pt x="277" y="16"/>
                  <a:pt x="237" y="1"/>
                  <a:pt x="1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>
            <a:off x="4164882" y="2481959"/>
            <a:ext cx="7426" cy="5752"/>
          </a:xfrm>
          <a:custGeom>
            <a:avLst/>
            <a:gdLst/>
            <a:ahLst/>
            <a:cxnLst/>
            <a:rect l="l" t="t" r="r" b="b"/>
            <a:pathLst>
              <a:path w="275" h="213" extrusionOk="0">
                <a:moveTo>
                  <a:pt x="153" y="0"/>
                </a:moveTo>
                <a:cubicBezTo>
                  <a:pt x="1" y="0"/>
                  <a:pt x="1" y="213"/>
                  <a:pt x="153" y="213"/>
                </a:cubicBezTo>
                <a:cubicBezTo>
                  <a:pt x="274" y="213"/>
                  <a:pt x="274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>
            <a:off x="4800169" y="1416603"/>
            <a:ext cx="49253" cy="36156"/>
          </a:xfrm>
          <a:custGeom>
            <a:avLst/>
            <a:gdLst/>
            <a:ahLst/>
            <a:cxnLst/>
            <a:rect l="l" t="t" r="r" b="b"/>
            <a:pathLst>
              <a:path w="1824" h="1339" extrusionOk="0">
                <a:moveTo>
                  <a:pt x="912" y="1"/>
                </a:moveTo>
                <a:cubicBezTo>
                  <a:pt x="0" y="1"/>
                  <a:pt x="0" y="1338"/>
                  <a:pt x="912" y="1338"/>
                </a:cubicBezTo>
                <a:cubicBezTo>
                  <a:pt x="1824" y="1338"/>
                  <a:pt x="1824" y="1"/>
                  <a:pt x="91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>
            <a:off x="5071842" y="1693405"/>
            <a:ext cx="39424" cy="26516"/>
          </a:xfrm>
          <a:custGeom>
            <a:avLst/>
            <a:gdLst/>
            <a:ahLst/>
            <a:cxnLst/>
            <a:rect l="l" t="t" r="r" b="b"/>
            <a:pathLst>
              <a:path w="1460" h="982" extrusionOk="0">
                <a:moveTo>
                  <a:pt x="658" y="0"/>
                </a:moveTo>
                <a:cubicBezTo>
                  <a:pt x="471" y="0"/>
                  <a:pt x="279" y="63"/>
                  <a:pt x="122" y="175"/>
                </a:cubicBezTo>
                <a:cubicBezTo>
                  <a:pt x="0" y="327"/>
                  <a:pt x="30" y="540"/>
                  <a:pt x="182" y="631"/>
                </a:cubicBezTo>
                <a:cubicBezTo>
                  <a:pt x="304" y="692"/>
                  <a:pt x="456" y="723"/>
                  <a:pt x="608" y="723"/>
                </a:cubicBezTo>
                <a:lnTo>
                  <a:pt x="669" y="723"/>
                </a:lnTo>
                <a:cubicBezTo>
                  <a:pt x="719" y="873"/>
                  <a:pt x="872" y="982"/>
                  <a:pt x="1043" y="982"/>
                </a:cubicBezTo>
                <a:cubicBezTo>
                  <a:pt x="1080" y="982"/>
                  <a:pt x="1117" y="977"/>
                  <a:pt x="1155" y="966"/>
                </a:cubicBezTo>
                <a:cubicBezTo>
                  <a:pt x="1337" y="905"/>
                  <a:pt x="1459" y="723"/>
                  <a:pt x="1398" y="510"/>
                </a:cubicBezTo>
                <a:lnTo>
                  <a:pt x="1398" y="510"/>
                </a:lnTo>
                <a:lnTo>
                  <a:pt x="1429" y="540"/>
                </a:lnTo>
                <a:cubicBezTo>
                  <a:pt x="1337" y="267"/>
                  <a:pt x="1125" y="84"/>
                  <a:pt x="851" y="23"/>
                </a:cubicBezTo>
                <a:cubicBezTo>
                  <a:pt x="788" y="8"/>
                  <a:pt x="723" y="0"/>
                  <a:pt x="6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>
            <a:off x="4379227" y="1851694"/>
            <a:ext cx="33591" cy="25544"/>
          </a:xfrm>
          <a:custGeom>
            <a:avLst/>
            <a:gdLst/>
            <a:ahLst/>
            <a:cxnLst/>
            <a:rect l="l" t="t" r="r" b="b"/>
            <a:pathLst>
              <a:path w="1244" h="946" extrusionOk="0">
                <a:moveTo>
                  <a:pt x="471" y="1"/>
                </a:moveTo>
                <a:cubicBezTo>
                  <a:pt x="232" y="1"/>
                  <a:pt x="0" y="323"/>
                  <a:pt x="148" y="545"/>
                </a:cubicBezTo>
                <a:lnTo>
                  <a:pt x="361" y="818"/>
                </a:lnTo>
                <a:cubicBezTo>
                  <a:pt x="412" y="908"/>
                  <a:pt x="486" y="945"/>
                  <a:pt x="565" y="945"/>
                </a:cubicBezTo>
                <a:cubicBezTo>
                  <a:pt x="861" y="945"/>
                  <a:pt x="1243" y="432"/>
                  <a:pt x="908" y="241"/>
                </a:cubicBezTo>
                <a:lnTo>
                  <a:pt x="634" y="58"/>
                </a:lnTo>
                <a:cubicBezTo>
                  <a:pt x="583" y="18"/>
                  <a:pt x="527" y="1"/>
                  <a:pt x="47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>
            <a:off x="4249426" y="1646988"/>
            <a:ext cx="27246" cy="22034"/>
          </a:xfrm>
          <a:custGeom>
            <a:avLst/>
            <a:gdLst/>
            <a:ahLst/>
            <a:cxnLst/>
            <a:rect l="l" t="t" r="r" b="b"/>
            <a:pathLst>
              <a:path w="1009" h="816" extrusionOk="0">
                <a:moveTo>
                  <a:pt x="623" y="0"/>
                </a:moveTo>
                <a:cubicBezTo>
                  <a:pt x="599" y="0"/>
                  <a:pt x="574" y="3"/>
                  <a:pt x="548" y="10"/>
                </a:cubicBezTo>
                <a:lnTo>
                  <a:pt x="335" y="71"/>
                </a:lnTo>
                <a:cubicBezTo>
                  <a:pt x="1" y="192"/>
                  <a:pt x="1" y="648"/>
                  <a:pt x="335" y="739"/>
                </a:cubicBezTo>
                <a:lnTo>
                  <a:pt x="548" y="800"/>
                </a:lnTo>
                <a:cubicBezTo>
                  <a:pt x="580" y="810"/>
                  <a:pt x="611" y="815"/>
                  <a:pt x="639" y="815"/>
                </a:cubicBezTo>
                <a:cubicBezTo>
                  <a:pt x="1009" y="815"/>
                  <a:pt x="1004" y="0"/>
                  <a:pt x="62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>
            <a:off x="4153406" y="1867194"/>
            <a:ext cx="17255" cy="14824"/>
          </a:xfrm>
          <a:custGeom>
            <a:avLst/>
            <a:gdLst/>
            <a:ahLst/>
            <a:cxnLst/>
            <a:rect l="l" t="t" r="r" b="b"/>
            <a:pathLst>
              <a:path w="639" h="549" extrusionOk="0">
                <a:moveTo>
                  <a:pt x="335" y="1"/>
                </a:moveTo>
                <a:cubicBezTo>
                  <a:pt x="0" y="31"/>
                  <a:pt x="0" y="518"/>
                  <a:pt x="335" y="548"/>
                </a:cubicBezTo>
                <a:cubicBezTo>
                  <a:pt x="639" y="518"/>
                  <a:pt x="639" y="3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>
            <a:off x="4264197" y="2017408"/>
            <a:ext cx="18902" cy="16445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365" y="0"/>
                </a:moveTo>
                <a:cubicBezTo>
                  <a:pt x="1" y="31"/>
                  <a:pt x="1" y="547"/>
                  <a:pt x="365" y="608"/>
                </a:cubicBezTo>
                <a:cubicBezTo>
                  <a:pt x="700" y="547"/>
                  <a:pt x="70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>
            <a:off x="4664536" y="1847239"/>
            <a:ext cx="26408" cy="21602"/>
          </a:xfrm>
          <a:custGeom>
            <a:avLst/>
            <a:gdLst/>
            <a:ahLst/>
            <a:cxnLst/>
            <a:rect l="l" t="t" r="r" b="b"/>
            <a:pathLst>
              <a:path w="978" h="800" extrusionOk="0">
                <a:moveTo>
                  <a:pt x="369" y="0"/>
                </a:moveTo>
                <a:cubicBezTo>
                  <a:pt x="183" y="0"/>
                  <a:pt x="0" y="238"/>
                  <a:pt x="99" y="436"/>
                </a:cubicBezTo>
                <a:lnTo>
                  <a:pt x="312" y="710"/>
                </a:lnTo>
                <a:cubicBezTo>
                  <a:pt x="350" y="773"/>
                  <a:pt x="404" y="799"/>
                  <a:pt x="463" y="799"/>
                </a:cubicBezTo>
                <a:cubicBezTo>
                  <a:pt x="686" y="799"/>
                  <a:pt x="978" y="422"/>
                  <a:pt x="737" y="254"/>
                </a:cubicBezTo>
                <a:lnTo>
                  <a:pt x="768" y="254"/>
                </a:lnTo>
                <a:lnTo>
                  <a:pt x="494" y="41"/>
                </a:lnTo>
                <a:cubicBezTo>
                  <a:pt x="454" y="13"/>
                  <a:pt x="412" y="0"/>
                  <a:pt x="3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4459074" y="1414902"/>
            <a:ext cx="33942" cy="17579"/>
          </a:xfrm>
          <a:custGeom>
            <a:avLst/>
            <a:gdLst/>
            <a:ahLst/>
            <a:cxnLst/>
            <a:rect l="l" t="t" r="r" b="b"/>
            <a:pathLst>
              <a:path w="1257" h="651" extrusionOk="0">
                <a:moveTo>
                  <a:pt x="836" y="0"/>
                </a:moveTo>
                <a:cubicBezTo>
                  <a:pt x="541" y="0"/>
                  <a:pt x="365" y="197"/>
                  <a:pt x="109" y="368"/>
                </a:cubicBezTo>
                <a:cubicBezTo>
                  <a:pt x="1" y="449"/>
                  <a:pt x="37" y="651"/>
                  <a:pt x="175" y="651"/>
                </a:cubicBezTo>
                <a:cubicBezTo>
                  <a:pt x="192" y="651"/>
                  <a:pt x="211" y="648"/>
                  <a:pt x="231" y="641"/>
                </a:cubicBezTo>
                <a:cubicBezTo>
                  <a:pt x="358" y="590"/>
                  <a:pt x="550" y="475"/>
                  <a:pt x="734" y="475"/>
                </a:cubicBezTo>
                <a:cubicBezTo>
                  <a:pt x="769" y="475"/>
                  <a:pt x="804" y="479"/>
                  <a:pt x="839" y="489"/>
                </a:cubicBezTo>
                <a:cubicBezTo>
                  <a:pt x="870" y="501"/>
                  <a:pt x="900" y="506"/>
                  <a:pt x="928" y="506"/>
                </a:cubicBezTo>
                <a:cubicBezTo>
                  <a:pt x="1191" y="506"/>
                  <a:pt x="1257" y="30"/>
                  <a:pt x="899" y="3"/>
                </a:cubicBezTo>
                <a:cubicBezTo>
                  <a:pt x="878" y="1"/>
                  <a:pt x="857" y="0"/>
                  <a:pt x="8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4148464" y="1584531"/>
            <a:ext cx="20873" cy="16147"/>
          </a:xfrm>
          <a:custGeom>
            <a:avLst/>
            <a:gdLst/>
            <a:ahLst/>
            <a:cxnLst/>
            <a:rect l="l" t="t" r="r" b="b"/>
            <a:pathLst>
              <a:path w="773" h="598" extrusionOk="0">
                <a:moveTo>
                  <a:pt x="499" y="0"/>
                </a:moveTo>
                <a:cubicBezTo>
                  <a:pt x="477" y="0"/>
                  <a:pt x="453" y="4"/>
                  <a:pt x="426" y="13"/>
                </a:cubicBezTo>
                <a:lnTo>
                  <a:pt x="214" y="74"/>
                </a:lnTo>
                <a:cubicBezTo>
                  <a:pt x="1" y="165"/>
                  <a:pt x="1" y="438"/>
                  <a:pt x="214" y="499"/>
                </a:cubicBezTo>
                <a:lnTo>
                  <a:pt x="426" y="590"/>
                </a:lnTo>
                <a:cubicBezTo>
                  <a:pt x="446" y="595"/>
                  <a:pt x="465" y="598"/>
                  <a:pt x="483" y="598"/>
                </a:cubicBezTo>
                <a:cubicBezTo>
                  <a:pt x="767" y="598"/>
                  <a:pt x="772" y="0"/>
                  <a:pt x="4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>
            <a:off x="4017961" y="1653280"/>
            <a:ext cx="20144" cy="44257"/>
          </a:xfrm>
          <a:custGeom>
            <a:avLst/>
            <a:gdLst/>
            <a:ahLst/>
            <a:cxnLst/>
            <a:rect l="l" t="t" r="r" b="b"/>
            <a:pathLst>
              <a:path w="746" h="1639" extrusionOk="0">
                <a:moveTo>
                  <a:pt x="264" y="1"/>
                </a:moveTo>
                <a:cubicBezTo>
                  <a:pt x="174" y="1"/>
                  <a:pt x="77" y="62"/>
                  <a:pt x="62" y="172"/>
                </a:cubicBezTo>
                <a:cubicBezTo>
                  <a:pt x="1" y="598"/>
                  <a:pt x="244" y="962"/>
                  <a:pt x="214" y="1388"/>
                </a:cubicBezTo>
                <a:cubicBezTo>
                  <a:pt x="214" y="1555"/>
                  <a:pt x="351" y="1639"/>
                  <a:pt x="484" y="1639"/>
                </a:cubicBezTo>
                <a:cubicBezTo>
                  <a:pt x="616" y="1639"/>
                  <a:pt x="746" y="1555"/>
                  <a:pt x="730" y="1388"/>
                </a:cubicBezTo>
                <a:cubicBezTo>
                  <a:pt x="700" y="962"/>
                  <a:pt x="427" y="598"/>
                  <a:pt x="427" y="172"/>
                </a:cubicBezTo>
                <a:cubicBezTo>
                  <a:pt x="427" y="55"/>
                  <a:pt x="348" y="1"/>
                  <a:pt x="26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3831590" y="1277891"/>
            <a:ext cx="28434" cy="17498"/>
          </a:xfrm>
          <a:custGeom>
            <a:avLst/>
            <a:gdLst/>
            <a:ahLst/>
            <a:cxnLst/>
            <a:rect l="l" t="t" r="r" b="b"/>
            <a:pathLst>
              <a:path w="1053" h="648" extrusionOk="0">
                <a:moveTo>
                  <a:pt x="393" y="1"/>
                </a:moveTo>
                <a:cubicBezTo>
                  <a:pt x="307" y="1"/>
                  <a:pt x="226" y="41"/>
                  <a:pt x="186" y="122"/>
                </a:cubicBezTo>
                <a:lnTo>
                  <a:pt x="94" y="335"/>
                </a:lnTo>
                <a:cubicBezTo>
                  <a:pt x="1" y="504"/>
                  <a:pt x="218" y="638"/>
                  <a:pt x="406" y="638"/>
                </a:cubicBezTo>
                <a:cubicBezTo>
                  <a:pt x="476" y="638"/>
                  <a:pt x="541" y="619"/>
                  <a:pt x="585" y="578"/>
                </a:cubicBezTo>
                <a:lnTo>
                  <a:pt x="585" y="578"/>
                </a:lnTo>
                <a:cubicBezTo>
                  <a:pt x="644" y="596"/>
                  <a:pt x="704" y="615"/>
                  <a:pt x="763" y="639"/>
                </a:cubicBezTo>
                <a:cubicBezTo>
                  <a:pt x="778" y="645"/>
                  <a:pt x="793" y="648"/>
                  <a:pt x="807" y="648"/>
                </a:cubicBezTo>
                <a:cubicBezTo>
                  <a:pt x="942" y="648"/>
                  <a:pt x="1052" y="415"/>
                  <a:pt x="915" y="305"/>
                </a:cubicBezTo>
                <a:cubicBezTo>
                  <a:pt x="763" y="214"/>
                  <a:pt x="641" y="122"/>
                  <a:pt x="520" y="31"/>
                </a:cubicBezTo>
                <a:cubicBezTo>
                  <a:pt x="479" y="11"/>
                  <a:pt x="435" y="1"/>
                  <a:pt x="39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4135341" y="1239115"/>
            <a:ext cx="14797" cy="16256"/>
          </a:xfrm>
          <a:custGeom>
            <a:avLst/>
            <a:gdLst/>
            <a:ahLst/>
            <a:cxnLst/>
            <a:rect l="l" t="t" r="r" b="b"/>
            <a:pathLst>
              <a:path w="548" h="602" extrusionOk="0">
                <a:moveTo>
                  <a:pt x="259" y="1"/>
                </a:moveTo>
                <a:cubicBezTo>
                  <a:pt x="175" y="1"/>
                  <a:pt x="92" y="54"/>
                  <a:pt x="61" y="160"/>
                </a:cubicBezTo>
                <a:lnTo>
                  <a:pt x="31" y="373"/>
                </a:lnTo>
                <a:cubicBezTo>
                  <a:pt x="1" y="525"/>
                  <a:pt x="137" y="601"/>
                  <a:pt x="274" y="601"/>
                </a:cubicBezTo>
                <a:cubicBezTo>
                  <a:pt x="411" y="601"/>
                  <a:pt x="548" y="525"/>
                  <a:pt x="517" y="373"/>
                </a:cubicBezTo>
                <a:lnTo>
                  <a:pt x="457" y="160"/>
                </a:lnTo>
                <a:cubicBezTo>
                  <a:pt x="426" y="54"/>
                  <a:pt x="343" y="1"/>
                  <a:pt x="25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4139040" y="1434667"/>
            <a:ext cx="19712" cy="25274"/>
          </a:xfrm>
          <a:custGeom>
            <a:avLst/>
            <a:gdLst/>
            <a:ahLst/>
            <a:cxnLst/>
            <a:rect l="l" t="t" r="r" b="b"/>
            <a:pathLst>
              <a:path w="730" h="936" extrusionOk="0">
                <a:moveTo>
                  <a:pt x="369" y="0"/>
                </a:moveTo>
                <a:cubicBezTo>
                  <a:pt x="266" y="0"/>
                  <a:pt x="168" y="61"/>
                  <a:pt x="137" y="183"/>
                </a:cubicBezTo>
                <a:lnTo>
                  <a:pt x="46" y="639"/>
                </a:lnTo>
                <a:cubicBezTo>
                  <a:pt x="0" y="836"/>
                  <a:pt x="183" y="935"/>
                  <a:pt x="365" y="935"/>
                </a:cubicBezTo>
                <a:cubicBezTo>
                  <a:pt x="547" y="935"/>
                  <a:pt x="730" y="836"/>
                  <a:pt x="684" y="639"/>
                </a:cubicBezTo>
                <a:lnTo>
                  <a:pt x="623" y="183"/>
                </a:lnTo>
                <a:cubicBezTo>
                  <a:pt x="578" y="61"/>
                  <a:pt x="471" y="0"/>
                  <a:pt x="3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3994982" y="1118684"/>
            <a:ext cx="18902" cy="15607"/>
          </a:xfrm>
          <a:custGeom>
            <a:avLst/>
            <a:gdLst/>
            <a:ahLst/>
            <a:cxnLst/>
            <a:rect l="l" t="t" r="r" b="b"/>
            <a:pathLst>
              <a:path w="700" h="578" extrusionOk="0">
                <a:moveTo>
                  <a:pt x="366" y="0"/>
                </a:moveTo>
                <a:cubicBezTo>
                  <a:pt x="1" y="31"/>
                  <a:pt x="1" y="547"/>
                  <a:pt x="366" y="578"/>
                </a:cubicBezTo>
                <a:cubicBezTo>
                  <a:pt x="700" y="547"/>
                  <a:pt x="700" y="31"/>
                  <a:pt x="36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4638478" y="1130997"/>
            <a:ext cx="4941" cy="4131"/>
          </a:xfrm>
          <a:custGeom>
            <a:avLst/>
            <a:gdLst/>
            <a:ahLst/>
            <a:cxnLst/>
            <a:rect l="l" t="t" r="r" b="b"/>
            <a:pathLst>
              <a:path w="183" h="153" extrusionOk="0">
                <a:moveTo>
                  <a:pt x="91" y="0"/>
                </a:moveTo>
                <a:cubicBezTo>
                  <a:pt x="0" y="0"/>
                  <a:pt x="0" y="152"/>
                  <a:pt x="91" y="152"/>
                </a:cubicBezTo>
                <a:cubicBezTo>
                  <a:pt x="183" y="152"/>
                  <a:pt x="183" y="0"/>
                  <a:pt x="9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2635811" y="1700021"/>
            <a:ext cx="46822" cy="47119"/>
          </a:xfrm>
          <a:custGeom>
            <a:avLst/>
            <a:gdLst/>
            <a:ahLst/>
            <a:cxnLst/>
            <a:rect l="l" t="t" r="r" b="b"/>
            <a:pathLst>
              <a:path w="1734" h="1745" extrusionOk="0">
                <a:moveTo>
                  <a:pt x="850" y="0"/>
                </a:moveTo>
                <a:cubicBezTo>
                  <a:pt x="500" y="0"/>
                  <a:pt x="152" y="199"/>
                  <a:pt x="31" y="630"/>
                </a:cubicBezTo>
                <a:cubicBezTo>
                  <a:pt x="1" y="782"/>
                  <a:pt x="1" y="964"/>
                  <a:pt x="31" y="1116"/>
                </a:cubicBezTo>
                <a:cubicBezTo>
                  <a:pt x="152" y="1547"/>
                  <a:pt x="500" y="1745"/>
                  <a:pt x="850" y="1745"/>
                </a:cubicBezTo>
                <a:cubicBezTo>
                  <a:pt x="1290" y="1745"/>
                  <a:pt x="1733" y="1431"/>
                  <a:pt x="1733" y="873"/>
                </a:cubicBezTo>
                <a:cubicBezTo>
                  <a:pt x="1733" y="314"/>
                  <a:pt x="1290" y="0"/>
                  <a:pt x="8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2317776" y="2215202"/>
            <a:ext cx="27111" cy="27732"/>
          </a:xfrm>
          <a:custGeom>
            <a:avLst/>
            <a:gdLst/>
            <a:ahLst/>
            <a:cxnLst/>
            <a:rect l="l" t="t" r="r" b="b"/>
            <a:pathLst>
              <a:path w="1004" h="1027" extrusionOk="0">
                <a:moveTo>
                  <a:pt x="498" y="1"/>
                </a:moveTo>
                <a:cubicBezTo>
                  <a:pt x="388" y="1"/>
                  <a:pt x="274" y="61"/>
                  <a:pt x="228" y="183"/>
                </a:cubicBezTo>
                <a:lnTo>
                  <a:pt x="76" y="639"/>
                </a:lnTo>
                <a:cubicBezTo>
                  <a:pt x="0" y="897"/>
                  <a:pt x="251" y="1027"/>
                  <a:pt x="502" y="1027"/>
                </a:cubicBezTo>
                <a:cubicBezTo>
                  <a:pt x="753" y="1027"/>
                  <a:pt x="1003" y="897"/>
                  <a:pt x="927" y="639"/>
                </a:cubicBezTo>
                <a:lnTo>
                  <a:pt x="745" y="183"/>
                </a:lnTo>
                <a:cubicBezTo>
                  <a:pt x="715" y="61"/>
                  <a:pt x="608" y="1"/>
                  <a:pt x="49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2388765" y="2723875"/>
            <a:ext cx="55031" cy="63429"/>
          </a:xfrm>
          <a:custGeom>
            <a:avLst/>
            <a:gdLst/>
            <a:ahLst/>
            <a:cxnLst/>
            <a:rect l="l" t="t" r="r" b="b"/>
            <a:pathLst>
              <a:path w="2038" h="2349" extrusionOk="0">
                <a:moveTo>
                  <a:pt x="1034" y="0"/>
                </a:moveTo>
                <a:cubicBezTo>
                  <a:pt x="798" y="0"/>
                  <a:pt x="563" y="114"/>
                  <a:pt x="426" y="342"/>
                </a:cubicBezTo>
                <a:lnTo>
                  <a:pt x="183" y="859"/>
                </a:lnTo>
                <a:cubicBezTo>
                  <a:pt x="1" y="1163"/>
                  <a:pt x="1" y="1558"/>
                  <a:pt x="183" y="1862"/>
                </a:cubicBezTo>
                <a:cubicBezTo>
                  <a:pt x="365" y="2136"/>
                  <a:pt x="669" y="2318"/>
                  <a:pt x="1034" y="2348"/>
                </a:cubicBezTo>
                <a:cubicBezTo>
                  <a:pt x="1368" y="2318"/>
                  <a:pt x="1703" y="2136"/>
                  <a:pt x="1855" y="1862"/>
                </a:cubicBezTo>
                <a:cubicBezTo>
                  <a:pt x="2037" y="1558"/>
                  <a:pt x="2037" y="1163"/>
                  <a:pt x="1855" y="859"/>
                </a:cubicBezTo>
                <a:lnTo>
                  <a:pt x="1642" y="342"/>
                </a:lnTo>
                <a:cubicBezTo>
                  <a:pt x="1505" y="114"/>
                  <a:pt x="1270" y="0"/>
                  <a:pt x="10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2966592" y="1790884"/>
            <a:ext cx="27921" cy="23006"/>
          </a:xfrm>
          <a:custGeom>
            <a:avLst/>
            <a:gdLst/>
            <a:ahLst/>
            <a:cxnLst/>
            <a:rect l="l" t="t" r="r" b="b"/>
            <a:pathLst>
              <a:path w="1034" h="852" extrusionOk="0">
                <a:moveTo>
                  <a:pt x="517" y="0"/>
                </a:moveTo>
                <a:cubicBezTo>
                  <a:pt x="0" y="31"/>
                  <a:pt x="0" y="790"/>
                  <a:pt x="517" y="851"/>
                </a:cubicBezTo>
                <a:cubicBezTo>
                  <a:pt x="1034" y="790"/>
                  <a:pt x="1034" y="31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5247466" y="1231906"/>
            <a:ext cx="29568" cy="25544"/>
          </a:xfrm>
          <a:custGeom>
            <a:avLst/>
            <a:gdLst/>
            <a:ahLst/>
            <a:cxnLst/>
            <a:rect l="l" t="t" r="r" b="b"/>
            <a:pathLst>
              <a:path w="1095" h="946" extrusionOk="0">
                <a:moveTo>
                  <a:pt x="620" y="0"/>
                </a:moveTo>
                <a:cubicBezTo>
                  <a:pt x="545" y="0"/>
                  <a:pt x="468" y="19"/>
                  <a:pt x="396" y="63"/>
                </a:cubicBezTo>
                <a:lnTo>
                  <a:pt x="214" y="184"/>
                </a:lnTo>
                <a:cubicBezTo>
                  <a:pt x="1" y="306"/>
                  <a:pt x="1" y="640"/>
                  <a:pt x="214" y="762"/>
                </a:cubicBezTo>
                <a:lnTo>
                  <a:pt x="396" y="883"/>
                </a:lnTo>
                <a:cubicBezTo>
                  <a:pt x="467" y="926"/>
                  <a:pt x="543" y="945"/>
                  <a:pt x="618" y="945"/>
                </a:cubicBezTo>
                <a:cubicBezTo>
                  <a:pt x="863" y="945"/>
                  <a:pt x="1095" y="737"/>
                  <a:pt x="1095" y="458"/>
                </a:cubicBezTo>
                <a:cubicBezTo>
                  <a:pt x="1095" y="202"/>
                  <a:pt x="864" y="0"/>
                  <a:pt x="62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5687391" y="1387683"/>
            <a:ext cx="34509" cy="30999"/>
          </a:xfrm>
          <a:custGeom>
            <a:avLst/>
            <a:gdLst/>
            <a:ahLst/>
            <a:cxnLst/>
            <a:rect l="l" t="t" r="r" b="b"/>
            <a:pathLst>
              <a:path w="1278" h="1148" extrusionOk="0">
                <a:moveTo>
                  <a:pt x="495" y="0"/>
                </a:moveTo>
                <a:cubicBezTo>
                  <a:pt x="462" y="0"/>
                  <a:pt x="428" y="3"/>
                  <a:pt x="396" y="8"/>
                </a:cubicBezTo>
                <a:cubicBezTo>
                  <a:pt x="92" y="8"/>
                  <a:pt x="1" y="373"/>
                  <a:pt x="244" y="525"/>
                </a:cubicBezTo>
                <a:lnTo>
                  <a:pt x="326" y="579"/>
                </a:lnTo>
                <a:lnTo>
                  <a:pt x="326" y="579"/>
                </a:lnTo>
                <a:cubicBezTo>
                  <a:pt x="339" y="669"/>
                  <a:pt x="384" y="756"/>
                  <a:pt x="457" y="829"/>
                </a:cubicBezTo>
                <a:cubicBezTo>
                  <a:pt x="487" y="859"/>
                  <a:pt x="518" y="889"/>
                  <a:pt x="518" y="950"/>
                </a:cubicBezTo>
                <a:cubicBezTo>
                  <a:pt x="586" y="1088"/>
                  <a:pt x="711" y="1147"/>
                  <a:pt x="840" y="1147"/>
                </a:cubicBezTo>
                <a:cubicBezTo>
                  <a:pt x="1049" y="1147"/>
                  <a:pt x="1270" y="989"/>
                  <a:pt x="1277" y="750"/>
                </a:cubicBezTo>
                <a:lnTo>
                  <a:pt x="1277" y="750"/>
                </a:lnTo>
                <a:cubicBezTo>
                  <a:pt x="1277" y="756"/>
                  <a:pt x="1277" y="762"/>
                  <a:pt x="1277" y="768"/>
                </a:cubicBezTo>
                <a:lnTo>
                  <a:pt x="1277" y="737"/>
                </a:lnTo>
                <a:cubicBezTo>
                  <a:pt x="1277" y="742"/>
                  <a:pt x="1277" y="746"/>
                  <a:pt x="1277" y="750"/>
                </a:cubicBezTo>
                <a:lnTo>
                  <a:pt x="1277" y="750"/>
                </a:lnTo>
                <a:cubicBezTo>
                  <a:pt x="1275" y="635"/>
                  <a:pt x="1246" y="520"/>
                  <a:pt x="1217" y="433"/>
                </a:cubicBezTo>
                <a:cubicBezTo>
                  <a:pt x="1182" y="295"/>
                  <a:pt x="1088" y="186"/>
                  <a:pt x="969" y="129"/>
                </a:cubicBezTo>
                <a:lnTo>
                  <a:pt x="969" y="129"/>
                </a:lnTo>
                <a:lnTo>
                  <a:pt x="974" y="130"/>
                </a:lnTo>
                <a:cubicBezTo>
                  <a:pt x="823" y="54"/>
                  <a:pt x="653" y="0"/>
                  <a:pt x="4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5988630" y="1095084"/>
            <a:ext cx="44959" cy="36858"/>
          </a:xfrm>
          <a:custGeom>
            <a:avLst/>
            <a:gdLst/>
            <a:ahLst/>
            <a:cxnLst/>
            <a:rect l="l" t="t" r="r" b="b"/>
            <a:pathLst>
              <a:path w="1665" h="1365" extrusionOk="0">
                <a:moveTo>
                  <a:pt x="929" y="1"/>
                </a:moveTo>
                <a:cubicBezTo>
                  <a:pt x="873" y="1"/>
                  <a:pt x="816" y="8"/>
                  <a:pt x="760" y="23"/>
                </a:cubicBezTo>
                <a:lnTo>
                  <a:pt x="760" y="24"/>
                </a:lnTo>
                <a:lnTo>
                  <a:pt x="760" y="24"/>
                </a:lnTo>
                <a:cubicBezTo>
                  <a:pt x="750" y="23"/>
                  <a:pt x="740" y="23"/>
                  <a:pt x="730" y="23"/>
                </a:cubicBezTo>
                <a:cubicBezTo>
                  <a:pt x="703" y="19"/>
                  <a:pt x="676" y="17"/>
                  <a:pt x="649" y="17"/>
                </a:cubicBezTo>
                <a:cubicBezTo>
                  <a:pt x="464" y="17"/>
                  <a:pt x="289" y="107"/>
                  <a:pt x="182" y="266"/>
                </a:cubicBezTo>
                <a:cubicBezTo>
                  <a:pt x="0" y="661"/>
                  <a:pt x="182" y="1148"/>
                  <a:pt x="578" y="1269"/>
                </a:cubicBezTo>
                <a:cubicBezTo>
                  <a:pt x="692" y="1334"/>
                  <a:pt x="814" y="1365"/>
                  <a:pt x="934" y="1365"/>
                </a:cubicBezTo>
                <a:cubicBezTo>
                  <a:pt x="1261" y="1365"/>
                  <a:pt x="1567" y="1139"/>
                  <a:pt x="1611" y="783"/>
                </a:cubicBezTo>
                <a:cubicBezTo>
                  <a:pt x="1664" y="357"/>
                  <a:pt x="1321" y="1"/>
                  <a:pt x="9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5947587" y="1636214"/>
            <a:ext cx="34482" cy="30729"/>
          </a:xfrm>
          <a:custGeom>
            <a:avLst/>
            <a:gdLst/>
            <a:ahLst/>
            <a:cxnLst/>
            <a:rect l="l" t="t" r="r" b="b"/>
            <a:pathLst>
              <a:path w="1277" h="1138" extrusionOk="0">
                <a:moveTo>
                  <a:pt x="699" y="1"/>
                </a:moveTo>
                <a:cubicBezTo>
                  <a:pt x="607" y="1"/>
                  <a:pt x="513" y="24"/>
                  <a:pt x="426" y="75"/>
                </a:cubicBezTo>
                <a:lnTo>
                  <a:pt x="304" y="166"/>
                </a:lnTo>
                <a:cubicBezTo>
                  <a:pt x="0" y="348"/>
                  <a:pt x="0" y="774"/>
                  <a:pt x="304" y="986"/>
                </a:cubicBezTo>
                <a:lnTo>
                  <a:pt x="426" y="1047"/>
                </a:lnTo>
                <a:cubicBezTo>
                  <a:pt x="519" y="1110"/>
                  <a:pt x="621" y="1138"/>
                  <a:pt x="720" y="1138"/>
                </a:cubicBezTo>
                <a:cubicBezTo>
                  <a:pt x="1008" y="1138"/>
                  <a:pt x="1277" y="900"/>
                  <a:pt x="1277" y="561"/>
                </a:cubicBezTo>
                <a:cubicBezTo>
                  <a:pt x="1277" y="237"/>
                  <a:pt x="995" y="1"/>
                  <a:pt x="69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5376322" y="1753108"/>
            <a:ext cx="25490" cy="19739"/>
          </a:xfrm>
          <a:custGeom>
            <a:avLst/>
            <a:gdLst/>
            <a:ahLst/>
            <a:cxnLst/>
            <a:rect l="l" t="t" r="r" b="b"/>
            <a:pathLst>
              <a:path w="944" h="731" extrusionOk="0">
                <a:moveTo>
                  <a:pt x="487" y="1"/>
                </a:moveTo>
                <a:cubicBezTo>
                  <a:pt x="1" y="1"/>
                  <a:pt x="1" y="730"/>
                  <a:pt x="487" y="730"/>
                </a:cubicBezTo>
                <a:cubicBezTo>
                  <a:pt x="943" y="730"/>
                  <a:pt x="943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5235990" y="1518240"/>
            <a:ext cx="32025" cy="23978"/>
          </a:xfrm>
          <a:custGeom>
            <a:avLst/>
            <a:gdLst/>
            <a:ahLst/>
            <a:cxnLst/>
            <a:rect l="l" t="t" r="r" b="b"/>
            <a:pathLst>
              <a:path w="1186" h="888" extrusionOk="0">
                <a:moveTo>
                  <a:pt x="464" y="0"/>
                </a:moveTo>
                <a:cubicBezTo>
                  <a:pt x="369" y="0"/>
                  <a:pt x="273" y="21"/>
                  <a:pt x="183" y="67"/>
                </a:cubicBezTo>
                <a:cubicBezTo>
                  <a:pt x="0" y="188"/>
                  <a:pt x="0" y="462"/>
                  <a:pt x="183" y="553"/>
                </a:cubicBezTo>
                <a:cubicBezTo>
                  <a:pt x="335" y="644"/>
                  <a:pt x="456" y="644"/>
                  <a:pt x="578" y="796"/>
                </a:cubicBezTo>
                <a:cubicBezTo>
                  <a:pt x="639" y="857"/>
                  <a:pt x="722" y="887"/>
                  <a:pt x="806" y="887"/>
                </a:cubicBezTo>
                <a:cubicBezTo>
                  <a:pt x="889" y="887"/>
                  <a:pt x="973" y="857"/>
                  <a:pt x="1034" y="796"/>
                </a:cubicBezTo>
                <a:cubicBezTo>
                  <a:pt x="1186" y="675"/>
                  <a:pt x="1186" y="462"/>
                  <a:pt x="1034" y="310"/>
                </a:cubicBezTo>
                <a:lnTo>
                  <a:pt x="1064" y="310"/>
                </a:lnTo>
                <a:cubicBezTo>
                  <a:pt x="915" y="118"/>
                  <a:pt x="690" y="0"/>
                  <a:pt x="46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4847775" y="1066137"/>
            <a:ext cx="20522" cy="15634"/>
          </a:xfrm>
          <a:custGeom>
            <a:avLst/>
            <a:gdLst/>
            <a:ahLst/>
            <a:cxnLst/>
            <a:rect l="l" t="t" r="r" b="b"/>
            <a:pathLst>
              <a:path w="760" h="579" extrusionOk="0">
                <a:moveTo>
                  <a:pt x="365" y="1"/>
                </a:moveTo>
                <a:cubicBezTo>
                  <a:pt x="0" y="1"/>
                  <a:pt x="0" y="578"/>
                  <a:pt x="365" y="578"/>
                </a:cubicBezTo>
                <a:cubicBezTo>
                  <a:pt x="760" y="578"/>
                  <a:pt x="76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5397681" y="946327"/>
            <a:ext cx="22169" cy="24842"/>
          </a:xfrm>
          <a:custGeom>
            <a:avLst/>
            <a:gdLst/>
            <a:ahLst/>
            <a:cxnLst/>
            <a:rect l="l" t="t" r="r" b="b"/>
            <a:pathLst>
              <a:path w="821" h="920" extrusionOk="0">
                <a:moveTo>
                  <a:pt x="414" y="0"/>
                </a:moveTo>
                <a:cubicBezTo>
                  <a:pt x="327" y="0"/>
                  <a:pt x="243" y="30"/>
                  <a:pt x="183" y="91"/>
                </a:cubicBezTo>
                <a:cubicBezTo>
                  <a:pt x="0" y="274"/>
                  <a:pt x="31" y="456"/>
                  <a:pt x="91" y="669"/>
                </a:cubicBezTo>
                <a:cubicBezTo>
                  <a:pt x="137" y="836"/>
                  <a:pt x="274" y="920"/>
                  <a:pt x="411" y="920"/>
                </a:cubicBezTo>
                <a:cubicBezTo>
                  <a:pt x="547" y="920"/>
                  <a:pt x="684" y="836"/>
                  <a:pt x="730" y="669"/>
                </a:cubicBezTo>
                <a:cubicBezTo>
                  <a:pt x="790" y="456"/>
                  <a:pt x="821" y="304"/>
                  <a:pt x="669" y="91"/>
                </a:cubicBezTo>
                <a:cubicBezTo>
                  <a:pt x="593" y="30"/>
                  <a:pt x="502" y="0"/>
                  <a:pt x="4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5456762" y="1183922"/>
            <a:ext cx="21359" cy="24248"/>
          </a:xfrm>
          <a:custGeom>
            <a:avLst/>
            <a:gdLst/>
            <a:ahLst/>
            <a:cxnLst/>
            <a:rect l="l" t="t" r="r" b="b"/>
            <a:pathLst>
              <a:path w="791" h="898" extrusionOk="0">
                <a:moveTo>
                  <a:pt x="411" y="1"/>
                </a:moveTo>
                <a:cubicBezTo>
                  <a:pt x="289" y="1"/>
                  <a:pt x="168" y="77"/>
                  <a:pt x="122" y="229"/>
                </a:cubicBezTo>
                <a:lnTo>
                  <a:pt x="61" y="441"/>
                </a:lnTo>
                <a:cubicBezTo>
                  <a:pt x="1" y="685"/>
                  <a:pt x="183" y="897"/>
                  <a:pt x="396" y="897"/>
                </a:cubicBezTo>
                <a:cubicBezTo>
                  <a:pt x="639" y="897"/>
                  <a:pt x="791" y="685"/>
                  <a:pt x="761" y="441"/>
                </a:cubicBezTo>
                <a:lnTo>
                  <a:pt x="700" y="229"/>
                </a:lnTo>
                <a:cubicBezTo>
                  <a:pt x="654" y="77"/>
                  <a:pt x="533" y="1"/>
                  <a:pt x="41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>
            <a:off x="5683799" y="975706"/>
            <a:ext cx="43015" cy="19415"/>
          </a:xfrm>
          <a:custGeom>
            <a:avLst/>
            <a:gdLst/>
            <a:ahLst/>
            <a:cxnLst/>
            <a:rect l="l" t="t" r="r" b="b"/>
            <a:pathLst>
              <a:path w="1593" h="719" extrusionOk="0">
                <a:moveTo>
                  <a:pt x="1202" y="1"/>
                </a:moveTo>
                <a:cubicBezTo>
                  <a:pt x="857" y="1"/>
                  <a:pt x="518" y="94"/>
                  <a:pt x="225" y="280"/>
                </a:cubicBezTo>
                <a:cubicBezTo>
                  <a:pt x="0" y="364"/>
                  <a:pt x="61" y="682"/>
                  <a:pt x="287" y="682"/>
                </a:cubicBezTo>
                <a:cubicBezTo>
                  <a:pt x="306" y="682"/>
                  <a:pt x="326" y="680"/>
                  <a:pt x="347" y="675"/>
                </a:cubicBezTo>
                <a:cubicBezTo>
                  <a:pt x="568" y="609"/>
                  <a:pt x="789" y="559"/>
                  <a:pt x="1021" y="548"/>
                </a:cubicBezTo>
                <a:lnTo>
                  <a:pt x="1021" y="548"/>
                </a:lnTo>
                <a:cubicBezTo>
                  <a:pt x="1046" y="660"/>
                  <a:pt x="1148" y="718"/>
                  <a:pt x="1254" y="718"/>
                </a:cubicBezTo>
                <a:cubicBezTo>
                  <a:pt x="1355" y="718"/>
                  <a:pt x="1460" y="664"/>
                  <a:pt x="1502" y="553"/>
                </a:cubicBezTo>
                <a:lnTo>
                  <a:pt x="1471" y="553"/>
                </a:lnTo>
                <a:lnTo>
                  <a:pt x="1562" y="341"/>
                </a:lnTo>
                <a:cubicBezTo>
                  <a:pt x="1593" y="189"/>
                  <a:pt x="1502" y="37"/>
                  <a:pt x="1350" y="6"/>
                </a:cubicBezTo>
                <a:cubicBezTo>
                  <a:pt x="1300" y="3"/>
                  <a:pt x="1251" y="1"/>
                  <a:pt x="12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5092336" y="1087496"/>
            <a:ext cx="16445" cy="123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305" y="0"/>
                </a:moveTo>
                <a:cubicBezTo>
                  <a:pt x="1" y="0"/>
                  <a:pt x="1" y="456"/>
                  <a:pt x="305" y="456"/>
                </a:cubicBezTo>
                <a:cubicBezTo>
                  <a:pt x="609" y="456"/>
                  <a:pt x="60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4967585" y="1278620"/>
            <a:ext cx="32835" cy="20684"/>
          </a:xfrm>
          <a:custGeom>
            <a:avLst/>
            <a:gdLst/>
            <a:ahLst/>
            <a:cxnLst/>
            <a:rect l="l" t="t" r="r" b="b"/>
            <a:pathLst>
              <a:path w="1216" h="766" extrusionOk="0">
                <a:moveTo>
                  <a:pt x="307" y="0"/>
                </a:moveTo>
                <a:cubicBezTo>
                  <a:pt x="218" y="0"/>
                  <a:pt x="130" y="60"/>
                  <a:pt x="92" y="156"/>
                </a:cubicBezTo>
                <a:cubicBezTo>
                  <a:pt x="1" y="339"/>
                  <a:pt x="62" y="582"/>
                  <a:pt x="274" y="673"/>
                </a:cubicBezTo>
                <a:cubicBezTo>
                  <a:pt x="392" y="732"/>
                  <a:pt x="523" y="765"/>
                  <a:pt x="658" y="765"/>
                </a:cubicBezTo>
                <a:cubicBezTo>
                  <a:pt x="732" y="765"/>
                  <a:pt x="807" y="755"/>
                  <a:pt x="882" y="734"/>
                </a:cubicBezTo>
                <a:cubicBezTo>
                  <a:pt x="1215" y="678"/>
                  <a:pt x="1118" y="141"/>
                  <a:pt x="797" y="141"/>
                </a:cubicBezTo>
                <a:cubicBezTo>
                  <a:pt x="767" y="141"/>
                  <a:pt x="734" y="146"/>
                  <a:pt x="700" y="156"/>
                </a:cubicBezTo>
                <a:cubicBezTo>
                  <a:pt x="654" y="171"/>
                  <a:pt x="609" y="179"/>
                  <a:pt x="563" y="179"/>
                </a:cubicBezTo>
                <a:cubicBezTo>
                  <a:pt x="557" y="179"/>
                  <a:pt x="550" y="179"/>
                  <a:pt x="544" y="179"/>
                </a:cubicBezTo>
                <a:lnTo>
                  <a:pt x="544" y="179"/>
                </a:lnTo>
                <a:cubicBezTo>
                  <a:pt x="517" y="133"/>
                  <a:pt x="487" y="95"/>
                  <a:pt x="457" y="65"/>
                </a:cubicBezTo>
                <a:cubicBezTo>
                  <a:pt x="412" y="20"/>
                  <a:pt x="359" y="0"/>
                  <a:pt x="30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4640099" y="1158675"/>
            <a:ext cx="27948" cy="24869"/>
          </a:xfrm>
          <a:custGeom>
            <a:avLst/>
            <a:gdLst/>
            <a:ahLst/>
            <a:cxnLst/>
            <a:rect l="l" t="t" r="r" b="b"/>
            <a:pathLst>
              <a:path w="1035" h="921" extrusionOk="0">
                <a:moveTo>
                  <a:pt x="521" y="1"/>
                </a:moveTo>
                <a:cubicBezTo>
                  <a:pt x="411" y="1"/>
                  <a:pt x="305" y="54"/>
                  <a:pt x="244" y="161"/>
                </a:cubicBezTo>
                <a:lnTo>
                  <a:pt x="183" y="313"/>
                </a:lnTo>
                <a:cubicBezTo>
                  <a:pt x="1" y="586"/>
                  <a:pt x="214" y="920"/>
                  <a:pt x="518" y="920"/>
                </a:cubicBezTo>
                <a:cubicBezTo>
                  <a:pt x="852" y="920"/>
                  <a:pt x="1034" y="586"/>
                  <a:pt x="882" y="313"/>
                </a:cubicBezTo>
                <a:lnTo>
                  <a:pt x="822" y="161"/>
                </a:lnTo>
                <a:cubicBezTo>
                  <a:pt x="746" y="54"/>
                  <a:pt x="632" y="1"/>
                  <a:pt x="52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4365159" y="1037434"/>
            <a:ext cx="27921" cy="20522"/>
          </a:xfrm>
          <a:custGeom>
            <a:avLst/>
            <a:gdLst/>
            <a:ahLst/>
            <a:cxnLst/>
            <a:rect l="l" t="t" r="r" b="b"/>
            <a:pathLst>
              <a:path w="1034" h="760" extrusionOk="0">
                <a:moveTo>
                  <a:pt x="517" y="0"/>
                </a:moveTo>
                <a:cubicBezTo>
                  <a:pt x="0" y="0"/>
                  <a:pt x="0" y="760"/>
                  <a:pt x="517" y="760"/>
                </a:cubicBezTo>
                <a:cubicBezTo>
                  <a:pt x="1034" y="760"/>
                  <a:pt x="1034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"/>
          <p:cNvSpPr/>
          <p:nvPr/>
        </p:nvSpPr>
        <p:spPr>
          <a:xfrm>
            <a:off x="4938854" y="911845"/>
            <a:ext cx="22196" cy="8236"/>
          </a:xfrm>
          <a:custGeom>
            <a:avLst/>
            <a:gdLst/>
            <a:ahLst/>
            <a:cxnLst/>
            <a:rect l="l" t="t" r="r" b="b"/>
            <a:pathLst>
              <a:path w="822" h="305" extrusionOk="0">
                <a:moveTo>
                  <a:pt x="670" y="0"/>
                </a:moveTo>
                <a:lnTo>
                  <a:pt x="639" y="61"/>
                </a:lnTo>
                <a:lnTo>
                  <a:pt x="183" y="61"/>
                </a:lnTo>
                <a:cubicBezTo>
                  <a:pt x="1" y="61"/>
                  <a:pt x="1" y="304"/>
                  <a:pt x="183" y="304"/>
                </a:cubicBezTo>
                <a:lnTo>
                  <a:pt x="670" y="304"/>
                </a:lnTo>
                <a:cubicBezTo>
                  <a:pt x="822" y="274"/>
                  <a:pt x="822" y="31"/>
                  <a:pt x="67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4178221" y="2160765"/>
            <a:ext cx="48442" cy="29028"/>
          </a:xfrm>
          <a:custGeom>
            <a:avLst/>
            <a:gdLst/>
            <a:ahLst/>
            <a:cxnLst/>
            <a:rect l="l" t="t" r="r" b="b"/>
            <a:pathLst>
              <a:path w="1794" h="1075" extrusionOk="0">
                <a:moveTo>
                  <a:pt x="395" y="0"/>
                </a:moveTo>
                <a:cubicBezTo>
                  <a:pt x="184" y="0"/>
                  <a:pt x="0" y="194"/>
                  <a:pt x="54" y="436"/>
                </a:cubicBezTo>
                <a:cubicBezTo>
                  <a:pt x="145" y="892"/>
                  <a:pt x="692" y="1074"/>
                  <a:pt x="1118" y="1074"/>
                </a:cubicBezTo>
                <a:cubicBezTo>
                  <a:pt x="1794" y="1074"/>
                  <a:pt x="1713" y="82"/>
                  <a:pt x="1141" y="82"/>
                </a:cubicBezTo>
                <a:cubicBezTo>
                  <a:pt x="1096" y="82"/>
                  <a:pt x="1047" y="88"/>
                  <a:pt x="996" y="102"/>
                </a:cubicBezTo>
                <a:cubicBezTo>
                  <a:pt x="905" y="132"/>
                  <a:pt x="844" y="132"/>
                  <a:pt x="783" y="132"/>
                </a:cubicBezTo>
                <a:cubicBezTo>
                  <a:pt x="662" y="102"/>
                  <a:pt x="571" y="71"/>
                  <a:pt x="479" y="11"/>
                </a:cubicBezTo>
                <a:cubicBezTo>
                  <a:pt x="451" y="3"/>
                  <a:pt x="423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"/>
          <p:cNvSpPr/>
          <p:nvPr/>
        </p:nvSpPr>
        <p:spPr>
          <a:xfrm>
            <a:off x="4082821" y="2425929"/>
            <a:ext cx="27111" cy="23222"/>
          </a:xfrm>
          <a:custGeom>
            <a:avLst/>
            <a:gdLst/>
            <a:ahLst/>
            <a:cxnLst/>
            <a:rect l="l" t="t" r="r" b="b"/>
            <a:pathLst>
              <a:path w="1004" h="860" extrusionOk="0">
                <a:moveTo>
                  <a:pt x="502" y="1"/>
                </a:moveTo>
                <a:cubicBezTo>
                  <a:pt x="441" y="1"/>
                  <a:pt x="380" y="24"/>
                  <a:pt x="335" y="69"/>
                </a:cubicBezTo>
                <a:lnTo>
                  <a:pt x="213" y="221"/>
                </a:lnTo>
                <a:cubicBezTo>
                  <a:pt x="0" y="434"/>
                  <a:pt x="183" y="859"/>
                  <a:pt x="517" y="859"/>
                </a:cubicBezTo>
                <a:cubicBezTo>
                  <a:pt x="851" y="859"/>
                  <a:pt x="1003" y="434"/>
                  <a:pt x="791" y="221"/>
                </a:cubicBezTo>
                <a:lnTo>
                  <a:pt x="669" y="69"/>
                </a:lnTo>
                <a:cubicBezTo>
                  <a:pt x="623" y="24"/>
                  <a:pt x="563" y="1"/>
                  <a:pt x="5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"/>
          <p:cNvSpPr/>
          <p:nvPr/>
        </p:nvSpPr>
        <p:spPr>
          <a:xfrm>
            <a:off x="5121067" y="2115076"/>
            <a:ext cx="24653" cy="18092"/>
          </a:xfrm>
          <a:custGeom>
            <a:avLst/>
            <a:gdLst/>
            <a:ahLst/>
            <a:cxnLst/>
            <a:rect l="l" t="t" r="r" b="b"/>
            <a:pathLst>
              <a:path w="913" h="670" extrusionOk="0">
                <a:moveTo>
                  <a:pt x="457" y="0"/>
                </a:moveTo>
                <a:cubicBezTo>
                  <a:pt x="1" y="0"/>
                  <a:pt x="1" y="669"/>
                  <a:pt x="457" y="669"/>
                </a:cubicBezTo>
                <a:cubicBezTo>
                  <a:pt x="913" y="669"/>
                  <a:pt x="913" y="0"/>
                  <a:pt x="4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5587265" y="2580438"/>
            <a:ext cx="23843" cy="18902"/>
          </a:xfrm>
          <a:custGeom>
            <a:avLst/>
            <a:gdLst/>
            <a:ahLst/>
            <a:cxnLst/>
            <a:rect l="l" t="t" r="r" b="b"/>
            <a:pathLst>
              <a:path w="883" h="700" extrusionOk="0">
                <a:moveTo>
                  <a:pt x="457" y="1"/>
                </a:moveTo>
                <a:cubicBezTo>
                  <a:pt x="1" y="31"/>
                  <a:pt x="1" y="669"/>
                  <a:pt x="457" y="700"/>
                </a:cubicBezTo>
                <a:cubicBezTo>
                  <a:pt x="882" y="669"/>
                  <a:pt x="882" y="31"/>
                  <a:pt x="45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6166712" y="2512310"/>
            <a:ext cx="33267" cy="27732"/>
          </a:xfrm>
          <a:custGeom>
            <a:avLst/>
            <a:gdLst/>
            <a:ahLst/>
            <a:cxnLst/>
            <a:rect l="l" t="t" r="r" b="b"/>
            <a:pathLst>
              <a:path w="1232" h="1027" extrusionOk="0">
                <a:moveTo>
                  <a:pt x="609" y="1"/>
                </a:moveTo>
                <a:cubicBezTo>
                  <a:pt x="404" y="1"/>
                  <a:pt x="199" y="122"/>
                  <a:pt x="123" y="366"/>
                </a:cubicBezTo>
                <a:lnTo>
                  <a:pt x="92" y="548"/>
                </a:lnTo>
                <a:cubicBezTo>
                  <a:pt x="1" y="867"/>
                  <a:pt x="305" y="1027"/>
                  <a:pt x="613" y="1027"/>
                </a:cubicBezTo>
                <a:cubicBezTo>
                  <a:pt x="920" y="1027"/>
                  <a:pt x="1232" y="867"/>
                  <a:pt x="1156" y="548"/>
                </a:cubicBezTo>
                <a:lnTo>
                  <a:pt x="1095" y="366"/>
                </a:lnTo>
                <a:cubicBezTo>
                  <a:pt x="1019" y="122"/>
                  <a:pt x="814" y="1"/>
                  <a:pt x="60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6898831" y="2420799"/>
            <a:ext cx="25490" cy="20954"/>
          </a:xfrm>
          <a:custGeom>
            <a:avLst/>
            <a:gdLst/>
            <a:ahLst/>
            <a:cxnLst/>
            <a:rect l="l" t="t" r="r" b="b"/>
            <a:pathLst>
              <a:path w="944" h="776" extrusionOk="0">
                <a:moveTo>
                  <a:pt x="483" y="1"/>
                </a:moveTo>
                <a:cubicBezTo>
                  <a:pt x="434" y="1"/>
                  <a:pt x="381" y="16"/>
                  <a:pt x="335" y="46"/>
                </a:cubicBezTo>
                <a:lnTo>
                  <a:pt x="214" y="168"/>
                </a:lnTo>
                <a:cubicBezTo>
                  <a:pt x="1" y="411"/>
                  <a:pt x="153" y="776"/>
                  <a:pt x="487" y="776"/>
                </a:cubicBezTo>
                <a:cubicBezTo>
                  <a:pt x="791" y="776"/>
                  <a:pt x="943" y="411"/>
                  <a:pt x="730" y="168"/>
                </a:cubicBezTo>
                <a:lnTo>
                  <a:pt x="609" y="46"/>
                </a:lnTo>
                <a:cubicBezTo>
                  <a:pt x="578" y="16"/>
                  <a:pt x="533" y="1"/>
                  <a:pt x="4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7314156" y="3034323"/>
            <a:ext cx="22169" cy="16445"/>
          </a:xfrm>
          <a:custGeom>
            <a:avLst/>
            <a:gdLst/>
            <a:ahLst/>
            <a:cxnLst/>
            <a:rect l="l" t="t" r="r" b="b"/>
            <a:pathLst>
              <a:path w="821" h="609" extrusionOk="0">
                <a:moveTo>
                  <a:pt x="395" y="0"/>
                </a:moveTo>
                <a:cubicBezTo>
                  <a:pt x="0" y="0"/>
                  <a:pt x="0" y="608"/>
                  <a:pt x="395" y="608"/>
                </a:cubicBezTo>
                <a:cubicBezTo>
                  <a:pt x="821" y="608"/>
                  <a:pt x="821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7195534" y="3599620"/>
            <a:ext cx="23033" cy="20954"/>
          </a:xfrm>
          <a:custGeom>
            <a:avLst/>
            <a:gdLst/>
            <a:ahLst/>
            <a:cxnLst/>
            <a:rect l="l" t="t" r="r" b="b"/>
            <a:pathLst>
              <a:path w="853" h="776" extrusionOk="0">
                <a:moveTo>
                  <a:pt x="430" y="0"/>
                </a:moveTo>
                <a:cubicBezTo>
                  <a:pt x="290" y="0"/>
                  <a:pt x="153" y="84"/>
                  <a:pt x="107" y="251"/>
                </a:cubicBezTo>
                <a:cubicBezTo>
                  <a:pt x="107" y="312"/>
                  <a:pt x="107" y="373"/>
                  <a:pt x="77" y="434"/>
                </a:cubicBezTo>
                <a:cubicBezTo>
                  <a:pt x="1" y="662"/>
                  <a:pt x="214" y="775"/>
                  <a:pt x="426" y="775"/>
                </a:cubicBezTo>
                <a:cubicBezTo>
                  <a:pt x="639" y="775"/>
                  <a:pt x="852" y="662"/>
                  <a:pt x="776" y="434"/>
                </a:cubicBezTo>
                <a:cubicBezTo>
                  <a:pt x="776" y="373"/>
                  <a:pt x="776" y="312"/>
                  <a:pt x="776" y="251"/>
                </a:cubicBezTo>
                <a:cubicBezTo>
                  <a:pt x="715" y="84"/>
                  <a:pt x="571" y="0"/>
                  <a:pt x="43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6581632" y="3383627"/>
            <a:ext cx="45553" cy="39559"/>
          </a:xfrm>
          <a:custGeom>
            <a:avLst/>
            <a:gdLst/>
            <a:ahLst/>
            <a:cxnLst/>
            <a:rect l="l" t="t" r="r" b="b"/>
            <a:pathLst>
              <a:path w="1687" h="1465" extrusionOk="0">
                <a:moveTo>
                  <a:pt x="1023" y="1"/>
                </a:moveTo>
                <a:cubicBezTo>
                  <a:pt x="976" y="1"/>
                  <a:pt x="930" y="6"/>
                  <a:pt x="883" y="18"/>
                </a:cubicBezTo>
                <a:lnTo>
                  <a:pt x="883" y="18"/>
                </a:lnTo>
                <a:cubicBezTo>
                  <a:pt x="860" y="16"/>
                  <a:pt x="837" y="15"/>
                  <a:pt x="815" y="15"/>
                </a:cubicBezTo>
                <a:cubicBezTo>
                  <a:pt x="358" y="15"/>
                  <a:pt x="0" y="447"/>
                  <a:pt x="106" y="925"/>
                </a:cubicBezTo>
                <a:cubicBezTo>
                  <a:pt x="167" y="1168"/>
                  <a:pt x="380" y="1381"/>
                  <a:pt x="623" y="1442"/>
                </a:cubicBezTo>
                <a:cubicBezTo>
                  <a:pt x="684" y="1457"/>
                  <a:pt x="747" y="1464"/>
                  <a:pt x="809" y="1464"/>
                </a:cubicBezTo>
                <a:cubicBezTo>
                  <a:pt x="997" y="1464"/>
                  <a:pt x="1185" y="1396"/>
                  <a:pt x="1322" y="1259"/>
                </a:cubicBezTo>
                <a:lnTo>
                  <a:pt x="1444" y="1138"/>
                </a:lnTo>
                <a:cubicBezTo>
                  <a:pt x="1626" y="986"/>
                  <a:pt x="1687" y="742"/>
                  <a:pt x="1626" y="530"/>
                </a:cubicBezTo>
                <a:cubicBezTo>
                  <a:pt x="1596" y="439"/>
                  <a:pt x="1565" y="347"/>
                  <a:pt x="1505" y="287"/>
                </a:cubicBezTo>
                <a:cubicBezTo>
                  <a:pt x="1402" y="102"/>
                  <a:pt x="1217" y="1"/>
                  <a:pt x="102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"/>
          <p:cNvSpPr/>
          <p:nvPr/>
        </p:nvSpPr>
        <p:spPr>
          <a:xfrm>
            <a:off x="7111421" y="3147895"/>
            <a:ext cx="29568" cy="26003"/>
          </a:xfrm>
          <a:custGeom>
            <a:avLst/>
            <a:gdLst/>
            <a:ahLst/>
            <a:cxnLst/>
            <a:rect l="l" t="t" r="r" b="b"/>
            <a:pathLst>
              <a:path w="1095" h="963" extrusionOk="0">
                <a:moveTo>
                  <a:pt x="640" y="1"/>
                </a:moveTo>
                <a:cubicBezTo>
                  <a:pt x="558" y="1"/>
                  <a:pt x="474" y="25"/>
                  <a:pt x="396" y="80"/>
                </a:cubicBezTo>
                <a:cubicBezTo>
                  <a:pt x="335" y="111"/>
                  <a:pt x="304" y="111"/>
                  <a:pt x="244" y="141"/>
                </a:cubicBezTo>
                <a:cubicBezTo>
                  <a:pt x="0" y="293"/>
                  <a:pt x="0" y="658"/>
                  <a:pt x="244" y="810"/>
                </a:cubicBezTo>
                <a:lnTo>
                  <a:pt x="396" y="901"/>
                </a:lnTo>
                <a:cubicBezTo>
                  <a:pt x="467" y="944"/>
                  <a:pt x="543" y="963"/>
                  <a:pt x="617" y="963"/>
                </a:cubicBezTo>
                <a:cubicBezTo>
                  <a:pt x="863" y="963"/>
                  <a:pt x="1095" y="755"/>
                  <a:pt x="1095" y="475"/>
                </a:cubicBezTo>
                <a:cubicBezTo>
                  <a:pt x="1095" y="205"/>
                  <a:pt x="877" y="1"/>
                  <a:pt x="64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7431509" y="3451268"/>
            <a:ext cx="9883" cy="9883"/>
          </a:xfrm>
          <a:custGeom>
            <a:avLst/>
            <a:gdLst/>
            <a:ahLst/>
            <a:cxnLst/>
            <a:rect l="l" t="t" r="r" b="b"/>
            <a:pathLst>
              <a:path w="366" h="366" extrusionOk="0">
                <a:moveTo>
                  <a:pt x="183" y="0"/>
                </a:moveTo>
                <a:cubicBezTo>
                  <a:pt x="1" y="61"/>
                  <a:pt x="1" y="304"/>
                  <a:pt x="183" y="365"/>
                </a:cubicBezTo>
                <a:cubicBezTo>
                  <a:pt x="365" y="304"/>
                  <a:pt x="365" y="61"/>
                  <a:pt x="18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"/>
          <p:cNvSpPr/>
          <p:nvPr/>
        </p:nvSpPr>
        <p:spPr>
          <a:xfrm>
            <a:off x="7014158" y="3371449"/>
            <a:ext cx="18092" cy="24032"/>
          </a:xfrm>
          <a:custGeom>
            <a:avLst/>
            <a:gdLst/>
            <a:ahLst/>
            <a:cxnLst/>
            <a:rect l="l" t="t" r="r" b="b"/>
            <a:pathLst>
              <a:path w="670" h="890" extrusionOk="0">
                <a:moveTo>
                  <a:pt x="335" y="0"/>
                </a:moveTo>
                <a:cubicBezTo>
                  <a:pt x="251" y="0"/>
                  <a:pt x="168" y="54"/>
                  <a:pt x="137" y="160"/>
                </a:cubicBezTo>
                <a:cubicBezTo>
                  <a:pt x="76" y="312"/>
                  <a:pt x="46" y="464"/>
                  <a:pt x="46" y="616"/>
                </a:cubicBezTo>
                <a:cubicBezTo>
                  <a:pt x="1" y="798"/>
                  <a:pt x="168" y="890"/>
                  <a:pt x="335" y="890"/>
                </a:cubicBezTo>
                <a:cubicBezTo>
                  <a:pt x="502" y="890"/>
                  <a:pt x="669" y="798"/>
                  <a:pt x="624" y="616"/>
                </a:cubicBezTo>
                <a:cubicBezTo>
                  <a:pt x="624" y="464"/>
                  <a:pt x="593" y="312"/>
                  <a:pt x="532" y="160"/>
                </a:cubicBezTo>
                <a:cubicBezTo>
                  <a:pt x="502" y="54"/>
                  <a:pt x="418" y="0"/>
                  <a:pt x="3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"/>
          <p:cNvSpPr/>
          <p:nvPr/>
        </p:nvSpPr>
        <p:spPr>
          <a:xfrm>
            <a:off x="7242870" y="3277939"/>
            <a:ext cx="26165" cy="29001"/>
          </a:xfrm>
          <a:custGeom>
            <a:avLst/>
            <a:gdLst/>
            <a:ahLst/>
            <a:cxnLst/>
            <a:rect l="l" t="t" r="r" b="b"/>
            <a:pathLst>
              <a:path w="969" h="1074" extrusionOk="0">
                <a:moveTo>
                  <a:pt x="390" y="0"/>
                </a:moveTo>
                <a:cubicBezTo>
                  <a:pt x="183" y="0"/>
                  <a:pt x="0" y="284"/>
                  <a:pt x="178" y="462"/>
                </a:cubicBezTo>
                <a:cubicBezTo>
                  <a:pt x="269" y="553"/>
                  <a:pt x="300" y="644"/>
                  <a:pt x="300" y="766"/>
                </a:cubicBezTo>
                <a:cubicBezTo>
                  <a:pt x="285" y="975"/>
                  <a:pt x="453" y="1074"/>
                  <a:pt x="621" y="1074"/>
                </a:cubicBezTo>
                <a:cubicBezTo>
                  <a:pt x="795" y="1074"/>
                  <a:pt x="969" y="967"/>
                  <a:pt x="938" y="766"/>
                </a:cubicBezTo>
                <a:cubicBezTo>
                  <a:pt x="908" y="462"/>
                  <a:pt x="756" y="219"/>
                  <a:pt x="512" y="36"/>
                </a:cubicBezTo>
                <a:cubicBezTo>
                  <a:pt x="472" y="11"/>
                  <a:pt x="431" y="0"/>
                  <a:pt x="39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"/>
          <p:cNvSpPr/>
          <p:nvPr/>
        </p:nvSpPr>
        <p:spPr>
          <a:xfrm>
            <a:off x="6943682" y="2542472"/>
            <a:ext cx="20846" cy="16039"/>
          </a:xfrm>
          <a:custGeom>
            <a:avLst/>
            <a:gdLst/>
            <a:ahLst/>
            <a:cxnLst/>
            <a:rect l="l" t="t" r="r" b="b"/>
            <a:pathLst>
              <a:path w="772" h="594" extrusionOk="0">
                <a:moveTo>
                  <a:pt x="287" y="1"/>
                </a:moveTo>
                <a:cubicBezTo>
                  <a:pt x="1" y="1"/>
                  <a:pt x="1" y="594"/>
                  <a:pt x="287" y="594"/>
                </a:cubicBezTo>
                <a:cubicBezTo>
                  <a:pt x="306" y="594"/>
                  <a:pt x="325" y="591"/>
                  <a:pt x="346" y="586"/>
                </a:cubicBezTo>
                <a:lnTo>
                  <a:pt x="589" y="495"/>
                </a:lnTo>
                <a:cubicBezTo>
                  <a:pt x="772" y="434"/>
                  <a:pt x="772" y="160"/>
                  <a:pt x="589" y="100"/>
                </a:cubicBezTo>
                <a:lnTo>
                  <a:pt x="346" y="8"/>
                </a:lnTo>
                <a:cubicBezTo>
                  <a:pt x="325" y="3"/>
                  <a:pt x="306" y="1"/>
                  <a:pt x="2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"/>
          <p:cNvSpPr/>
          <p:nvPr/>
        </p:nvSpPr>
        <p:spPr>
          <a:xfrm>
            <a:off x="6650975" y="2619834"/>
            <a:ext cx="23006" cy="18902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426" y="1"/>
                </a:moveTo>
                <a:cubicBezTo>
                  <a:pt x="0" y="31"/>
                  <a:pt x="0" y="669"/>
                  <a:pt x="426" y="700"/>
                </a:cubicBezTo>
                <a:cubicBezTo>
                  <a:pt x="851" y="669"/>
                  <a:pt x="851" y="31"/>
                  <a:pt x="42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"/>
          <p:cNvSpPr/>
          <p:nvPr/>
        </p:nvSpPr>
        <p:spPr>
          <a:xfrm>
            <a:off x="6744538" y="2017408"/>
            <a:ext cx="19712" cy="16445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0"/>
                </a:moveTo>
                <a:cubicBezTo>
                  <a:pt x="1" y="31"/>
                  <a:pt x="1" y="547"/>
                  <a:pt x="365" y="608"/>
                </a:cubicBezTo>
                <a:cubicBezTo>
                  <a:pt x="730" y="547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"/>
          <p:cNvSpPr/>
          <p:nvPr/>
        </p:nvSpPr>
        <p:spPr>
          <a:xfrm>
            <a:off x="7351555" y="2157362"/>
            <a:ext cx="25247" cy="27624"/>
          </a:xfrm>
          <a:custGeom>
            <a:avLst/>
            <a:gdLst/>
            <a:ahLst/>
            <a:cxnLst/>
            <a:rect l="l" t="t" r="r" b="b"/>
            <a:pathLst>
              <a:path w="935" h="1023" extrusionOk="0">
                <a:moveTo>
                  <a:pt x="247" y="1"/>
                </a:moveTo>
                <a:cubicBezTo>
                  <a:pt x="127" y="1"/>
                  <a:pt x="0" y="137"/>
                  <a:pt x="44" y="289"/>
                </a:cubicBezTo>
                <a:lnTo>
                  <a:pt x="165" y="805"/>
                </a:lnTo>
                <a:cubicBezTo>
                  <a:pt x="206" y="959"/>
                  <a:pt x="319" y="1023"/>
                  <a:pt x="439" y="1023"/>
                </a:cubicBezTo>
                <a:cubicBezTo>
                  <a:pt x="674" y="1023"/>
                  <a:pt x="934" y="773"/>
                  <a:pt x="712" y="471"/>
                </a:cubicBezTo>
                <a:lnTo>
                  <a:pt x="378" y="76"/>
                </a:lnTo>
                <a:cubicBezTo>
                  <a:pt x="343" y="23"/>
                  <a:pt x="295" y="1"/>
                  <a:pt x="24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"/>
          <p:cNvSpPr/>
          <p:nvPr/>
        </p:nvSpPr>
        <p:spPr>
          <a:xfrm>
            <a:off x="7141799" y="2654910"/>
            <a:ext cx="18551" cy="14311"/>
          </a:xfrm>
          <a:custGeom>
            <a:avLst/>
            <a:gdLst/>
            <a:ahLst/>
            <a:cxnLst/>
            <a:rect l="l" t="t" r="r" b="b"/>
            <a:pathLst>
              <a:path w="687" h="530" extrusionOk="0">
                <a:moveTo>
                  <a:pt x="450" y="0"/>
                </a:moveTo>
                <a:cubicBezTo>
                  <a:pt x="433" y="0"/>
                  <a:pt x="415" y="3"/>
                  <a:pt x="395" y="9"/>
                </a:cubicBezTo>
                <a:lnTo>
                  <a:pt x="182" y="100"/>
                </a:lnTo>
                <a:cubicBezTo>
                  <a:pt x="0" y="130"/>
                  <a:pt x="0" y="373"/>
                  <a:pt x="182" y="434"/>
                </a:cubicBezTo>
                <a:lnTo>
                  <a:pt x="395" y="525"/>
                </a:lnTo>
                <a:cubicBezTo>
                  <a:pt x="408" y="528"/>
                  <a:pt x="421" y="529"/>
                  <a:pt x="433" y="529"/>
                </a:cubicBezTo>
                <a:cubicBezTo>
                  <a:pt x="681" y="529"/>
                  <a:pt x="686" y="0"/>
                  <a:pt x="4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"/>
          <p:cNvSpPr/>
          <p:nvPr/>
        </p:nvSpPr>
        <p:spPr>
          <a:xfrm>
            <a:off x="6623891" y="2850274"/>
            <a:ext cx="32025" cy="38803"/>
          </a:xfrm>
          <a:custGeom>
            <a:avLst/>
            <a:gdLst/>
            <a:ahLst/>
            <a:cxnLst/>
            <a:rect l="l" t="t" r="r" b="b"/>
            <a:pathLst>
              <a:path w="1186" h="1437" extrusionOk="0">
                <a:moveTo>
                  <a:pt x="452" y="0"/>
                </a:moveTo>
                <a:cubicBezTo>
                  <a:pt x="350" y="0"/>
                  <a:pt x="244" y="53"/>
                  <a:pt x="183" y="160"/>
                </a:cubicBezTo>
                <a:cubicBezTo>
                  <a:pt x="31" y="464"/>
                  <a:pt x="0" y="798"/>
                  <a:pt x="61" y="1102"/>
                </a:cubicBezTo>
                <a:cubicBezTo>
                  <a:pt x="122" y="1315"/>
                  <a:pt x="304" y="1436"/>
                  <a:pt x="487" y="1436"/>
                </a:cubicBezTo>
                <a:lnTo>
                  <a:pt x="699" y="1406"/>
                </a:lnTo>
                <a:cubicBezTo>
                  <a:pt x="1064" y="1376"/>
                  <a:pt x="1186" y="920"/>
                  <a:pt x="882" y="707"/>
                </a:cubicBezTo>
                <a:lnTo>
                  <a:pt x="882" y="707"/>
                </a:lnTo>
                <a:lnTo>
                  <a:pt x="882" y="737"/>
                </a:lnTo>
                <a:lnTo>
                  <a:pt x="873" y="731"/>
                </a:lnTo>
                <a:lnTo>
                  <a:pt x="873" y="731"/>
                </a:lnTo>
                <a:cubicBezTo>
                  <a:pt x="855" y="662"/>
                  <a:pt x="838" y="593"/>
                  <a:pt x="821" y="525"/>
                </a:cubicBezTo>
                <a:cubicBezTo>
                  <a:pt x="821" y="403"/>
                  <a:pt x="791" y="281"/>
                  <a:pt x="699" y="160"/>
                </a:cubicBezTo>
                <a:cubicBezTo>
                  <a:pt x="654" y="53"/>
                  <a:pt x="555" y="0"/>
                  <a:pt x="45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"/>
          <p:cNvSpPr/>
          <p:nvPr/>
        </p:nvSpPr>
        <p:spPr>
          <a:xfrm>
            <a:off x="6385864" y="2278550"/>
            <a:ext cx="57488" cy="31296"/>
          </a:xfrm>
          <a:custGeom>
            <a:avLst/>
            <a:gdLst/>
            <a:ahLst/>
            <a:cxnLst/>
            <a:rect l="l" t="t" r="r" b="b"/>
            <a:pathLst>
              <a:path w="2129" h="1159" extrusionOk="0">
                <a:moveTo>
                  <a:pt x="1749" y="1"/>
                </a:moveTo>
                <a:cubicBezTo>
                  <a:pt x="1683" y="1"/>
                  <a:pt x="1614" y="18"/>
                  <a:pt x="1551" y="56"/>
                </a:cubicBezTo>
                <a:cubicBezTo>
                  <a:pt x="1551" y="56"/>
                  <a:pt x="1429" y="117"/>
                  <a:pt x="1460" y="117"/>
                </a:cubicBezTo>
                <a:lnTo>
                  <a:pt x="1368" y="117"/>
                </a:lnTo>
                <a:cubicBezTo>
                  <a:pt x="1460" y="117"/>
                  <a:pt x="1277" y="86"/>
                  <a:pt x="1277" y="86"/>
                </a:cubicBezTo>
                <a:cubicBezTo>
                  <a:pt x="1095" y="56"/>
                  <a:pt x="943" y="26"/>
                  <a:pt x="760" y="26"/>
                </a:cubicBezTo>
                <a:cubicBezTo>
                  <a:pt x="1" y="26"/>
                  <a:pt x="1" y="1150"/>
                  <a:pt x="760" y="1150"/>
                </a:cubicBezTo>
                <a:cubicBezTo>
                  <a:pt x="809" y="1156"/>
                  <a:pt x="857" y="1158"/>
                  <a:pt x="906" y="1158"/>
                </a:cubicBezTo>
                <a:cubicBezTo>
                  <a:pt x="1130" y="1158"/>
                  <a:pt x="1351" y="1104"/>
                  <a:pt x="1551" y="1029"/>
                </a:cubicBezTo>
                <a:cubicBezTo>
                  <a:pt x="1764" y="937"/>
                  <a:pt x="1946" y="755"/>
                  <a:pt x="2037" y="542"/>
                </a:cubicBezTo>
                <a:cubicBezTo>
                  <a:pt x="2128" y="390"/>
                  <a:pt x="2098" y="208"/>
                  <a:pt x="1976" y="86"/>
                </a:cubicBezTo>
                <a:cubicBezTo>
                  <a:pt x="1923" y="33"/>
                  <a:pt x="1840" y="1"/>
                  <a:pt x="174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"/>
          <p:cNvSpPr/>
          <p:nvPr/>
        </p:nvSpPr>
        <p:spPr>
          <a:xfrm>
            <a:off x="6692262" y="2156876"/>
            <a:ext cx="41503" cy="23141"/>
          </a:xfrm>
          <a:custGeom>
            <a:avLst/>
            <a:gdLst/>
            <a:ahLst/>
            <a:cxnLst/>
            <a:rect l="l" t="t" r="r" b="b"/>
            <a:pathLst>
              <a:path w="1537" h="857" extrusionOk="0">
                <a:moveTo>
                  <a:pt x="384" y="0"/>
                </a:moveTo>
                <a:cubicBezTo>
                  <a:pt x="183" y="0"/>
                  <a:pt x="1" y="254"/>
                  <a:pt x="174" y="398"/>
                </a:cubicBezTo>
                <a:cubicBezTo>
                  <a:pt x="460" y="627"/>
                  <a:pt x="639" y="856"/>
                  <a:pt x="1015" y="856"/>
                </a:cubicBezTo>
                <a:cubicBezTo>
                  <a:pt x="1038" y="856"/>
                  <a:pt x="1061" y="855"/>
                  <a:pt x="1085" y="854"/>
                </a:cubicBezTo>
                <a:cubicBezTo>
                  <a:pt x="1100" y="855"/>
                  <a:pt x="1113" y="856"/>
                  <a:pt x="1127" y="856"/>
                </a:cubicBezTo>
                <a:cubicBezTo>
                  <a:pt x="1377" y="856"/>
                  <a:pt x="1537" y="598"/>
                  <a:pt x="1450" y="367"/>
                </a:cubicBezTo>
                <a:cubicBezTo>
                  <a:pt x="1406" y="189"/>
                  <a:pt x="1247" y="76"/>
                  <a:pt x="1070" y="76"/>
                </a:cubicBezTo>
                <a:cubicBezTo>
                  <a:pt x="1005" y="76"/>
                  <a:pt x="938" y="92"/>
                  <a:pt x="873" y="124"/>
                </a:cubicBezTo>
                <a:lnTo>
                  <a:pt x="873" y="155"/>
                </a:lnTo>
                <a:cubicBezTo>
                  <a:pt x="864" y="157"/>
                  <a:pt x="855" y="159"/>
                  <a:pt x="844" y="159"/>
                </a:cubicBezTo>
                <a:cubicBezTo>
                  <a:pt x="734" y="159"/>
                  <a:pt x="500" y="30"/>
                  <a:pt x="417" y="3"/>
                </a:cubicBezTo>
                <a:cubicBezTo>
                  <a:pt x="406" y="1"/>
                  <a:pt x="395" y="0"/>
                  <a:pt x="38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6350572" y="1899219"/>
            <a:ext cx="19739" cy="16445"/>
          </a:xfrm>
          <a:custGeom>
            <a:avLst/>
            <a:gdLst/>
            <a:ahLst/>
            <a:cxnLst/>
            <a:rect l="l" t="t" r="r" b="b"/>
            <a:pathLst>
              <a:path w="731" h="609" extrusionOk="0">
                <a:moveTo>
                  <a:pt x="365" y="0"/>
                </a:moveTo>
                <a:cubicBezTo>
                  <a:pt x="1" y="31"/>
                  <a:pt x="1" y="578"/>
                  <a:pt x="365" y="608"/>
                </a:cubicBezTo>
                <a:cubicBezTo>
                  <a:pt x="730" y="578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"/>
          <p:cNvSpPr/>
          <p:nvPr/>
        </p:nvSpPr>
        <p:spPr>
          <a:xfrm>
            <a:off x="6664935" y="1623442"/>
            <a:ext cx="21359" cy="16445"/>
          </a:xfrm>
          <a:custGeom>
            <a:avLst/>
            <a:gdLst/>
            <a:ahLst/>
            <a:cxnLst/>
            <a:rect l="l" t="t" r="r" b="b"/>
            <a:pathLst>
              <a:path w="791" h="609" extrusionOk="0">
                <a:moveTo>
                  <a:pt x="395" y="0"/>
                </a:moveTo>
                <a:cubicBezTo>
                  <a:pt x="0" y="0"/>
                  <a:pt x="0" y="608"/>
                  <a:pt x="395" y="608"/>
                </a:cubicBezTo>
                <a:cubicBezTo>
                  <a:pt x="790" y="608"/>
                  <a:pt x="790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6911144" y="1828985"/>
            <a:ext cx="40801" cy="35346"/>
          </a:xfrm>
          <a:custGeom>
            <a:avLst/>
            <a:gdLst/>
            <a:ahLst/>
            <a:cxnLst/>
            <a:rect l="l" t="t" r="r" b="b"/>
            <a:pathLst>
              <a:path w="1511" h="1309" extrusionOk="0">
                <a:moveTo>
                  <a:pt x="336" y="0"/>
                </a:moveTo>
                <a:cubicBezTo>
                  <a:pt x="296" y="0"/>
                  <a:pt x="255" y="6"/>
                  <a:pt x="214" y="18"/>
                </a:cubicBezTo>
                <a:cubicBezTo>
                  <a:pt x="62" y="48"/>
                  <a:pt x="1" y="200"/>
                  <a:pt x="62" y="352"/>
                </a:cubicBezTo>
                <a:cubicBezTo>
                  <a:pt x="122" y="504"/>
                  <a:pt x="305" y="565"/>
                  <a:pt x="396" y="686"/>
                </a:cubicBezTo>
                <a:cubicBezTo>
                  <a:pt x="487" y="838"/>
                  <a:pt x="578" y="990"/>
                  <a:pt x="700" y="1142"/>
                </a:cubicBezTo>
                <a:cubicBezTo>
                  <a:pt x="776" y="1260"/>
                  <a:pt x="879" y="1308"/>
                  <a:pt x="982" y="1308"/>
                </a:cubicBezTo>
                <a:cubicBezTo>
                  <a:pt x="1250" y="1308"/>
                  <a:pt x="1511" y="981"/>
                  <a:pt x="1247" y="717"/>
                </a:cubicBezTo>
                <a:cubicBezTo>
                  <a:pt x="1028" y="470"/>
                  <a:pt x="709" y="0"/>
                  <a:pt x="3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6408843" y="1431373"/>
            <a:ext cx="23033" cy="13771"/>
          </a:xfrm>
          <a:custGeom>
            <a:avLst/>
            <a:gdLst/>
            <a:ahLst/>
            <a:cxnLst/>
            <a:rect l="l" t="t" r="r" b="b"/>
            <a:pathLst>
              <a:path w="853" h="510" extrusionOk="0">
                <a:moveTo>
                  <a:pt x="153" y="1"/>
                </a:moveTo>
                <a:cubicBezTo>
                  <a:pt x="1" y="1"/>
                  <a:pt x="1" y="244"/>
                  <a:pt x="153" y="244"/>
                </a:cubicBezTo>
                <a:cubicBezTo>
                  <a:pt x="305" y="274"/>
                  <a:pt x="426" y="335"/>
                  <a:pt x="517" y="457"/>
                </a:cubicBezTo>
                <a:cubicBezTo>
                  <a:pt x="540" y="494"/>
                  <a:pt x="572" y="509"/>
                  <a:pt x="608" y="509"/>
                </a:cubicBezTo>
                <a:cubicBezTo>
                  <a:pt x="718" y="509"/>
                  <a:pt x="853" y="359"/>
                  <a:pt x="761" y="244"/>
                </a:cubicBezTo>
                <a:cubicBezTo>
                  <a:pt x="609" y="92"/>
                  <a:pt x="396" y="1"/>
                  <a:pt x="1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6215154" y="1774062"/>
            <a:ext cx="28326" cy="29568"/>
          </a:xfrm>
          <a:custGeom>
            <a:avLst/>
            <a:gdLst/>
            <a:ahLst/>
            <a:cxnLst/>
            <a:rect l="l" t="t" r="r" b="b"/>
            <a:pathLst>
              <a:path w="1049" h="1095" extrusionOk="0">
                <a:moveTo>
                  <a:pt x="521" y="0"/>
                </a:moveTo>
                <a:cubicBezTo>
                  <a:pt x="464" y="0"/>
                  <a:pt x="411" y="15"/>
                  <a:pt x="365" y="46"/>
                </a:cubicBezTo>
                <a:cubicBezTo>
                  <a:pt x="122" y="198"/>
                  <a:pt x="122" y="410"/>
                  <a:pt x="61" y="684"/>
                </a:cubicBezTo>
                <a:cubicBezTo>
                  <a:pt x="0" y="957"/>
                  <a:pt x="266" y="1094"/>
                  <a:pt x="528" y="1094"/>
                </a:cubicBezTo>
                <a:cubicBezTo>
                  <a:pt x="791" y="1094"/>
                  <a:pt x="1049" y="957"/>
                  <a:pt x="973" y="684"/>
                </a:cubicBezTo>
                <a:cubicBezTo>
                  <a:pt x="912" y="441"/>
                  <a:pt x="912" y="198"/>
                  <a:pt x="699" y="46"/>
                </a:cubicBezTo>
                <a:cubicBezTo>
                  <a:pt x="639" y="15"/>
                  <a:pt x="578" y="0"/>
                  <a:pt x="5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"/>
          <p:cNvSpPr/>
          <p:nvPr/>
        </p:nvSpPr>
        <p:spPr>
          <a:xfrm>
            <a:off x="6526223" y="1739985"/>
            <a:ext cx="27840" cy="36939"/>
          </a:xfrm>
          <a:custGeom>
            <a:avLst/>
            <a:gdLst/>
            <a:ahLst/>
            <a:cxnLst/>
            <a:rect l="l" t="t" r="r" b="b"/>
            <a:pathLst>
              <a:path w="1031" h="1368" extrusionOk="0">
                <a:moveTo>
                  <a:pt x="183" y="1"/>
                </a:moveTo>
                <a:cubicBezTo>
                  <a:pt x="31" y="1"/>
                  <a:pt x="0" y="244"/>
                  <a:pt x="152" y="274"/>
                </a:cubicBezTo>
                <a:lnTo>
                  <a:pt x="229" y="300"/>
                </a:lnTo>
                <a:lnTo>
                  <a:pt x="229" y="300"/>
                </a:lnTo>
                <a:cubicBezTo>
                  <a:pt x="284" y="601"/>
                  <a:pt x="340" y="881"/>
                  <a:pt x="395" y="1186"/>
                </a:cubicBezTo>
                <a:cubicBezTo>
                  <a:pt x="438" y="1315"/>
                  <a:pt x="538" y="1368"/>
                  <a:pt x="641" y="1368"/>
                </a:cubicBezTo>
                <a:cubicBezTo>
                  <a:pt x="830" y="1368"/>
                  <a:pt x="1030" y="1190"/>
                  <a:pt x="912" y="973"/>
                </a:cubicBezTo>
                <a:cubicBezTo>
                  <a:pt x="760" y="700"/>
                  <a:pt x="639" y="396"/>
                  <a:pt x="547" y="122"/>
                </a:cubicBezTo>
                <a:cubicBezTo>
                  <a:pt x="517" y="31"/>
                  <a:pt x="456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"/>
          <p:cNvSpPr/>
          <p:nvPr/>
        </p:nvSpPr>
        <p:spPr>
          <a:xfrm>
            <a:off x="6407061" y="1607700"/>
            <a:ext cx="21035" cy="16796"/>
          </a:xfrm>
          <a:custGeom>
            <a:avLst/>
            <a:gdLst/>
            <a:ahLst/>
            <a:cxnLst/>
            <a:rect l="l" t="t" r="r" b="b"/>
            <a:pathLst>
              <a:path w="779" h="622" extrusionOk="0">
                <a:moveTo>
                  <a:pt x="241" y="0"/>
                </a:moveTo>
                <a:cubicBezTo>
                  <a:pt x="114" y="0"/>
                  <a:pt x="1" y="159"/>
                  <a:pt x="97" y="279"/>
                </a:cubicBezTo>
                <a:lnTo>
                  <a:pt x="310" y="553"/>
                </a:lnTo>
                <a:cubicBezTo>
                  <a:pt x="351" y="601"/>
                  <a:pt x="401" y="622"/>
                  <a:pt x="450" y="622"/>
                </a:cubicBezTo>
                <a:cubicBezTo>
                  <a:pt x="616" y="622"/>
                  <a:pt x="778" y="390"/>
                  <a:pt x="614" y="249"/>
                </a:cubicBezTo>
                <a:lnTo>
                  <a:pt x="340" y="36"/>
                </a:lnTo>
                <a:cubicBezTo>
                  <a:pt x="309" y="11"/>
                  <a:pt x="275" y="0"/>
                  <a:pt x="24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6226631" y="1441850"/>
            <a:ext cx="18092" cy="19928"/>
          </a:xfrm>
          <a:custGeom>
            <a:avLst/>
            <a:gdLst/>
            <a:ahLst/>
            <a:cxnLst/>
            <a:rect l="l" t="t" r="r" b="b"/>
            <a:pathLst>
              <a:path w="670" h="738" extrusionOk="0">
                <a:moveTo>
                  <a:pt x="347" y="0"/>
                </a:moveTo>
                <a:cubicBezTo>
                  <a:pt x="282" y="0"/>
                  <a:pt x="214" y="23"/>
                  <a:pt x="153" y="69"/>
                </a:cubicBezTo>
                <a:cubicBezTo>
                  <a:pt x="1" y="221"/>
                  <a:pt x="62" y="373"/>
                  <a:pt x="92" y="555"/>
                </a:cubicBezTo>
                <a:cubicBezTo>
                  <a:pt x="122" y="677"/>
                  <a:pt x="229" y="738"/>
                  <a:pt x="339" y="738"/>
                </a:cubicBezTo>
                <a:cubicBezTo>
                  <a:pt x="449" y="738"/>
                  <a:pt x="563" y="677"/>
                  <a:pt x="609" y="555"/>
                </a:cubicBezTo>
                <a:cubicBezTo>
                  <a:pt x="639" y="373"/>
                  <a:pt x="670" y="221"/>
                  <a:pt x="518" y="69"/>
                </a:cubicBezTo>
                <a:cubicBezTo>
                  <a:pt x="472" y="23"/>
                  <a:pt x="411" y="0"/>
                  <a:pt x="34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6429365" y="1237657"/>
            <a:ext cx="19712" cy="14014"/>
          </a:xfrm>
          <a:custGeom>
            <a:avLst/>
            <a:gdLst/>
            <a:ahLst/>
            <a:cxnLst/>
            <a:rect l="l" t="t" r="r" b="b"/>
            <a:pathLst>
              <a:path w="730" h="519" extrusionOk="0">
                <a:moveTo>
                  <a:pt x="394" y="0"/>
                </a:moveTo>
                <a:cubicBezTo>
                  <a:pt x="385" y="0"/>
                  <a:pt x="375" y="1"/>
                  <a:pt x="365" y="2"/>
                </a:cubicBezTo>
                <a:cubicBezTo>
                  <a:pt x="1" y="2"/>
                  <a:pt x="1" y="518"/>
                  <a:pt x="365" y="518"/>
                </a:cubicBezTo>
                <a:cubicBezTo>
                  <a:pt x="720" y="518"/>
                  <a:pt x="730" y="0"/>
                  <a:pt x="3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"/>
          <p:cNvSpPr/>
          <p:nvPr/>
        </p:nvSpPr>
        <p:spPr>
          <a:xfrm>
            <a:off x="6785582" y="1144823"/>
            <a:ext cx="29325" cy="21548"/>
          </a:xfrm>
          <a:custGeom>
            <a:avLst/>
            <a:gdLst/>
            <a:ahLst/>
            <a:cxnLst/>
            <a:rect l="l" t="t" r="r" b="b"/>
            <a:pathLst>
              <a:path w="1086" h="798" extrusionOk="0">
                <a:moveTo>
                  <a:pt x="699" y="734"/>
                </a:moveTo>
                <a:lnTo>
                  <a:pt x="643" y="744"/>
                </a:lnTo>
                <a:lnTo>
                  <a:pt x="643" y="744"/>
                </a:lnTo>
                <a:cubicBezTo>
                  <a:pt x="652" y="741"/>
                  <a:pt x="660" y="738"/>
                  <a:pt x="669" y="734"/>
                </a:cubicBezTo>
                <a:close/>
                <a:moveTo>
                  <a:pt x="512" y="0"/>
                </a:moveTo>
                <a:cubicBezTo>
                  <a:pt x="494" y="0"/>
                  <a:pt x="475" y="2"/>
                  <a:pt x="456" y="5"/>
                </a:cubicBezTo>
                <a:lnTo>
                  <a:pt x="335" y="5"/>
                </a:lnTo>
                <a:cubicBezTo>
                  <a:pt x="152" y="5"/>
                  <a:pt x="0" y="157"/>
                  <a:pt x="0" y="339"/>
                </a:cubicBezTo>
                <a:cubicBezTo>
                  <a:pt x="0" y="522"/>
                  <a:pt x="31" y="704"/>
                  <a:pt x="243" y="765"/>
                </a:cubicBezTo>
                <a:cubicBezTo>
                  <a:pt x="268" y="773"/>
                  <a:pt x="292" y="777"/>
                  <a:pt x="315" y="777"/>
                </a:cubicBezTo>
                <a:cubicBezTo>
                  <a:pt x="347" y="777"/>
                  <a:pt x="377" y="769"/>
                  <a:pt x="405" y="757"/>
                </a:cubicBezTo>
                <a:lnTo>
                  <a:pt x="405" y="757"/>
                </a:lnTo>
                <a:cubicBezTo>
                  <a:pt x="436" y="763"/>
                  <a:pt x="468" y="766"/>
                  <a:pt x="500" y="766"/>
                </a:cubicBezTo>
                <a:cubicBezTo>
                  <a:pt x="507" y="766"/>
                  <a:pt x="515" y="766"/>
                  <a:pt x="522" y="765"/>
                </a:cubicBezTo>
                <a:lnTo>
                  <a:pt x="522" y="765"/>
                </a:lnTo>
                <a:lnTo>
                  <a:pt x="730" y="795"/>
                </a:lnTo>
                <a:cubicBezTo>
                  <a:pt x="742" y="797"/>
                  <a:pt x="754" y="798"/>
                  <a:pt x="766" y="798"/>
                </a:cubicBezTo>
                <a:cubicBezTo>
                  <a:pt x="959" y="798"/>
                  <a:pt x="1086" y="572"/>
                  <a:pt x="943" y="400"/>
                </a:cubicBezTo>
                <a:lnTo>
                  <a:pt x="943" y="370"/>
                </a:lnTo>
                <a:cubicBezTo>
                  <a:pt x="911" y="338"/>
                  <a:pt x="880" y="307"/>
                  <a:pt x="849" y="272"/>
                </a:cubicBezTo>
                <a:lnTo>
                  <a:pt x="849" y="272"/>
                </a:lnTo>
                <a:cubicBezTo>
                  <a:pt x="794" y="112"/>
                  <a:pt x="667" y="0"/>
                  <a:pt x="51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/>
          <p:nvPr/>
        </p:nvSpPr>
        <p:spPr>
          <a:xfrm>
            <a:off x="6603369" y="1386252"/>
            <a:ext cx="26300" cy="19712"/>
          </a:xfrm>
          <a:custGeom>
            <a:avLst/>
            <a:gdLst/>
            <a:ahLst/>
            <a:cxnLst/>
            <a:rect l="l" t="t" r="r" b="b"/>
            <a:pathLst>
              <a:path w="974" h="730" extrusionOk="0">
                <a:moveTo>
                  <a:pt x="487" y="0"/>
                </a:moveTo>
                <a:cubicBezTo>
                  <a:pt x="0" y="0"/>
                  <a:pt x="0" y="730"/>
                  <a:pt x="487" y="730"/>
                </a:cubicBezTo>
                <a:cubicBezTo>
                  <a:pt x="973" y="699"/>
                  <a:pt x="973" y="0"/>
                  <a:pt x="48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6929209" y="1433803"/>
            <a:ext cx="23627" cy="13231"/>
          </a:xfrm>
          <a:custGeom>
            <a:avLst/>
            <a:gdLst/>
            <a:ahLst/>
            <a:cxnLst/>
            <a:rect l="l" t="t" r="r" b="b"/>
            <a:pathLst>
              <a:path w="875" h="490" extrusionOk="0">
                <a:moveTo>
                  <a:pt x="602" y="1"/>
                </a:moveTo>
                <a:cubicBezTo>
                  <a:pt x="594" y="1"/>
                  <a:pt x="586" y="1"/>
                  <a:pt x="578" y="2"/>
                </a:cubicBezTo>
                <a:lnTo>
                  <a:pt x="578" y="32"/>
                </a:lnTo>
                <a:lnTo>
                  <a:pt x="335" y="32"/>
                </a:lnTo>
                <a:cubicBezTo>
                  <a:pt x="1" y="32"/>
                  <a:pt x="1" y="488"/>
                  <a:pt x="335" y="488"/>
                </a:cubicBezTo>
                <a:lnTo>
                  <a:pt x="578" y="488"/>
                </a:lnTo>
                <a:cubicBezTo>
                  <a:pt x="586" y="489"/>
                  <a:pt x="594" y="490"/>
                  <a:pt x="602" y="490"/>
                </a:cubicBezTo>
                <a:cubicBezTo>
                  <a:pt x="874" y="490"/>
                  <a:pt x="874" y="1"/>
                  <a:pt x="6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"/>
          <p:cNvSpPr/>
          <p:nvPr/>
        </p:nvSpPr>
        <p:spPr>
          <a:xfrm>
            <a:off x="7138910" y="1578618"/>
            <a:ext cx="38209" cy="36858"/>
          </a:xfrm>
          <a:custGeom>
            <a:avLst/>
            <a:gdLst/>
            <a:ahLst/>
            <a:cxnLst/>
            <a:rect l="l" t="t" r="r" b="b"/>
            <a:pathLst>
              <a:path w="1415" h="1365" extrusionOk="0">
                <a:moveTo>
                  <a:pt x="916" y="1"/>
                </a:moveTo>
                <a:cubicBezTo>
                  <a:pt x="709" y="1"/>
                  <a:pt x="526" y="93"/>
                  <a:pt x="381" y="262"/>
                </a:cubicBezTo>
                <a:cubicBezTo>
                  <a:pt x="229" y="445"/>
                  <a:pt x="137" y="657"/>
                  <a:pt x="77" y="931"/>
                </a:cubicBezTo>
                <a:cubicBezTo>
                  <a:pt x="1" y="1220"/>
                  <a:pt x="289" y="1364"/>
                  <a:pt x="578" y="1364"/>
                </a:cubicBezTo>
                <a:cubicBezTo>
                  <a:pt x="867" y="1364"/>
                  <a:pt x="1156" y="1220"/>
                  <a:pt x="1080" y="931"/>
                </a:cubicBezTo>
                <a:lnTo>
                  <a:pt x="1080" y="901"/>
                </a:lnTo>
                <a:cubicBezTo>
                  <a:pt x="1080" y="870"/>
                  <a:pt x="1080" y="840"/>
                  <a:pt x="1080" y="809"/>
                </a:cubicBezTo>
                <a:lnTo>
                  <a:pt x="1080" y="718"/>
                </a:lnTo>
                <a:cubicBezTo>
                  <a:pt x="1080" y="705"/>
                  <a:pt x="1077" y="700"/>
                  <a:pt x="1073" y="700"/>
                </a:cubicBezTo>
                <a:cubicBezTo>
                  <a:pt x="1072" y="700"/>
                  <a:pt x="1072" y="700"/>
                  <a:pt x="1071" y="701"/>
                </a:cubicBezTo>
                <a:lnTo>
                  <a:pt x="1071" y="701"/>
                </a:lnTo>
                <a:cubicBezTo>
                  <a:pt x="1074" y="697"/>
                  <a:pt x="1076" y="693"/>
                  <a:pt x="1080" y="688"/>
                </a:cubicBezTo>
                <a:cubicBezTo>
                  <a:pt x="1080" y="627"/>
                  <a:pt x="1140" y="536"/>
                  <a:pt x="1201" y="475"/>
                </a:cubicBezTo>
                <a:cubicBezTo>
                  <a:pt x="1414" y="353"/>
                  <a:pt x="1323" y="19"/>
                  <a:pt x="1080" y="19"/>
                </a:cubicBezTo>
                <a:cubicBezTo>
                  <a:pt x="1024" y="7"/>
                  <a:pt x="969" y="1"/>
                  <a:pt x="91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"/>
          <p:cNvSpPr/>
          <p:nvPr/>
        </p:nvSpPr>
        <p:spPr>
          <a:xfrm>
            <a:off x="7164778" y="1326198"/>
            <a:ext cx="39424" cy="33807"/>
          </a:xfrm>
          <a:custGeom>
            <a:avLst/>
            <a:gdLst/>
            <a:ahLst/>
            <a:cxnLst/>
            <a:rect l="l" t="t" r="r" b="b"/>
            <a:pathLst>
              <a:path w="1460" h="1252" extrusionOk="0">
                <a:moveTo>
                  <a:pt x="838" y="1"/>
                </a:moveTo>
                <a:cubicBezTo>
                  <a:pt x="683" y="1"/>
                  <a:pt x="524" y="58"/>
                  <a:pt x="395" y="188"/>
                </a:cubicBezTo>
                <a:cubicBezTo>
                  <a:pt x="0" y="583"/>
                  <a:pt x="274" y="1251"/>
                  <a:pt x="851" y="1251"/>
                </a:cubicBezTo>
                <a:cubicBezTo>
                  <a:pt x="1186" y="1251"/>
                  <a:pt x="1459" y="978"/>
                  <a:pt x="1459" y="613"/>
                </a:cubicBezTo>
                <a:cubicBezTo>
                  <a:pt x="1459" y="245"/>
                  <a:pt x="1156" y="1"/>
                  <a:pt x="83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"/>
          <p:cNvSpPr/>
          <p:nvPr/>
        </p:nvSpPr>
        <p:spPr>
          <a:xfrm>
            <a:off x="7437261" y="1165912"/>
            <a:ext cx="33672" cy="26192"/>
          </a:xfrm>
          <a:custGeom>
            <a:avLst/>
            <a:gdLst/>
            <a:ahLst/>
            <a:cxnLst/>
            <a:rect l="l" t="t" r="r" b="b"/>
            <a:pathLst>
              <a:path w="1247" h="970" extrusionOk="0">
                <a:moveTo>
                  <a:pt x="728" y="1"/>
                </a:moveTo>
                <a:cubicBezTo>
                  <a:pt x="689" y="1"/>
                  <a:pt x="649" y="5"/>
                  <a:pt x="608" y="14"/>
                </a:cubicBezTo>
                <a:lnTo>
                  <a:pt x="426" y="45"/>
                </a:lnTo>
                <a:cubicBezTo>
                  <a:pt x="0" y="196"/>
                  <a:pt x="0" y="774"/>
                  <a:pt x="426" y="926"/>
                </a:cubicBezTo>
                <a:lnTo>
                  <a:pt x="608" y="956"/>
                </a:lnTo>
                <a:cubicBezTo>
                  <a:pt x="649" y="965"/>
                  <a:pt x="689" y="970"/>
                  <a:pt x="728" y="970"/>
                </a:cubicBezTo>
                <a:cubicBezTo>
                  <a:pt x="951" y="970"/>
                  <a:pt x="1139" y="829"/>
                  <a:pt x="1216" y="622"/>
                </a:cubicBezTo>
                <a:cubicBezTo>
                  <a:pt x="1247" y="561"/>
                  <a:pt x="1247" y="470"/>
                  <a:pt x="1216" y="409"/>
                </a:cubicBezTo>
                <a:lnTo>
                  <a:pt x="1216" y="348"/>
                </a:lnTo>
                <a:cubicBezTo>
                  <a:pt x="1139" y="142"/>
                  <a:pt x="951" y="1"/>
                  <a:pt x="72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"/>
          <p:cNvSpPr/>
          <p:nvPr/>
        </p:nvSpPr>
        <p:spPr>
          <a:xfrm>
            <a:off x="7199234" y="990638"/>
            <a:ext cx="28758" cy="22196"/>
          </a:xfrm>
          <a:custGeom>
            <a:avLst/>
            <a:gdLst/>
            <a:ahLst/>
            <a:cxnLst/>
            <a:rect l="l" t="t" r="r" b="b"/>
            <a:pathLst>
              <a:path w="1065" h="822" extrusionOk="0">
                <a:moveTo>
                  <a:pt x="548" y="0"/>
                </a:moveTo>
                <a:cubicBezTo>
                  <a:pt x="1" y="0"/>
                  <a:pt x="1" y="821"/>
                  <a:pt x="548" y="821"/>
                </a:cubicBezTo>
                <a:cubicBezTo>
                  <a:pt x="1065" y="821"/>
                  <a:pt x="1065" y="0"/>
                  <a:pt x="54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"/>
          <p:cNvSpPr/>
          <p:nvPr/>
        </p:nvSpPr>
        <p:spPr>
          <a:xfrm>
            <a:off x="6471219" y="1122789"/>
            <a:ext cx="27948" cy="43717"/>
          </a:xfrm>
          <a:custGeom>
            <a:avLst/>
            <a:gdLst/>
            <a:ahLst/>
            <a:cxnLst/>
            <a:rect l="l" t="t" r="r" b="b"/>
            <a:pathLst>
              <a:path w="1035" h="1619" extrusionOk="0">
                <a:moveTo>
                  <a:pt x="517" y="0"/>
                </a:moveTo>
                <a:cubicBezTo>
                  <a:pt x="365" y="0"/>
                  <a:pt x="214" y="91"/>
                  <a:pt x="153" y="243"/>
                </a:cubicBezTo>
                <a:cubicBezTo>
                  <a:pt x="62" y="395"/>
                  <a:pt x="1" y="578"/>
                  <a:pt x="31" y="760"/>
                </a:cubicBezTo>
                <a:cubicBezTo>
                  <a:pt x="1" y="1034"/>
                  <a:pt x="122" y="1338"/>
                  <a:pt x="335" y="1550"/>
                </a:cubicBezTo>
                <a:cubicBezTo>
                  <a:pt x="381" y="1596"/>
                  <a:pt x="449" y="1619"/>
                  <a:pt x="517" y="1619"/>
                </a:cubicBezTo>
                <a:cubicBezTo>
                  <a:pt x="586" y="1619"/>
                  <a:pt x="654" y="1596"/>
                  <a:pt x="700" y="1550"/>
                </a:cubicBezTo>
                <a:cubicBezTo>
                  <a:pt x="913" y="1338"/>
                  <a:pt x="1034" y="1034"/>
                  <a:pt x="1034" y="760"/>
                </a:cubicBezTo>
                <a:cubicBezTo>
                  <a:pt x="1034" y="578"/>
                  <a:pt x="1004" y="426"/>
                  <a:pt x="913" y="274"/>
                </a:cubicBezTo>
                <a:cubicBezTo>
                  <a:pt x="821" y="122"/>
                  <a:pt x="700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"/>
          <p:cNvSpPr/>
          <p:nvPr/>
        </p:nvSpPr>
        <p:spPr>
          <a:xfrm>
            <a:off x="6185614" y="979162"/>
            <a:ext cx="56651" cy="20522"/>
          </a:xfrm>
          <a:custGeom>
            <a:avLst/>
            <a:gdLst/>
            <a:ahLst/>
            <a:cxnLst/>
            <a:rect l="l" t="t" r="r" b="b"/>
            <a:pathLst>
              <a:path w="2098" h="760" extrusionOk="0">
                <a:moveTo>
                  <a:pt x="846" y="1"/>
                </a:moveTo>
                <a:cubicBezTo>
                  <a:pt x="678" y="1"/>
                  <a:pt x="508" y="11"/>
                  <a:pt x="334" y="30"/>
                </a:cubicBezTo>
                <a:cubicBezTo>
                  <a:pt x="30" y="122"/>
                  <a:pt x="0" y="547"/>
                  <a:pt x="243" y="699"/>
                </a:cubicBezTo>
                <a:cubicBezTo>
                  <a:pt x="304" y="760"/>
                  <a:pt x="365" y="760"/>
                  <a:pt x="456" y="760"/>
                </a:cubicBezTo>
                <a:cubicBezTo>
                  <a:pt x="942" y="699"/>
                  <a:pt x="1429" y="608"/>
                  <a:pt x="1915" y="547"/>
                </a:cubicBezTo>
                <a:cubicBezTo>
                  <a:pt x="2097" y="486"/>
                  <a:pt x="2097" y="213"/>
                  <a:pt x="1915" y="152"/>
                </a:cubicBezTo>
                <a:cubicBezTo>
                  <a:pt x="1562" y="48"/>
                  <a:pt x="1209" y="1"/>
                  <a:pt x="84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"/>
          <p:cNvSpPr/>
          <p:nvPr/>
        </p:nvSpPr>
        <p:spPr>
          <a:xfrm>
            <a:off x="6599697" y="974950"/>
            <a:ext cx="31593" cy="14986"/>
          </a:xfrm>
          <a:custGeom>
            <a:avLst/>
            <a:gdLst/>
            <a:ahLst/>
            <a:cxnLst/>
            <a:rect l="l" t="t" r="r" b="b"/>
            <a:pathLst>
              <a:path w="1170" h="555" extrusionOk="0">
                <a:moveTo>
                  <a:pt x="330" y="0"/>
                </a:moveTo>
                <a:cubicBezTo>
                  <a:pt x="1" y="0"/>
                  <a:pt x="1" y="555"/>
                  <a:pt x="330" y="555"/>
                </a:cubicBezTo>
                <a:cubicBezTo>
                  <a:pt x="346" y="555"/>
                  <a:pt x="362" y="554"/>
                  <a:pt x="380" y="551"/>
                </a:cubicBezTo>
                <a:lnTo>
                  <a:pt x="866" y="490"/>
                </a:lnTo>
                <a:cubicBezTo>
                  <a:pt x="1170" y="490"/>
                  <a:pt x="1170" y="34"/>
                  <a:pt x="866" y="34"/>
                </a:cubicBezTo>
                <a:lnTo>
                  <a:pt x="380" y="4"/>
                </a:lnTo>
                <a:cubicBezTo>
                  <a:pt x="362" y="1"/>
                  <a:pt x="346" y="0"/>
                  <a:pt x="33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"/>
          <p:cNvSpPr/>
          <p:nvPr/>
        </p:nvSpPr>
        <p:spPr>
          <a:xfrm>
            <a:off x="6876338" y="957587"/>
            <a:ext cx="22520" cy="30162"/>
          </a:xfrm>
          <a:custGeom>
            <a:avLst/>
            <a:gdLst/>
            <a:ahLst/>
            <a:cxnLst/>
            <a:rect l="l" t="t" r="r" b="b"/>
            <a:pathLst>
              <a:path w="834" h="1117" extrusionOk="0">
                <a:moveTo>
                  <a:pt x="365" y="1"/>
                </a:moveTo>
                <a:cubicBezTo>
                  <a:pt x="174" y="1"/>
                  <a:pt x="0" y="187"/>
                  <a:pt x="44" y="404"/>
                </a:cubicBezTo>
                <a:cubicBezTo>
                  <a:pt x="104" y="617"/>
                  <a:pt x="317" y="769"/>
                  <a:pt x="439" y="1012"/>
                </a:cubicBezTo>
                <a:cubicBezTo>
                  <a:pt x="471" y="1087"/>
                  <a:pt x="519" y="1117"/>
                  <a:pt x="568" y="1117"/>
                </a:cubicBezTo>
                <a:cubicBezTo>
                  <a:pt x="658" y="1117"/>
                  <a:pt x="753" y="1019"/>
                  <a:pt x="773" y="921"/>
                </a:cubicBezTo>
                <a:cubicBezTo>
                  <a:pt x="834" y="617"/>
                  <a:pt x="773" y="313"/>
                  <a:pt x="591" y="100"/>
                </a:cubicBezTo>
                <a:cubicBezTo>
                  <a:pt x="521" y="30"/>
                  <a:pt x="442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"/>
          <p:cNvSpPr/>
          <p:nvPr/>
        </p:nvSpPr>
        <p:spPr>
          <a:xfrm>
            <a:off x="6924294" y="1119494"/>
            <a:ext cx="837" cy="837"/>
          </a:xfrm>
          <a:custGeom>
            <a:avLst/>
            <a:gdLst/>
            <a:ahLst/>
            <a:cxnLst/>
            <a:rect l="l" t="t" r="r" b="b"/>
            <a:pathLst>
              <a:path w="31" h="31" extrusionOk="0">
                <a:moveTo>
                  <a:pt x="31" y="1"/>
                </a:moveTo>
                <a:cubicBezTo>
                  <a:pt x="0" y="1"/>
                  <a:pt x="0" y="31"/>
                  <a:pt x="31" y="31"/>
                </a:cubicBezTo>
                <a:cubicBezTo>
                  <a:pt x="31" y="31"/>
                  <a:pt x="31" y="1"/>
                  <a:pt x="3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"/>
          <p:cNvSpPr/>
          <p:nvPr/>
        </p:nvSpPr>
        <p:spPr>
          <a:xfrm>
            <a:off x="6973520" y="907120"/>
            <a:ext cx="9073" cy="20549"/>
          </a:xfrm>
          <a:custGeom>
            <a:avLst/>
            <a:gdLst/>
            <a:ahLst/>
            <a:cxnLst/>
            <a:rect l="l" t="t" r="r" b="b"/>
            <a:pathLst>
              <a:path w="336" h="761" extrusionOk="0">
                <a:moveTo>
                  <a:pt x="153" y="1"/>
                </a:moveTo>
                <a:cubicBezTo>
                  <a:pt x="85" y="1"/>
                  <a:pt x="16" y="39"/>
                  <a:pt x="1" y="115"/>
                </a:cubicBezTo>
                <a:lnTo>
                  <a:pt x="1" y="601"/>
                </a:lnTo>
                <a:cubicBezTo>
                  <a:pt x="16" y="707"/>
                  <a:pt x="100" y="761"/>
                  <a:pt x="179" y="761"/>
                </a:cubicBezTo>
                <a:cubicBezTo>
                  <a:pt x="259" y="761"/>
                  <a:pt x="335" y="707"/>
                  <a:pt x="335" y="601"/>
                </a:cubicBezTo>
                <a:lnTo>
                  <a:pt x="305" y="601"/>
                </a:lnTo>
                <a:lnTo>
                  <a:pt x="305" y="115"/>
                </a:lnTo>
                <a:cubicBezTo>
                  <a:pt x="290" y="39"/>
                  <a:pt x="221" y="1"/>
                  <a:pt x="1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"/>
          <p:cNvSpPr/>
          <p:nvPr/>
        </p:nvSpPr>
        <p:spPr>
          <a:xfrm>
            <a:off x="7420033" y="1457593"/>
            <a:ext cx="14770" cy="6643"/>
          </a:xfrm>
          <a:custGeom>
            <a:avLst/>
            <a:gdLst/>
            <a:ahLst/>
            <a:cxnLst/>
            <a:rect l="l" t="t" r="r" b="b"/>
            <a:pathLst>
              <a:path w="547" h="246" extrusionOk="0">
                <a:moveTo>
                  <a:pt x="392" y="0"/>
                </a:moveTo>
                <a:cubicBezTo>
                  <a:pt x="384" y="0"/>
                  <a:pt x="375" y="1"/>
                  <a:pt x="365" y="3"/>
                </a:cubicBezTo>
                <a:lnTo>
                  <a:pt x="122" y="3"/>
                </a:lnTo>
                <a:cubicBezTo>
                  <a:pt x="0" y="3"/>
                  <a:pt x="0" y="215"/>
                  <a:pt x="122" y="215"/>
                </a:cubicBezTo>
                <a:lnTo>
                  <a:pt x="365" y="246"/>
                </a:lnTo>
                <a:cubicBezTo>
                  <a:pt x="538" y="246"/>
                  <a:pt x="547" y="0"/>
                  <a:pt x="39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"/>
          <p:cNvSpPr/>
          <p:nvPr/>
        </p:nvSpPr>
        <p:spPr>
          <a:xfrm>
            <a:off x="5416556" y="2484390"/>
            <a:ext cx="36939" cy="27948"/>
          </a:xfrm>
          <a:custGeom>
            <a:avLst/>
            <a:gdLst/>
            <a:ahLst/>
            <a:cxnLst/>
            <a:rect l="l" t="t" r="r" b="b"/>
            <a:pathLst>
              <a:path w="1368" h="1035" extrusionOk="0">
                <a:moveTo>
                  <a:pt x="728" y="1"/>
                </a:moveTo>
                <a:cubicBezTo>
                  <a:pt x="719" y="1"/>
                  <a:pt x="709" y="1"/>
                  <a:pt x="699" y="1"/>
                </a:cubicBezTo>
                <a:cubicBezTo>
                  <a:pt x="0" y="1"/>
                  <a:pt x="0" y="1035"/>
                  <a:pt x="699" y="1035"/>
                </a:cubicBezTo>
                <a:cubicBezTo>
                  <a:pt x="1358" y="1005"/>
                  <a:pt x="1368" y="1"/>
                  <a:pt x="72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"/>
          <p:cNvSpPr/>
          <p:nvPr/>
        </p:nvSpPr>
        <p:spPr>
          <a:xfrm>
            <a:off x="5608597" y="2181773"/>
            <a:ext cx="20549" cy="23195"/>
          </a:xfrm>
          <a:custGeom>
            <a:avLst/>
            <a:gdLst/>
            <a:ahLst/>
            <a:cxnLst/>
            <a:rect l="l" t="t" r="r" b="b"/>
            <a:pathLst>
              <a:path w="761" h="859" extrusionOk="0">
                <a:moveTo>
                  <a:pt x="385" y="0"/>
                </a:moveTo>
                <a:cubicBezTo>
                  <a:pt x="267" y="0"/>
                  <a:pt x="153" y="68"/>
                  <a:pt x="122" y="205"/>
                </a:cubicBezTo>
                <a:lnTo>
                  <a:pt x="62" y="448"/>
                </a:lnTo>
                <a:cubicBezTo>
                  <a:pt x="1" y="722"/>
                  <a:pt x="191" y="859"/>
                  <a:pt x="381" y="859"/>
                </a:cubicBezTo>
                <a:cubicBezTo>
                  <a:pt x="571" y="859"/>
                  <a:pt x="761" y="722"/>
                  <a:pt x="700" y="448"/>
                </a:cubicBezTo>
                <a:lnTo>
                  <a:pt x="670" y="205"/>
                </a:lnTo>
                <a:cubicBezTo>
                  <a:pt x="624" y="68"/>
                  <a:pt x="502" y="0"/>
                  <a:pt x="38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5797372" y="2371114"/>
            <a:ext cx="23843" cy="18119"/>
          </a:xfrm>
          <a:custGeom>
            <a:avLst/>
            <a:gdLst/>
            <a:ahLst/>
            <a:cxnLst/>
            <a:rect l="l" t="t" r="r" b="b"/>
            <a:pathLst>
              <a:path w="883" h="671" extrusionOk="0">
                <a:moveTo>
                  <a:pt x="455" y="1"/>
                </a:moveTo>
                <a:cubicBezTo>
                  <a:pt x="446" y="1"/>
                  <a:pt x="436" y="1"/>
                  <a:pt x="426" y="2"/>
                </a:cubicBezTo>
                <a:cubicBezTo>
                  <a:pt x="1" y="2"/>
                  <a:pt x="1" y="671"/>
                  <a:pt x="426" y="671"/>
                </a:cubicBezTo>
                <a:cubicBezTo>
                  <a:pt x="873" y="671"/>
                  <a:pt x="882" y="1"/>
                  <a:pt x="45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"/>
          <p:cNvSpPr/>
          <p:nvPr/>
        </p:nvSpPr>
        <p:spPr>
          <a:xfrm>
            <a:off x="5886021" y="2112619"/>
            <a:ext cx="42718" cy="22385"/>
          </a:xfrm>
          <a:custGeom>
            <a:avLst/>
            <a:gdLst/>
            <a:ahLst/>
            <a:cxnLst/>
            <a:rect l="l" t="t" r="r" b="b"/>
            <a:pathLst>
              <a:path w="1582" h="829" extrusionOk="0">
                <a:moveTo>
                  <a:pt x="1034" y="0"/>
                </a:moveTo>
                <a:cubicBezTo>
                  <a:pt x="761" y="0"/>
                  <a:pt x="457" y="61"/>
                  <a:pt x="183" y="183"/>
                </a:cubicBezTo>
                <a:cubicBezTo>
                  <a:pt x="1" y="274"/>
                  <a:pt x="1" y="547"/>
                  <a:pt x="183" y="669"/>
                </a:cubicBezTo>
                <a:cubicBezTo>
                  <a:pt x="410" y="770"/>
                  <a:pt x="657" y="829"/>
                  <a:pt x="891" y="829"/>
                </a:cubicBezTo>
                <a:cubicBezTo>
                  <a:pt x="939" y="829"/>
                  <a:pt x="987" y="826"/>
                  <a:pt x="1034" y="821"/>
                </a:cubicBezTo>
                <a:cubicBezTo>
                  <a:pt x="1581" y="821"/>
                  <a:pt x="1581" y="0"/>
                  <a:pt x="10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5557374" y="1944934"/>
            <a:ext cx="28272" cy="41017"/>
          </a:xfrm>
          <a:custGeom>
            <a:avLst/>
            <a:gdLst/>
            <a:ahLst/>
            <a:cxnLst/>
            <a:rect l="l" t="t" r="r" b="b"/>
            <a:pathLst>
              <a:path w="1047" h="1519" extrusionOk="0">
                <a:moveTo>
                  <a:pt x="352" y="1"/>
                </a:moveTo>
                <a:cubicBezTo>
                  <a:pt x="172" y="1"/>
                  <a:pt x="1" y="180"/>
                  <a:pt x="44" y="374"/>
                </a:cubicBezTo>
                <a:cubicBezTo>
                  <a:pt x="74" y="496"/>
                  <a:pt x="105" y="587"/>
                  <a:pt x="135" y="678"/>
                </a:cubicBezTo>
                <a:cubicBezTo>
                  <a:pt x="135" y="678"/>
                  <a:pt x="159" y="774"/>
                  <a:pt x="164" y="774"/>
                </a:cubicBezTo>
                <a:cubicBezTo>
                  <a:pt x="165" y="774"/>
                  <a:pt x="165" y="773"/>
                  <a:pt x="165" y="769"/>
                </a:cubicBezTo>
                <a:lnTo>
                  <a:pt x="165" y="800"/>
                </a:lnTo>
                <a:cubicBezTo>
                  <a:pt x="13" y="1073"/>
                  <a:pt x="135" y="1408"/>
                  <a:pt x="439" y="1499"/>
                </a:cubicBezTo>
                <a:cubicBezTo>
                  <a:pt x="483" y="1512"/>
                  <a:pt x="527" y="1518"/>
                  <a:pt x="570" y="1518"/>
                </a:cubicBezTo>
                <a:cubicBezTo>
                  <a:pt x="825" y="1518"/>
                  <a:pt x="1047" y="1303"/>
                  <a:pt x="1047" y="1043"/>
                </a:cubicBezTo>
                <a:cubicBezTo>
                  <a:pt x="1047" y="830"/>
                  <a:pt x="1016" y="648"/>
                  <a:pt x="895" y="465"/>
                </a:cubicBezTo>
                <a:cubicBezTo>
                  <a:pt x="773" y="344"/>
                  <a:pt x="652" y="222"/>
                  <a:pt x="560" y="101"/>
                </a:cubicBezTo>
                <a:cubicBezTo>
                  <a:pt x="499" y="30"/>
                  <a:pt x="425" y="1"/>
                  <a:pt x="3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5504368" y="1754755"/>
            <a:ext cx="27111" cy="23951"/>
          </a:xfrm>
          <a:custGeom>
            <a:avLst/>
            <a:gdLst/>
            <a:ahLst/>
            <a:cxnLst/>
            <a:rect l="l" t="t" r="r" b="b"/>
            <a:pathLst>
              <a:path w="1004" h="887" extrusionOk="0">
                <a:moveTo>
                  <a:pt x="396" y="1"/>
                </a:moveTo>
                <a:cubicBezTo>
                  <a:pt x="274" y="1"/>
                  <a:pt x="153" y="62"/>
                  <a:pt x="92" y="183"/>
                </a:cubicBezTo>
                <a:cubicBezTo>
                  <a:pt x="1" y="365"/>
                  <a:pt x="1" y="548"/>
                  <a:pt x="92" y="730"/>
                </a:cubicBezTo>
                <a:cubicBezTo>
                  <a:pt x="139" y="842"/>
                  <a:pt x="237" y="886"/>
                  <a:pt x="337" y="886"/>
                </a:cubicBezTo>
                <a:cubicBezTo>
                  <a:pt x="428" y="886"/>
                  <a:pt x="520" y="849"/>
                  <a:pt x="578" y="791"/>
                </a:cubicBezTo>
                <a:cubicBezTo>
                  <a:pt x="637" y="732"/>
                  <a:pt x="688" y="667"/>
                  <a:pt x="723" y="597"/>
                </a:cubicBezTo>
                <a:lnTo>
                  <a:pt x="723" y="597"/>
                </a:lnTo>
                <a:lnTo>
                  <a:pt x="760" y="578"/>
                </a:lnTo>
                <a:cubicBezTo>
                  <a:pt x="1004" y="396"/>
                  <a:pt x="882" y="1"/>
                  <a:pt x="60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5780144" y="1743954"/>
            <a:ext cx="28002" cy="22061"/>
          </a:xfrm>
          <a:custGeom>
            <a:avLst/>
            <a:gdLst/>
            <a:ahLst/>
            <a:cxnLst/>
            <a:rect l="l" t="t" r="r" b="b"/>
            <a:pathLst>
              <a:path w="1037" h="817" extrusionOk="0">
                <a:moveTo>
                  <a:pt x="556" y="1"/>
                </a:moveTo>
                <a:cubicBezTo>
                  <a:pt x="479" y="1"/>
                  <a:pt x="401" y="31"/>
                  <a:pt x="335" y="97"/>
                </a:cubicBezTo>
                <a:cubicBezTo>
                  <a:pt x="183" y="249"/>
                  <a:pt x="1" y="431"/>
                  <a:pt x="153" y="644"/>
                </a:cubicBezTo>
                <a:cubicBezTo>
                  <a:pt x="210" y="713"/>
                  <a:pt x="281" y="738"/>
                  <a:pt x="356" y="738"/>
                </a:cubicBezTo>
                <a:cubicBezTo>
                  <a:pt x="357" y="738"/>
                  <a:pt x="358" y="738"/>
                  <a:pt x="359" y="738"/>
                </a:cubicBezTo>
                <a:lnTo>
                  <a:pt x="359" y="738"/>
                </a:lnTo>
                <a:cubicBezTo>
                  <a:pt x="417" y="793"/>
                  <a:pt x="496" y="817"/>
                  <a:pt x="578" y="817"/>
                </a:cubicBezTo>
                <a:cubicBezTo>
                  <a:pt x="798" y="817"/>
                  <a:pt x="1036" y="643"/>
                  <a:pt x="943" y="401"/>
                </a:cubicBezTo>
                <a:lnTo>
                  <a:pt x="882" y="249"/>
                </a:lnTo>
                <a:cubicBezTo>
                  <a:pt x="824" y="94"/>
                  <a:pt x="692" y="1"/>
                  <a:pt x="55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5799019" y="1913179"/>
            <a:ext cx="20549" cy="14797"/>
          </a:xfrm>
          <a:custGeom>
            <a:avLst/>
            <a:gdLst/>
            <a:ahLst/>
            <a:cxnLst/>
            <a:rect l="l" t="t" r="r" b="b"/>
            <a:pathLst>
              <a:path w="761" h="548" extrusionOk="0">
                <a:moveTo>
                  <a:pt x="365" y="0"/>
                </a:moveTo>
                <a:cubicBezTo>
                  <a:pt x="1" y="0"/>
                  <a:pt x="1" y="547"/>
                  <a:pt x="365" y="547"/>
                </a:cubicBezTo>
                <a:cubicBezTo>
                  <a:pt x="761" y="547"/>
                  <a:pt x="761" y="0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5963167" y="2077111"/>
            <a:ext cx="34509" cy="30594"/>
          </a:xfrm>
          <a:custGeom>
            <a:avLst/>
            <a:gdLst/>
            <a:ahLst/>
            <a:cxnLst/>
            <a:rect l="l" t="t" r="r" b="b"/>
            <a:pathLst>
              <a:path w="1278" h="1133" extrusionOk="0">
                <a:moveTo>
                  <a:pt x="369" y="1"/>
                </a:moveTo>
                <a:cubicBezTo>
                  <a:pt x="297" y="1"/>
                  <a:pt x="229" y="23"/>
                  <a:pt x="183" y="69"/>
                </a:cubicBezTo>
                <a:cubicBezTo>
                  <a:pt x="1" y="282"/>
                  <a:pt x="1" y="586"/>
                  <a:pt x="183" y="798"/>
                </a:cubicBezTo>
                <a:cubicBezTo>
                  <a:pt x="335" y="1011"/>
                  <a:pt x="578" y="1133"/>
                  <a:pt x="852" y="1133"/>
                </a:cubicBezTo>
                <a:cubicBezTo>
                  <a:pt x="1277" y="1072"/>
                  <a:pt x="1277" y="464"/>
                  <a:pt x="852" y="403"/>
                </a:cubicBezTo>
                <a:cubicBezTo>
                  <a:pt x="670" y="403"/>
                  <a:pt x="700" y="221"/>
                  <a:pt x="578" y="69"/>
                </a:cubicBezTo>
                <a:cubicBezTo>
                  <a:pt x="518" y="23"/>
                  <a:pt x="442" y="1"/>
                  <a:pt x="36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5219302" y="2120207"/>
            <a:ext cx="31485" cy="20927"/>
          </a:xfrm>
          <a:custGeom>
            <a:avLst/>
            <a:gdLst/>
            <a:ahLst/>
            <a:cxnLst/>
            <a:rect l="l" t="t" r="r" b="b"/>
            <a:pathLst>
              <a:path w="1166" h="775" extrusionOk="0">
                <a:moveTo>
                  <a:pt x="302" y="0"/>
                </a:moveTo>
                <a:cubicBezTo>
                  <a:pt x="269" y="0"/>
                  <a:pt x="239" y="8"/>
                  <a:pt x="211" y="21"/>
                </a:cubicBezTo>
                <a:lnTo>
                  <a:pt x="211" y="21"/>
                </a:lnTo>
                <a:cubicBezTo>
                  <a:pt x="60" y="47"/>
                  <a:pt x="1" y="213"/>
                  <a:pt x="14" y="382"/>
                </a:cubicBezTo>
                <a:lnTo>
                  <a:pt x="14" y="382"/>
                </a:lnTo>
                <a:cubicBezTo>
                  <a:pt x="1" y="544"/>
                  <a:pt x="56" y="704"/>
                  <a:pt x="198" y="745"/>
                </a:cubicBezTo>
                <a:lnTo>
                  <a:pt x="198" y="745"/>
                </a:lnTo>
                <a:cubicBezTo>
                  <a:pt x="230" y="764"/>
                  <a:pt x="266" y="775"/>
                  <a:pt x="305" y="775"/>
                </a:cubicBezTo>
                <a:cubicBezTo>
                  <a:pt x="336" y="775"/>
                  <a:pt x="370" y="768"/>
                  <a:pt x="405" y="753"/>
                </a:cubicBezTo>
                <a:lnTo>
                  <a:pt x="709" y="753"/>
                </a:lnTo>
                <a:cubicBezTo>
                  <a:pt x="1165" y="753"/>
                  <a:pt x="1165" y="54"/>
                  <a:pt x="709" y="54"/>
                </a:cubicBezTo>
                <a:lnTo>
                  <a:pt x="709" y="23"/>
                </a:lnTo>
                <a:lnTo>
                  <a:pt x="405" y="23"/>
                </a:lnTo>
                <a:cubicBezTo>
                  <a:pt x="369" y="7"/>
                  <a:pt x="334" y="0"/>
                  <a:pt x="30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5177718" y="1918066"/>
            <a:ext cx="37776" cy="17309"/>
          </a:xfrm>
          <a:custGeom>
            <a:avLst/>
            <a:gdLst/>
            <a:ahLst/>
            <a:cxnLst/>
            <a:rect l="l" t="t" r="r" b="b"/>
            <a:pathLst>
              <a:path w="1399" h="641" extrusionOk="0">
                <a:moveTo>
                  <a:pt x="721" y="0"/>
                </a:moveTo>
                <a:cubicBezTo>
                  <a:pt x="536" y="0"/>
                  <a:pt x="359" y="34"/>
                  <a:pt x="182" y="93"/>
                </a:cubicBezTo>
                <a:cubicBezTo>
                  <a:pt x="0" y="214"/>
                  <a:pt x="0" y="427"/>
                  <a:pt x="182" y="549"/>
                </a:cubicBezTo>
                <a:cubicBezTo>
                  <a:pt x="359" y="607"/>
                  <a:pt x="536" y="641"/>
                  <a:pt x="721" y="641"/>
                </a:cubicBezTo>
                <a:cubicBezTo>
                  <a:pt x="822" y="641"/>
                  <a:pt x="926" y="631"/>
                  <a:pt x="1034" y="609"/>
                </a:cubicBezTo>
                <a:cubicBezTo>
                  <a:pt x="1398" y="579"/>
                  <a:pt x="1398" y="62"/>
                  <a:pt x="1034" y="32"/>
                </a:cubicBezTo>
                <a:cubicBezTo>
                  <a:pt x="926" y="10"/>
                  <a:pt x="822" y="0"/>
                  <a:pt x="7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4873211" y="1756618"/>
            <a:ext cx="30378" cy="28002"/>
          </a:xfrm>
          <a:custGeom>
            <a:avLst/>
            <a:gdLst/>
            <a:ahLst/>
            <a:cxnLst/>
            <a:rect l="l" t="t" r="r" b="b"/>
            <a:pathLst>
              <a:path w="1125" h="1037" extrusionOk="0">
                <a:moveTo>
                  <a:pt x="410" y="0"/>
                </a:moveTo>
                <a:cubicBezTo>
                  <a:pt x="331" y="0"/>
                  <a:pt x="250" y="40"/>
                  <a:pt x="213" y="114"/>
                </a:cubicBezTo>
                <a:cubicBezTo>
                  <a:pt x="0" y="357"/>
                  <a:pt x="243" y="752"/>
                  <a:pt x="426" y="935"/>
                </a:cubicBezTo>
                <a:cubicBezTo>
                  <a:pt x="491" y="1007"/>
                  <a:pt x="565" y="1036"/>
                  <a:pt x="636" y="1036"/>
                </a:cubicBezTo>
                <a:cubicBezTo>
                  <a:pt x="897" y="1036"/>
                  <a:pt x="1125" y="639"/>
                  <a:pt x="791" y="448"/>
                </a:cubicBezTo>
                <a:cubicBezTo>
                  <a:pt x="669" y="357"/>
                  <a:pt x="669" y="205"/>
                  <a:pt x="547" y="53"/>
                </a:cubicBezTo>
                <a:cubicBezTo>
                  <a:pt x="511" y="17"/>
                  <a:pt x="461" y="0"/>
                  <a:pt x="41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5766184" y="1622632"/>
            <a:ext cx="7426" cy="24032"/>
          </a:xfrm>
          <a:custGeom>
            <a:avLst/>
            <a:gdLst/>
            <a:ahLst/>
            <a:cxnLst/>
            <a:rect l="l" t="t" r="r" b="b"/>
            <a:pathLst>
              <a:path w="275" h="890" extrusionOk="0">
                <a:moveTo>
                  <a:pt x="138" y="0"/>
                </a:moveTo>
                <a:cubicBezTo>
                  <a:pt x="77" y="0"/>
                  <a:pt x="16" y="30"/>
                  <a:pt x="1" y="91"/>
                </a:cubicBezTo>
                <a:lnTo>
                  <a:pt x="62" y="821"/>
                </a:lnTo>
                <a:cubicBezTo>
                  <a:pt x="62" y="866"/>
                  <a:pt x="100" y="889"/>
                  <a:pt x="138" y="889"/>
                </a:cubicBezTo>
                <a:cubicBezTo>
                  <a:pt x="176" y="889"/>
                  <a:pt x="214" y="866"/>
                  <a:pt x="214" y="821"/>
                </a:cubicBezTo>
                <a:lnTo>
                  <a:pt x="274" y="91"/>
                </a:lnTo>
                <a:cubicBezTo>
                  <a:pt x="259" y="30"/>
                  <a:pt x="198" y="0"/>
                  <a:pt x="13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"/>
          <p:cNvSpPr/>
          <p:nvPr/>
        </p:nvSpPr>
        <p:spPr>
          <a:xfrm>
            <a:off x="5863042" y="2624560"/>
            <a:ext cx="10693" cy="23006"/>
          </a:xfrm>
          <a:custGeom>
            <a:avLst/>
            <a:gdLst/>
            <a:ahLst/>
            <a:cxnLst/>
            <a:rect l="l" t="t" r="r" b="b"/>
            <a:pathLst>
              <a:path w="396" h="852" extrusionOk="0">
                <a:moveTo>
                  <a:pt x="198" y="0"/>
                </a:moveTo>
                <a:cubicBezTo>
                  <a:pt x="115" y="0"/>
                  <a:pt x="31" y="54"/>
                  <a:pt x="31" y="160"/>
                </a:cubicBezTo>
                <a:cubicBezTo>
                  <a:pt x="31" y="342"/>
                  <a:pt x="1" y="494"/>
                  <a:pt x="1" y="646"/>
                </a:cubicBezTo>
                <a:cubicBezTo>
                  <a:pt x="1" y="783"/>
                  <a:pt x="99" y="852"/>
                  <a:pt x="194" y="852"/>
                </a:cubicBezTo>
                <a:cubicBezTo>
                  <a:pt x="289" y="852"/>
                  <a:pt x="380" y="783"/>
                  <a:pt x="365" y="646"/>
                </a:cubicBezTo>
                <a:lnTo>
                  <a:pt x="396" y="646"/>
                </a:lnTo>
                <a:cubicBezTo>
                  <a:pt x="396" y="494"/>
                  <a:pt x="365" y="342"/>
                  <a:pt x="365" y="160"/>
                </a:cubicBezTo>
                <a:cubicBezTo>
                  <a:pt x="365" y="54"/>
                  <a:pt x="282" y="0"/>
                  <a:pt x="19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"/>
          <p:cNvSpPr/>
          <p:nvPr/>
        </p:nvSpPr>
        <p:spPr>
          <a:xfrm>
            <a:off x="5861395" y="2635442"/>
            <a:ext cx="864" cy="1647"/>
          </a:xfrm>
          <a:custGeom>
            <a:avLst/>
            <a:gdLst/>
            <a:ahLst/>
            <a:cxnLst/>
            <a:rect l="l" t="t" r="r" b="b"/>
            <a:pathLst>
              <a:path w="32" h="61" extrusionOk="0">
                <a:moveTo>
                  <a:pt x="1" y="0"/>
                </a:moveTo>
                <a:cubicBezTo>
                  <a:pt x="1" y="0"/>
                  <a:pt x="1" y="61"/>
                  <a:pt x="1" y="61"/>
                </a:cubicBezTo>
                <a:cubicBezTo>
                  <a:pt x="31" y="61"/>
                  <a:pt x="31" y="0"/>
                  <a:pt x="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"/>
          <p:cNvSpPr/>
          <p:nvPr/>
        </p:nvSpPr>
        <p:spPr>
          <a:xfrm>
            <a:off x="5534745" y="3101505"/>
            <a:ext cx="24275" cy="13393"/>
          </a:xfrm>
          <a:custGeom>
            <a:avLst/>
            <a:gdLst/>
            <a:ahLst/>
            <a:cxnLst/>
            <a:rect l="l" t="t" r="r" b="b"/>
            <a:pathLst>
              <a:path w="899" h="496" extrusionOk="0">
                <a:moveTo>
                  <a:pt x="650" y="1"/>
                </a:moveTo>
                <a:cubicBezTo>
                  <a:pt x="636" y="1"/>
                  <a:pt x="623" y="2"/>
                  <a:pt x="608" y="5"/>
                </a:cubicBezTo>
                <a:lnTo>
                  <a:pt x="152" y="96"/>
                </a:lnTo>
                <a:cubicBezTo>
                  <a:pt x="0" y="96"/>
                  <a:pt x="0" y="400"/>
                  <a:pt x="152" y="430"/>
                </a:cubicBezTo>
                <a:lnTo>
                  <a:pt x="608" y="491"/>
                </a:lnTo>
                <a:cubicBezTo>
                  <a:pt x="623" y="494"/>
                  <a:pt x="636" y="495"/>
                  <a:pt x="650" y="495"/>
                </a:cubicBezTo>
                <a:cubicBezTo>
                  <a:pt x="898" y="495"/>
                  <a:pt x="898" y="1"/>
                  <a:pt x="6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"/>
          <p:cNvSpPr/>
          <p:nvPr/>
        </p:nvSpPr>
        <p:spPr>
          <a:xfrm>
            <a:off x="5817327" y="3426399"/>
            <a:ext cx="36723" cy="31134"/>
          </a:xfrm>
          <a:custGeom>
            <a:avLst/>
            <a:gdLst/>
            <a:ahLst/>
            <a:cxnLst/>
            <a:rect l="l" t="t" r="r" b="b"/>
            <a:pathLst>
              <a:path w="1360" h="1153" extrusionOk="0">
                <a:moveTo>
                  <a:pt x="453" y="0"/>
                </a:moveTo>
                <a:cubicBezTo>
                  <a:pt x="212" y="0"/>
                  <a:pt x="1" y="221"/>
                  <a:pt x="83" y="465"/>
                </a:cubicBezTo>
                <a:lnTo>
                  <a:pt x="174" y="769"/>
                </a:lnTo>
                <a:cubicBezTo>
                  <a:pt x="230" y="1013"/>
                  <a:pt x="436" y="1153"/>
                  <a:pt x="658" y="1153"/>
                </a:cubicBezTo>
                <a:cubicBezTo>
                  <a:pt x="795" y="1153"/>
                  <a:pt x="939" y="1099"/>
                  <a:pt x="1055" y="982"/>
                </a:cubicBezTo>
                <a:cubicBezTo>
                  <a:pt x="1359" y="709"/>
                  <a:pt x="1207" y="192"/>
                  <a:pt x="812" y="101"/>
                </a:cubicBezTo>
                <a:lnTo>
                  <a:pt x="538" y="10"/>
                </a:lnTo>
                <a:cubicBezTo>
                  <a:pt x="510" y="3"/>
                  <a:pt x="481" y="0"/>
                  <a:pt x="4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"/>
          <p:cNvSpPr/>
          <p:nvPr/>
        </p:nvSpPr>
        <p:spPr>
          <a:xfrm>
            <a:off x="5400543" y="3103881"/>
            <a:ext cx="30405" cy="25868"/>
          </a:xfrm>
          <a:custGeom>
            <a:avLst/>
            <a:gdLst/>
            <a:ahLst/>
            <a:cxnLst/>
            <a:rect l="l" t="t" r="r" b="b"/>
            <a:pathLst>
              <a:path w="1126" h="958" extrusionOk="0">
                <a:moveTo>
                  <a:pt x="551" y="0"/>
                </a:moveTo>
                <a:cubicBezTo>
                  <a:pt x="358" y="0"/>
                  <a:pt x="168" y="114"/>
                  <a:pt x="107" y="342"/>
                </a:cubicBezTo>
                <a:lnTo>
                  <a:pt x="77" y="525"/>
                </a:lnTo>
                <a:cubicBezTo>
                  <a:pt x="1" y="814"/>
                  <a:pt x="282" y="958"/>
                  <a:pt x="563" y="958"/>
                </a:cubicBezTo>
                <a:cubicBezTo>
                  <a:pt x="844" y="958"/>
                  <a:pt x="1125" y="814"/>
                  <a:pt x="1049" y="525"/>
                </a:cubicBezTo>
                <a:cubicBezTo>
                  <a:pt x="1049" y="464"/>
                  <a:pt x="1049" y="403"/>
                  <a:pt x="1019" y="342"/>
                </a:cubicBezTo>
                <a:cubicBezTo>
                  <a:pt x="943" y="114"/>
                  <a:pt x="745" y="0"/>
                  <a:pt x="55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"/>
          <p:cNvSpPr/>
          <p:nvPr/>
        </p:nvSpPr>
        <p:spPr>
          <a:xfrm>
            <a:off x="6006668" y="2920237"/>
            <a:ext cx="11530" cy="9046"/>
          </a:xfrm>
          <a:custGeom>
            <a:avLst/>
            <a:gdLst/>
            <a:ahLst/>
            <a:cxnLst/>
            <a:rect l="l" t="t" r="r" b="b"/>
            <a:pathLst>
              <a:path w="427" h="335" extrusionOk="0">
                <a:moveTo>
                  <a:pt x="214" y="0"/>
                </a:moveTo>
                <a:cubicBezTo>
                  <a:pt x="1" y="0"/>
                  <a:pt x="1" y="335"/>
                  <a:pt x="214" y="335"/>
                </a:cubicBezTo>
                <a:cubicBezTo>
                  <a:pt x="426" y="304"/>
                  <a:pt x="426" y="0"/>
                  <a:pt x="2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"/>
          <p:cNvSpPr/>
          <p:nvPr/>
        </p:nvSpPr>
        <p:spPr>
          <a:xfrm>
            <a:off x="6365504" y="3322196"/>
            <a:ext cx="32808" cy="25004"/>
          </a:xfrm>
          <a:custGeom>
            <a:avLst/>
            <a:gdLst/>
            <a:ahLst/>
            <a:cxnLst/>
            <a:rect l="l" t="t" r="r" b="b"/>
            <a:pathLst>
              <a:path w="1215" h="926" extrusionOk="0">
                <a:moveTo>
                  <a:pt x="787" y="1"/>
                </a:moveTo>
                <a:cubicBezTo>
                  <a:pt x="738" y="1"/>
                  <a:pt x="685" y="13"/>
                  <a:pt x="633" y="39"/>
                </a:cubicBezTo>
                <a:lnTo>
                  <a:pt x="359" y="221"/>
                </a:lnTo>
                <a:cubicBezTo>
                  <a:pt x="0" y="413"/>
                  <a:pt x="396" y="926"/>
                  <a:pt x="699" y="926"/>
                </a:cubicBezTo>
                <a:cubicBezTo>
                  <a:pt x="780" y="926"/>
                  <a:pt x="855" y="889"/>
                  <a:pt x="907" y="799"/>
                </a:cubicBezTo>
                <a:lnTo>
                  <a:pt x="1089" y="525"/>
                </a:lnTo>
                <a:cubicBezTo>
                  <a:pt x="1215" y="273"/>
                  <a:pt x="1028" y="1"/>
                  <a:pt x="7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"/>
          <p:cNvSpPr/>
          <p:nvPr/>
        </p:nvSpPr>
        <p:spPr>
          <a:xfrm>
            <a:off x="6153238" y="3637072"/>
            <a:ext cx="36075" cy="22898"/>
          </a:xfrm>
          <a:custGeom>
            <a:avLst/>
            <a:gdLst/>
            <a:ahLst/>
            <a:cxnLst/>
            <a:rect l="l" t="t" r="r" b="b"/>
            <a:pathLst>
              <a:path w="1336" h="848" extrusionOk="0">
                <a:moveTo>
                  <a:pt x="755" y="1"/>
                </a:moveTo>
                <a:cubicBezTo>
                  <a:pt x="698" y="1"/>
                  <a:pt x="642" y="24"/>
                  <a:pt x="591" y="80"/>
                </a:cubicBezTo>
                <a:lnTo>
                  <a:pt x="622" y="80"/>
                </a:lnTo>
                <a:lnTo>
                  <a:pt x="196" y="414"/>
                </a:lnTo>
                <a:cubicBezTo>
                  <a:pt x="1" y="554"/>
                  <a:pt x="164" y="847"/>
                  <a:pt x="380" y="847"/>
                </a:cubicBezTo>
                <a:cubicBezTo>
                  <a:pt x="400" y="847"/>
                  <a:pt x="419" y="845"/>
                  <a:pt x="439" y="840"/>
                </a:cubicBezTo>
                <a:lnTo>
                  <a:pt x="956" y="718"/>
                </a:lnTo>
                <a:cubicBezTo>
                  <a:pt x="1336" y="592"/>
                  <a:pt x="1040" y="1"/>
                  <a:pt x="75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"/>
          <p:cNvSpPr/>
          <p:nvPr/>
        </p:nvSpPr>
        <p:spPr>
          <a:xfrm>
            <a:off x="5504692" y="3539782"/>
            <a:ext cx="47308" cy="57353"/>
          </a:xfrm>
          <a:custGeom>
            <a:avLst/>
            <a:gdLst/>
            <a:ahLst/>
            <a:cxnLst/>
            <a:rect l="l" t="t" r="r" b="b"/>
            <a:pathLst>
              <a:path w="1752" h="2124" extrusionOk="0">
                <a:moveTo>
                  <a:pt x="360" y="0"/>
                </a:moveTo>
                <a:cubicBezTo>
                  <a:pt x="167" y="0"/>
                  <a:pt x="1" y="181"/>
                  <a:pt x="49" y="400"/>
                </a:cubicBezTo>
                <a:cubicBezTo>
                  <a:pt x="80" y="643"/>
                  <a:pt x="141" y="887"/>
                  <a:pt x="232" y="1160"/>
                </a:cubicBezTo>
                <a:cubicBezTo>
                  <a:pt x="293" y="1221"/>
                  <a:pt x="323" y="1282"/>
                  <a:pt x="353" y="1373"/>
                </a:cubicBezTo>
                <a:cubicBezTo>
                  <a:pt x="353" y="1434"/>
                  <a:pt x="384" y="1495"/>
                  <a:pt x="384" y="1555"/>
                </a:cubicBezTo>
                <a:lnTo>
                  <a:pt x="475" y="1707"/>
                </a:lnTo>
                <a:cubicBezTo>
                  <a:pt x="537" y="1811"/>
                  <a:pt x="571" y="1858"/>
                  <a:pt x="567" y="1858"/>
                </a:cubicBezTo>
                <a:cubicBezTo>
                  <a:pt x="565" y="1858"/>
                  <a:pt x="555" y="1848"/>
                  <a:pt x="536" y="1829"/>
                </a:cubicBezTo>
                <a:lnTo>
                  <a:pt x="536" y="1829"/>
                </a:lnTo>
                <a:cubicBezTo>
                  <a:pt x="656" y="2029"/>
                  <a:pt x="857" y="2123"/>
                  <a:pt x="1058" y="2123"/>
                </a:cubicBezTo>
                <a:cubicBezTo>
                  <a:pt x="1317" y="2123"/>
                  <a:pt x="1575" y="1967"/>
                  <a:pt x="1660" y="1677"/>
                </a:cubicBezTo>
                <a:cubicBezTo>
                  <a:pt x="1752" y="1251"/>
                  <a:pt x="1600" y="826"/>
                  <a:pt x="1296" y="522"/>
                </a:cubicBezTo>
                <a:cubicBezTo>
                  <a:pt x="1083" y="309"/>
                  <a:pt x="809" y="127"/>
                  <a:pt x="505" y="36"/>
                </a:cubicBezTo>
                <a:cubicBezTo>
                  <a:pt x="457" y="11"/>
                  <a:pt x="408" y="0"/>
                  <a:pt x="3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"/>
          <p:cNvSpPr/>
          <p:nvPr/>
        </p:nvSpPr>
        <p:spPr>
          <a:xfrm>
            <a:off x="5231885" y="3567919"/>
            <a:ext cx="47146" cy="35211"/>
          </a:xfrm>
          <a:custGeom>
            <a:avLst/>
            <a:gdLst/>
            <a:ahLst/>
            <a:cxnLst/>
            <a:rect l="l" t="t" r="r" b="b"/>
            <a:pathLst>
              <a:path w="1746" h="1304" extrusionOk="0">
                <a:moveTo>
                  <a:pt x="370" y="1"/>
                </a:moveTo>
                <a:cubicBezTo>
                  <a:pt x="310" y="1"/>
                  <a:pt x="247" y="9"/>
                  <a:pt x="183" y="27"/>
                </a:cubicBezTo>
                <a:cubicBezTo>
                  <a:pt x="0" y="88"/>
                  <a:pt x="0" y="361"/>
                  <a:pt x="183" y="422"/>
                </a:cubicBezTo>
                <a:cubicBezTo>
                  <a:pt x="578" y="574"/>
                  <a:pt x="730" y="908"/>
                  <a:pt x="973" y="1182"/>
                </a:cubicBezTo>
                <a:cubicBezTo>
                  <a:pt x="1037" y="1268"/>
                  <a:pt x="1118" y="1303"/>
                  <a:pt x="1200" y="1303"/>
                </a:cubicBezTo>
                <a:cubicBezTo>
                  <a:pt x="1468" y="1303"/>
                  <a:pt x="1745" y="928"/>
                  <a:pt x="1490" y="696"/>
                </a:cubicBezTo>
                <a:lnTo>
                  <a:pt x="1490" y="696"/>
                </a:lnTo>
                <a:lnTo>
                  <a:pt x="1490" y="726"/>
                </a:lnTo>
                <a:cubicBezTo>
                  <a:pt x="1168" y="458"/>
                  <a:pt x="823" y="1"/>
                  <a:pt x="37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"/>
          <p:cNvSpPr/>
          <p:nvPr/>
        </p:nvSpPr>
        <p:spPr>
          <a:xfrm>
            <a:off x="5041464" y="3088895"/>
            <a:ext cx="26300" cy="23438"/>
          </a:xfrm>
          <a:custGeom>
            <a:avLst/>
            <a:gdLst/>
            <a:ahLst/>
            <a:cxnLst/>
            <a:rect l="l" t="t" r="r" b="b"/>
            <a:pathLst>
              <a:path w="974" h="868" extrusionOk="0">
                <a:moveTo>
                  <a:pt x="487" y="1"/>
                </a:moveTo>
                <a:cubicBezTo>
                  <a:pt x="380" y="1"/>
                  <a:pt x="274" y="46"/>
                  <a:pt x="213" y="138"/>
                </a:cubicBezTo>
                <a:cubicBezTo>
                  <a:pt x="213" y="198"/>
                  <a:pt x="183" y="229"/>
                  <a:pt x="152" y="290"/>
                </a:cubicBezTo>
                <a:cubicBezTo>
                  <a:pt x="0" y="533"/>
                  <a:pt x="183" y="867"/>
                  <a:pt x="487" y="867"/>
                </a:cubicBezTo>
                <a:cubicBezTo>
                  <a:pt x="791" y="867"/>
                  <a:pt x="973" y="533"/>
                  <a:pt x="821" y="290"/>
                </a:cubicBezTo>
                <a:lnTo>
                  <a:pt x="760" y="138"/>
                </a:lnTo>
                <a:cubicBezTo>
                  <a:pt x="700" y="46"/>
                  <a:pt x="593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"/>
          <p:cNvSpPr/>
          <p:nvPr/>
        </p:nvSpPr>
        <p:spPr>
          <a:xfrm>
            <a:off x="5497347" y="3179785"/>
            <a:ext cx="25922" cy="24842"/>
          </a:xfrm>
          <a:custGeom>
            <a:avLst/>
            <a:gdLst/>
            <a:ahLst/>
            <a:cxnLst/>
            <a:rect l="l" t="t" r="r" b="b"/>
            <a:pathLst>
              <a:path w="960" h="920" extrusionOk="0">
                <a:moveTo>
                  <a:pt x="609" y="0"/>
                </a:moveTo>
                <a:cubicBezTo>
                  <a:pt x="545" y="0"/>
                  <a:pt x="480" y="23"/>
                  <a:pt x="425" y="73"/>
                </a:cubicBezTo>
                <a:lnTo>
                  <a:pt x="425" y="73"/>
                </a:lnTo>
                <a:cubicBezTo>
                  <a:pt x="421" y="72"/>
                  <a:pt x="416" y="72"/>
                  <a:pt x="411" y="72"/>
                </a:cubicBezTo>
                <a:cubicBezTo>
                  <a:pt x="0" y="72"/>
                  <a:pt x="181" y="919"/>
                  <a:pt x="513" y="919"/>
                </a:cubicBezTo>
                <a:cubicBezTo>
                  <a:pt x="568" y="919"/>
                  <a:pt x="626" y="897"/>
                  <a:pt x="686" y="845"/>
                </a:cubicBezTo>
                <a:lnTo>
                  <a:pt x="686" y="814"/>
                </a:lnTo>
                <a:lnTo>
                  <a:pt x="808" y="723"/>
                </a:lnTo>
                <a:cubicBezTo>
                  <a:pt x="899" y="632"/>
                  <a:pt x="960" y="480"/>
                  <a:pt x="899" y="358"/>
                </a:cubicBezTo>
                <a:cubicBezTo>
                  <a:pt x="899" y="328"/>
                  <a:pt x="899" y="267"/>
                  <a:pt x="869" y="206"/>
                </a:cubicBezTo>
                <a:cubicBezTo>
                  <a:pt x="831" y="74"/>
                  <a:pt x="722" y="0"/>
                  <a:pt x="60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"/>
          <p:cNvSpPr/>
          <p:nvPr/>
        </p:nvSpPr>
        <p:spPr>
          <a:xfrm>
            <a:off x="5844167" y="2885566"/>
            <a:ext cx="23411" cy="76147"/>
          </a:xfrm>
          <a:custGeom>
            <a:avLst/>
            <a:gdLst/>
            <a:ahLst/>
            <a:cxnLst/>
            <a:rect l="l" t="t" r="r" b="b"/>
            <a:pathLst>
              <a:path w="867" h="2820" extrusionOk="0">
                <a:moveTo>
                  <a:pt x="426" y="0"/>
                </a:moveTo>
                <a:cubicBezTo>
                  <a:pt x="335" y="0"/>
                  <a:pt x="244" y="53"/>
                  <a:pt x="213" y="160"/>
                </a:cubicBezTo>
                <a:cubicBezTo>
                  <a:pt x="61" y="920"/>
                  <a:pt x="0" y="1649"/>
                  <a:pt x="31" y="2409"/>
                </a:cubicBezTo>
                <a:cubicBezTo>
                  <a:pt x="16" y="2683"/>
                  <a:pt x="228" y="2819"/>
                  <a:pt x="441" y="2819"/>
                </a:cubicBezTo>
                <a:cubicBezTo>
                  <a:pt x="654" y="2819"/>
                  <a:pt x="867" y="2683"/>
                  <a:pt x="852" y="2409"/>
                </a:cubicBezTo>
                <a:cubicBezTo>
                  <a:pt x="852" y="1649"/>
                  <a:pt x="791" y="920"/>
                  <a:pt x="639" y="160"/>
                </a:cubicBezTo>
                <a:cubicBezTo>
                  <a:pt x="608" y="53"/>
                  <a:pt x="517" y="0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"/>
          <p:cNvSpPr/>
          <p:nvPr/>
        </p:nvSpPr>
        <p:spPr>
          <a:xfrm>
            <a:off x="5819946" y="2753416"/>
            <a:ext cx="18092" cy="19928"/>
          </a:xfrm>
          <a:custGeom>
            <a:avLst/>
            <a:gdLst/>
            <a:ahLst/>
            <a:cxnLst/>
            <a:rect l="l" t="t" r="r" b="b"/>
            <a:pathLst>
              <a:path w="670" h="738" extrusionOk="0">
                <a:moveTo>
                  <a:pt x="335" y="1"/>
                </a:moveTo>
                <a:cubicBezTo>
                  <a:pt x="168" y="1"/>
                  <a:pt x="1" y="115"/>
                  <a:pt x="46" y="343"/>
                </a:cubicBezTo>
                <a:lnTo>
                  <a:pt x="107" y="555"/>
                </a:lnTo>
                <a:cubicBezTo>
                  <a:pt x="138" y="677"/>
                  <a:pt x="229" y="738"/>
                  <a:pt x="324" y="738"/>
                </a:cubicBezTo>
                <a:cubicBezTo>
                  <a:pt x="419" y="738"/>
                  <a:pt x="517" y="677"/>
                  <a:pt x="563" y="555"/>
                </a:cubicBezTo>
                <a:lnTo>
                  <a:pt x="624" y="343"/>
                </a:lnTo>
                <a:cubicBezTo>
                  <a:pt x="669" y="115"/>
                  <a:pt x="502" y="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"/>
          <p:cNvSpPr/>
          <p:nvPr/>
        </p:nvSpPr>
        <p:spPr>
          <a:xfrm>
            <a:off x="5904086" y="3199146"/>
            <a:ext cx="26975" cy="30540"/>
          </a:xfrm>
          <a:custGeom>
            <a:avLst/>
            <a:gdLst/>
            <a:ahLst/>
            <a:cxnLst/>
            <a:rect l="l" t="t" r="r" b="b"/>
            <a:pathLst>
              <a:path w="999" h="1131" extrusionOk="0">
                <a:moveTo>
                  <a:pt x="620" y="0"/>
                </a:moveTo>
                <a:cubicBezTo>
                  <a:pt x="577" y="0"/>
                  <a:pt x="532" y="11"/>
                  <a:pt x="487" y="36"/>
                </a:cubicBezTo>
                <a:cubicBezTo>
                  <a:pt x="243" y="188"/>
                  <a:pt x="92" y="401"/>
                  <a:pt x="31" y="675"/>
                </a:cubicBezTo>
                <a:cubicBezTo>
                  <a:pt x="0" y="887"/>
                  <a:pt x="122" y="1070"/>
                  <a:pt x="335" y="1131"/>
                </a:cubicBezTo>
                <a:cubicBezTo>
                  <a:pt x="517" y="1131"/>
                  <a:pt x="760" y="979"/>
                  <a:pt x="730" y="766"/>
                </a:cubicBezTo>
                <a:cubicBezTo>
                  <a:pt x="699" y="675"/>
                  <a:pt x="730" y="553"/>
                  <a:pt x="821" y="462"/>
                </a:cubicBezTo>
                <a:cubicBezTo>
                  <a:pt x="999" y="284"/>
                  <a:pt x="837" y="0"/>
                  <a:pt x="62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"/>
          <p:cNvSpPr/>
          <p:nvPr/>
        </p:nvSpPr>
        <p:spPr>
          <a:xfrm>
            <a:off x="6154426" y="3103098"/>
            <a:ext cx="27921" cy="24140"/>
          </a:xfrm>
          <a:custGeom>
            <a:avLst/>
            <a:gdLst/>
            <a:ahLst/>
            <a:cxnLst/>
            <a:rect l="l" t="t" r="r" b="b"/>
            <a:pathLst>
              <a:path w="1034" h="894" extrusionOk="0">
                <a:moveTo>
                  <a:pt x="600" y="0"/>
                </a:moveTo>
                <a:cubicBezTo>
                  <a:pt x="522" y="0"/>
                  <a:pt x="442" y="21"/>
                  <a:pt x="365" y="67"/>
                </a:cubicBezTo>
                <a:lnTo>
                  <a:pt x="182" y="189"/>
                </a:lnTo>
                <a:cubicBezTo>
                  <a:pt x="0" y="280"/>
                  <a:pt x="0" y="584"/>
                  <a:pt x="182" y="706"/>
                </a:cubicBezTo>
                <a:lnTo>
                  <a:pt x="365" y="827"/>
                </a:lnTo>
                <a:cubicBezTo>
                  <a:pt x="441" y="873"/>
                  <a:pt x="521" y="894"/>
                  <a:pt x="597" y="894"/>
                </a:cubicBezTo>
                <a:cubicBezTo>
                  <a:pt x="828" y="894"/>
                  <a:pt x="1033" y="706"/>
                  <a:pt x="1033" y="432"/>
                </a:cubicBezTo>
                <a:cubicBezTo>
                  <a:pt x="1033" y="182"/>
                  <a:pt x="830" y="0"/>
                  <a:pt x="60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"/>
          <p:cNvSpPr/>
          <p:nvPr/>
        </p:nvSpPr>
        <p:spPr>
          <a:xfrm>
            <a:off x="6051006" y="2873631"/>
            <a:ext cx="25220" cy="32187"/>
          </a:xfrm>
          <a:custGeom>
            <a:avLst/>
            <a:gdLst/>
            <a:ahLst/>
            <a:cxnLst/>
            <a:rect l="l" t="t" r="r" b="b"/>
            <a:pathLst>
              <a:path w="934" h="1192" extrusionOk="0">
                <a:moveTo>
                  <a:pt x="292" y="1"/>
                </a:moveTo>
                <a:cubicBezTo>
                  <a:pt x="207" y="1"/>
                  <a:pt x="120" y="47"/>
                  <a:pt x="91" y="146"/>
                </a:cubicBezTo>
                <a:cubicBezTo>
                  <a:pt x="0" y="480"/>
                  <a:pt x="91" y="845"/>
                  <a:pt x="334" y="1119"/>
                </a:cubicBezTo>
                <a:cubicBezTo>
                  <a:pt x="392" y="1170"/>
                  <a:pt x="455" y="1191"/>
                  <a:pt x="515" y="1191"/>
                </a:cubicBezTo>
                <a:cubicBezTo>
                  <a:pt x="742" y="1191"/>
                  <a:pt x="933" y="885"/>
                  <a:pt x="669" y="693"/>
                </a:cubicBezTo>
                <a:cubicBezTo>
                  <a:pt x="517" y="571"/>
                  <a:pt x="456" y="359"/>
                  <a:pt x="486" y="176"/>
                </a:cubicBezTo>
                <a:cubicBezTo>
                  <a:pt x="486" y="62"/>
                  <a:pt x="391" y="1"/>
                  <a:pt x="2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"/>
          <p:cNvSpPr/>
          <p:nvPr/>
        </p:nvSpPr>
        <p:spPr>
          <a:xfrm>
            <a:off x="6127531" y="2889832"/>
            <a:ext cx="31836" cy="16580"/>
          </a:xfrm>
          <a:custGeom>
            <a:avLst/>
            <a:gdLst/>
            <a:ahLst/>
            <a:cxnLst/>
            <a:rect l="l" t="t" r="r" b="b"/>
            <a:pathLst>
              <a:path w="1179" h="614" extrusionOk="0">
                <a:moveTo>
                  <a:pt x="335" y="1"/>
                </a:moveTo>
                <a:cubicBezTo>
                  <a:pt x="8" y="1"/>
                  <a:pt x="1" y="613"/>
                  <a:pt x="314" y="613"/>
                </a:cubicBezTo>
                <a:cubicBezTo>
                  <a:pt x="328" y="613"/>
                  <a:pt x="342" y="612"/>
                  <a:pt x="358" y="610"/>
                </a:cubicBezTo>
                <a:lnTo>
                  <a:pt x="844" y="579"/>
                </a:lnTo>
                <a:cubicBezTo>
                  <a:pt x="1178" y="579"/>
                  <a:pt x="1178" y="63"/>
                  <a:pt x="844" y="63"/>
                </a:cubicBezTo>
                <a:lnTo>
                  <a:pt x="358" y="2"/>
                </a:lnTo>
                <a:cubicBezTo>
                  <a:pt x="350" y="1"/>
                  <a:pt x="342" y="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"/>
          <p:cNvSpPr/>
          <p:nvPr/>
        </p:nvSpPr>
        <p:spPr>
          <a:xfrm>
            <a:off x="6327188" y="2979319"/>
            <a:ext cx="27111" cy="19118"/>
          </a:xfrm>
          <a:custGeom>
            <a:avLst/>
            <a:gdLst/>
            <a:ahLst/>
            <a:cxnLst/>
            <a:rect l="l" t="t" r="r" b="b"/>
            <a:pathLst>
              <a:path w="1004" h="708" extrusionOk="0">
                <a:moveTo>
                  <a:pt x="502" y="1"/>
                </a:moveTo>
                <a:cubicBezTo>
                  <a:pt x="251" y="1"/>
                  <a:pt x="0" y="123"/>
                  <a:pt x="137" y="366"/>
                </a:cubicBezTo>
                <a:cubicBezTo>
                  <a:pt x="167" y="426"/>
                  <a:pt x="198" y="487"/>
                  <a:pt x="259" y="548"/>
                </a:cubicBezTo>
                <a:cubicBezTo>
                  <a:pt x="304" y="654"/>
                  <a:pt x="403" y="708"/>
                  <a:pt x="506" y="708"/>
                </a:cubicBezTo>
                <a:cubicBezTo>
                  <a:pt x="608" y="708"/>
                  <a:pt x="715" y="654"/>
                  <a:pt x="775" y="548"/>
                </a:cubicBezTo>
                <a:cubicBezTo>
                  <a:pt x="806" y="487"/>
                  <a:pt x="836" y="426"/>
                  <a:pt x="867" y="366"/>
                </a:cubicBezTo>
                <a:cubicBezTo>
                  <a:pt x="1003" y="123"/>
                  <a:pt x="753" y="1"/>
                  <a:pt x="5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"/>
          <p:cNvSpPr/>
          <p:nvPr/>
        </p:nvSpPr>
        <p:spPr>
          <a:xfrm>
            <a:off x="6435117" y="3176302"/>
            <a:ext cx="15607" cy="8236"/>
          </a:xfrm>
          <a:custGeom>
            <a:avLst/>
            <a:gdLst/>
            <a:ahLst/>
            <a:cxnLst/>
            <a:rect l="l" t="t" r="r" b="b"/>
            <a:pathLst>
              <a:path w="578" h="305" extrusionOk="0">
                <a:moveTo>
                  <a:pt x="395" y="1"/>
                </a:moveTo>
                <a:lnTo>
                  <a:pt x="152" y="31"/>
                </a:lnTo>
                <a:cubicBezTo>
                  <a:pt x="0" y="62"/>
                  <a:pt x="0" y="244"/>
                  <a:pt x="152" y="274"/>
                </a:cubicBezTo>
                <a:lnTo>
                  <a:pt x="395" y="305"/>
                </a:lnTo>
                <a:cubicBezTo>
                  <a:pt x="578" y="305"/>
                  <a:pt x="578" y="1"/>
                  <a:pt x="39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"/>
          <p:cNvSpPr/>
          <p:nvPr/>
        </p:nvSpPr>
        <p:spPr>
          <a:xfrm>
            <a:off x="4910556" y="2972217"/>
            <a:ext cx="18821" cy="23357"/>
          </a:xfrm>
          <a:custGeom>
            <a:avLst/>
            <a:gdLst/>
            <a:ahLst/>
            <a:cxnLst/>
            <a:rect l="l" t="t" r="r" b="b"/>
            <a:pathLst>
              <a:path w="697" h="865" extrusionOk="0">
                <a:moveTo>
                  <a:pt x="479" y="1"/>
                </a:moveTo>
                <a:cubicBezTo>
                  <a:pt x="457" y="1"/>
                  <a:pt x="434" y="7"/>
                  <a:pt x="411" y="21"/>
                </a:cubicBezTo>
                <a:cubicBezTo>
                  <a:pt x="198" y="173"/>
                  <a:pt x="46" y="386"/>
                  <a:pt x="16" y="659"/>
                </a:cubicBezTo>
                <a:cubicBezTo>
                  <a:pt x="0" y="796"/>
                  <a:pt x="114" y="864"/>
                  <a:pt x="228" y="864"/>
                </a:cubicBezTo>
                <a:cubicBezTo>
                  <a:pt x="342" y="864"/>
                  <a:pt x="456" y="796"/>
                  <a:pt x="441" y="659"/>
                </a:cubicBezTo>
                <a:lnTo>
                  <a:pt x="471" y="659"/>
                </a:lnTo>
                <a:cubicBezTo>
                  <a:pt x="441" y="507"/>
                  <a:pt x="502" y="386"/>
                  <a:pt x="593" y="294"/>
                </a:cubicBezTo>
                <a:cubicBezTo>
                  <a:pt x="696" y="191"/>
                  <a:pt x="603" y="1"/>
                  <a:pt x="47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"/>
          <p:cNvSpPr/>
          <p:nvPr/>
        </p:nvSpPr>
        <p:spPr>
          <a:xfrm>
            <a:off x="5135108" y="2728411"/>
            <a:ext cx="24977" cy="19469"/>
          </a:xfrm>
          <a:custGeom>
            <a:avLst/>
            <a:gdLst/>
            <a:ahLst/>
            <a:cxnLst/>
            <a:rect l="l" t="t" r="r" b="b"/>
            <a:pathLst>
              <a:path w="925" h="721" extrusionOk="0">
                <a:moveTo>
                  <a:pt x="646" y="0"/>
                </a:moveTo>
                <a:cubicBezTo>
                  <a:pt x="614" y="0"/>
                  <a:pt x="580" y="7"/>
                  <a:pt x="545" y="22"/>
                </a:cubicBezTo>
                <a:lnTo>
                  <a:pt x="241" y="174"/>
                </a:lnTo>
                <a:cubicBezTo>
                  <a:pt x="0" y="343"/>
                  <a:pt x="292" y="720"/>
                  <a:pt x="530" y="720"/>
                </a:cubicBezTo>
                <a:cubicBezTo>
                  <a:pt x="593" y="720"/>
                  <a:pt x="652" y="694"/>
                  <a:pt x="697" y="630"/>
                </a:cubicBezTo>
                <a:lnTo>
                  <a:pt x="849" y="326"/>
                </a:lnTo>
                <a:cubicBezTo>
                  <a:pt x="925" y="174"/>
                  <a:pt x="810" y="0"/>
                  <a:pt x="64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"/>
          <p:cNvSpPr/>
          <p:nvPr/>
        </p:nvSpPr>
        <p:spPr>
          <a:xfrm>
            <a:off x="5259779" y="2788924"/>
            <a:ext cx="36156" cy="9046"/>
          </a:xfrm>
          <a:custGeom>
            <a:avLst/>
            <a:gdLst/>
            <a:ahLst/>
            <a:cxnLst/>
            <a:rect l="l" t="t" r="r" b="b"/>
            <a:pathLst>
              <a:path w="1339" h="335" extrusionOk="0">
                <a:moveTo>
                  <a:pt x="1156" y="0"/>
                </a:moveTo>
                <a:lnTo>
                  <a:pt x="183" y="31"/>
                </a:lnTo>
                <a:cubicBezTo>
                  <a:pt x="1" y="31"/>
                  <a:pt x="1" y="274"/>
                  <a:pt x="183" y="304"/>
                </a:cubicBezTo>
                <a:lnTo>
                  <a:pt x="1156" y="335"/>
                </a:lnTo>
                <a:cubicBezTo>
                  <a:pt x="1338" y="304"/>
                  <a:pt x="1338" y="31"/>
                  <a:pt x="115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"/>
          <p:cNvSpPr/>
          <p:nvPr/>
        </p:nvSpPr>
        <p:spPr>
          <a:xfrm>
            <a:off x="4839944" y="3371449"/>
            <a:ext cx="23060" cy="26111"/>
          </a:xfrm>
          <a:custGeom>
            <a:avLst/>
            <a:gdLst/>
            <a:ahLst/>
            <a:cxnLst/>
            <a:rect l="l" t="t" r="r" b="b"/>
            <a:pathLst>
              <a:path w="854" h="967" extrusionOk="0">
                <a:moveTo>
                  <a:pt x="427" y="0"/>
                </a:moveTo>
                <a:cubicBezTo>
                  <a:pt x="343" y="0"/>
                  <a:pt x="260" y="54"/>
                  <a:pt x="229" y="160"/>
                </a:cubicBezTo>
                <a:cubicBezTo>
                  <a:pt x="210" y="199"/>
                  <a:pt x="194" y="237"/>
                  <a:pt x="178" y="276"/>
                </a:cubicBezTo>
                <a:lnTo>
                  <a:pt x="178" y="276"/>
                </a:lnTo>
                <a:cubicBezTo>
                  <a:pt x="67" y="334"/>
                  <a:pt x="0" y="437"/>
                  <a:pt x="47" y="586"/>
                </a:cubicBezTo>
                <a:lnTo>
                  <a:pt x="77" y="707"/>
                </a:lnTo>
                <a:cubicBezTo>
                  <a:pt x="127" y="857"/>
                  <a:pt x="260" y="966"/>
                  <a:pt x="424" y="966"/>
                </a:cubicBezTo>
                <a:cubicBezTo>
                  <a:pt x="459" y="966"/>
                  <a:pt x="496" y="961"/>
                  <a:pt x="533" y="950"/>
                </a:cubicBezTo>
                <a:cubicBezTo>
                  <a:pt x="628" y="934"/>
                  <a:pt x="698" y="869"/>
                  <a:pt x="739" y="785"/>
                </a:cubicBezTo>
                <a:lnTo>
                  <a:pt x="739" y="785"/>
                </a:lnTo>
                <a:cubicBezTo>
                  <a:pt x="754" y="762"/>
                  <a:pt x="766" y="736"/>
                  <a:pt x="776" y="707"/>
                </a:cubicBezTo>
                <a:lnTo>
                  <a:pt x="807" y="586"/>
                </a:lnTo>
                <a:cubicBezTo>
                  <a:pt x="853" y="437"/>
                  <a:pt x="786" y="334"/>
                  <a:pt x="675" y="276"/>
                </a:cubicBezTo>
                <a:lnTo>
                  <a:pt x="675" y="276"/>
                </a:lnTo>
                <a:cubicBezTo>
                  <a:pt x="660" y="237"/>
                  <a:pt x="644" y="199"/>
                  <a:pt x="624" y="160"/>
                </a:cubicBezTo>
                <a:cubicBezTo>
                  <a:pt x="594" y="54"/>
                  <a:pt x="510" y="0"/>
                  <a:pt x="42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"/>
          <p:cNvSpPr/>
          <p:nvPr/>
        </p:nvSpPr>
        <p:spPr>
          <a:xfrm>
            <a:off x="4991806" y="3495579"/>
            <a:ext cx="20549" cy="42097"/>
          </a:xfrm>
          <a:custGeom>
            <a:avLst/>
            <a:gdLst/>
            <a:ahLst/>
            <a:cxnLst/>
            <a:rect l="l" t="t" r="r" b="b"/>
            <a:pathLst>
              <a:path w="761" h="1559" extrusionOk="0">
                <a:moveTo>
                  <a:pt x="380" y="1"/>
                </a:moveTo>
                <a:cubicBezTo>
                  <a:pt x="282" y="1"/>
                  <a:pt x="183" y="62"/>
                  <a:pt x="137" y="183"/>
                </a:cubicBezTo>
                <a:cubicBezTo>
                  <a:pt x="76" y="517"/>
                  <a:pt x="46" y="852"/>
                  <a:pt x="16" y="1217"/>
                </a:cubicBezTo>
                <a:cubicBezTo>
                  <a:pt x="0" y="1445"/>
                  <a:pt x="190" y="1559"/>
                  <a:pt x="380" y="1559"/>
                </a:cubicBezTo>
                <a:cubicBezTo>
                  <a:pt x="570" y="1559"/>
                  <a:pt x="760" y="1445"/>
                  <a:pt x="745" y="1217"/>
                </a:cubicBezTo>
                <a:cubicBezTo>
                  <a:pt x="715" y="852"/>
                  <a:pt x="684" y="517"/>
                  <a:pt x="624" y="183"/>
                </a:cubicBezTo>
                <a:cubicBezTo>
                  <a:pt x="578" y="62"/>
                  <a:pt x="479" y="1"/>
                  <a:pt x="38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"/>
          <p:cNvSpPr/>
          <p:nvPr/>
        </p:nvSpPr>
        <p:spPr>
          <a:xfrm>
            <a:off x="5339463" y="3284555"/>
            <a:ext cx="50792" cy="36831"/>
          </a:xfrm>
          <a:custGeom>
            <a:avLst/>
            <a:gdLst/>
            <a:ahLst/>
            <a:cxnLst/>
            <a:rect l="l" t="t" r="r" b="b"/>
            <a:pathLst>
              <a:path w="1881" h="1364" extrusionOk="0">
                <a:moveTo>
                  <a:pt x="399" y="0"/>
                </a:moveTo>
                <a:cubicBezTo>
                  <a:pt x="189" y="0"/>
                  <a:pt x="1" y="306"/>
                  <a:pt x="180" y="460"/>
                </a:cubicBezTo>
                <a:cubicBezTo>
                  <a:pt x="484" y="734"/>
                  <a:pt x="819" y="977"/>
                  <a:pt x="1092" y="1250"/>
                </a:cubicBezTo>
                <a:cubicBezTo>
                  <a:pt x="1172" y="1330"/>
                  <a:pt x="1259" y="1363"/>
                  <a:pt x="1342" y="1363"/>
                </a:cubicBezTo>
                <a:cubicBezTo>
                  <a:pt x="1638" y="1363"/>
                  <a:pt x="1881" y="941"/>
                  <a:pt x="1548" y="703"/>
                </a:cubicBezTo>
                <a:cubicBezTo>
                  <a:pt x="1214" y="460"/>
                  <a:pt x="849" y="278"/>
                  <a:pt x="515" y="34"/>
                </a:cubicBezTo>
                <a:cubicBezTo>
                  <a:pt x="477" y="11"/>
                  <a:pt x="438" y="0"/>
                  <a:pt x="3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"/>
          <p:cNvSpPr/>
          <p:nvPr/>
        </p:nvSpPr>
        <p:spPr>
          <a:xfrm>
            <a:off x="5363469" y="2836394"/>
            <a:ext cx="20279" cy="18551"/>
          </a:xfrm>
          <a:custGeom>
            <a:avLst/>
            <a:gdLst/>
            <a:ahLst/>
            <a:cxnLst/>
            <a:rect l="l" t="t" r="r" b="b"/>
            <a:pathLst>
              <a:path w="751" h="687" extrusionOk="0">
                <a:moveTo>
                  <a:pt x="294" y="1"/>
                </a:moveTo>
                <a:cubicBezTo>
                  <a:pt x="5" y="1"/>
                  <a:pt x="1" y="687"/>
                  <a:pt x="282" y="687"/>
                </a:cubicBezTo>
                <a:cubicBezTo>
                  <a:pt x="322" y="687"/>
                  <a:pt x="366" y="673"/>
                  <a:pt x="416" y="643"/>
                </a:cubicBezTo>
                <a:lnTo>
                  <a:pt x="598" y="552"/>
                </a:lnTo>
                <a:cubicBezTo>
                  <a:pt x="750" y="461"/>
                  <a:pt x="750" y="218"/>
                  <a:pt x="598" y="127"/>
                </a:cubicBezTo>
                <a:lnTo>
                  <a:pt x="416" y="36"/>
                </a:lnTo>
                <a:cubicBezTo>
                  <a:pt x="371" y="11"/>
                  <a:pt x="330" y="1"/>
                  <a:pt x="29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"/>
          <p:cNvSpPr/>
          <p:nvPr/>
        </p:nvSpPr>
        <p:spPr>
          <a:xfrm>
            <a:off x="5519138" y="2852893"/>
            <a:ext cx="67317" cy="41746"/>
          </a:xfrm>
          <a:custGeom>
            <a:avLst/>
            <a:gdLst/>
            <a:ahLst/>
            <a:cxnLst/>
            <a:rect l="l" t="t" r="r" b="b"/>
            <a:pathLst>
              <a:path w="2493" h="1546" extrusionOk="0">
                <a:moveTo>
                  <a:pt x="353" y="1"/>
                </a:moveTo>
                <a:cubicBezTo>
                  <a:pt x="337" y="1"/>
                  <a:pt x="321" y="1"/>
                  <a:pt x="305" y="2"/>
                </a:cubicBezTo>
                <a:cubicBezTo>
                  <a:pt x="31" y="2"/>
                  <a:pt x="1" y="367"/>
                  <a:pt x="244" y="428"/>
                </a:cubicBezTo>
                <a:cubicBezTo>
                  <a:pt x="852" y="671"/>
                  <a:pt x="1277" y="1127"/>
                  <a:pt x="1824" y="1491"/>
                </a:cubicBezTo>
                <a:cubicBezTo>
                  <a:pt x="1886" y="1529"/>
                  <a:pt x="1947" y="1546"/>
                  <a:pt x="2003" y="1546"/>
                </a:cubicBezTo>
                <a:cubicBezTo>
                  <a:pt x="2306" y="1546"/>
                  <a:pt x="2492" y="1068"/>
                  <a:pt x="2159" y="914"/>
                </a:cubicBezTo>
                <a:cubicBezTo>
                  <a:pt x="1595" y="617"/>
                  <a:pt x="1031" y="1"/>
                  <a:pt x="3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"/>
          <p:cNvSpPr/>
          <p:nvPr/>
        </p:nvSpPr>
        <p:spPr>
          <a:xfrm>
            <a:off x="4943796" y="2431276"/>
            <a:ext cx="24653" cy="52547"/>
          </a:xfrm>
          <a:custGeom>
            <a:avLst/>
            <a:gdLst/>
            <a:ahLst/>
            <a:cxnLst/>
            <a:rect l="l" t="t" r="r" b="b"/>
            <a:pathLst>
              <a:path w="913" h="1946" extrusionOk="0">
                <a:moveTo>
                  <a:pt x="456" y="0"/>
                </a:moveTo>
                <a:cubicBezTo>
                  <a:pt x="327" y="0"/>
                  <a:pt x="198" y="69"/>
                  <a:pt x="152" y="205"/>
                </a:cubicBezTo>
                <a:cubicBezTo>
                  <a:pt x="122" y="418"/>
                  <a:pt x="61" y="601"/>
                  <a:pt x="0" y="813"/>
                </a:cubicBezTo>
                <a:cubicBezTo>
                  <a:pt x="0" y="1026"/>
                  <a:pt x="0" y="1269"/>
                  <a:pt x="0" y="1512"/>
                </a:cubicBezTo>
                <a:cubicBezTo>
                  <a:pt x="0" y="1801"/>
                  <a:pt x="228" y="1946"/>
                  <a:pt x="456" y="1946"/>
                </a:cubicBezTo>
                <a:cubicBezTo>
                  <a:pt x="684" y="1946"/>
                  <a:pt x="912" y="1801"/>
                  <a:pt x="912" y="1512"/>
                </a:cubicBezTo>
                <a:cubicBezTo>
                  <a:pt x="912" y="1269"/>
                  <a:pt x="912" y="1026"/>
                  <a:pt x="912" y="813"/>
                </a:cubicBezTo>
                <a:cubicBezTo>
                  <a:pt x="851" y="601"/>
                  <a:pt x="791" y="418"/>
                  <a:pt x="760" y="205"/>
                </a:cubicBezTo>
                <a:cubicBezTo>
                  <a:pt x="715" y="69"/>
                  <a:pt x="585" y="0"/>
                  <a:pt x="45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"/>
          <p:cNvSpPr/>
          <p:nvPr/>
        </p:nvSpPr>
        <p:spPr>
          <a:xfrm>
            <a:off x="5161571" y="2425308"/>
            <a:ext cx="59378" cy="17363"/>
          </a:xfrm>
          <a:custGeom>
            <a:avLst/>
            <a:gdLst/>
            <a:ahLst/>
            <a:cxnLst/>
            <a:rect l="l" t="t" r="r" b="b"/>
            <a:pathLst>
              <a:path w="2199" h="643" extrusionOk="0">
                <a:moveTo>
                  <a:pt x="1875" y="1"/>
                </a:moveTo>
                <a:cubicBezTo>
                  <a:pt x="1267" y="62"/>
                  <a:pt x="689" y="183"/>
                  <a:pt x="142" y="396"/>
                </a:cubicBezTo>
                <a:cubicBezTo>
                  <a:pt x="0" y="453"/>
                  <a:pt x="44" y="642"/>
                  <a:pt x="174" y="642"/>
                </a:cubicBezTo>
                <a:cubicBezTo>
                  <a:pt x="183" y="642"/>
                  <a:pt x="193" y="641"/>
                  <a:pt x="203" y="639"/>
                </a:cubicBezTo>
                <a:cubicBezTo>
                  <a:pt x="621" y="546"/>
                  <a:pt x="1039" y="507"/>
                  <a:pt x="1470" y="507"/>
                </a:cubicBezTo>
                <a:cubicBezTo>
                  <a:pt x="1604" y="507"/>
                  <a:pt x="1738" y="510"/>
                  <a:pt x="1875" y="518"/>
                </a:cubicBezTo>
                <a:cubicBezTo>
                  <a:pt x="1883" y="518"/>
                  <a:pt x="1891" y="519"/>
                  <a:pt x="1899" y="519"/>
                </a:cubicBezTo>
                <a:cubicBezTo>
                  <a:pt x="2172" y="519"/>
                  <a:pt x="2199" y="30"/>
                  <a:pt x="1901" y="30"/>
                </a:cubicBezTo>
                <a:cubicBezTo>
                  <a:pt x="1893" y="30"/>
                  <a:pt x="1884" y="31"/>
                  <a:pt x="1875" y="31"/>
                </a:cubicBezTo>
                <a:lnTo>
                  <a:pt x="1875" y="1"/>
                </a:ln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"/>
          <p:cNvSpPr/>
          <p:nvPr/>
        </p:nvSpPr>
        <p:spPr>
          <a:xfrm>
            <a:off x="4464474" y="3324978"/>
            <a:ext cx="76363" cy="65589"/>
          </a:xfrm>
          <a:custGeom>
            <a:avLst/>
            <a:gdLst/>
            <a:ahLst/>
            <a:cxnLst/>
            <a:rect l="l" t="t" r="r" b="b"/>
            <a:pathLst>
              <a:path w="2828" h="2429" extrusionOk="0">
                <a:moveTo>
                  <a:pt x="1211" y="1"/>
                </a:moveTo>
                <a:cubicBezTo>
                  <a:pt x="592" y="1"/>
                  <a:pt x="0" y="476"/>
                  <a:pt x="0" y="1212"/>
                </a:cubicBezTo>
                <a:cubicBezTo>
                  <a:pt x="0" y="1881"/>
                  <a:pt x="517" y="2398"/>
                  <a:pt x="1186" y="2428"/>
                </a:cubicBezTo>
                <a:cubicBezTo>
                  <a:pt x="2280" y="2428"/>
                  <a:pt x="2827" y="1121"/>
                  <a:pt x="2067" y="361"/>
                </a:cubicBezTo>
                <a:cubicBezTo>
                  <a:pt x="1819" y="113"/>
                  <a:pt x="1512" y="1"/>
                  <a:pt x="121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"/>
          <p:cNvSpPr/>
          <p:nvPr/>
        </p:nvSpPr>
        <p:spPr>
          <a:xfrm>
            <a:off x="4870754" y="3694210"/>
            <a:ext cx="26273" cy="22196"/>
          </a:xfrm>
          <a:custGeom>
            <a:avLst/>
            <a:gdLst/>
            <a:ahLst/>
            <a:cxnLst/>
            <a:rect l="l" t="t" r="r" b="b"/>
            <a:pathLst>
              <a:path w="973" h="822" extrusionOk="0">
                <a:moveTo>
                  <a:pt x="486" y="0"/>
                </a:moveTo>
                <a:cubicBezTo>
                  <a:pt x="0" y="61"/>
                  <a:pt x="0" y="791"/>
                  <a:pt x="486" y="821"/>
                </a:cubicBezTo>
                <a:cubicBezTo>
                  <a:pt x="973" y="791"/>
                  <a:pt x="973" y="61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"/>
          <p:cNvSpPr/>
          <p:nvPr/>
        </p:nvSpPr>
        <p:spPr>
          <a:xfrm>
            <a:off x="5378212" y="3740384"/>
            <a:ext cx="57083" cy="30729"/>
          </a:xfrm>
          <a:custGeom>
            <a:avLst/>
            <a:gdLst/>
            <a:ahLst/>
            <a:cxnLst/>
            <a:rect l="l" t="t" r="r" b="b"/>
            <a:pathLst>
              <a:path w="2114" h="1138" extrusionOk="0">
                <a:moveTo>
                  <a:pt x="1650" y="1"/>
                </a:moveTo>
                <a:cubicBezTo>
                  <a:pt x="1573" y="1"/>
                  <a:pt x="1493" y="26"/>
                  <a:pt x="1420" y="84"/>
                </a:cubicBezTo>
                <a:cubicBezTo>
                  <a:pt x="1281" y="177"/>
                  <a:pt x="1106" y="216"/>
                  <a:pt x="937" y="216"/>
                </a:cubicBezTo>
                <a:cubicBezTo>
                  <a:pt x="884" y="216"/>
                  <a:pt x="832" y="213"/>
                  <a:pt x="782" y="205"/>
                </a:cubicBezTo>
                <a:cubicBezTo>
                  <a:pt x="742" y="197"/>
                  <a:pt x="704" y="193"/>
                  <a:pt x="668" y="193"/>
                </a:cubicBezTo>
                <a:cubicBezTo>
                  <a:pt x="175" y="193"/>
                  <a:pt x="1" y="917"/>
                  <a:pt x="539" y="1087"/>
                </a:cubicBezTo>
                <a:cubicBezTo>
                  <a:pt x="681" y="1119"/>
                  <a:pt x="834" y="1138"/>
                  <a:pt x="985" y="1138"/>
                </a:cubicBezTo>
                <a:cubicBezTo>
                  <a:pt x="1417" y="1138"/>
                  <a:pt x="1840" y="982"/>
                  <a:pt x="1998" y="509"/>
                </a:cubicBezTo>
                <a:cubicBezTo>
                  <a:pt x="2113" y="255"/>
                  <a:pt x="1895" y="1"/>
                  <a:pt x="16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"/>
          <p:cNvSpPr/>
          <p:nvPr/>
        </p:nvSpPr>
        <p:spPr>
          <a:xfrm>
            <a:off x="5781872" y="3776189"/>
            <a:ext cx="29487" cy="36723"/>
          </a:xfrm>
          <a:custGeom>
            <a:avLst/>
            <a:gdLst/>
            <a:ahLst/>
            <a:cxnLst/>
            <a:rect l="l" t="t" r="r" b="b"/>
            <a:pathLst>
              <a:path w="1092" h="1360" extrusionOk="0">
                <a:moveTo>
                  <a:pt x="690" y="0"/>
                </a:moveTo>
                <a:cubicBezTo>
                  <a:pt x="219" y="0"/>
                  <a:pt x="0" y="602"/>
                  <a:pt x="58" y="1037"/>
                </a:cubicBezTo>
                <a:cubicBezTo>
                  <a:pt x="58" y="1261"/>
                  <a:pt x="258" y="1360"/>
                  <a:pt x="472" y="1360"/>
                </a:cubicBezTo>
                <a:cubicBezTo>
                  <a:pt x="752" y="1360"/>
                  <a:pt x="1056" y="1192"/>
                  <a:pt x="970" y="916"/>
                </a:cubicBezTo>
                <a:cubicBezTo>
                  <a:pt x="970" y="855"/>
                  <a:pt x="970" y="794"/>
                  <a:pt x="970" y="734"/>
                </a:cubicBezTo>
                <a:cubicBezTo>
                  <a:pt x="1000" y="673"/>
                  <a:pt x="1031" y="612"/>
                  <a:pt x="1061" y="521"/>
                </a:cubicBezTo>
                <a:cubicBezTo>
                  <a:pt x="1092" y="460"/>
                  <a:pt x="1092" y="369"/>
                  <a:pt x="1061" y="308"/>
                </a:cubicBezTo>
                <a:cubicBezTo>
                  <a:pt x="1061" y="126"/>
                  <a:pt x="940" y="4"/>
                  <a:pt x="757" y="4"/>
                </a:cubicBezTo>
                <a:cubicBezTo>
                  <a:pt x="734" y="1"/>
                  <a:pt x="712" y="0"/>
                  <a:pt x="69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"/>
          <p:cNvSpPr/>
          <p:nvPr/>
        </p:nvSpPr>
        <p:spPr>
          <a:xfrm>
            <a:off x="5952987" y="3635938"/>
            <a:ext cx="46579" cy="35724"/>
          </a:xfrm>
          <a:custGeom>
            <a:avLst/>
            <a:gdLst/>
            <a:ahLst/>
            <a:cxnLst/>
            <a:rect l="l" t="t" r="r" b="b"/>
            <a:pathLst>
              <a:path w="1725" h="1323" extrusionOk="0">
                <a:moveTo>
                  <a:pt x="499" y="0"/>
                </a:moveTo>
                <a:cubicBezTo>
                  <a:pt x="0" y="0"/>
                  <a:pt x="12" y="794"/>
                  <a:pt x="451" y="794"/>
                </a:cubicBezTo>
                <a:cubicBezTo>
                  <a:pt x="466" y="794"/>
                  <a:pt x="483" y="793"/>
                  <a:pt x="499" y="791"/>
                </a:cubicBezTo>
                <a:lnTo>
                  <a:pt x="773" y="791"/>
                </a:lnTo>
                <a:cubicBezTo>
                  <a:pt x="986" y="882"/>
                  <a:pt x="1168" y="1034"/>
                  <a:pt x="1320" y="1247"/>
                </a:cubicBezTo>
                <a:cubicBezTo>
                  <a:pt x="1362" y="1299"/>
                  <a:pt x="1424" y="1322"/>
                  <a:pt x="1487" y="1322"/>
                </a:cubicBezTo>
                <a:cubicBezTo>
                  <a:pt x="1607" y="1322"/>
                  <a:pt x="1725" y="1235"/>
                  <a:pt x="1685" y="1095"/>
                </a:cubicBezTo>
                <a:cubicBezTo>
                  <a:pt x="1577" y="770"/>
                  <a:pt x="1372" y="494"/>
                  <a:pt x="1115" y="287"/>
                </a:cubicBezTo>
                <a:lnTo>
                  <a:pt x="1115" y="287"/>
                </a:lnTo>
                <a:lnTo>
                  <a:pt x="1138" y="304"/>
                </a:lnTo>
                <a:cubicBezTo>
                  <a:pt x="1016" y="92"/>
                  <a:pt x="773" y="0"/>
                  <a:pt x="4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"/>
          <p:cNvSpPr/>
          <p:nvPr/>
        </p:nvSpPr>
        <p:spPr>
          <a:xfrm>
            <a:off x="6211860" y="3751671"/>
            <a:ext cx="34509" cy="26705"/>
          </a:xfrm>
          <a:custGeom>
            <a:avLst/>
            <a:gdLst/>
            <a:ahLst/>
            <a:cxnLst/>
            <a:rect l="l" t="t" r="r" b="b"/>
            <a:pathLst>
              <a:path w="1278" h="989" extrusionOk="0">
                <a:moveTo>
                  <a:pt x="639" y="0"/>
                </a:moveTo>
                <a:cubicBezTo>
                  <a:pt x="183" y="31"/>
                  <a:pt x="1" y="638"/>
                  <a:pt x="396" y="882"/>
                </a:cubicBezTo>
                <a:lnTo>
                  <a:pt x="517" y="942"/>
                </a:lnTo>
                <a:cubicBezTo>
                  <a:pt x="548" y="973"/>
                  <a:pt x="593" y="988"/>
                  <a:pt x="639" y="988"/>
                </a:cubicBezTo>
                <a:cubicBezTo>
                  <a:pt x="685" y="988"/>
                  <a:pt x="730" y="973"/>
                  <a:pt x="761" y="942"/>
                </a:cubicBezTo>
                <a:lnTo>
                  <a:pt x="882" y="882"/>
                </a:lnTo>
                <a:cubicBezTo>
                  <a:pt x="1277" y="638"/>
                  <a:pt x="1125" y="0"/>
                  <a:pt x="6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"/>
          <p:cNvSpPr/>
          <p:nvPr/>
        </p:nvSpPr>
        <p:spPr>
          <a:xfrm>
            <a:off x="6980108" y="3558792"/>
            <a:ext cx="20522" cy="17255"/>
          </a:xfrm>
          <a:custGeom>
            <a:avLst/>
            <a:gdLst/>
            <a:ahLst/>
            <a:cxnLst/>
            <a:rect l="l" t="t" r="r" b="b"/>
            <a:pathLst>
              <a:path w="760" h="639" extrusionOk="0">
                <a:moveTo>
                  <a:pt x="395" y="0"/>
                </a:moveTo>
                <a:cubicBezTo>
                  <a:pt x="0" y="61"/>
                  <a:pt x="0" y="608"/>
                  <a:pt x="395" y="639"/>
                </a:cubicBezTo>
                <a:cubicBezTo>
                  <a:pt x="760" y="608"/>
                  <a:pt x="760" y="61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"/>
          <p:cNvSpPr/>
          <p:nvPr/>
        </p:nvSpPr>
        <p:spPr>
          <a:xfrm>
            <a:off x="6843854" y="3823471"/>
            <a:ext cx="30405" cy="31647"/>
          </a:xfrm>
          <a:custGeom>
            <a:avLst/>
            <a:gdLst/>
            <a:ahLst/>
            <a:cxnLst/>
            <a:rect l="l" t="t" r="r" b="b"/>
            <a:pathLst>
              <a:path w="1126" h="1172" extrusionOk="0">
                <a:moveTo>
                  <a:pt x="578" y="1"/>
                </a:moveTo>
                <a:cubicBezTo>
                  <a:pt x="494" y="1"/>
                  <a:pt x="411" y="46"/>
                  <a:pt x="365" y="138"/>
                </a:cubicBezTo>
                <a:lnTo>
                  <a:pt x="183" y="502"/>
                </a:lnTo>
                <a:cubicBezTo>
                  <a:pt x="0" y="806"/>
                  <a:pt x="213" y="1171"/>
                  <a:pt x="548" y="1171"/>
                </a:cubicBezTo>
                <a:cubicBezTo>
                  <a:pt x="912" y="1171"/>
                  <a:pt x="1125" y="806"/>
                  <a:pt x="943" y="502"/>
                </a:cubicBezTo>
                <a:lnTo>
                  <a:pt x="791" y="138"/>
                </a:lnTo>
                <a:cubicBezTo>
                  <a:pt x="745" y="46"/>
                  <a:pt x="662" y="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"/>
          <p:cNvSpPr/>
          <p:nvPr/>
        </p:nvSpPr>
        <p:spPr>
          <a:xfrm>
            <a:off x="6624971" y="3676550"/>
            <a:ext cx="30945" cy="46606"/>
          </a:xfrm>
          <a:custGeom>
            <a:avLst/>
            <a:gdLst/>
            <a:ahLst/>
            <a:cxnLst/>
            <a:rect l="l" t="t" r="r" b="b"/>
            <a:pathLst>
              <a:path w="1146" h="1726" extrusionOk="0">
                <a:moveTo>
                  <a:pt x="578" y="0"/>
                </a:moveTo>
                <a:cubicBezTo>
                  <a:pt x="526" y="0"/>
                  <a:pt x="473" y="7"/>
                  <a:pt x="416" y="16"/>
                </a:cubicBezTo>
                <a:cubicBezTo>
                  <a:pt x="76" y="16"/>
                  <a:pt x="0" y="466"/>
                  <a:pt x="263" y="600"/>
                </a:cubicBezTo>
                <a:lnTo>
                  <a:pt x="263" y="600"/>
                </a:lnTo>
                <a:cubicBezTo>
                  <a:pt x="261" y="679"/>
                  <a:pt x="254" y="758"/>
                  <a:pt x="234" y="837"/>
                </a:cubicBezTo>
                <a:cubicBezTo>
                  <a:pt x="234" y="989"/>
                  <a:pt x="204" y="1141"/>
                  <a:pt x="204" y="1293"/>
                </a:cubicBezTo>
                <a:cubicBezTo>
                  <a:pt x="173" y="1582"/>
                  <a:pt x="409" y="1726"/>
                  <a:pt x="648" y="1726"/>
                </a:cubicBezTo>
                <a:cubicBezTo>
                  <a:pt x="881" y="1726"/>
                  <a:pt x="1117" y="1590"/>
                  <a:pt x="1116" y="1317"/>
                </a:cubicBezTo>
                <a:lnTo>
                  <a:pt x="1116" y="1317"/>
                </a:lnTo>
                <a:cubicBezTo>
                  <a:pt x="1145" y="1046"/>
                  <a:pt x="1115" y="774"/>
                  <a:pt x="1085" y="533"/>
                </a:cubicBezTo>
                <a:cubicBezTo>
                  <a:pt x="1055" y="381"/>
                  <a:pt x="994" y="259"/>
                  <a:pt x="903" y="138"/>
                </a:cubicBezTo>
                <a:cubicBezTo>
                  <a:pt x="798" y="33"/>
                  <a:pt x="693" y="0"/>
                  <a:pt x="57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"/>
          <p:cNvSpPr/>
          <p:nvPr/>
        </p:nvSpPr>
        <p:spPr>
          <a:xfrm>
            <a:off x="6628509" y="3663535"/>
            <a:ext cx="43015" cy="44176"/>
          </a:xfrm>
          <a:custGeom>
            <a:avLst/>
            <a:gdLst/>
            <a:ahLst/>
            <a:cxnLst/>
            <a:rect l="l" t="t" r="r" b="b"/>
            <a:pathLst>
              <a:path w="1593" h="1636" extrusionOk="0">
                <a:moveTo>
                  <a:pt x="1228" y="711"/>
                </a:moveTo>
                <a:cubicBezTo>
                  <a:pt x="1220" y="715"/>
                  <a:pt x="1213" y="719"/>
                  <a:pt x="1206" y="723"/>
                </a:cubicBezTo>
                <a:lnTo>
                  <a:pt x="1206" y="723"/>
                </a:lnTo>
                <a:cubicBezTo>
                  <a:pt x="1211" y="721"/>
                  <a:pt x="1218" y="717"/>
                  <a:pt x="1228" y="711"/>
                </a:cubicBezTo>
                <a:close/>
                <a:moveTo>
                  <a:pt x="1012" y="0"/>
                </a:moveTo>
                <a:cubicBezTo>
                  <a:pt x="971" y="0"/>
                  <a:pt x="931" y="4"/>
                  <a:pt x="893" y="12"/>
                </a:cubicBezTo>
                <a:cubicBezTo>
                  <a:pt x="711" y="73"/>
                  <a:pt x="559" y="194"/>
                  <a:pt x="468" y="377"/>
                </a:cubicBezTo>
                <a:cubicBezTo>
                  <a:pt x="376" y="498"/>
                  <a:pt x="316" y="650"/>
                  <a:pt x="255" y="772"/>
                </a:cubicBezTo>
                <a:lnTo>
                  <a:pt x="194" y="985"/>
                </a:lnTo>
                <a:lnTo>
                  <a:pt x="164" y="1076"/>
                </a:lnTo>
                <a:cubicBezTo>
                  <a:pt x="156" y="1098"/>
                  <a:pt x="154" y="1106"/>
                  <a:pt x="155" y="1106"/>
                </a:cubicBezTo>
                <a:cubicBezTo>
                  <a:pt x="157" y="1106"/>
                  <a:pt x="170" y="1076"/>
                  <a:pt x="172" y="1076"/>
                </a:cubicBezTo>
                <a:lnTo>
                  <a:pt x="172" y="1076"/>
                </a:lnTo>
                <a:cubicBezTo>
                  <a:pt x="173" y="1076"/>
                  <a:pt x="171" y="1083"/>
                  <a:pt x="164" y="1106"/>
                </a:cubicBezTo>
                <a:cubicBezTo>
                  <a:pt x="1" y="1371"/>
                  <a:pt x="342" y="1635"/>
                  <a:pt x="631" y="1635"/>
                </a:cubicBezTo>
                <a:cubicBezTo>
                  <a:pt x="774" y="1635"/>
                  <a:pt x="904" y="1571"/>
                  <a:pt x="954" y="1410"/>
                </a:cubicBezTo>
                <a:lnTo>
                  <a:pt x="924" y="1410"/>
                </a:lnTo>
                <a:cubicBezTo>
                  <a:pt x="1015" y="1258"/>
                  <a:pt x="1045" y="1015"/>
                  <a:pt x="1106" y="863"/>
                </a:cubicBezTo>
                <a:cubicBezTo>
                  <a:pt x="1133" y="810"/>
                  <a:pt x="1159" y="756"/>
                  <a:pt x="1206" y="723"/>
                </a:cubicBezTo>
                <a:lnTo>
                  <a:pt x="1206" y="723"/>
                </a:lnTo>
                <a:cubicBezTo>
                  <a:pt x="1204" y="725"/>
                  <a:pt x="1202" y="725"/>
                  <a:pt x="1201" y="725"/>
                </a:cubicBezTo>
                <a:cubicBezTo>
                  <a:pt x="1184" y="725"/>
                  <a:pt x="1293" y="620"/>
                  <a:pt x="1319" y="620"/>
                </a:cubicBezTo>
                <a:cubicBezTo>
                  <a:pt x="1319" y="589"/>
                  <a:pt x="1319" y="589"/>
                  <a:pt x="1380" y="559"/>
                </a:cubicBezTo>
                <a:cubicBezTo>
                  <a:pt x="1592" y="468"/>
                  <a:pt x="1532" y="194"/>
                  <a:pt x="1380" y="103"/>
                </a:cubicBezTo>
                <a:cubicBezTo>
                  <a:pt x="1266" y="35"/>
                  <a:pt x="1134" y="0"/>
                  <a:pt x="101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"/>
          <p:cNvSpPr/>
          <p:nvPr/>
        </p:nvSpPr>
        <p:spPr>
          <a:xfrm>
            <a:off x="7050693" y="3782859"/>
            <a:ext cx="25463" cy="24950"/>
          </a:xfrm>
          <a:custGeom>
            <a:avLst/>
            <a:gdLst/>
            <a:ahLst/>
            <a:cxnLst/>
            <a:rect l="l" t="t" r="r" b="b"/>
            <a:pathLst>
              <a:path w="943" h="924" extrusionOk="0">
                <a:moveTo>
                  <a:pt x="486" y="0"/>
                </a:moveTo>
                <a:cubicBezTo>
                  <a:pt x="365" y="0"/>
                  <a:pt x="274" y="61"/>
                  <a:pt x="213" y="183"/>
                </a:cubicBezTo>
                <a:lnTo>
                  <a:pt x="122" y="335"/>
                </a:lnTo>
                <a:cubicBezTo>
                  <a:pt x="0" y="547"/>
                  <a:pt x="122" y="821"/>
                  <a:pt x="334" y="912"/>
                </a:cubicBezTo>
                <a:cubicBezTo>
                  <a:pt x="366" y="920"/>
                  <a:pt x="398" y="924"/>
                  <a:pt x="430" y="924"/>
                </a:cubicBezTo>
                <a:cubicBezTo>
                  <a:pt x="637" y="924"/>
                  <a:pt x="821" y="759"/>
                  <a:pt x="821" y="547"/>
                </a:cubicBezTo>
                <a:lnTo>
                  <a:pt x="821" y="507"/>
                </a:lnTo>
                <a:lnTo>
                  <a:pt x="821" y="507"/>
                </a:lnTo>
                <a:cubicBezTo>
                  <a:pt x="842" y="482"/>
                  <a:pt x="862" y="456"/>
                  <a:pt x="882" y="426"/>
                </a:cubicBezTo>
                <a:cubicBezTo>
                  <a:pt x="942" y="335"/>
                  <a:pt x="912" y="213"/>
                  <a:pt x="851" y="122"/>
                </a:cubicBezTo>
                <a:cubicBezTo>
                  <a:pt x="760" y="31"/>
                  <a:pt x="608" y="0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"/>
          <p:cNvSpPr/>
          <p:nvPr/>
        </p:nvSpPr>
        <p:spPr>
          <a:xfrm>
            <a:off x="7203500" y="3932831"/>
            <a:ext cx="34347" cy="40639"/>
          </a:xfrm>
          <a:custGeom>
            <a:avLst/>
            <a:gdLst/>
            <a:ahLst/>
            <a:cxnLst/>
            <a:rect l="l" t="t" r="r" b="b"/>
            <a:pathLst>
              <a:path w="1272" h="1505" extrusionOk="0">
                <a:moveTo>
                  <a:pt x="850" y="1"/>
                </a:moveTo>
                <a:cubicBezTo>
                  <a:pt x="828" y="1"/>
                  <a:pt x="806" y="3"/>
                  <a:pt x="785" y="9"/>
                </a:cubicBezTo>
                <a:cubicBezTo>
                  <a:pt x="633" y="69"/>
                  <a:pt x="542" y="191"/>
                  <a:pt x="542" y="343"/>
                </a:cubicBezTo>
                <a:cubicBezTo>
                  <a:pt x="542" y="495"/>
                  <a:pt x="451" y="647"/>
                  <a:pt x="329" y="768"/>
                </a:cubicBezTo>
                <a:cubicBezTo>
                  <a:pt x="1" y="1073"/>
                  <a:pt x="287" y="1505"/>
                  <a:pt x="617" y="1505"/>
                </a:cubicBezTo>
                <a:cubicBezTo>
                  <a:pt x="715" y="1505"/>
                  <a:pt x="816" y="1467"/>
                  <a:pt x="907" y="1376"/>
                </a:cubicBezTo>
                <a:cubicBezTo>
                  <a:pt x="1089" y="1224"/>
                  <a:pt x="1180" y="1012"/>
                  <a:pt x="1241" y="799"/>
                </a:cubicBezTo>
                <a:cubicBezTo>
                  <a:pt x="1271" y="586"/>
                  <a:pt x="1241" y="373"/>
                  <a:pt x="1150" y="161"/>
                </a:cubicBezTo>
                <a:cubicBezTo>
                  <a:pt x="1074" y="60"/>
                  <a:pt x="957" y="1"/>
                  <a:pt x="8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"/>
          <p:cNvSpPr/>
          <p:nvPr/>
        </p:nvSpPr>
        <p:spPr>
          <a:xfrm>
            <a:off x="7450816" y="3854470"/>
            <a:ext cx="23816" cy="39613"/>
          </a:xfrm>
          <a:custGeom>
            <a:avLst/>
            <a:gdLst/>
            <a:ahLst/>
            <a:cxnLst/>
            <a:rect l="l" t="t" r="r" b="b"/>
            <a:pathLst>
              <a:path w="882" h="1467" extrusionOk="0">
                <a:moveTo>
                  <a:pt x="445" y="0"/>
                </a:moveTo>
                <a:cubicBezTo>
                  <a:pt x="410" y="0"/>
                  <a:pt x="380" y="8"/>
                  <a:pt x="350" y="23"/>
                </a:cubicBezTo>
                <a:cubicBezTo>
                  <a:pt x="167" y="53"/>
                  <a:pt x="46" y="205"/>
                  <a:pt x="46" y="388"/>
                </a:cubicBezTo>
                <a:lnTo>
                  <a:pt x="15" y="1056"/>
                </a:lnTo>
                <a:cubicBezTo>
                  <a:pt x="0" y="1330"/>
                  <a:pt x="220" y="1467"/>
                  <a:pt x="441" y="1467"/>
                </a:cubicBezTo>
                <a:cubicBezTo>
                  <a:pt x="661" y="1467"/>
                  <a:pt x="881" y="1330"/>
                  <a:pt x="866" y="1056"/>
                </a:cubicBezTo>
                <a:lnTo>
                  <a:pt x="836" y="388"/>
                </a:lnTo>
                <a:cubicBezTo>
                  <a:pt x="836" y="205"/>
                  <a:pt x="714" y="53"/>
                  <a:pt x="562" y="23"/>
                </a:cubicBezTo>
                <a:cubicBezTo>
                  <a:pt x="517" y="8"/>
                  <a:pt x="479" y="0"/>
                  <a:pt x="44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"/>
          <p:cNvSpPr/>
          <p:nvPr/>
        </p:nvSpPr>
        <p:spPr>
          <a:xfrm>
            <a:off x="7205849" y="3809321"/>
            <a:ext cx="70261" cy="9775"/>
          </a:xfrm>
          <a:custGeom>
            <a:avLst/>
            <a:gdLst/>
            <a:ahLst/>
            <a:cxnLst/>
            <a:rect l="l" t="t" r="r" b="b"/>
            <a:pathLst>
              <a:path w="2602" h="362" extrusionOk="0">
                <a:moveTo>
                  <a:pt x="675" y="0"/>
                </a:moveTo>
                <a:cubicBezTo>
                  <a:pt x="470" y="0"/>
                  <a:pt x="265" y="8"/>
                  <a:pt x="60" y="23"/>
                </a:cubicBezTo>
                <a:cubicBezTo>
                  <a:pt x="51" y="19"/>
                  <a:pt x="44" y="17"/>
                  <a:pt x="37" y="17"/>
                </a:cubicBezTo>
                <a:cubicBezTo>
                  <a:pt x="0" y="17"/>
                  <a:pt x="8" y="84"/>
                  <a:pt x="60" y="84"/>
                </a:cubicBezTo>
                <a:cubicBezTo>
                  <a:pt x="850" y="84"/>
                  <a:pt x="1671" y="175"/>
                  <a:pt x="2461" y="358"/>
                </a:cubicBezTo>
                <a:cubicBezTo>
                  <a:pt x="2469" y="360"/>
                  <a:pt x="2477" y="362"/>
                  <a:pt x="2485" y="362"/>
                </a:cubicBezTo>
                <a:cubicBezTo>
                  <a:pt x="2562" y="362"/>
                  <a:pt x="2602" y="233"/>
                  <a:pt x="2491" y="206"/>
                </a:cubicBezTo>
                <a:cubicBezTo>
                  <a:pt x="1899" y="69"/>
                  <a:pt x="1289" y="0"/>
                  <a:pt x="67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"/>
          <p:cNvSpPr/>
          <p:nvPr/>
        </p:nvSpPr>
        <p:spPr>
          <a:xfrm>
            <a:off x="6622730" y="3910662"/>
            <a:ext cx="36183" cy="32970"/>
          </a:xfrm>
          <a:custGeom>
            <a:avLst/>
            <a:gdLst/>
            <a:ahLst/>
            <a:cxnLst/>
            <a:rect l="l" t="t" r="r" b="b"/>
            <a:pathLst>
              <a:path w="1340" h="1221" extrusionOk="0">
                <a:moveTo>
                  <a:pt x="235" y="0"/>
                </a:moveTo>
                <a:cubicBezTo>
                  <a:pt x="83" y="0"/>
                  <a:pt x="0" y="234"/>
                  <a:pt x="165" y="343"/>
                </a:cubicBezTo>
                <a:cubicBezTo>
                  <a:pt x="378" y="434"/>
                  <a:pt x="682" y="647"/>
                  <a:pt x="651" y="921"/>
                </a:cubicBezTo>
                <a:cubicBezTo>
                  <a:pt x="665" y="1126"/>
                  <a:pt x="814" y="1221"/>
                  <a:pt x="966" y="1221"/>
                </a:cubicBezTo>
                <a:cubicBezTo>
                  <a:pt x="1151" y="1221"/>
                  <a:pt x="1340" y="1080"/>
                  <a:pt x="1290" y="830"/>
                </a:cubicBezTo>
                <a:cubicBezTo>
                  <a:pt x="1229" y="343"/>
                  <a:pt x="712" y="100"/>
                  <a:pt x="287" y="9"/>
                </a:cubicBezTo>
                <a:cubicBezTo>
                  <a:pt x="269" y="3"/>
                  <a:pt x="251" y="0"/>
                  <a:pt x="2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"/>
          <p:cNvSpPr/>
          <p:nvPr/>
        </p:nvSpPr>
        <p:spPr>
          <a:xfrm>
            <a:off x="6269321" y="3545642"/>
            <a:ext cx="24653" cy="18092"/>
          </a:xfrm>
          <a:custGeom>
            <a:avLst/>
            <a:gdLst/>
            <a:ahLst/>
            <a:cxnLst/>
            <a:rect l="l" t="t" r="r" b="b"/>
            <a:pathLst>
              <a:path w="913" h="670" extrusionOk="0">
                <a:moveTo>
                  <a:pt x="456" y="1"/>
                </a:moveTo>
                <a:cubicBezTo>
                  <a:pt x="0" y="1"/>
                  <a:pt x="0" y="670"/>
                  <a:pt x="456" y="670"/>
                </a:cubicBezTo>
                <a:cubicBezTo>
                  <a:pt x="912" y="670"/>
                  <a:pt x="912" y="1"/>
                  <a:pt x="45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"/>
          <p:cNvSpPr/>
          <p:nvPr/>
        </p:nvSpPr>
        <p:spPr>
          <a:xfrm>
            <a:off x="6727311" y="3291224"/>
            <a:ext cx="1647" cy="1674"/>
          </a:xfrm>
          <a:custGeom>
            <a:avLst/>
            <a:gdLst/>
            <a:ahLst/>
            <a:cxnLst/>
            <a:rect l="l" t="t" r="r" b="b"/>
            <a:pathLst>
              <a:path w="61" h="62" extrusionOk="0">
                <a:moveTo>
                  <a:pt x="31" y="0"/>
                </a:moveTo>
                <a:cubicBezTo>
                  <a:pt x="0" y="0"/>
                  <a:pt x="0" y="61"/>
                  <a:pt x="31" y="61"/>
                </a:cubicBezTo>
                <a:cubicBezTo>
                  <a:pt x="61" y="61"/>
                  <a:pt x="61" y="0"/>
                  <a:pt x="3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"/>
          <p:cNvSpPr/>
          <p:nvPr/>
        </p:nvSpPr>
        <p:spPr>
          <a:xfrm>
            <a:off x="6770812" y="2805989"/>
            <a:ext cx="35994" cy="35292"/>
          </a:xfrm>
          <a:custGeom>
            <a:avLst/>
            <a:gdLst/>
            <a:ahLst/>
            <a:cxnLst/>
            <a:rect l="l" t="t" r="r" b="b"/>
            <a:pathLst>
              <a:path w="1333" h="1307" extrusionOk="0">
                <a:moveTo>
                  <a:pt x="358" y="0"/>
                </a:moveTo>
                <a:cubicBezTo>
                  <a:pt x="246" y="0"/>
                  <a:pt x="144" y="79"/>
                  <a:pt x="122" y="189"/>
                </a:cubicBezTo>
                <a:cubicBezTo>
                  <a:pt x="0" y="523"/>
                  <a:pt x="395" y="979"/>
                  <a:pt x="638" y="1222"/>
                </a:cubicBezTo>
                <a:cubicBezTo>
                  <a:pt x="698" y="1282"/>
                  <a:pt x="767" y="1307"/>
                  <a:pt x="836" y="1307"/>
                </a:cubicBezTo>
                <a:cubicBezTo>
                  <a:pt x="1086" y="1307"/>
                  <a:pt x="1332" y="981"/>
                  <a:pt x="1094" y="766"/>
                </a:cubicBezTo>
                <a:lnTo>
                  <a:pt x="1064" y="766"/>
                </a:lnTo>
                <a:cubicBezTo>
                  <a:pt x="973" y="645"/>
                  <a:pt x="882" y="523"/>
                  <a:pt x="790" y="402"/>
                </a:cubicBezTo>
                <a:cubicBezTo>
                  <a:pt x="699" y="280"/>
                  <a:pt x="669" y="98"/>
                  <a:pt x="487" y="37"/>
                </a:cubicBezTo>
                <a:cubicBezTo>
                  <a:pt x="445" y="12"/>
                  <a:pt x="401" y="0"/>
                  <a:pt x="3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"/>
          <p:cNvSpPr/>
          <p:nvPr/>
        </p:nvSpPr>
        <p:spPr>
          <a:xfrm>
            <a:off x="7041647" y="3063863"/>
            <a:ext cx="28758" cy="23006"/>
          </a:xfrm>
          <a:custGeom>
            <a:avLst/>
            <a:gdLst/>
            <a:ahLst/>
            <a:cxnLst/>
            <a:rect l="l" t="t" r="r" b="b"/>
            <a:pathLst>
              <a:path w="1065" h="852" extrusionOk="0">
                <a:moveTo>
                  <a:pt x="517" y="1"/>
                </a:moveTo>
                <a:cubicBezTo>
                  <a:pt x="1" y="61"/>
                  <a:pt x="1" y="821"/>
                  <a:pt x="517" y="852"/>
                </a:cubicBezTo>
                <a:cubicBezTo>
                  <a:pt x="1065" y="821"/>
                  <a:pt x="1065" y="61"/>
                  <a:pt x="5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"/>
          <p:cNvSpPr/>
          <p:nvPr/>
        </p:nvSpPr>
        <p:spPr>
          <a:xfrm>
            <a:off x="7443714" y="3114223"/>
            <a:ext cx="28380" cy="21926"/>
          </a:xfrm>
          <a:custGeom>
            <a:avLst/>
            <a:gdLst/>
            <a:ahLst/>
            <a:cxnLst/>
            <a:rect l="l" t="t" r="r" b="b"/>
            <a:pathLst>
              <a:path w="1051" h="812" extrusionOk="0">
                <a:moveTo>
                  <a:pt x="688" y="1"/>
                </a:moveTo>
                <a:cubicBezTo>
                  <a:pt x="654" y="1"/>
                  <a:pt x="618" y="7"/>
                  <a:pt x="582" y="20"/>
                </a:cubicBezTo>
                <a:lnTo>
                  <a:pt x="309" y="203"/>
                </a:lnTo>
                <a:cubicBezTo>
                  <a:pt x="1" y="368"/>
                  <a:pt x="339" y="811"/>
                  <a:pt x="604" y="811"/>
                </a:cubicBezTo>
                <a:cubicBezTo>
                  <a:pt x="679" y="811"/>
                  <a:pt x="748" y="776"/>
                  <a:pt x="795" y="689"/>
                </a:cubicBezTo>
                <a:lnTo>
                  <a:pt x="765" y="689"/>
                </a:lnTo>
                <a:lnTo>
                  <a:pt x="947" y="415"/>
                </a:lnTo>
                <a:cubicBezTo>
                  <a:pt x="1051" y="208"/>
                  <a:pt x="889" y="1"/>
                  <a:pt x="68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"/>
          <p:cNvSpPr/>
          <p:nvPr/>
        </p:nvSpPr>
        <p:spPr>
          <a:xfrm>
            <a:off x="7466369" y="2935304"/>
            <a:ext cx="45121" cy="34401"/>
          </a:xfrm>
          <a:custGeom>
            <a:avLst/>
            <a:gdLst/>
            <a:ahLst/>
            <a:cxnLst/>
            <a:rect l="l" t="t" r="r" b="b"/>
            <a:pathLst>
              <a:path w="1671" h="1274" extrusionOk="0">
                <a:moveTo>
                  <a:pt x="121" y="0"/>
                </a:moveTo>
                <a:cubicBezTo>
                  <a:pt x="62" y="0"/>
                  <a:pt x="0" y="71"/>
                  <a:pt x="47" y="142"/>
                </a:cubicBezTo>
                <a:cubicBezTo>
                  <a:pt x="412" y="537"/>
                  <a:pt x="837" y="810"/>
                  <a:pt x="1202" y="1205"/>
                </a:cubicBezTo>
                <a:cubicBezTo>
                  <a:pt x="1244" y="1254"/>
                  <a:pt x="1293" y="1274"/>
                  <a:pt x="1342" y="1274"/>
                </a:cubicBezTo>
                <a:cubicBezTo>
                  <a:pt x="1508" y="1274"/>
                  <a:pt x="1670" y="1042"/>
                  <a:pt x="1506" y="901"/>
                </a:cubicBezTo>
                <a:lnTo>
                  <a:pt x="1476" y="901"/>
                </a:lnTo>
                <a:cubicBezTo>
                  <a:pt x="1081" y="567"/>
                  <a:pt x="594" y="354"/>
                  <a:pt x="169" y="20"/>
                </a:cubicBezTo>
                <a:cubicBezTo>
                  <a:pt x="155" y="6"/>
                  <a:pt x="138" y="0"/>
                  <a:pt x="1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"/>
          <p:cNvSpPr/>
          <p:nvPr/>
        </p:nvSpPr>
        <p:spPr>
          <a:xfrm>
            <a:off x="7168046" y="2911812"/>
            <a:ext cx="30432" cy="40288"/>
          </a:xfrm>
          <a:custGeom>
            <a:avLst/>
            <a:gdLst/>
            <a:ahLst/>
            <a:cxnLst/>
            <a:rect l="l" t="t" r="r" b="b"/>
            <a:pathLst>
              <a:path w="1127" h="1492" extrusionOk="0">
                <a:moveTo>
                  <a:pt x="229" y="1"/>
                </a:moveTo>
                <a:cubicBezTo>
                  <a:pt x="115" y="1"/>
                  <a:pt x="1" y="84"/>
                  <a:pt x="1" y="252"/>
                </a:cubicBezTo>
                <a:cubicBezTo>
                  <a:pt x="1" y="677"/>
                  <a:pt x="183" y="1103"/>
                  <a:pt x="517" y="1407"/>
                </a:cubicBezTo>
                <a:cubicBezTo>
                  <a:pt x="578" y="1467"/>
                  <a:pt x="643" y="1492"/>
                  <a:pt x="707" y="1492"/>
                </a:cubicBezTo>
                <a:cubicBezTo>
                  <a:pt x="932" y="1492"/>
                  <a:pt x="1126" y="1178"/>
                  <a:pt x="913" y="1012"/>
                </a:cubicBezTo>
                <a:cubicBezTo>
                  <a:pt x="669" y="829"/>
                  <a:pt x="487" y="556"/>
                  <a:pt x="457" y="252"/>
                </a:cubicBezTo>
                <a:cubicBezTo>
                  <a:pt x="457" y="84"/>
                  <a:pt x="343" y="1"/>
                  <a:pt x="2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"/>
          <p:cNvSpPr/>
          <p:nvPr/>
        </p:nvSpPr>
        <p:spPr>
          <a:xfrm>
            <a:off x="7394570" y="2722228"/>
            <a:ext cx="18497" cy="19307"/>
          </a:xfrm>
          <a:custGeom>
            <a:avLst/>
            <a:gdLst/>
            <a:ahLst/>
            <a:cxnLst/>
            <a:rect l="l" t="t" r="r" b="b"/>
            <a:pathLst>
              <a:path w="685" h="715" extrusionOk="0">
                <a:moveTo>
                  <a:pt x="350" y="1"/>
                </a:moveTo>
                <a:cubicBezTo>
                  <a:pt x="267" y="1"/>
                  <a:pt x="183" y="54"/>
                  <a:pt x="153" y="160"/>
                </a:cubicBezTo>
                <a:lnTo>
                  <a:pt x="62" y="373"/>
                </a:lnTo>
                <a:cubicBezTo>
                  <a:pt x="1" y="601"/>
                  <a:pt x="176" y="715"/>
                  <a:pt x="347" y="715"/>
                </a:cubicBezTo>
                <a:cubicBezTo>
                  <a:pt x="518" y="715"/>
                  <a:pt x="685" y="601"/>
                  <a:pt x="609" y="373"/>
                </a:cubicBezTo>
                <a:lnTo>
                  <a:pt x="548" y="160"/>
                </a:lnTo>
                <a:cubicBezTo>
                  <a:pt x="518" y="54"/>
                  <a:pt x="434" y="1"/>
                  <a:pt x="3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"/>
          <p:cNvSpPr/>
          <p:nvPr/>
        </p:nvSpPr>
        <p:spPr>
          <a:xfrm>
            <a:off x="7521805" y="2498998"/>
            <a:ext cx="31971" cy="20333"/>
          </a:xfrm>
          <a:custGeom>
            <a:avLst/>
            <a:gdLst/>
            <a:ahLst/>
            <a:cxnLst/>
            <a:rect l="l" t="t" r="r" b="b"/>
            <a:pathLst>
              <a:path w="1184" h="753" extrusionOk="0">
                <a:moveTo>
                  <a:pt x="314" y="0"/>
                </a:moveTo>
                <a:cubicBezTo>
                  <a:pt x="270" y="0"/>
                  <a:pt x="226" y="3"/>
                  <a:pt x="183" y="8"/>
                </a:cubicBezTo>
                <a:cubicBezTo>
                  <a:pt x="0" y="38"/>
                  <a:pt x="0" y="342"/>
                  <a:pt x="183" y="403"/>
                </a:cubicBezTo>
                <a:cubicBezTo>
                  <a:pt x="304" y="403"/>
                  <a:pt x="426" y="494"/>
                  <a:pt x="456" y="585"/>
                </a:cubicBezTo>
                <a:cubicBezTo>
                  <a:pt x="524" y="704"/>
                  <a:pt x="619" y="752"/>
                  <a:pt x="712" y="752"/>
                </a:cubicBezTo>
                <a:cubicBezTo>
                  <a:pt x="952" y="752"/>
                  <a:pt x="1183" y="439"/>
                  <a:pt x="943" y="220"/>
                </a:cubicBezTo>
                <a:lnTo>
                  <a:pt x="943" y="220"/>
                </a:lnTo>
                <a:lnTo>
                  <a:pt x="943" y="251"/>
                </a:lnTo>
                <a:cubicBezTo>
                  <a:pt x="789" y="72"/>
                  <a:pt x="549" y="0"/>
                  <a:pt x="3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"/>
          <p:cNvSpPr/>
          <p:nvPr/>
        </p:nvSpPr>
        <p:spPr>
          <a:xfrm>
            <a:off x="7145850" y="2386992"/>
            <a:ext cx="66291" cy="54194"/>
          </a:xfrm>
          <a:custGeom>
            <a:avLst/>
            <a:gdLst/>
            <a:ahLst/>
            <a:cxnLst/>
            <a:rect l="l" t="t" r="r" b="b"/>
            <a:pathLst>
              <a:path w="2455" h="2007" extrusionOk="0">
                <a:moveTo>
                  <a:pt x="342" y="1"/>
                </a:moveTo>
                <a:cubicBezTo>
                  <a:pt x="173" y="1"/>
                  <a:pt x="0" y="163"/>
                  <a:pt x="93" y="326"/>
                </a:cubicBezTo>
                <a:cubicBezTo>
                  <a:pt x="306" y="599"/>
                  <a:pt x="580" y="842"/>
                  <a:pt x="853" y="1025"/>
                </a:cubicBezTo>
                <a:cubicBezTo>
                  <a:pt x="1187" y="1268"/>
                  <a:pt x="1491" y="1572"/>
                  <a:pt x="1765" y="1906"/>
                </a:cubicBezTo>
                <a:cubicBezTo>
                  <a:pt x="1829" y="1977"/>
                  <a:pt x="1904" y="2006"/>
                  <a:pt x="1978" y="2006"/>
                </a:cubicBezTo>
                <a:cubicBezTo>
                  <a:pt x="2222" y="2006"/>
                  <a:pt x="2454" y="1684"/>
                  <a:pt x="2221" y="1450"/>
                </a:cubicBezTo>
                <a:lnTo>
                  <a:pt x="2251" y="1450"/>
                </a:lnTo>
                <a:cubicBezTo>
                  <a:pt x="1978" y="1177"/>
                  <a:pt x="1704" y="903"/>
                  <a:pt x="1400" y="660"/>
                </a:cubicBezTo>
                <a:cubicBezTo>
                  <a:pt x="1127" y="447"/>
                  <a:pt x="762" y="295"/>
                  <a:pt x="488" y="52"/>
                </a:cubicBezTo>
                <a:cubicBezTo>
                  <a:pt x="445" y="16"/>
                  <a:pt x="394" y="1"/>
                  <a:pt x="34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"/>
          <p:cNvSpPr/>
          <p:nvPr/>
        </p:nvSpPr>
        <p:spPr>
          <a:xfrm>
            <a:off x="7288126" y="2150585"/>
            <a:ext cx="24410" cy="26624"/>
          </a:xfrm>
          <a:custGeom>
            <a:avLst/>
            <a:gdLst/>
            <a:ahLst/>
            <a:cxnLst/>
            <a:rect l="l" t="t" r="r" b="b"/>
            <a:pathLst>
              <a:path w="904" h="986" extrusionOk="0">
                <a:moveTo>
                  <a:pt x="634" y="0"/>
                </a:moveTo>
                <a:cubicBezTo>
                  <a:pt x="516" y="0"/>
                  <a:pt x="402" y="68"/>
                  <a:pt x="387" y="205"/>
                </a:cubicBezTo>
                <a:cubicBezTo>
                  <a:pt x="387" y="327"/>
                  <a:pt x="326" y="388"/>
                  <a:pt x="265" y="448"/>
                </a:cubicBezTo>
                <a:cubicBezTo>
                  <a:pt x="0" y="641"/>
                  <a:pt x="174" y="985"/>
                  <a:pt x="408" y="985"/>
                </a:cubicBezTo>
                <a:cubicBezTo>
                  <a:pt x="470" y="985"/>
                  <a:pt x="536" y="961"/>
                  <a:pt x="599" y="904"/>
                </a:cubicBezTo>
                <a:cubicBezTo>
                  <a:pt x="782" y="722"/>
                  <a:pt x="903" y="479"/>
                  <a:pt x="903" y="205"/>
                </a:cubicBezTo>
                <a:cubicBezTo>
                  <a:pt x="873" y="68"/>
                  <a:pt x="751" y="0"/>
                  <a:pt x="6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"/>
          <p:cNvSpPr/>
          <p:nvPr/>
        </p:nvSpPr>
        <p:spPr>
          <a:xfrm>
            <a:off x="3298992" y="3059138"/>
            <a:ext cx="7399" cy="65292"/>
          </a:xfrm>
          <a:custGeom>
            <a:avLst/>
            <a:gdLst/>
            <a:ahLst/>
            <a:cxnLst/>
            <a:rect l="l" t="t" r="r" b="b"/>
            <a:pathLst>
              <a:path w="274" h="2418" extrusionOk="0">
                <a:moveTo>
                  <a:pt x="152" y="1"/>
                </a:moveTo>
                <a:cubicBezTo>
                  <a:pt x="92" y="1"/>
                  <a:pt x="31" y="39"/>
                  <a:pt x="31" y="115"/>
                </a:cubicBezTo>
                <a:lnTo>
                  <a:pt x="0" y="2303"/>
                </a:lnTo>
                <a:cubicBezTo>
                  <a:pt x="16" y="2379"/>
                  <a:pt x="76" y="2417"/>
                  <a:pt x="137" y="2417"/>
                </a:cubicBezTo>
                <a:cubicBezTo>
                  <a:pt x="198" y="2417"/>
                  <a:pt x="259" y="2379"/>
                  <a:pt x="274" y="2303"/>
                </a:cubicBezTo>
                <a:lnTo>
                  <a:pt x="274" y="115"/>
                </a:lnTo>
                <a:cubicBezTo>
                  <a:pt x="274" y="39"/>
                  <a:pt x="213" y="1"/>
                  <a:pt x="1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"/>
          <p:cNvSpPr/>
          <p:nvPr/>
        </p:nvSpPr>
        <p:spPr>
          <a:xfrm>
            <a:off x="3263727" y="2696872"/>
            <a:ext cx="18659" cy="15067"/>
          </a:xfrm>
          <a:custGeom>
            <a:avLst/>
            <a:gdLst/>
            <a:ahLst/>
            <a:cxnLst/>
            <a:rect l="l" t="t" r="r" b="b"/>
            <a:pathLst>
              <a:path w="691" h="558" extrusionOk="0">
                <a:moveTo>
                  <a:pt x="459" y="1"/>
                </a:moveTo>
                <a:cubicBezTo>
                  <a:pt x="417" y="1"/>
                  <a:pt x="372" y="19"/>
                  <a:pt x="334" y="66"/>
                </a:cubicBezTo>
                <a:lnTo>
                  <a:pt x="121" y="309"/>
                </a:lnTo>
                <a:cubicBezTo>
                  <a:pt x="1" y="405"/>
                  <a:pt x="108" y="558"/>
                  <a:pt x="234" y="558"/>
                </a:cubicBezTo>
                <a:cubicBezTo>
                  <a:pt x="267" y="558"/>
                  <a:pt x="302" y="547"/>
                  <a:pt x="334" y="522"/>
                </a:cubicBezTo>
                <a:lnTo>
                  <a:pt x="577" y="278"/>
                </a:lnTo>
                <a:cubicBezTo>
                  <a:pt x="690" y="165"/>
                  <a:pt x="583" y="1"/>
                  <a:pt x="45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"/>
          <p:cNvSpPr/>
          <p:nvPr/>
        </p:nvSpPr>
        <p:spPr>
          <a:xfrm>
            <a:off x="2039110" y="1268062"/>
            <a:ext cx="78820" cy="72232"/>
          </a:xfrm>
          <a:custGeom>
            <a:avLst/>
            <a:gdLst/>
            <a:ahLst/>
            <a:cxnLst/>
            <a:rect l="l" t="t" r="r" b="b"/>
            <a:pathLst>
              <a:path w="2919" h="2675" extrusionOk="0">
                <a:moveTo>
                  <a:pt x="639" y="0"/>
                </a:moveTo>
                <a:lnTo>
                  <a:pt x="1" y="790"/>
                </a:lnTo>
                <a:lnTo>
                  <a:pt x="2281" y="2675"/>
                </a:lnTo>
                <a:cubicBezTo>
                  <a:pt x="2645" y="2675"/>
                  <a:pt x="2919" y="2341"/>
                  <a:pt x="2858" y="2006"/>
                </a:cubicBezTo>
                <a:lnTo>
                  <a:pt x="761" y="91"/>
                </a:lnTo>
                <a:lnTo>
                  <a:pt x="639" y="0"/>
                </a:ln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"/>
          <p:cNvSpPr/>
          <p:nvPr/>
        </p:nvSpPr>
        <p:spPr>
          <a:xfrm>
            <a:off x="1769085" y="1028226"/>
            <a:ext cx="353868" cy="325353"/>
          </a:xfrm>
          <a:custGeom>
            <a:avLst/>
            <a:gdLst/>
            <a:ahLst/>
            <a:cxnLst/>
            <a:rect l="l" t="t" r="r" b="b"/>
            <a:pathLst>
              <a:path w="13105" h="12049" extrusionOk="0">
                <a:moveTo>
                  <a:pt x="5697" y="0"/>
                </a:moveTo>
                <a:cubicBezTo>
                  <a:pt x="5083" y="0"/>
                  <a:pt x="2953" y="197"/>
                  <a:pt x="1612" y="2803"/>
                </a:cubicBezTo>
                <a:cubicBezTo>
                  <a:pt x="1" y="5873"/>
                  <a:pt x="1004" y="6906"/>
                  <a:pt x="1004" y="6906"/>
                </a:cubicBezTo>
                <a:lnTo>
                  <a:pt x="5107" y="9247"/>
                </a:lnTo>
                <a:cubicBezTo>
                  <a:pt x="5107" y="9247"/>
                  <a:pt x="4945" y="12049"/>
                  <a:pt x="6822" y="12049"/>
                </a:cubicBezTo>
                <a:cubicBezTo>
                  <a:pt x="7379" y="12049"/>
                  <a:pt x="8115" y="11802"/>
                  <a:pt x="9089" y="11162"/>
                </a:cubicBezTo>
                <a:cubicBezTo>
                  <a:pt x="12578" y="8869"/>
                  <a:pt x="13104" y="4431"/>
                  <a:pt x="11321" y="4431"/>
                </a:cubicBezTo>
                <a:cubicBezTo>
                  <a:pt x="10929" y="4431"/>
                  <a:pt x="10426" y="4645"/>
                  <a:pt x="9819" y="5144"/>
                </a:cubicBezTo>
                <a:lnTo>
                  <a:pt x="5867" y="7"/>
                </a:lnTo>
                <a:cubicBezTo>
                  <a:pt x="5867" y="7"/>
                  <a:pt x="5806" y="0"/>
                  <a:pt x="56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"/>
          <p:cNvSpPr/>
          <p:nvPr/>
        </p:nvSpPr>
        <p:spPr>
          <a:xfrm>
            <a:off x="1811236" y="1045021"/>
            <a:ext cx="122861" cy="164904"/>
          </a:xfrm>
          <a:custGeom>
            <a:avLst/>
            <a:gdLst/>
            <a:ahLst/>
            <a:cxnLst/>
            <a:rect l="l" t="t" r="r" b="b"/>
            <a:pathLst>
              <a:path w="4550" h="6107" extrusionOk="0">
                <a:moveTo>
                  <a:pt x="3941" y="0"/>
                </a:moveTo>
                <a:cubicBezTo>
                  <a:pt x="3926" y="0"/>
                  <a:pt x="3911" y="8"/>
                  <a:pt x="3911" y="23"/>
                </a:cubicBezTo>
                <a:lnTo>
                  <a:pt x="3911" y="53"/>
                </a:lnTo>
                <a:cubicBezTo>
                  <a:pt x="4185" y="1360"/>
                  <a:pt x="3729" y="2576"/>
                  <a:pt x="2999" y="3670"/>
                </a:cubicBezTo>
                <a:cubicBezTo>
                  <a:pt x="2330" y="4765"/>
                  <a:pt x="1297" y="5555"/>
                  <a:pt x="112" y="5950"/>
                </a:cubicBezTo>
                <a:cubicBezTo>
                  <a:pt x="1" y="5978"/>
                  <a:pt x="41" y="6106"/>
                  <a:pt x="118" y="6106"/>
                </a:cubicBezTo>
                <a:cubicBezTo>
                  <a:pt x="126" y="6106"/>
                  <a:pt x="134" y="6105"/>
                  <a:pt x="142" y="6102"/>
                </a:cubicBezTo>
                <a:cubicBezTo>
                  <a:pt x="2665" y="5737"/>
                  <a:pt x="4549" y="2485"/>
                  <a:pt x="3972" y="23"/>
                </a:cubicBezTo>
                <a:cubicBezTo>
                  <a:pt x="3972" y="8"/>
                  <a:pt x="3957" y="0"/>
                  <a:pt x="3941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"/>
          <p:cNvSpPr/>
          <p:nvPr/>
        </p:nvSpPr>
        <p:spPr>
          <a:xfrm>
            <a:off x="1952945" y="1124031"/>
            <a:ext cx="9289" cy="16742"/>
          </a:xfrm>
          <a:custGeom>
            <a:avLst/>
            <a:gdLst/>
            <a:ahLst/>
            <a:cxnLst/>
            <a:rect l="l" t="t" r="r" b="b"/>
            <a:pathLst>
              <a:path w="344" h="620" extrusionOk="0">
                <a:moveTo>
                  <a:pt x="245" y="0"/>
                </a:moveTo>
                <a:cubicBezTo>
                  <a:pt x="219" y="0"/>
                  <a:pt x="193" y="14"/>
                  <a:pt x="183" y="45"/>
                </a:cubicBezTo>
                <a:lnTo>
                  <a:pt x="183" y="15"/>
                </a:lnTo>
                <a:cubicBezTo>
                  <a:pt x="61" y="197"/>
                  <a:pt x="0" y="380"/>
                  <a:pt x="31" y="562"/>
                </a:cubicBezTo>
                <a:cubicBezTo>
                  <a:pt x="31" y="603"/>
                  <a:pt x="56" y="620"/>
                  <a:pt x="83" y="620"/>
                </a:cubicBezTo>
                <a:cubicBezTo>
                  <a:pt x="116" y="620"/>
                  <a:pt x="152" y="595"/>
                  <a:pt x="152" y="562"/>
                </a:cubicBezTo>
                <a:cubicBezTo>
                  <a:pt x="183" y="410"/>
                  <a:pt x="244" y="258"/>
                  <a:pt x="304" y="106"/>
                </a:cubicBezTo>
                <a:cubicBezTo>
                  <a:pt x="344" y="47"/>
                  <a:pt x="293" y="0"/>
                  <a:pt x="245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"/>
          <p:cNvSpPr/>
          <p:nvPr/>
        </p:nvSpPr>
        <p:spPr>
          <a:xfrm>
            <a:off x="1971010" y="1139719"/>
            <a:ext cx="7021" cy="11395"/>
          </a:xfrm>
          <a:custGeom>
            <a:avLst/>
            <a:gdLst/>
            <a:ahLst/>
            <a:cxnLst/>
            <a:rect l="l" t="t" r="r" b="b"/>
            <a:pathLst>
              <a:path w="260" h="422" extrusionOk="0">
                <a:moveTo>
                  <a:pt x="129" y="1"/>
                </a:moveTo>
                <a:cubicBezTo>
                  <a:pt x="107" y="1"/>
                  <a:pt x="83" y="13"/>
                  <a:pt x="61" y="42"/>
                </a:cubicBezTo>
                <a:cubicBezTo>
                  <a:pt x="0" y="133"/>
                  <a:pt x="0" y="255"/>
                  <a:pt x="30" y="376"/>
                </a:cubicBezTo>
                <a:cubicBezTo>
                  <a:pt x="46" y="407"/>
                  <a:pt x="68" y="422"/>
                  <a:pt x="91" y="422"/>
                </a:cubicBezTo>
                <a:cubicBezTo>
                  <a:pt x="114" y="422"/>
                  <a:pt x="137" y="407"/>
                  <a:pt x="152" y="376"/>
                </a:cubicBezTo>
                <a:cubicBezTo>
                  <a:pt x="182" y="315"/>
                  <a:pt x="152" y="224"/>
                  <a:pt x="213" y="163"/>
                </a:cubicBezTo>
                <a:cubicBezTo>
                  <a:pt x="259" y="117"/>
                  <a:pt x="200" y="1"/>
                  <a:pt x="129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"/>
          <p:cNvSpPr/>
          <p:nvPr/>
        </p:nvSpPr>
        <p:spPr>
          <a:xfrm>
            <a:off x="1985780" y="1154382"/>
            <a:ext cx="3726" cy="5157"/>
          </a:xfrm>
          <a:custGeom>
            <a:avLst/>
            <a:gdLst/>
            <a:ahLst/>
            <a:cxnLst/>
            <a:rect l="l" t="t" r="r" b="b"/>
            <a:pathLst>
              <a:path w="138" h="191" extrusionOk="0">
                <a:moveTo>
                  <a:pt x="72" y="0"/>
                </a:moveTo>
                <a:cubicBezTo>
                  <a:pt x="38" y="0"/>
                  <a:pt x="0" y="16"/>
                  <a:pt x="0" y="46"/>
                </a:cubicBezTo>
                <a:lnTo>
                  <a:pt x="31" y="46"/>
                </a:lnTo>
                <a:lnTo>
                  <a:pt x="31" y="168"/>
                </a:lnTo>
                <a:cubicBezTo>
                  <a:pt x="46" y="183"/>
                  <a:pt x="69" y="190"/>
                  <a:pt x="88" y="190"/>
                </a:cubicBezTo>
                <a:cubicBezTo>
                  <a:pt x="107" y="190"/>
                  <a:pt x="122" y="183"/>
                  <a:pt x="122" y="168"/>
                </a:cubicBezTo>
                <a:lnTo>
                  <a:pt x="122" y="46"/>
                </a:lnTo>
                <a:cubicBezTo>
                  <a:pt x="137" y="16"/>
                  <a:pt x="107" y="0"/>
                  <a:pt x="7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"/>
          <p:cNvSpPr/>
          <p:nvPr/>
        </p:nvSpPr>
        <p:spPr>
          <a:xfrm>
            <a:off x="1993152" y="1166290"/>
            <a:ext cx="2484" cy="2484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62" y="0"/>
                </a:moveTo>
                <a:cubicBezTo>
                  <a:pt x="1" y="0"/>
                  <a:pt x="1" y="91"/>
                  <a:pt x="62" y="91"/>
                </a:cubicBezTo>
                <a:cubicBezTo>
                  <a:pt x="92" y="91"/>
                  <a:pt x="92" y="0"/>
                  <a:pt x="6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"/>
          <p:cNvSpPr/>
          <p:nvPr/>
        </p:nvSpPr>
        <p:spPr>
          <a:xfrm>
            <a:off x="1995042" y="1167748"/>
            <a:ext cx="10234" cy="7075"/>
          </a:xfrm>
          <a:custGeom>
            <a:avLst/>
            <a:gdLst/>
            <a:ahLst/>
            <a:cxnLst/>
            <a:rect l="l" t="t" r="r" b="b"/>
            <a:pathLst>
              <a:path w="379" h="262" extrusionOk="0">
                <a:moveTo>
                  <a:pt x="88" y="1"/>
                </a:moveTo>
                <a:cubicBezTo>
                  <a:pt x="38" y="1"/>
                  <a:pt x="0" y="72"/>
                  <a:pt x="52" y="98"/>
                </a:cubicBezTo>
                <a:cubicBezTo>
                  <a:pt x="144" y="128"/>
                  <a:pt x="204" y="189"/>
                  <a:pt x="265" y="250"/>
                </a:cubicBezTo>
                <a:cubicBezTo>
                  <a:pt x="281" y="258"/>
                  <a:pt x="298" y="262"/>
                  <a:pt x="312" y="262"/>
                </a:cubicBezTo>
                <a:cubicBezTo>
                  <a:pt x="352" y="262"/>
                  <a:pt x="379" y="234"/>
                  <a:pt x="356" y="189"/>
                </a:cubicBezTo>
                <a:cubicBezTo>
                  <a:pt x="265" y="98"/>
                  <a:pt x="204" y="37"/>
                  <a:pt x="113" y="7"/>
                </a:cubicBezTo>
                <a:cubicBezTo>
                  <a:pt x="105" y="3"/>
                  <a:pt x="96" y="1"/>
                  <a:pt x="88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"/>
          <p:cNvSpPr/>
          <p:nvPr/>
        </p:nvSpPr>
        <p:spPr>
          <a:xfrm>
            <a:off x="1926131" y="1180979"/>
            <a:ext cx="98748" cy="73285"/>
          </a:xfrm>
          <a:custGeom>
            <a:avLst/>
            <a:gdLst/>
            <a:ahLst/>
            <a:cxnLst/>
            <a:rect l="l" t="t" r="r" b="b"/>
            <a:pathLst>
              <a:path w="3657" h="2714" extrusionOk="0">
                <a:moveTo>
                  <a:pt x="3598" y="0"/>
                </a:moveTo>
                <a:cubicBezTo>
                  <a:pt x="3579" y="0"/>
                  <a:pt x="3558" y="10"/>
                  <a:pt x="3547" y="34"/>
                </a:cubicBezTo>
                <a:lnTo>
                  <a:pt x="3516" y="34"/>
                </a:lnTo>
                <a:cubicBezTo>
                  <a:pt x="3182" y="702"/>
                  <a:pt x="2665" y="1280"/>
                  <a:pt x="2027" y="1736"/>
                </a:cubicBezTo>
                <a:cubicBezTo>
                  <a:pt x="1753" y="1949"/>
                  <a:pt x="1449" y="2131"/>
                  <a:pt x="1115" y="2283"/>
                </a:cubicBezTo>
                <a:cubicBezTo>
                  <a:pt x="781" y="2435"/>
                  <a:pt x="416" y="2465"/>
                  <a:pt x="82" y="2587"/>
                </a:cubicBezTo>
                <a:cubicBezTo>
                  <a:pt x="0" y="2614"/>
                  <a:pt x="16" y="2713"/>
                  <a:pt x="84" y="2713"/>
                </a:cubicBezTo>
                <a:cubicBezTo>
                  <a:pt x="93" y="2713"/>
                  <a:pt x="102" y="2712"/>
                  <a:pt x="112" y="2708"/>
                </a:cubicBezTo>
                <a:cubicBezTo>
                  <a:pt x="507" y="2708"/>
                  <a:pt x="872" y="2648"/>
                  <a:pt x="1267" y="2526"/>
                </a:cubicBezTo>
                <a:cubicBezTo>
                  <a:pt x="1601" y="2374"/>
                  <a:pt x="1936" y="2161"/>
                  <a:pt x="2209" y="1918"/>
                </a:cubicBezTo>
                <a:cubicBezTo>
                  <a:pt x="2848" y="1432"/>
                  <a:pt x="3334" y="794"/>
                  <a:pt x="3638" y="64"/>
                </a:cubicBezTo>
                <a:cubicBezTo>
                  <a:pt x="3657" y="26"/>
                  <a:pt x="3629" y="0"/>
                  <a:pt x="3598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"/>
          <p:cNvSpPr/>
          <p:nvPr/>
        </p:nvSpPr>
        <p:spPr>
          <a:xfrm>
            <a:off x="2039299" y="1168828"/>
            <a:ext cx="40882" cy="93213"/>
          </a:xfrm>
          <a:custGeom>
            <a:avLst/>
            <a:gdLst/>
            <a:ahLst/>
            <a:cxnLst/>
            <a:rect l="l" t="t" r="r" b="b"/>
            <a:pathLst>
              <a:path w="1514" h="3452" extrusionOk="0">
                <a:moveTo>
                  <a:pt x="924" y="1"/>
                </a:moveTo>
                <a:cubicBezTo>
                  <a:pt x="859" y="1"/>
                  <a:pt x="799" y="39"/>
                  <a:pt x="815" y="119"/>
                </a:cubicBezTo>
                <a:cubicBezTo>
                  <a:pt x="936" y="727"/>
                  <a:pt x="875" y="1365"/>
                  <a:pt x="663" y="1943"/>
                </a:cubicBezTo>
                <a:cubicBezTo>
                  <a:pt x="480" y="2399"/>
                  <a:pt x="207" y="2824"/>
                  <a:pt x="24" y="3280"/>
                </a:cubicBezTo>
                <a:cubicBezTo>
                  <a:pt x="1" y="3375"/>
                  <a:pt x="88" y="3451"/>
                  <a:pt x="171" y="3451"/>
                </a:cubicBezTo>
                <a:cubicBezTo>
                  <a:pt x="194" y="3451"/>
                  <a:pt x="217" y="3445"/>
                  <a:pt x="237" y="3432"/>
                </a:cubicBezTo>
                <a:cubicBezTo>
                  <a:pt x="1362" y="2854"/>
                  <a:pt x="1514" y="1122"/>
                  <a:pt x="1058" y="88"/>
                </a:cubicBezTo>
                <a:cubicBezTo>
                  <a:pt x="1043" y="31"/>
                  <a:pt x="982" y="1"/>
                  <a:pt x="924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"/>
          <p:cNvSpPr/>
          <p:nvPr/>
        </p:nvSpPr>
        <p:spPr>
          <a:xfrm>
            <a:off x="2020397" y="1287693"/>
            <a:ext cx="8479" cy="6859"/>
          </a:xfrm>
          <a:custGeom>
            <a:avLst/>
            <a:gdLst/>
            <a:ahLst/>
            <a:cxnLst/>
            <a:rect l="l" t="t" r="r" b="b"/>
            <a:pathLst>
              <a:path w="314" h="254" extrusionOk="0">
                <a:moveTo>
                  <a:pt x="200" y="1"/>
                </a:moveTo>
                <a:cubicBezTo>
                  <a:pt x="181" y="1"/>
                  <a:pt x="162" y="10"/>
                  <a:pt x="147" y="33"/>
                </a:cubicBezTo>
                <a:cubicBezTo>
                  <a:pt x="116" y="63"/>
                  <a:pt x="56" y="124"/>
                  <a:pt x="25" y="155"/>
                </a:cubicBezTo>
                <a:cubicBezTo>
                  <a:pt x="0" y="204"/>
                  <a:pt x="36" y="254"/>
                  <a:pt x="84" y="254"/>
                </a:cubicBezTo>
                <a:cubicBezTo>
                  <a:pt x="94" y="254"/>
                  <a:pt x="105" y="251"/>
                  <a:pt x="116" y="246"/>
                </a:cubicBezTo>
                <a:cubicBezTo>
                  <a:pt x="177" y="215"/>
                  <a:pt x="208" y="185"/>
                  <a:pt x="268" y="155"/>
                </a:cubicBezTo>
                <a:cubicBezTo>
                  <a:pt x="314" y="86"/>
                  <a:pt x="257" y="1"/>
                  <a:pt x="200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"/>
          <p:cNvSpPr/>
          <p:nvPr/>
        </p:nvSpPr>
        <p:spPr>
          <a:xfrm>
            <a:off x="1984349" y="1315127"/>
            <a:ext cx="21143" cy="8101"/>
          </a:xfrm>
          <a:custGeom>
            <a:avLst/>
            <a:gdLst/>
            <a:ahLst/>
            <a:cxnLst/>
            <a:rect l="l" t="t" r="r" b="b"/>
            <a:pathLst>
              <a:path w="783" h="300" extrusionOk="0">
                <a:moveTo>
                  <a:pt x="518" y="1"/>
                </a:moveTo>
                <a:cubicBezTo>
                  <a:pt x="346" y="1"/>
                  <a:pt x="172" y="77"/>
                  <a:pt x="53" y="172"/>
                </a:cubicBezTo>
                <a:cubicBezTo>
                  <a:pt x="1" y="225"/>
                  <a:pt x="39" y="300"/>
                  <a:pt x="109" y="300"/>
                </a:cubicBezTo>
                <a:cubicBezTo>
                  <a:pt x="120" y="300"/>
                  <a:pt x="132" y="298"/>
                  <a:pt x="144" y="294"/>
                </a:cubicBezTo>
                <a:cubicBezTo>
                  <a:pt x="256" y="249"/>
                  <a:pt x="383" y="221"/>
                  <a:pt x="515" y="221"/>
                </a:cubicBezTo>
                <a:cubicBezTo>
                  <a:pt x="563" y="221"/>
                  <a:pt x="612" y="225"/>
                  <a:pt x="661" y="233"/>
                </a:cubicBezTo>
                <a:cubicBezTo>
                  <a:pt x="783" y="233"/>
                  <a:pt x="783" y="20"/>
                  <a:pt x="661" y="20"/>
                </a:cubicBezTo>
                <a:cubicBezTo>
                  <a:pt x="614" y="7"/>
                  <a:pt x="566" y="1"/>
                  <a:pt x="518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"/>
          <p:cNvSpPr/>
          <p:nvPr/>
        </p:nvSpPr>
        <p:spPr>
          <a:xfrm>
            <a:off x="150" y="4437800"/>
            <a:ext cx="9144366" cy="707763"/>
          </a:xfrm>
          <a:custGeom>
            <a:avLst/>
            <a:gdLst/>
            <a:ahLst/>
            <a:cxnLst/>
            <a:rect l="l" t="t" r="r" b="b"/>
            <a:pathLst>
              <a:path w="284960" h="25625" extrusionOk="0">
                <a:moveTo>
                  <a:pt x="0" y="1"/>
                </a:moveTo>
                <a:lnTo>
                  <a:pt x="0" y="25624"/>
                </a:lnTo>
                <a:lnTo>
                  <a:pt x="284960" y="25624"/>
                </a:lnTo>
                <a:lnTo>
                  <a:pt x="28496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"/>
          <p:cNvSpPr/>
          <p:nvPr/>
        </p:nvSpPr>
        <p:spPr>
          <a:xfrm>
            <a:off x="3230055" y="4559127"/>
            <a:ext cx="974952" cy="40396"/>
          </a:xfrm>
          <a:custGeom>
            <a:avLst/>
            <a:gdLst/>
            <a:ahLst/>
            <a:cxnLst/>
            <a:rect l="l" t="t" r="r" b="b"/>
            <a:pathLst>
              <a:path w="36106" h="1496" extrusionOk="0">
                <a:moveTo>
                  <a:pt x="35726" y="1"/>
                </a:moveTo>
                <a:cubicBezTo>
                  <a:pt x="35683" y="1"/>
                  <a:pt x="35638" y="12"/>
                  <a:pt x="35593" y="37"/>
                </a:cubicBezTo>
                <a:cubicBezTo>
                  <a:pt x="34555" y="496"/>
                  <a:pt x="33503" y="575"/>
                  <a:pt x="32429" y="575"/>
                </a:cubicBezTo>
                <a:cubicBezTo>
                  <a:pt x="31869" y="575"/>
                  <a:pt x="31303" y="554"/>
                  <a:pt x="30730" y="554"/>
                </a:cubicBezTo>
                <a:cubicBezTo>
                  <a:pt x="30129" y="565"/>
                  <a:pt x="29545" y="572"/>
                  <a:pt x="28966" y="572"/>
                </a:cubicBezTo>
                <a:cubicBezTo>
                  <a:pt x="27964" y="572"/>
                  <a:pt x="26979" y="551"/>
                  <a:pt x="25958" y="493"/>
                </a:cubicBezTo>
                <a:cubicBezTo>
                  <a:pt x="23899" y="312"/>
                  <a:pt x="21839" y="215"/>
                  <a:pt x="19780" y="215"/>
                </a:cubicBezTo>
                <a:cubicBezTo>
                  <a:pt x="19073" y="215"/>
                  <a:pt x="18367" y="226"/>
                  <a:pt x="17660" y="250"/>
                </a:cubicBezTo>
                <a:cubicBezTo>
                  <a:pt x="17228" y="271"/>
                  <a:pt x="16800" y="278"/>
                  <a:pt x="16375" y="278"/>
                </a:cubicBezTo>
                <a:cubicBezTo>
                  <a:pt x="15388" y="278"/>
                  <a:pt x="14417" y="238"/>
                  <a:pt x="13442" y="238"/>
                </a:cubicBezTo>
                <a:cubicBezTo>
                  <a:pt x="12418" y="238"/>
                  <a:pt x="11390" y="282"/>
                  <a:pt x="10335" y="462"/>
                </a:cubicBezTo>
                <a:cubicBezTo>
                  <a:pt x="6930" y="1040"/>
                  <a:pt x="3526" y="888"/>
                  <a:pt x="61" y="949"/>
                </a:cubicBezTo>
                <a:cubicBezTo>
                  <a:pt x="0" y="949"/>
                  <a:pt x="0" y="1009"/>
                  <a:pt x="61" y="1009"/>
                </a:cubicBezTo>
                <a:lnTo>
                  <a:pt x="91" y="1009"/>
                </a:lnTo>
                <a:cubicBezTo>
                  <a:pt x="1893" y="1043"/>
                  <a:pt x="3714" y="1154"/>
                  <a:pt x="5528" y="1154"/>
                </a:cubicBezTo>
                <a:cubicBezTo>
                  <a:pt x="6957" y="1154"/>
                  <a:pt x="8381" y="1085"/>
                  <a:pt x="9788" y="858"/>
                </a:cubicBezTo>
                <a:cubicBezTo>
                  <a:pt x="11208" y="628"/>
                  <a:pt x="12604" y="554"/>
                  <a:pt x="13997" y="554"/>
                </a:cubicBezTo>
                <a:cubicBezTo>
                  <a:pt x="15735" y="554"/>
                  <a:pt x="17469" y="668"/>
                  <a:pt x="19241" y="736"/>
                </a:cubicBezTo>
                <a:cubicBezTo>
                  <a:pt x="22250" y="858"/>
                  <a:pt x="25168" y="1313"/>
                  <a:pt x="28177" y="1344"/>
                </a:cubicBezTo>
                <a:cubicBezTo>
                  <a:pt x="29849" y="1344"/>
                  <a:pt x="31490" y="1496"/>
                  <a:pt x="33162" y="1496"/>
                </a:cubicBezTo>
                <a:cubicBezTo>
                  <a:pt x="34286" y="1496"/>
                  <a:pt x="35138" y="1374"/>
                  <a:pt x="35928" y="493"/>
                </a:cubicBezTo>
                <a:cubicBezTo>
                  <a:pt x="36106" y="289"/>
                  <a:pt x="35944" y="1"/>
                  <a:pt x="357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"/>
          <p:cNvSpPr/>
          <p:nvPr/>
        </p:nvSpPr>
        <p:spPr>
          <a:xfrm>
            <a:off x="3779124" y="4687335"/>
            <a:ext cx="1089173" cy="65481"/>
          </a:xfrm>
          <a:custGeom>
            <a:avLst/>
            <a:gdLst/>
            <a:ahLst/>
            <a:cxnLst/>
            <a:rect l="l" t="t" r="r" b="b"/>
            <a:pathLst>
              <a:path w="40336" h="2425" extrusionOk="0">
                <a:moveTo>
                  <a:pt x="153" y="91"/>
                </a:moveTo>
                <a:cubicBezTo>
                  <a:pt x="1" y="91"/>
                  <a:pt x="1" y="334"/>
                  <a:pt x="153" y="334"/>
                </a:cubicBezTo>
                <a:lnTo>
                  <a:pt x="183" y="334"/>
                </a:lnTo>
                <a:cubicBezTo>
                  <a:pt x="3800" y="578"/>
                  <a:pt x="7448" y="426"/>
                  <a:pt x="11034" y="882"/>
                </a:cubicBezTo>
                <a:cubicBezTo>
                  <a:pt x="14408" y="1338"/>
                  <a:pt x="17813" y="1094"/>
                  <a:pt x="21217" y="1490"/>
                </a:cubicBezTo>
                <a:cubicBezTo>
                  <a:pt x="24226" y="1854"/>
                  <a:pt x="27266" y="1581"/>
                  <a:pt x="30275" y="1976"/>
                </a:cubicBezTo>
                <a:cubicBezTo>
                  <a:pt x="32370" y="2270"/>
                  <a:pt x="34490" y="2424"/>
                  <a:pt x="36619" y="2424"/>
                </a:cubicBezTo>
                <a:cubicBezTo>
                  <a:pt x="37795" y="2424"/>
                  <a:pt x="38974" y="2377"/>
                  <a:pt x="40154" y="2280"/>
                </a:cubicBezTo>
                <a:cubicBezTo>
                  <a:pt x="40336" y="2249"/>
                  <a:pt x="40336" y="1976"/>
                  <a:pt x="40154" y="1945"/>
                </a:cubicBezTo>
                <a:cubicBezTo>
                  <a:pt x="36840" y="1733"/>
                  <a:pt x="33527" y="1733"/>
                  <a:pt x="30275" y="1338"/>
                </a:cubicBezTo>
                <a:cubicBezTo>
                  <a:pt x="27083" y="973"/>
                  <a:pt x="23861" y="1307"/>
                  <a:pt x="20670" y="973"/>
                </a:cubicBezTo>
                <a:cubicBezTo>
                  <a:pt x="17235" y="608"/>
                  <a:pt x="13831" y="760"/>
                  <a:pt x="10427" y="395"/>
                </a:cubicBezTo>
                <a:cubicBezTo>
                  <a:pt x="7022" y="0"/>
                  <a:pt x="3588" y="213"/>
                  <a:pt x="153" y="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"/>
          <p:cNvSpPr/>
          <p:nvPr/>
        </p:nvSpPr>
        <p:spPr>
          <a:xfrm>
            <a:off x="4483592" y="4895497"/>
            <a:ext cx="41638" cy="16796"/>
          </a:xfrm>
          <a:custGeom>
            <a:avLst/>
            <a:gdLst/>
            <a:ahLst/>
            <a:cxnLst/>
            <a:rect l="l" t="t" r="r" b="b"/>
            <a:pathLst>
              <a:path w="1542" h="622" extrusionOk="0">
                <a:moveTo>
                  <a:pt x="1296" y="0"/>
                </a:moveTo>
                <a:cubicBezTo>
                  <a:pt x="1144" y="0"/>
                  <a:pt x="1002" y="34"/>
                  <a:pt x="842" y="103"/>
                </a:cubicBezTo>
                <a:lnTo>
                  <a:pt x="174" y="316"/>
                </a:lnTo>
                <a:cubicBezTo>
                  <a:pt x="1" y="373"/>
                  <a:pt x="46" y="622"/>
                  <a:pt x="233" y="622"/>
                </a:cubicBezTo>
                <a:cubicBezTo>
                  <a:pt x="243" y="622"/>
                  <a:pt x="254" y="621"/>
                  <a:pt x="265" y="620"/>
                </a:cubicBezTo>
                <a:lnTo>
                  <a:pt x="903" y="407"/>
                </a:lnTo>
                <a:cubicBezTo>
                  <a:pt x="1086" y="346"/>
                  <a:pt x="1298" y="285"/>
                  <a:pt x="1481" y="194"/>
                </a:cubicBezTo>
                <a:cubicBezTo>
                  <a:pt x="1542" y="164"/>
                  <a:pt x="1542" y="42"/>
                  <a:pt x="1450" y="12"/>
                </a:cubicBezTo>
                <a:cubicBezTo>
                  <a:pt x="1397" y="4"/>
                  <a:pt x="1346" y="0"/>
                  <a:pt x="12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"/>
          <p:cNvSpPr/>
          <p:nvPr/>
        </p:nvSpPr>
        <p:spPr>
          <a:xfrm>
            <a:off x="3264510" y="4855263"/>
            <a:ext cx="779994" cy="43312"/>
          </a:xfrm>
          <a:custGeom>
            <a:avLst/>
            <a:gdLst/>
            <a:ahLst/>
            <a:cxnLst/>
            <a:rect l="l" t="t" r="r" b="b"/>
            <a:pathLst>
              <a:path w="28886" h="1604" extrusionOk="0">
                <a:moveTo>
                  <a:pt x="3002" y="0"/>
                </a:moveTo>
                <a:cubicBezTo>
                  <a:pt x="2060" y="0"/>
                  <a:pt x="1119" y="24"/>
                  <a:pt x="183" y="73"/>
                </a:cubicBezTo>
                <a:cubicBezTo>
                  <a:pt x="1" y="73"/>
                  <a:pt x="1" y="316"/>
                  <a:pt x="183" y="316"/>
                </a:cubicBezTo>
                <a:lnTo>
                  <a:pt x="183" y="347"/>
                </a:lnTo>
                <a:cubicBezTo>
                  <a:pt x="5350" y="499"/>
                  <a:pt x="10548" y="1015"/>
                  <a:pt x="15715" y="1319"/>
                </a:cubicBezTo>
                <a:cubicBezTo>
                  <a:pt x="18147" y="1441"/>
                  <a:pt x="20518" y="1502"/>
                  <a:pt x="22949" y="1532"/>
                </a:cubicBezTo>
                <a:cubicBezTo>
                  <a:pt x="23634" y="1544"/>
                  <a:pt x="24443" y="1604"/>
                  <a:pt x="25262" y="1604"/>
                </a:cubicBezTo>
                <a:cubicBezTo>
                  <a:pt x="26515" y="1604"/>
                  <a:pt x="27794" y="1464"/>
                  <a:pt x="28694" y="803"/>
                </a:cubicBezTo>
                <a:cubicBezTo>
                  <a:pt x="28886" y="639"/>
                  <a:pt x="28807" y="303"/>
                  <a:pt x="28568" y="303"/>
                </a:cubicBezTo>
                <a:cubicBezTo>
                  <a:pt x="28541" y="303"/>
                  <a:pt x="28512" y="307"/>
                  <a:pt x="28482" y="316"/>
                </a:cubicBezTo>
                <a:cubicBezTo>
                  <a:pt x="27539" y="620"/>
                  <a:pt x="26384" y="559"/>
                  <a:pt x="25381" y="620"/>
                </a:cubicBezTo>
                <a:cubicBezTo>
                  <a:pt x="24976" y="651"/>
                  <a:pt x="24567" y="661"/>
                  <a:pt x="24156" y="661"/>
                </a:cubicBezTo>
                <a:cubicBezTo>
                  <a:pt x="23334" y="661"/>
                  <a:pt x="22504" y="620"/>
                  <a:pt x="21673" y="620"/>
                </a:cubicBezTo>
                <a:cubicBezTo>
                  <a:pt x="19363" y="620"/>
                  <a:pt x="16992" y="559"/>
                  <a:pt x="14682" y="407"/>
                </a:cubicBezTo>
                <a:cubicBezTo>
                  <a:pt x="12189" y="286"/>
                  <a:pt x="9727" y="347"/>
                  <a:pt x="7235" y="164"/>
                </a:cubicBezTo>
                <a:cubicBezTo>
                  <a:pt x="5831" y="55"/>
                  <a:pt x="4415" y="0"/>
                  <a:pt x="30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"/>
          <p:cNvSpPr/>
          <p:nvPr/>
        </p:nvSpPr>
        <p:spPr>
          <a:xfrm>
            <a:off x="4120571" y="4881915"/>
            <a:ext cx="38614" cy="15067"/>
          </a:xfrm>
          <a:custGeom>
            <a:avLst/>
            <a:gdLst/>
            <a:ahLst/>
            <a:cxnLst/>
            <a:rect l="l" t="t" r="r" b="b"/>
            <a:pathLst>
              <a:path w="1430" h="558" extrusionOk="0">
                <a:moveTo>
                  <a:pt x="1188" y="0"/>
                </a:moveTo>
                <a:cubicBezTo>
                  <a:pt x="826" y="0"/>
                  <a:pt x="559" y="337"/>
                  <a:pt x="223" y="337"/>
                </a:cubicBezTo>
                <a:cubicBezTo>
                  <a:pt x="200" y="337"/>
                  <a:pt x="176" y="336"/>
                  <a:pt x="152" y="332"/>
                </a:cubicBezTo>
                <a:cubicBezTo>
                  <a:pt x="31" y="332"/>
                  <a:pt x="0" y="515"/>
                  <a:pt x="122" y="515"/>
                </a:cubicBezTo>
                <a:lnTo>
                  <a:pt x="122" y="545"/>
                </a:lnTo>
                <a:cubicBezTo>
                  <a:pt x="166" y="553"/>
                  <a:pt x="209" y="557"/>
                  <a:pt x="250" y="557"/>
                </a:cubicBezTo>
                <a:cubicBezTo>
                  <a:pt x="665" y="557"/>
                  <a:pt x="954" y="178"/>
                  <a:pt x="1368" y="150"/>
                </a:cubicBezTo>
                <a:cubicBezTo>
                  <a:pt x="1429" y="119"/>
                  <a:pt x="1429" y="28"/>
                  <a:pt x="1368" y="28"/>
                </a:cubicBezTo>
                <a:cubicBezTo>
                  <a:pt x="1305" y="9"/>
                  <a:pt x="1246" y="0"/>
                  <a:pt x="11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"/>
          <p:cNvSpPr/>
          <p:nvPr/>
        </p:nvSpPr>
        <p:spPr>
          <a:xfrm>
            <a:off x="4247455" y="4887531"/>
            <a:ext cx="55355" cy="20792"/>
          </a:xfrm>
          <a:custGeom>
            <a:avLst/>
            <a:gdLst/>
            <a:ahLst/>
            <a:cxnLst/>
            <a:rect l="l" t="t" r="r" b="b"/>
            <a:pathLst>
              <a:path w="2050" h="770" extrusionOk="0">
                <a:moveTo>
                  <a:pt x="1515" y="0"/>
                </a:moveTo>
                <a:cubicBezTo>
                  <a:pt x="1077" y="0"/>
                  <a:pt x="616" y="260"/>
                  <a:pt x="226" y="398"/>
                </a:cubicBezTo>
                <a:cubicBezTo>
                  <a:pt x="1" y="454"/>
                  <a:pt x="62" y="769"/>
                  <a:pt x="264" y="769"/>
                </a:cubicBezTo>
                <a:cubicBezTo>
                  <a:pt x="280" y="769"/>
                  <a:pt x="298" y="767"/>
                  <a:pt x="317" y="763"/>
                </a:cubicBezTo>
                <a:lnTo>
                  <a:pt x="347" y="763"/>
                </a:lnTo>
                <a:cubicBezTo>
                  <a:pt x="621" y="702"/>
                  <a:pt x="864" y="611"/>
                  <a:pt x="1107" y="550"/>
                </a:cubicBezTo>
                <a:cubicBezTo>
                  <a:pt x="1350" y="489"/>
                  <a:pt x="1654" y="489"/>
                  <a:pt x="1867" y="398"/>
                </a:cubicBezTo>
                <a:cubicBezTo>
                  <a:pt x="2019" y="367"/>
                  <a:pt x="2049" y="155"/>
                  <a:pt x="1928" y="94"/>
                </a:cubicBezTo>
                <a:cubicBezTo>
                  <a:pt x="1794" y="27"/>
                  <a:pt x="1656" y="0"/>
                  <a:pt x="15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"/>
          <p:cNvSpPr/>
          <p:nvPr/>
        </p:nvSpPr>
        <p:spPr>
          <a:xfrm>
            <a:off x="3230055" y="4709099"/>
            <a:ext cx="198630" cy="14743"/>
          </a:xfrm>
          <a:custGeom>
            <a:avLst/>
            <a:gdLst/>
            <a:ahLst/>
            <a:cxnLst/>
            <a:rect l="l" t="t" r="r" b="b"/>
            <a:pathLst>
              <a:path w="7356" h="546" extrusionOk="0">
                <a:moveTo>
                  <a:pt x="4907" y="0"/>
                </a:moveTo>
                <a:cubicBezTo>
                  <a:pt x="3299" y="0"/>
                  <a:pt x="1681" y="125"/>
                  <a:pt x="91" y="167"/>
                </a:cubicBezTo>
                <a:cubicBezTo>
                  <a:pt x="0" y="197"/>
                  <a:pt x="0" y="319"/>
                  <a:pt x="91" y="349"/>
                </a:cubicBezTo>
                <a:cubicBezTo>
                  <a:pt x="1694" y="412"/>
                  <a:pt x="3325" y="545"/>
                  <a:pt x="4946" y="545"/>
                </a:cubicBezTo>
                <a:cubicBezTo>
                  <a:pt x="5692" y="545"/>
                  <a:pt x="6436" y="517"/>
                  <a:pt x="7173" y="440"/>
                </a:cubicBezTo>
                <a:cubicBezTo>
                  <a:pt x="7356" y="410"/>
                  <a:pt x="7356" y="136"/>
                  <a:pt x="7173" y="106"/>
                </a:cubicBezTo>
                <a:cubicBezTo>
                  <a:pt x="6423" y="28"/>
                  <a:pt x="5666" y="0"/>
                  <a:pt x="4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"/>
          <p:cNvSpPr/>
          <p:nvPr/>
        </p:nvSpPr>
        <p:spPr>
          <a:xfrm>
            <a:off x="2687521" y="4459191"/>
            <a:ext cx="615603" cy="35589"/>
          </a:xfrm>
          <a:custGeom>
            <a:avLst/>
            <a:gdLst/>
            <a:ahLst/>
            <a:cxnLst/>
            <a:rect l="l" t="t" r="r" b="b"/>
            <a:pathLst>
              <a:path w="22798" h="1318" extrusionOk="0">
                <a:moveTo>
                  <a:pt x="22217" y="0"/>
                </a:moveTo>
                <a:cubicBezTo>
                  <a:pt x="21113" y="0"/>
                  <a:pt x="20309" y="580"/>
                  <a:pt x="19119" y="607"/>
                </a:cubicBezTo>
                <a:cubicBezTo>
                  <a:pt x="17728" y="626"/>
                  <a:pt x="16372" y="801"/>
                  <a:pt x="15007" y="801"/>
                </a:cubicBezTo>
                <a:cubicBezTo>
                  <a:pt x="14196" y="801"/>
                  <a:pt x="13381" y="739"/>
                  <a:pt x="12554" y="546"/>
                </a:cubicBezTo>
                <a:cubicBezTo>
                  <a:pt x="11650" y="338"/>
                  <a:pt x="10759" y="295"/>
                  <a:pt x="9866" y="295"/>
                </a:cubicBezTo>
                <a:cubicBezTo>
                  <a:pt x="9235" y="295"/>
                  <a:pt x="8604" y="316"/>
                  <a:pt x="7966" y="316"/>
                </a:cubicBezTo>
                <a:cubicBezTo>
                  <a:pt x="7533" y="316"/>
                  <a:pt x="7097" y="306"/>
                  <a:pt x="6657" y="273"/>
                </a:cubicBezTo>
                <a:cubicBezTo>
                  <a:pt x="5601" y="204"/>
                  <a:pt x="4626" y="129"/>
                  <a:pt x="3664" y="129"/>
                </a:cubicBezTo>
                <a:cubicBezTo>
                  <a:pt x="2493" y="129"/>
                  <a:pt x="1343" y="240"/>
                  <a:pt x="92" y="607"/>
                </a:cubicBezTo>
                <a:cubicBezTo>
                  <a:pt x="1" y="637"/>
                  <a:pt x="31" y="759"/>
                  <a:pt x="122" y="759"/>
                </a:cubicBezTo>
                <a:cubicBezTo>
                  <a:pt x="1168" y="488"/>
                  <a:pt x="2170" y="398"/>
                  <a:pt x="3168" y="398"/>
                </a:cubicBezTo>
                <a:cubicBezTo>
                  <a:pt x="4519" y="398"/>
                  <a:pt x="5862" y="563"/>
                  <a:pt x="7296" y="668"/>
                </a:cubicBezTo>
                <a:cubicBezTo>
                  <a:pt x="7588" y="687"/>
                  <a:pt x="7877" y="694"/>
                  <a:pt x="8165" y="694"/>
                </a:cubicBezTo>
                <a:cubicBezTo>
                  <a:pt x="8806" y="694"/>
                  <a:pt x="9442" y="658"/>
                  <a:pt x="10092" y="637"/>
                </a:cubicBezTo>
                <a:cubicBezTo>
                  <a:pt x="11217" y="637"/>
                  <a:pt x="12189" y="1002"/>
                  <a:pt x="13283" y="1185"/>
                </a:cubicBezTo>
                <a:cubicBezTo>
                  <a:pt x="13853" y="1283"/>
                  <a:pt x="14423" y="1318"/>
                  <a:pt x="14993" y="1318"/>
                </a:cubicBezTo>
                <a:cubicBezTo>
                  <a:pt x="16189" y="1318"/>
                  <a:pt x="17389" y="1165"/>
                  <a:pt x="18603" y="1124"/>
                </a:cubicBezTo>
                <a:cubicBezTo>
                  <a:pt x="18922" y="1139"/>
                  <a:pt x="19249" y="1147"/>
                  <a:pt x="19579" y="1147"/>
                </a:cubicBezTo>
                <a:cubicBezTo>
                  <a:pt x="19910" y="1147"/>
                  <a:pt x="20244" y="1139"/>
                  <a:pt x="20578" y="1124"/>
                </a:cubicBezTo>
                <a:cubicBezTo>
                  <a:pt x="21430" y="1002"/>
                  <a:pt x="21399" y="394"/>
                  <a:pt x="22615" y="273"/>
                </a:cubicBezTo>
                <a:cubicBezTo>
                  <a:pt x="22737" y="273"/>
                  <a:pt x="22797" y="60"/>
                  <a:pt x="22645" y="30"/>
                </a:cubicBezTo>
                <a:cubicBezTo>
                  <a:pt x="22497" y="9"/>
                  <a:pt x="22355" y="0"/>
                  <a:pt x="222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"/>
          <p:cNvSpPr/>
          <p:nvPr/>
        </p:nvSpPr>
        <p:spPr>
          <a:xfrm>
            <a:off x="3439351" y="4465320"/>
            <a:ext cx="140359" cy="14392"/>
          </a:xfrm>
          <a:custGeom>
            <a:avLst/>
            <a:gdLst/>
            <a:ahLst/>
            <a:cxnLst/>
            <a:rect l="l" t="t" r="r" b="b"/>
            <a:pathLst>
              <a:path w="5198" h="533" extrusionOk="0">
                <a:moveTo>
                  <a:pt x="1812" y="0"/>
                </a:moveTo>
                <a:cubicBezTo>
                  <a:pt x="1588" y="0"/>
                  <a:pt x="1368" y="15"/>
                  <a:pt x="1155" y="46"/>
                </a:cubicBezTo>
                <a:cubicBezTo>
                  <a:pt x="760" y="107"/>
                  <a:pt x="456" y="319"/>
                  <a:pt x="91" y="380"/>
                </a:cubicBezTo>
                <a:cubicBezTo>
                  <a:pt x="0" y="380"/>
                  <a:pt x="30" y="532"/>
                  <a:pt x="122" y="532"/>
                </a:cubicBezTo>
                <a:lnTo>
                  <a:pt x="152" y="532"/>
                </a:lnTo>
                <a:cubicBezTo>
                  <a:pt x="608" y="471"/>
                  <a:pt x="973" y="258"/>
                  <a:pt x="1459" y="198"/>
                </a:cubicBezTo>
                <a:cubicBezTo>
                  <a:pt x="1626" y="183"/>
                  <a:pt x="1801" y="175"/>
                  <a:pt x="1976" y="175"/>
                </a:cubicBezTo>
                <a:cubicBezTo>
                  <a:pt x="2151" y="175"/>
                  <a:pt x="2325" y="183"/>
                  <a:pt x="2492" y="198"/>
                </a:cubicBezTo>
                <a:cubicBezTo>
                  <a:pt x="2649" y="192"/>
                  <a:pt x="2805" y="190"/>
                  <a:pt x="2961" y="190"/>
                </a:cubicBezTo>
                <a:cubicBezTo>
                  <a:pt x="3686" y="190"/>
                  <a:pt x="4412" y="244"/>
                  <a:pt x="5137" y="319"/>
                </a:cubicBezTo>
                <a:cubicBezTo>
                  <a:pt x="5167" y="319"/>
                  <a:pt x="5198" y="258"/>
                  <a:pt x="5137" y="228"/>
                </a:cubicBezTo>
                <a:cubicBezTo>
                  <a:pt x="4371" y="123"/>
                  <a:pt x="3606" y="40"/>
                  <a:pt x="2840" y="40"/>
                </a:cubicBezTo>
                <a:cubicBezTo>
                  <a:pt x="2724" y="40"/>
                  <a:pt x="2608" y="42"/>
                  <a:pt x="2492" y="46"/>
                </a:cubicBezTo>
                <a:cubicBezTo>
                  <a:pt x="2264" y="15"/>
                  <a:pt x="2037" y="0"/>
                  <a:pt x="18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"/>
          <p:cNvSpPr/>
          <p:nvPr/>
        </p:nvSpPr>
        <p:spPr>
          <a:xfrm>
            <a:off x="2300116" y="4600927"/>
            <a:ext cx="714108" cy="35535"/>
          </a:xfrm>
          <a:custGeom>
            <a:avLst/>
            <a:gdLst/>
            <a:ahLst/>
            <a:cxnLst/>
            <a:rect l="l" t="t" r="r" b="b"/>
            <a:pathLst>
              <a:path w="26446" h="1316" extrusionOk="0">
                <a:moveTo>
                  <a:pt x="9043" y="1"/>
                </a:moveTo>
                <a:cubicBezTo>
                  <a:pt x="6067" y="1"/>
                  <a:pt x="3113" y="182"/>
                  <a:pt x="92" y="404"/>
                </a:cubicBezTo>
                <a:cubicBezTo>
                  <a:pt x="1" y="404"/>
                  <a:pt x="1" y="556"/>
                  <a:pt x="92" y="556"/>
                </a:cubicBezTo>
                <a:cubicBezTo>
                  <a:pt x="2733" y="501"/>
                  <a:pt x="5330" y="372"/>
                  <a:pt x="7943" y="372"/>
                </a:cubicBezTo>
                <a:cubicBezTo>
                  <a:pt x="9720" y="372"/>
                  <a:pt x="11505" y="432"/>
                  <a:pt x="13314" y="617"/>
                </a:cubicBezTo>
                <a:cubicBezTo>
                  <a:pt x="15259" y="829"/>
                  <a:pt x="17266" y="951"/>
                  <a:pt x="19241" y="1012"/>
                </a:cubicBezTo>
                <a:cubicBezTo>
                  <a:pt x="19919" y="1012"/>
                  <a:pt x="20606" y="992"/>
                  <a:pt x="21292" y="992"/>
                </a:cubicBezTo>
                <a:cubicBezTo>
                  <a:pt x="21806" y="992"/>
                  <a:pt x="22320" y="1003"/>
                  <a:pt x="22828" y="1042"/>
                </a:cubicBezTo>
                <a:cubicBezTo>
                  <a:pt x="23729" y="1117"/>
                  <a:pt x="24568" y="1316"/>
                  <a:pt x="25464" y="1316"/>
                </a:cubicBezTo>
                <a:cubicBezTo>
                  <a:pt x="25656" y="1316"/>
                  <a:pt x="25851" y="1307"/>
                  <a:pt x="26050" y="1285"/>
                </a:cubicBezTo>
                <a:cubicBezTo>
                  <a:pt x="26323" y="1255"/>
                  <a:pt x="26445" y="799"/>
                  <a:pt x="26111" y="738"/>
                </a:cubicBezTo>
                <a:cubicBezTo>
                  <a:pt x="24074" y="313"/>
                  <a:pt x="21984" y="244"/>
                  <a:pt x="19887" y="244"/>
                </a:cubicBezTo>
                <a:cubicBezTo>
                  <a:pt x="18894" y="244"/>
                  <a:pt x="17899" y="260"/>
                  <a:pt x="16907" y="260"/>
                </a:cubicBezTo>
                <a:cubicBezTo>
                  <a:pt x="15804" y="260"/>
                  <a:pt x="14706" y="241"/>
                  <a:pt x="13618" y="161"/>
                </a:cubicBezTo>
                <a:cubicBezTo>
                  <a:pt x="12080" y="48"/>
                  <a:pt x="10559" y="1"/>
                  <a:pt x="90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"/>
          <p:cNvSpPr/>
          <p:nvPr/>
        </p:nvSpPr>
        <p:spPr>
          <a:xfrm>
            <a:off x="3065880" y="4638892"/>
            <a:ext cx="5779" cy="5779"/>
          </a:xfrm>
          <a:custGeom>
            <a:avLst/>
            <a:gdLst/>
            <a:ahLst/>
            <a:cxnLst/>
            <a:rect l="l" t="t" r="r" b="b"/>
            <a:pathLst>
              <a:path w="214" h="214" extrusionOk="0">
                <a:moveTo>
                  <a:pt x="92" y="1"/>
                </a:moveTo>
                <a:cubicBezTo>
                  <a:pt x="1" y="31"/>
                  <a:pt x="1" y="183"/>
                  <a:pt x="92" y="214"/>
                </a:cubicBezTo>
                <a:cubicBezTo>
                  <a:pt x="214" y="183"/>
                  <a:pt x="214" y="31"/>
                  <a:pt x="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"/>
          <p:cNvSpPr/>
          <p:nvPr/>
        </p:nvSpPr>
        <p:spPr>
          <a:xfrm>
            <a:off x="2776980" y="4845731"/>
            <a:ext cx="45148" cy="3321"/>
          </a:xfrm>
          <a:custGeom>
            <a:avLst/>
            <a:gdLst/>
            <a:ahLst/>
            <a:cxnLst/>
            <a:rect l="l" t="t" r="r" b="b"/>
            <a:pathLst>
              <a:path w="1672" h="123" extrusionOk="0">
                <a:moveTo>
                  <a:pt x="61" y="0"/>
                </a:moveTo>
                <a:cubicBezTo>
                  <a:pt x="1" y="0"/>
                  <a:pt x="1" y="92"/>
                  <a:pt x="61" y="122"/>
                </a:cubicBezTo>
                <a:cubicBezTo>
                  <a:pt x="578" y="122"/>
                  <a:pt x="1095" y="122"/>
                  <a:pt x="1612" y="92"/>
                </a:cubicBezTo>
                <a:cubicBezTo>
                  <a:pt x="1664" y="92"/>
                  <a:pt x="1671" y="25"/>
                  <a:pt x="1634" y="25"/>
                </a:cubicBezTo>
                <a:cubicBezTo>
                  <a:pt x="1628" y="25"/>
                  <a:pt x="1620" y="27"/>
                  <a:pt x="1612" y="31"/>
                </a:cubicBezTo>
                <a:cubicBezTo>
                  <a:pt x="1353" y="16"/>
                  <a:pt x="1095" y="16"/>
                  <a:pt x="837" y="16"/>
                </a:cubicBezTo>
                <a:cubicBezTo>
                  <a:pt x="578" y="16"/>
                  <a:pt x="320" y="16"/>
                  <a:pt x="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"/>
          <p:cNvSpPr/>
          <p:nvPr/>
        </p:nvSpPr>
        <p:spPr>
          <a:xfrm>
            <a:off x="2659627" y="4972157"/>
            <a:ext cx="1083421" cy="50144"/>
          </a:xfrm>
          <a:custGeom>
            <a:avLst/>
            <a:gdLst/>
            <a:ahLst/>
            <a:cxnLst/>
            <a:rect l="l" t="t" r="r" b="b"/>
            <a:pathLst>
              <a:path w="40123" h="1857" extrusionOk="0">
                <a:moveTo>
                  <a:pt x="38992" y="1242"/>
                </a:moveTo>
                <a:cubicBezTo>
                  <a:pt x="38534" y="1242"/>
                  <a:pt x="38108" y="1304"/>
                  <a:pt x="37669" y="1377"/>
                </a:cubicBezTo>
                <a:lnTo>
                  <a:pt x="37669" y="1377"/>
                </a:lnTo>
                <a:cubicBezTo>
                  <a:pt x="38024" y="1338"/>
                  <a:pt x="38380" y="1311"/>
                  <a:pt x="38739" y="1311"/>
                </a:cubicBezTo>
                <a:cubicBezTo>
                  <a:pt x="39175" y="1311"/>
                  <a:pt x="39615" y="1351"/>
                  <a:pt x="40062" y="1458"/>
                </a:cubicBezTo>
                <a:cubicBezTo>
                  <a:pt x="40122" y="1458"/>
                  <a:pt x="40122" y="1398"/>
                  <a:pt x="40092" y="1367"/>
                </a:cubicBezTo>
                <a:cubicBezTo>
                  <a:pt x="39696" y="1276"/>
                  <a:pt x="39335" y="1242"/>
                  <a:pt x="38992" y="1242"/>
                </a:cubicBezTo>
                <a:close/>
                <a:moveTo>
                  <a:pt x="37669" y="1377"/>
                </a:moveTo>
                <a:cubicBezTo>
                  <a:pt x="37074" y="1442"/>
                  <a:pt x="36482" y="1540"/>
                  <a:pt x="35889" y="1599"/>
                </a:cubicBezTo>
                <a:lnTo>
                  <a:pt x="35889" y="1599"/>
                </a:lnTo>
                <a:cubicBezTo>
                  <a:pt x="36014" y="1595"/>
                  <a:pt x="36139" y="1589"/>
                  <a:pt x="36262" y="1580"/>
                </a:cubicBezTo>
                <a:cubicBezTo>
                  <a:pt x="36773" y="1536"/>
                  <a:pt x="37227" y="1450"/>
                  <a:pt x="37669" y="1377"/>
                </a:cubicBezTo>
                <a:close/>
                <a:moveTo>
                  <a:pt x="12921" y="0"/>
                </a:moveTo>
                <a:cubicBezTo>
                  <a:pt x="12224" y="0"/>
                  <a:pt x="11524" y="17"/>
                  <a:pt x="10821" y="60"/>
                </a:cubicBezTo>
                <a:cubicBezTo>
                  <a:pt x="7204" y="273"/>
                  <a:pt x="3617" y="759"/>
                  <a:pt x="61" y="1519"/>
                </a:cubicBezTo>
                <a:cubicBezTo>
                  <a:pt x="0" y="1550"/>
                  <a:pt x="30" y="1671"/>
                  <a:pt x="122" y="1671"/>
                </a:cubicBezTo>
                <a:cubicBezTo>
                  <a:pt x="3769" y="1033"/>
                  <a:pt x="7477" y="729"/>
                  <a:pt x="11155" y="729"/>
                </a:cubicBezTo>
                <a:cubicBezTo>
                  <a:pt x="14323" y="729"/>
                  <a:pt x="17436" y="1220"/>
                  <a:pt x="20572" y="1220"/>
                </a:cubicBezTo>
                <a:cubicBezTo>
                  <a:pt x="20746" y="1220"/>
                  <a:pt x="20920" y="1218"/>
                  <a:pt x="21095" y="1215"/>
                </a:cubicBezTo>
                <a:cubicBezTo>
                  <a:pt x="21317" y="1211"/>
                  <a:pt x="21539" y="1209"/>
                  <a:pt x="21761" y="1209"/>
                </a:cubicBezTo>
                <a:cubicBezTo>
                  <a:pt x="24719" y="1209"/>
                  <a:pt x="27607" y="1569"/>
                  <a:pt x="30548" y="1823"/>
                </a:cubicBezTo>
                <a:cubicBezTo>
                  <a:pt x="30862" y="1847"/>
                  <a:pt x="31173" y="1857"/>
                  <a:pt x="31482" y="1857"/>
                </a:cubicBezTo>
                <a:cubicBezTo>
                  <a:pt x="32756" y="1857"/>
                  <a:pt x="33993" y="1690"/>
                  <a:pt x="35290" y="1641"/>
                </a:cubicBezTo>
                <a:cubicBezTo>
                  <a:pt x="35490" y="1633"/>
                  <a:pt x="35689" y="1618"/>
                  <a:pt x="35889" y="1599"/>
                </a:cubicBezTo>
                <a:lnTo>
                  <a:pt x="35889" y="1599"/>
                </a:lnTo>
                <a:cubicBezTo>
                  <a:pt x="35792" y="1601"/>
                  <a:pt x="35695" y="1603"/>
                  <a:pt x="35597" y="1603"/>
                </a:cubicBezTo>
                <a:cubicBezTo>
                  <a:pt x="34073" y="1603"/>
                  <a:pt x="32431" y="1275"/>
                  <a:pt x="30973" y="1063"/>
                </a:cubicBezTo>
                <a:cubicBezTo>
                  <a:pt x="27902" y="608"/>
                  <a:pt x="24857" y="206"/>
                  <a:pt x="21739" y="206"/>
                </a:cubicBezTo>
                <a:cubicBezTo>
                  <a:pt x="21524" y="206"/>
                  <a:pt x="21310" y="208"/>
                  <a:pt x="21095" y="212"/>
                </a:cubicBezTo>
                <a:cubicBezTo>
                  <a:pt x="20862" y="216"/>
                  <a:pt x="20629" y="218"/>
                  <a:pt x="20397" y="218"/>
                </a:cubicBezTo>
                <a:cubicBezTo>
                  <a:pt x="17898" y="218"/>
                  <a:pt x="15425" y="0"/>
                  <a:pt x="129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3879276" y="5013984"/>
            <a:ext cx="32025" cy="13042"/>
          </a:xfrm>
          <a:custGeom>
            <a:avLst/>
            <a:gdLst/>
            <a:ahLst/>
            <a:cxnLst/>
            <a:rect l="l" t="t" r="r" b="b"/>
            <a:pathLst>
              <a:path w="1186" h="483" extrusionOk="0">
                <a:moveTo>
                  <a:pt x="122" y="1"/>
                </a:moveTo>
                <a:cubicBezTo>
                  <a:pt x="61" y="1"/>
                  <a:pt x="0" y="92"/>
                  <a:pt x="61" y="122"/>
                </a:cubicBezTo>
                <a:cubicBezTo>
                  <a:pt x="319" y="226"/>
                  <a:pt x="666" y="483"/>
                  <a:pt x="988" y="483"/>
                </a:cubicBezTo>
                <a:cubicBezTo>
                  <a:pt x="1045" y="483"/>
                  <a:pt x="1101" y="475"/>
                  <a:pt x="1155" y="457"/>
                </a:cubicBezTo>
                <a:cubicBezTo>
                  <a:pt x="1186" y="426"/>
                  <a:pt x="1186" y="365"/>
                  <a:pt x="1155" y="365"/>
                </a:cubicBezTo>
                <a:cubicBezTo>
                  <a:pt x="942" y="335"/>
                  <a:pt x="760" y="305"/>
                  <a:pt x="578" y="213"/>
                </a:cubicBezTo>
                <a:cubicBezTo>
                  <a:pt x="426" y="153"/>
                  <a:pt x="274" y="92"/>
                  <a:pt x="1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"/>
          <p:cNvSpPr/>
          <p:nvPr/>
        </p:nvSpPr>
        <p:spPr>
          <a:xfrm>
            <a:off x="3607604" y="4746416"/>
            <a:ext cx="66507" cy="9046"/>
          </a:xfrm>
          <a:custGeom>
            <a:avLst/>
            <a:gdLst/>
            <a:ahLst/>
            <a:cxnLst/>
            <a:rect l="l" t="t" r="r" b="b"/>
            <a:pathLst>
              <a:path w="2463" h="335" extrusionOk="0">
                <a:moveTo>
                  <a:pt x="122" y="1"/>
                </a:moveTo>
                <a:cubicBezTo>
                  <a:pt x="0" y="1"/>
                  <a:pt x="0" y="183"/>
                  <a:pt x="122" y="183"/>
                </a:cubicBezTo>
                <a:cubicBezTo>
                  <a:pt x="851" y="305"/>
                  <a:pt x="1611" y="335"/>
                  <a:pt x="2371" y="335"/>
                </a:cubicBezTo>
                <a:cubicBezTo>
                  <a:pt x="2462" y="335"/>
                  <a:pt x="2462" y="213"/>
                  <a:pt x="2371" y="213"/>
                </a:cubicBezTo>
                <a:cubicBezTo>
                  <a:pt x="1611" y="153"/>
                  <a:pt x="882" y="61"/>
                  <a:pt x="1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"/>
          <p:cNvSpPr/>
          <p:nvPr/>
        </p:nvSpPr>
        <p:spPr>
          <a:xfrm>
            <a:off x="873655" y="4552808"/>
            <a:ext cx="785476" cy="41908"/>
          </a:xfrm>
          <a:custGeom>
            <a:avLst/>
            <a:gdLst/>
            <a:ahLst/>
            <a:cxnLst/>
            <a:rect l="l" t="t" r="r" b="b"/>
            <a:pathLst>
              <a:path w="29089" h="1552" extrusionOk="0">
                <a:moveTo>
                  <a:pt x="19250" y="0"/>
                </a:moveTo>
                <a:cubicBezTo>
                  <a:pt x="17881" y="0"/>
                  <a:pt x="16517" y="206"/>
                  <a:pt x="15168" y="271"/>
                </a:cubicBezTo>
                <a:cubicBezTo>
                  <a:pt x="12660" y="408"/>
                  <a:pt x="10152" y="476"/>
                  <a:pt x="7645" y="476"/>
                </a:cubicBezTo>
                <a:cubicBezTo>
                  <a:pt x="5137" y="476"/>
                  <a:pt x="2629" y="408"/>
                  <a:pt x="122" y="271"/>
                </a:cubicBezTo>
                <a:cubicBezTo>
                  <a:pt x="0" y="271"/>
                  <a:pt x="0" y="423"/>
                  <a:pt x="122" y="453"/>
                </a:cubicBezTo>
                <a:lnTo>
                  <a:pt x="122" y="423"/>
                </a:lnTo>
                <a:cubicBezTo>
                  <a:pt x="3444" y="777"/>
                  <a:pt x="6754" y="851"/>
                  <a:pt x="10075" y="851"/>
                </a:cubicBezTo>
                <a:cubicBezTo>
                  <a:pt x="11889" y="851"/>
                  <a:pt x="13707" y="829"/>
                  <a:pt x="15532" y="818"/>
                </a:cubicBezTo>
                <a:cubicBezTo>
                  <a:pt x="16459" y="806"/>
                  <a:pt x="17331" y="776"/>
                  <a:pt x="18190" y="776"/>
                </a:cubicBezTo>
                <a:cubicBezTo>
                  <a:pt x="19528" y="776"/>
                  <a:pt x="20836" y="850"/>
                  <a:pt x="22280" y="1183"/>
                </a:cubicBezTo>
                <a:cubicBezTo>
                  <a:pt x="23377" y="1430"/>
                  <a:pt x="24504" y="1551"/>
                  <a:pt x="25636" y="1551"/>
                </a:cubicBezTo>
                <a:cubicBezTo>
                  <a:pt x="26731" y="1551"/>
                  <a:pt x="27830" y="1437"/>
                  <a:pt x="28906" y="1213"/>
                </a:cubicBezTo>
                <a:cubicBezTo>
                  <a:pt x="29089" y="1183"/>
                  <a:pt x="29058" y="879"/>
                  <a:pt x="28846" y="879"/>
                </a:cubicBezTo>
                <a:cubicBezTo>
                  <a:pt x="28655" y="883"/>
                  <a:pt x="28466" y="885"/>
                  <a:pt x="28278" y="885"/>
                </a:cubicBezTo>
                <a:cubicBezTo>
                  <a:pt x="25739" y="885"/>
                  <a:pt x="23429" y="515"/>
                  <a:pt x="20882" y="119"/>
                </a:cubicBezTo>
                <a:cubicBezTo>
                  <a:pt x="20338" y="32"/>
                  <a:pt x="19794" y="0"/>
                  <a:pt x="192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"/>
          <p:cNvSpPr/>
          <p:nvPr/>
        </p:nvSpPr>
        <p:spPr>
          <a:xfrm>
            <a:off x="518248" y="4762375"/>
            <a:ext cx="636935" cy="29676"/>
          </a:xfrm>
          <a:custGeom>
            <a:avLst/>
            <a:gdLst/>
            <a:ahLst/>
            <a:cxnLst/>
            <a:rect l="l" t="t" r="r" b="b"/>
            <a:pathLst>
              <a:path w="23588" h="1099" extrusionOk="0">
                <a:moveTo>
                  <a:pt x="18878" y="1"/>
                </a:moveTo>
                <a:cubicBezTo>
                  <a:pt x="16576" y="1"/>
                  <a:pt x="14244" y="171"/>
                  <a:pt x="11980" y="171"/>
                </a:cubicBezTo>
                <a:cubicBezTo>
                  <a:pt x="11867" y="171"/>
                  <a:pt x="11755" y="170"/>
                  <a:pt x="11642" y="170"/>
                </a:cubicBezTo>
                <a:cubicBezTo>
                  <a:pt x="10101" y="157"/>
                  <a:pt x="8541" y="116"/>
                  <a:pt x="6982" y="116"/>
                </a:cubicBezTo>
                <a:cubicBezTo>
                  <a:pt x="4667" y="116"/>
                  <a:pt x="2357" y="208"/>
                  <a:pt x="122" y="625"/>
                </a:cubicBezTo>
                <a:cubicBezTo>
                  <a:pt x="1" y="656"/>
                  <a:pt x="61" y="808"/>
                  <a:pt x="153" y="808"/>
                </a:cubicBezTo>
                <a:cubicBezTo>
                  <a:pt x="1571" y="604"/>
                  <a:pt x="3013" y="532"/>
                  <a:pt x="4461" y="532"/>
                </a:cubicBezTo>
                <a:cubicBezTo>
                  <a:pt x="7108" y="532"/>
                  <a:pt x="9778" y="770"/>
                  <a:pt x="12372" y="869"/>
                </a:cubicBezTo>
                <a:cubicBezTo>
                  <a:pt x="14377" y="954"/>
                  <a:pt x="16509" y="1098"/>
                  <a:pt x="18613" y="1098"/>
                </a:cubicBezTo>
                <a:cubicBezTo>
                  <a:pt x="20240" y="1098"/>
                  <a:pt x="21851" y="1012"/>
                  <a:pt x="23375" y="747"/>
                </a:cubicBezTo>
                <a:cubicBezTo>
                  <a:pt x="23588" y="686"/>
                  <a:pt x="23588" y="382"/>
                  <a:pt x="23375" y="321"/>
                </a:cubicBezTo>
                <a:cubicBezTo>
                  <a:pt x="21908" y="75"/>
                  <a:pt x="20399" y="1"/>
                  <a:pt x="188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"/>
          <p:cNvSpPr/>
          <p:nvPr/>
        </p:nvSpPr>
        <p:spPr>
          <a:xfrm>
            <a:off x="1284849" y="4784895"/>
            <a:ext cx="99315" cy="18173"/>
          </a:xfrm>
          <a:custGeom>
            <a:avLst/>
            <a:gdLst/>
            <a:ahLst/>
            <a:cxnLst/>
            <a:rect l="l" t="t" r="r" b="b"/>
            <a:pathLst>
              <a:path w="3678" h="673" extrusionOk="0">
                <a:moveTo>
                  <a:pt x="3610" y="0"/>
                </a:moveTo>
                <a:cubicBezTo>
                  <a:pt x="3603" y="0"/>
                  <a:pt x="3595" y="1"/>
                  <a:pt x="3587" y="4"/>
                </a:cubicBezTo>
                <a:cubicBezTo>
                  <a:pt x="2402" y="4"/>
                  <a:pt x="1247" y="187"/>
                  <a:pt x="91" y="491"/>
                </a:cubicBezTo>
                <a:cubicBezTo>
                  <a:pt x="0" y="521"/>
                  <a:pt x="31" y="673"/>
                  <a:pt x="152" y="673"/>
                </a:cubicBezTo>
                <a:cubicBezTo>
                  <a:pt x="1277" y="369"/>
                  <a:pt x="2432" y="187"/>
                  <a:pt x="3587" y="126"/>
                </a:cubicBezTo>
                <a:cubicBezTo>
                  <a:pt x="3670" y="126"/>
                  <a:pt x="3677" y="0"/>
                  <a:pt x="36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"/>
          <p:cNvSpPr/>
          <p:nvPr/>
        </p:nvSpPr>
        <p:spPr>
          <a:xfrm>
            <a:off x="1504811" y="4783221"/>
            <a:ext cx="150215" cy="6724"/>
          </a:xfrm>
          <a:custGeom>
            <a:avLst/>
            <a:gdLst/>
            <a:ahLst/>
            <a:cxnLst/>
            <a:rect l="l" t="t" r="r" b="b"/>
            <a:pathLst>
              <a:path w="5563" h="249" extrusionOk="0">
                <a:moveTo>
                  <a:pt x="3222" y="1"/>
                </a:moveTo>
                <a:cubicBezTo>
                  <a:pt x="2193" y="1"/>
                  <a:pt x="1157" y="18"/>
                  <a:pt x="122" y="36"/>
                </a:cubicBezTo>
                <a:cubicBezTo>
                  <a:pt x="0" y="66"/>
                  <a:pt x="0" y="218"/>
                  <a:pt x="122" y="249"/>
                </a:cubicBezTo>
                <a:lnTo>
                  <a:pt x="122" y="218"/>
                </a:lnTo>
                <a:cubicBezTo>
                  <a:pt x="1317" y="218"/>
                  <a:pt x="2513" y="245"/>
                  <a:pt x="3700" y="245"/>
                </a:cubicBezTo>
                <a:cubicBezTo>
                  <a:pt x="4293" y="245"/>
                  <a:pt x="4884" y="238"/>
                  <a:pt x="5472" y="218"/>
                </a:cubicBezTo>
                <a:cubicBezTo>
                  <a:pt x="5563" y="188"/>
                  <a:pt x="5563" y="66"/>
                  <a:pt x="5472" y="36"/>
                </a:cubicBezTo>
                <a:cubicBezTo>
                  <a:pt x="4726" y="10"/>
                  <a:pt x="3976" y="1"/>
                  <a:pt x="32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"/>
          <p:cNvSpPr/>
          <p:nvPr/>
        </p:nvSpPr>
        <p:spPr>
          <a:xfrm>
            <a:off x="1201951" y="4653663"/>
            <a:ext cx="248720" cy="19064"/>
          </a:xfrm>
          <a:custGeom>
            <a:avLst/>
            <a:gdLst/>
            <a:ahLst/>
            <a:cxnLst/>
            <a:rect l="l" t="t" r="r" b="b"/>
            <a:pathLst>
              <a:path w="9211" h="706" extrusionOk="0">
                <a:moveTo>
                  <a:pt x="92" y="1"/>
                </a:moveTo>
                <a:cubicBezTo>
                  <a:pt x="0" y="1"/>
                  <a:pt x="0" y="153"/>
                  <a:pt x="92" y="153"/>
                </a:cubicBezTo>
                <a:cubicBezTo>
                  <a:pt x="2915" y="295"/>
                  <a:pt x="5711" y="706"/>
                  <a:pt x="8531" y="706"/>
                </a:cubicBezTo>
                <a:cubicBezTo>
                  <a:pt x="8716" y="706"/>
                  <a:pt x="8902" y="704"/>
                  <a:pt x="9089" y="700"/>
                </a:cubicBezTo>
                <a:cubicBezTo>
                  <a:pt x="9210" y="700"/>
                  <a:pt x="9210" y="518"/>
                  <a:pt x="9089" y="487"/>
                </a:cubicBezTo>
                <a:cubicBezTo>
                  <a:pt x="6079" y="396"/>
                  <a:pt x="3101" y="122"/>
                  <a:pt x="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"/>
          <p:cNvSpPr/>
          <p:nvPr/>
        </p:nvSpPr>
        <p:spPr>
          <a:xfrm>
            <a:off x="1212617" y="4908917"/>
            <a:ext cx="351303" cy="22196"/>
          </a:xfrm>
          <a:custGeom>
            <a:avLst/>
            <a:gdLst/>
            <a:ahLst/>
            <a:cxnLst/>
            <a:rect l="l" t="t" r="r" b="b"/>
            <a:pathLst>
              <a:path w="13010" h="822" extrusionOk="0">
                <a:moveTo>
                  <a:pt x="12858" y="1"/>
                </a:moveTo>
                <a:lnTo>
                  <a:pt x="213" y="487"/>
                </a:lnTo>
                <a:cubicBezTo>
                  <a:pt x="0" y="487"/>
                  <a:pt x="0" y="822"/>
                  <a:pt x="213" y="822"/>
                </a:cubicBezTo>
                <a:lnTo>
                  <a:pt x="12858" y="275"/>
                </a:lnTo>
                <a:cubicBezTo>
                  <a:pt x="13010" y="275"/>
                  <a:pt x="13010" y="1"/>
                  <a:pt x="128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"/>
          <p:cNvSpPr/>
          <p:nvPr/>
        </p:nvSpPr>
        <p:spPr>
          <a:xfrm>
            <a:off x="2056364" y="4498263"/>
            <a:ext cx="197820" cy="20009"/>
          </a:xfrm>
          <a:custGeom>
            <a:avLst/>
            <a:gdLst/>
            <a:ahLst/>
            <a:cxnLst/>
            <a:rect l="l" t="t" r="r" b="b"/>
            <a:pathLst>
              <a:path w="7326" h="741" extrusionOk="0">
                <a:moveTo>
                  <a:pt x="1460" y="1"/>
                </a:moveTo>
                <a:cubicBezTo>
                  <a:pt x="1016" y="1"/>
                  <a:pt x="570" y="5"/>
                  <a:pt x="122" y="11"/>
                </a:cubicBezTo>
                <a:cubicBezTo>
                  <a:pt x="0" y="42"/>
                  <a:pt x="0" y="194"/>
                  <a:pt x="122" y="224"/>
                </a:cubicBezTo>
                <a:cubicBezTo>
                  <a:pt x="2493" y="224"/>
                  <a:pt x="4864" y="406"/>
                  <a:pt x="7204" y="741"/>
                </a:cubicBezTo>
                <a:cubicBezTo>
                  <a:pt x="7326" y="741"/>
                  <a:pt x="7326" y="558"/>
                  <a:pt x="7234" y="558"/>
                </a:cubicBezTo>
                <a:cubicBezTo>
                  <a:pt x="5306" y="89"/>
                  <a:pt x="3398" y="1"/>
                  <a:pt x="14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"/>
          <p:cNvSpPr/>
          <p:nvPr/>
        </p:nvSpPr>
        <p:spPr>
          <a:xfrm>
            <a:off x="2279594" y="4890879"/>
            <a:ext cx="47632" cy="5752"/>
          </a:xfrm>
          <a:custGeom>
            <a:avLst/>
            <a:gdLst/>
            <a:ahLst/>
            <a:cxnLst/>
            <a:rect l="l" t="t" r="r" b="b"/>
            <a:pathLst>
              <a:path w="1764" h="213" extrusionOk="0">
                <a:moveTo>
                  <a:pt x="153" y="0"/>
                </a:moveTo>
                <a:cubicBezTo>
                  <a:pt x="1" y="0"/>
                  <a:pt x="1" y="213"/>
                  <a:pt x="153" y="213"/>
                </a:cubicBezTo>
                <a:cubicBezTo>
                  <a:pt x="670" y="213"/>
                  <a:pt x="1186" y="213"/>
                  <a:pt x="1703" y="183"/>
                </a:cubicBezTo>
                <a:cubicBezTo>
                  <a:pt x="1764" y="152"/>
                  <a:pt x="1764" y="61"/>
                  <a:pt x="1703" y="61"/>
                </a:cubicBezTo>
                <a:cubicBezTo>
                  <a:pt x="1186" y="0"/>
                  <a:pt x="670" y="31"/>
                  <a:pt x="1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"/>
          <p:cNvSpPr/>
          <p:nvPr/>
        </p:nvSpPr>
        <p:spPr>
          <a:xfrm>
            <a:off x="1388269" y="5050599"/>
            <a:ext cx="859355" cy="45877"/>
          </a:xfrm>
          <a:custGeom>
            <a:avLst/>
            <a:gdLst/>
            <a:ahLst/>
            <a:cxnLst/>
            <a:rect l="l" t="t" r="r" b="b"/>
            <a:pathLst>
              <a:path w="31825" h="1699" extrusionOk="0">
                <a:moveTo>
                  <a:pt x="28583" y="0"/>
                </a:moveTo>
                <a:cubicBezTo>
                  <a:pt x="24125" y="0"/>
                  <a:pt x="19722" y="599"/>
                  <a:pt x="15259" y="772"/>
                </a:cubicBezTo>
                <a:cubicBezTo>
                  <a:pt x="12888" y="863"/>
                  <a:pt x="10456" y="1228"/>
                  <a:pt x="8085" y="1289"/>
                </a:cubicBezTo>
                <a:cubicBezTo>
                  <a:pt x="7840" y="1292"/>
                  <a:pt x="7595" y="1293"/>
                  <a:pt x="7350" y="1293"/>
                </a:cubicBezTo>
                <a:cubicBezTo>
                  <a:pt x="5170" y="1293"/>
                  <a:pt x="3007" y="1194"/>
                  <a:pt x="827" y="1194"/>
                </a:cubicBezTo>
                <a:cubicBezTo>
                  <a:pt x="582" y="1194"/>
                  <a:pt x="337" y="1195"/>
                  <a:pt x="91" y="1198"/>
                </a:cubicBezTo>
                <a:cubicBezTo>
                  <a:pt x="0" y="1228"/>
                  <a:pt x="0" y="1350"/>
                  <a:pt x="122" y="1380"/>
                </a:cubicBezTo>
                <a:cubicBezTo>
                  <a:pt x="2797" y="1411"/>
                  <a:pt x="5411" y="1593"/>
                  <a:pt x="8085" y="1684"/>
                </a:cubicBezTo>
                <a:cubicBezTo>
                  <a:pt x="8350" y="1694"/>
                  <a:pt x="8615" y="1699"/>
                  <a:pt x="8881" y="1699"/>
                </a:cubicBezTo>
                <a:cubicBezTo>
                  <a:pt x="10903" y="1699"/>
                  <a:pt x="12958" y="1439"/>
                  <a:pt x="14973" y="1439"/>
                </a:cubicBezTo>
                <a:cubicBezTo>
                  <a:pt x="15068" y="1439"/>
                  <a:pt x="15163" y="1440"/>
                  <a:pt x="15259" y="1441"/>
                </a:cubicBezTo>
                <a:cubicBezTo>
                  <a:pt x="15686" y="1450"/>
                  <a:pt x="16112" y="1455"/>
                  <a:pt x="16539" y="1455"/>
                </a:cubicBezTo>
                <a:cubicBezTo>
                  <a:pt x="21579" y="1455"/>
                  <a:pt x="26595" y="828"/>
                  <a:pt x="31612" y="408"/>
                </a:cubicBezTo>
                <a:cubicBezTo>
                  <a:pt x="31824" y="408"/>
                  <a:pt x="31824" y="104"/>
                  <a:pt x="31612" y="104"/>
                </a:cubicBezTo>
                <a:cubicBezTo>
                  <a:pt x="30598" y="31"/>
                  <a:pt x="29589" y="0"/>
                  <a:pt x="2858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"/>
          <p:cNvSpPr/>
          <p:nvPr/>
        </p:nvSpPr>
        <p:spPr>
          <a:xfrm>
            <a:off x="4173927" y="4982391"/>
            <a:ext cx="691912" cy="38290"/>
          </a:xfrm>
          <a:custGeom>
            <a:avLst/>
            <a:gdLst/>
            <a:ahLst/>
            <a:cxnLst/>
            <a:rect l="l" t="t" r="r" b="b"/>
            <a:pathLst>
              <a:path w="25624" h="1418" extrusionOk="0">
                <a:moveTo>
                  <a:pt x="23866" y="0"/>
                </a:moveTo>
                <a:cubicBezTo>
                  <a:pt x="22960" y="0"/>
                  <a:pt x="22087" y="132"/>
                  <a:pt x="21125" y="289"/>
                </a:cubicBezTo>
                <a:cubicBezTo>
                  <a:pt x="19605" y="532"/>
                  <a:pt x="18032" y="546"/>
                  <a:pt x="16467" y="546"/>
                </a:cubicBezTo>
                <a:cubicBezTo>
                  <a:pt x="16271" y="546"/>
                  <a:pt x="16076" y="546"/>
                  <a:pt x="15881" y="546"/>
                </a:cubicBezTo>
                <a:cubicBezTo>
                  <a:pt x="15295" y="546"/>
                  <a:pt x="14712" y="547"/>
                  <a:pt x="14134" y="563"/>
                </a:cubicBezTo>
                <a:cubicBezTo>
                  <a:pt x="9453" y="715"/>
                  <a:pt x="4772" y="745"/>
                  <a:pt x="91" y="806"/>
                </a:cubicBezTo>
                <a:cubicBezTo>
                  <a:pt x="0" y="806"/>
                  <a:pt x="0" y="927"/>
                  <a:pt x="91" y="958"/>
                </a:cubicBezTo>
                <a:cubicBezTo>
                  <a:pt x="4772" y="1019"/>
                  <a:pt x="9453" y="1019"/>
                  <a:pt x="14134" y="1171"/>
                </a:cubicBezTo>
                <a:cubicBezTo>
                  <a:pt x="16017" y="1255"/>
                  <a:pt x="17952" y="1417"/>
                  <a:pt x="19842" y="1417"/>
                </a:cubicBezTo>
                <a:cubicBezTo>
                  <a:pt x="19997" y="1417"/>
                  <a:pt x="20151" y="1416"/>
                  <a:pt x="20305" y="1414"/>
                </a:cubicBezTo>
                <a:cubicBezTo>
                  <a:pt x="22067" y="1353"/>
                  <a:pt x="23709" y="806"/>
                  <a:pt x="25411" y="563"/>
                </a:cubicBezTo>
                <a:cubicBezTo>
                  <a:pt x="25624" y="532"/>
                  <a:pt x="25624" y="198"/>
                  <a:pt x="25411" y="137"/>
                </a:cubicBezTo>
                <a:cubicBezTo>
                  <a:pt x="24872" y="40"/>
                  <a:pt x="24364" y="0"/>
                  <a:pt x="238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"/>
          <p:cNvSpPr/>
          <p:nvPr/>
        </p:nvSpPr>
        <p:spPr>
          <a:xfrm>
            <a:off x="5060798" y="5035667"/>
            <a:ext cx="102988" cy="19712"/>
          </a:xfrm>
          <a:custGeom>
            <a:avLst/>
            <a:gdLst/>
            <a:ahLst/>
            <a:cxnLst/>
            <a:rect l="l" t="t" r="r" b="b"/>
            <a:pathLst>
              <a:path w="3814" h="730" extrusionOk="0">
                <a:moveTo>
                  <a:pt x="2489" y="0"/>
                </a:moveTo>
                <a:cubicBezTo>
                  <a:pt x="2248" y="0"/>
                  <a:pt x="2011" y="7"/>
                  <a:pt x="1777" y="18"/>
                </a:cubicBezTo>
                <a:cubicBezTo>
                  <a:pt x="1199" y="140"/>
                  <a:pt x="622" y="322"/>
                  <a:pt x="105" y="535"/>
                </a:cubicBezTo>
                <a:cubicBezTo>
                  <a:pt x="1" y="587"/>
                  <a:pt x="31" y="730"/>
                  <a:pt x="100" y="730"/>
                </a:cubicBezTo>
                <a:cubicBezTo>
                  <a:pt x="111" y="730"/>
                  <a:pt x="123" y="726"/>
                  <a:pt x="136" y="717"/>
                </a:cubicBezTo>
                <a:cubicBezTo>
                  <a:pt x="683" y="505"/>
                  <a:pt x="1230" y="322"/>
                  <a:pt x="1807" y="231"/>
                </a:cubicBezTo>
                <a:cubicBezTo>
                  <a:pt x="2212" y="173"/>
                  <a:pt x="2629" y="152"/>
                  <a:pt x="3042" y="152"/>
                </a:cubicBezTo>
                <a:cubicBezTo>
                  <a:pt x="3281" y="152"/>
                  <a:pt x="3519" y="159"/>
                  <a:pt x="3753" y="170"/>
                </a:cubicBezTo>
                <a:cubicBezTo>
                  <a:pt x="3813" y="170"/>
                  <a:pt x="3813" y="79"/>
                  <a:pt x="3753" y="79"/>
                </a:cubicBezTo>
                <a:cubicBezTo>
                  <a:pt x="3329" y="21"/>
                  <a:pt x="2905" y="0"/>
                  <a:pt x="24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"/>
          <p:cNvSpPr/>
          <p:nvPr/>
        </p:nvSpPr>
        <p:spPr>
          <a:xfrm>
            <a:off x="5257322" y="5034992"/>
            <a:ext cx="104257" cy="15742"/>
          </a:xfrm>
          <a:custGeom>
            <a:avLst/>
            <a:gdLst/>
            <a:ahLst/>
            <a:cxnLst/>
            <a:rect l="l" t="t" r="r" b="b"/>
            <a:pathLst>
              <a:path w="3861" h="583" extrusionOk="0">
                <a:moveTo>
                  <a:pt x="2033" y="0"/>
                </a:moveTo>
                <a:cubicBezTo>
                  <a:pt x="1801" y="0"/>
                  <a:pt x="1569" y="4"/>
                  <a:pt x="1338" y="13"/>
                </a:cubicBezTo>
                <a:cubicBezTo>
                  <a:pt x="1289" y="7"/>
                  <a:pt x="1241" y="5"/>
                  <a:pt x="1193" y="5"/>
                </a:cubicBezTo>
                <a:cubicBezTo>
                  <a:pt x="968" y="5"/>
                  <a:pt x="748" y="59"/>
                  <a:pt x="548" y="134"/>
                </a:cubicBezTo>
                <a:cubicBezTo>
                  <a:pt x="396" y="226"/>
                  <a:pt x="304" y="408"/>
                  <a:pt x="92" y="408"/>
                </a:cubicBezTo>
                <a:cubicBezTo>
                  <a:pt x="31" y="408"/>
                  <a:pt x="1" y="530"/>
                  <a:pt x="92" y="560"/>
                </a:cubicBezTo>
                <a:cubicBezTo>
                  <a:pt x="152" y="575"/>
                  <a:pt x="213" y="583"/>
                  <a:pt x="270" y="583"/>
                </a:cubicBezTo>
                <a:cubicBezTo>
                  <a:pt x="327" y="583"/>
                  <a:pt x="380" y="575"/>
                  <a:pt x="426" y="560"/>
                </a:cubicBezTo>
                <a:cubicBezTo>
                  <a:pt x="517" y="499"/>
                  <a:pt x="608" y="438"/>
                  <a:pt x="700" y="378"/>
                </a:cubicBezTo>
                <a:cubicBezTo>
                  <a:pt x="882" y="309"/>
                  <a:pt x="1064" y="275"/>
                  <a:pt x="1260" y="275"/>
                </a:cubicBezTo>
                <a:cubicBezTo>
                  <a:pt x="1325" y="275"/>
                  <a:pt x="1391" y="279"/>
                  <a:pt x="1459" y="286"/>
                </a:cubicBezTo>
                <a:cubicBezTo>
                  <a:pt x="2219" y="286"/>
                  <a:pt x="2979" y="256"/>
                  <a:pt x="3739" y="226"/>
                </a:cubicBezTo>
                <a:cubicBezTo>
                  <a:pt x="3861" y="226"/>
                  <a:pt x="3861" y="43"/>
                  <a:pt x="3739" y="43"/>
                </a:cubicBezTo>
                <a:cubicBezTo>
                  <a:pt x="3159" y="22"/>
                  <a:pt x="2594" y="0"/>
                  <a:pt x="2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"/>
          <p:cNvSpPr/>
          <p:nvPr/>
        </p:nvSpPr>
        <p:spPr>
          <a:xfrm>
            <a:off x="5975480" y="4910510"/>
            <a:ext cx="974277" cy="41962"/>
          </a:xfrm>
          <a:custGeom>
            <a:avLst/>
            <a:gdLst/>
            <a:ahLst/>
            <a:cxnLst/>
            <a:rect l="l" t="t" r="r" b="b"/>
            <a:pathLst>
              <a:path w="36081" h="1554" extrusionOk="0">
                <a:moveTo>
                  <a:pt x="10021" y="0"/>
                </a:moveTo>
                <a:cubicBezTo>
                  <a:pt x="9661" y="0"/>
                  <a:pt x="9300" y="10"/>
                  <a:pt x="8937" y="33"/>
                </a:cubicBezTo>
                <a:cubicBezTo>
                  <a:pt x="6049" y="185"/>
                  <a:pt x="3101" y="732"/>
                  <a:pt x="153" y="975"/>
                </a:cubicBezTo>
                <a:cubicBezTo>
                  <a:pt x="1" y="975"/>
                  <a:pt x="1" y="1219"/>
                  <a:pt x="153" y="1219"/>
                </a:cubicBezTo>
                <a:lnTo>
                  <a:pt x="153" y="1249"/>
                </a:lnTo>
                <a:cubicBezTo>
                  <a:pt x="1551" y="1158"/>
                  <a:pt x="3010" y="1219"/>
                  <a:pt x="4408" y="1067"/>
                </a:cubicBezTo>
                <a:cubicBezTo>
                  <a:pt x="5928" y="884"/>
                  <a:pt x="7417" y="580"/>
                  <a:pt x="8967" y="519"/>
                </a:cubicBezTo>
                <a:cubicBezTo>
                  <a:pt x="9188" y="510"/>
                  <a:pt x="9408" y="506"/>
                  <a:pt x="9628" y="506"/>
                </a:cubicBezTo>
                <a:cubicBezTo>
                  <a:pt x="12287" y="506"/>
                  <a:pt x="14902" y="1139"/>
                  <a:pt x="17569" y="1279"/>
                </a:cubicBezTo>
                <a:cubicBezTo>
                  <a:pt x="21282" y="1486"/>
                  <a:pt x="25064" y="1553"/>
                  <a:pt x="28830" y="1553"/>
                </a:cubicBezTo>
                <a:cubicBezTo>
                  <a:pt x="31169" y="1553"/>
                  <a:pt x="33501" y="1527"/>
                  <a:pt x="35807" y="1492"/>
                </a:cubicBezTo>
                <a:cubicBezTo>
                  <a:pt x="36080" y="1492"/>
                  <a:pt x="36080" y="1067"/>
                  <a:pt x="35807" y="1067"/>
                </a:cubicBezTo>
                <a:cubicBezTo>
                  <a:pt x="34378" y="884"/>
                  <a:pt x="33010" y="489"/>
                  <a:pt x="31582" y="459"/>
                </a:cubicBezTo>
                <a:cubicBezTo>
                  <a:pt x="31266" y="453"/>
                  <a:pt x="30948" y="450"/>
                  <a:pt x="30630" y="450"/>
                </a:cubicBezTo>
                <a:cubicBezTo>
                  <a:pt x="29358" y="450"/>
                  <a:pt x="28074" y="489"/>
                  <a:pt x="26810" y="489"/>
                </a:cubicBezTo>
                <a:cubicBezTo>
                  <a:pt x="24551" y="511"/>
                  <a:pt x="22275" y="583"/>
                  <a:pt x="20007" y="583"/>
                </a:cubicBezTo>
                <a:cubicBezTo>
                  <a:pt x="19193" y="583"/>
                  <a:pt x="18380" y="574"/>
                  <a:pt x="17569" y="550"/>
                </a:cubicBezTo>
                <a:cubicBezTo>
                  <a:pt x="15041" y="497"/>
                  <a:pt x="12559" y="0"/>
                  <a:pt x="100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"/>
          <p:cNvSpPr/>
          <p:nvPr/>
        </p:nvSpPr>
        <p:spPr>
          <a:xfrm>
            <a:off x="6677707" y="4783950"/>
            <a:ext cx="132528" cy="19118"/>
          </a:xfrm>
          <a:custGeom>
            <a:avLst/>
            <a:gdLst/>
            <a:ahLst/>
            <a:cxnLst/>
            <a:rect l="l" t="t" r="r" b="b"/>
            <a:pathLst>
              <a:path w="4908" h="708" extrusionOk="0">
                <a:moveTo>
                  <a:pt x="4333" y="1"/>
                </a:moveTo>
                <a:cubicBezTo>
                  <a:pt x="3633" y="1"/>
                  <a:pt x="2933" y="55"/>
                  <a:pt x="2232" y="130"/>
                </a:cubicBezTo>
                <a:cubicBezTo>
                  <a:pt x="1503" y="161"/>
                  <a:pt x="773" y="282"/>
                  <a:pt x="105" y="526"/>
                </a:cubicBezTo>
                <a:cubicBezTo>
                  <a:pt x="0" y="552"/>
                  <a:pt x="30" y="690"/>
                  <a:pt x="99" y="690"/>
                </a:cubicBezTo>
                <a:cubicBezTo>
                  <a:pt x="110" y="690"/>
                  <a:pt x="122" y="686"/>
                  <a:pt x="135" y="678"/>
                </a:cubicBezTo>
                <a:lnTo>
                  <a:pt x="135" y="708"/>
                </a:lnTo>
                <a:cubicBezTo>
                  <a:pt x="1624" y="222"/>
                  <a:pt x="3266" y="404"/>
                  <a:pt x="4816" y="161"/>
                </a:cubicBezTo>
                <a:cubicBezTo>
                  <a:pt x="4907" y="161"/>
                  <a:pt x="4877" y="39"/>
                  <a:pt x="4786" y="9"/>
                </a:cubicBezTo>
                <a:cubicBezTo>
                  <a:pt x="4635" y="3"/>
                  <a:pt x="4484" y="1"/>
                  <a:pt x="43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"/>
          <p:cNvSpPr/>
          <p:nvPr/>
        </p:nvSpPr>
        <p:spPr>
          <a:xfrm>
            <a:off x="6635367" y="4536445"/>
            <a:ext cx="652920" cy="61566"/>
          </a:xfrm>
          <a:custGeom>
            <a:avLst/>
            <a:gdLst/>
            <a:ahLst/>
            <a:cxnLst/>
            <a:rect l="l" t="t" r="r" b="b"/>
            <a:pathLst>
              <a:path w="24180" h="2280" extrusionOk="0">
                <a:moveTo>
                  <a:pt x="22760" y="1"/>
                </a:moveTo>
                <a:cubicBezTo>
                  <a:pt x="22008" y="1"/>
                  <a:pt x="21211" y="217"/>
                  <a:pt x="20518" y="330"/>
                </a:cubicBezTo>
                <a:cubicBezTo>
                  <a:pt x="18603" y="634"/>
                  <a:pt x="16688" y="634"/>
                  <a:pt x="14804" y="1059"/>
                </a:cubicBezTo>
                <a:cubicBezTo>
                  <a:pt x="12281" y="1637"/>
                  <a:pt x="9545" y="1272"/>
                  <a:pt x="6962" y="1576"/>
                </a:cubicBezTo>
                <a:cubicBezTo>
                  <a:pt x="4712" y="1880"/>
                  <a:pt x="2433" y="2032"/>
                  <a:pt x="122" y="2062"/>
                </a:cubicBezTo>
                <a:cubicBezTo>
                  <a:pt x="1" y="2062"/>
                  <a:pt x="1" y="2275"/>
                  <a:pt x="122" y="2275"/>
                </a:cubicBezTo>
                <a:cubicBezTo>
                  <a:pt x="329" y="2278"/>
                  <a:pt x="535" y="2279"/>
                  <a:pt x="742" y="2279"/>
                </a:cubicBezTo>
                <a:cubicBezTo>
                  <a:pt x="4876" y="2279"/>
                  <a:pt x="8960" y="1725"/>
                  <a:pt x="13071" y="1667"/>
                </a:cubicBezTo>
                <a:cubicBezTo>
                  <a:pt x="14013" y="1576"/>
                  <a:pt x="14925" y="1454"/>
                  <a:pt x="15807" y="1242"/>
                </a:cubicBezTo>
                <a:cubicBezTo>
                  <a:pt x="16157" y="1187"/>
                  <a:pt x="16504" y="1172"/>
                  <a:pt x="16848" y="1172"/>
                </a:cubicBezTo>
                <a:cubicBezTo>
                  <a:pt x="17283" y="1172"/>
                  <a:pt x="17714" y="1196"/>
                  <a:pt x="18144" y="1196"/>
                </a:cubicBezTo>
                <a:cubicBezTo>
                  <a:pt x="18317" y="1196"/>
                  <a:pt x="18491" y="1192"/>
                  <a:pt x="18664" y="1181"/>
                </a:cubicBezTo>
                <a:cubicBezTo>
                  <a:pt x="19858" y="1061"/>
                  <a:pt x="21540" y="360"/>
                  <a:pt x="22914" y="360"/>
                </a:cubicBezTo>
                <a:cubicBezTo>
                  <a:pt x="23289" y="360"/>
                  <a:pt x="23640" y="412"/>
                  <a:pt x="23953" y="542"/>
                </a:cubicBezTo>
                <a:cubicBezTo>
                  <a:pt x="23969" y="551"/>
                  <a:pt x="23986" y="555"/>
                  <a:pt x="24002" y="555"/>
                </a:cubicBezTo>
                <a:cubicBezTo>
                  <a:pt x="24103" y="555"/>
                  <a:pt x="24179" y="408"/>
                  <a:pt x="24074" y="330"/>
                </a:cubicBezTo>
                <a:cubicBezTo>
                  <a:pt x="23678" y="85"/>
                  <a:pt x="23228" y="1"/>
                  <a:pt x="22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"/>
          <p:cNvSpPr/>
          <p:nvPr/>
        </p:nvSpPr>
        <p:spPr>
          <a:xfrm>
            <a:off x="7108964" y="4882725"/>
            <a:ext cx="1006275" cy="66048"/>
          </a:xfrm>
          <a:custGeom>
            <a:avLst/>
            <a:gdLst/>
            <a:ahLst/>
            <a:cxnLst/>
            <a:rect l="l" t="t" r="r" b="b"/>
            <a:pathLst>
              <a:path w="37266" h="2446" extrusionOk="0">
                <a:moveTo>
                  <a:pt x="7315" y="1"/>
                </a:moveTo>
                <a:cubicBezTo>
                  <a:pt x="4905" y="1"/>
                  <a:pt x="2483" y="115"/>
                  <a:pt x="61" y="181"/>
                </a:cubicBezTo>
                <a:cubicBezTo>
                  <a:pt x="0" y="211"/>
                  <a:pt x="0" y="302"/>
                  <a:pt x="61" y="333"/>
                </a:cubicBezTo>
                <a:lnTo>
                  <a:pt x="61" y="302"/>
                </a:lnTo>
                <a:cubicBezTo>
                  <a:pt x="3405" y="393"/>
                  <a:pt x="6748" y="302"/>
                  <a:pt x="10061" y="515"/>
                </a:cubicBezTo>
                <a:cubicBezTo>
                  <a:pt x="13067" y="661"/>
                  <a:pt x="16045" y="1339"/>
                  <a:pt x="19076" y="1339"/>
                </a:cubicBezTo>
                <a:cubicBezTo>
                  <a:pt x="19202" y="1339"/>
                  <a:pt x="19328" y="1338"/>
                  <a:pt x="19453" y="1336"/>
                </a:cubicBezTo>
                <a:cubicBezTo>
                  <a:pt x="19561" y="1334"/>
                  <a:pt x="19668" y="1333"/>
                  <a:pt x="19776" y="1333"/>
                </a:cubicBezTo>
                <a:cubicBezTo>
                  <a:pt x="22775" y="1333"/>
                  <a:pt x="25677" y="2099"/>
                  <a:pt x="28703" y="2099"/>
                </a:cubicBezTo>
                <a:cubicBezTo>
                  <a:pt x="28811" y="2099"/>
                  <a:pt x="28920" y="2098"/>
                  <a:pt x="29028" y="2096"/>
                </a:cubicBezTo>
                <a:cubicBezTo>
                  <a:pt x="29114" y="2094"/>
                  <a:pt x="29201" y="2093"/>
                  <a:pt x="29286" y="2093"/>
                </a:cubicBezTo>
                <a:cubicBezTo>
                  <a:pt x="30680" y="2093"/>
                  <a:pt x="32000" y="2315"/>
                  <a:pt x="33375" y="2430"/>
                </a:cubicBezTo>
                <a:cubicBezTo>
                  <a:pt x="33522" y="2441"/>
                  <a:pt x="33669" y="2446"/>
                  <a:pt x="33816" y="2446"/>
                </a:cubicBezTo>
                <a:cubicBezTo>
                  <a:pt x="34915" y="2446"/>
                  <a:pt x="36011" y="2176"/>
                  <a:pt x="37083" y="2096"/>
                </a:cubicBezTo>
                <a:cubicBezTo>
                  <a:pt x="37265" y="2096"/>
                  <a:pt x="37265" y="1883"/>
                  <a:pt x="37083" y="1883"/>
                </a:cubicBezTo>
                <a:cubicBezTo>
                  <a:pt x="36936" y="1876"/>
                  <a:pt x="36790" y="1874"/>
                  <a:pt x="36644" y="1874"/>
                </a:cubicBezTo>
                <a:cubicBezTo>
                  <a:pt x="35842" y="1874"/>
                  <a:pt x="35048" y="1955"/>
                  <a:pt x="34250" y="1955"/>
                </a:cubicBezTo>
                <a:cubicBezTo>
                  <a:pt x="33808" y="1955"/>
                  <a:pt x="33365" y="1930"/>
                  <a:pt x="32919" y="1852"/>
                </a:cubicBezTo>
                <a:cubicBezTo>
                  <a:pt x="31799" y="1639"/>
                  <a:pt x="30656" y="1543"/>
                  <a:pt x="29511" y="1543"/>
                </a:cubicBezTo>
                <a:cubicBezTo>
                  <a:pt x="29350" y="1543"/>
                  <a:pt x="29189" y="1545"/>
                  <a:pt x="29028" y="1548"/>
                </a:cubicBezTo>
                <a:cubicBezTo>
                  <a:pt x="28868" y="1553"/>
                  <a:pt x="28708" y="1555"/>
                  <a:pt x="28549" y="1555"/>
                </a:cubicBezTo>
                <a:cubicBezTo>
                  <a:pt x="25581" y="1555"/>
                  <a:pt x="22753" y="816"/>
                  <a:pt x="19806" y="816"/>
                </a:cubicBezTo>
                <a:cubicBezTo>
                  <a:pt x="19699" y="816"/>
                  <a:pt x="19591" y="817"/>
                  <a:pt x="19484" y="819"/>
                </a:cubicBezTo>
                <a:cubicBezTo>
                  <a:pt x="19299" y="824"/>
                  <a:pt x="19114" y="827"/>
                  <a:pt x="18929" y="827"/>
                </a:cubicBezTo>
                <a:cubicBezTo>
                  <a:pt x="15960" y="827"/>
                  <a:pt x="13037" y="174"/>
                  <a:pt x="10061" y="59"/>
                </a:cubicBezTo>
                <a:cubicBezTo>
                  <a:pt x="9148" y="17"/>
                  <a:pt x="8233" y="1"/>
                  <a:pt x="73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"/>
          <p:cNvSpPr/>
          <p:nvPr/>
        </p:nvSpPr>
        <p:spPr>
          <a:xfrm>
            <a:off x="7547242" y="4677560"/>
            <a:ext cx="439142" cy="25382"/>
          </a:xfrm>
          <a:custGeom>
            <a:avLst/>
            <a:gdLst/>
            <a:ahLst/>
            <a:cxnLst/>
            <a:rect l="l" t="t" r="r" b="b"/>
            <a:pathLst>
              <a:path w="16263" h="940" extrusionOk="0">
                <a:moveTo>
                  <a:pt x="15502" y="1"/>
                </a:moveTo>
                <a:cubicBezTo>
                  <a:pt x="14878" y="1"/>
                  <a:pt x="14354" y="193"/>
                  <a:pt x="13648" y="241"/>
                </a:cubicBezTo>
                <a:cubicBezTo>
                  <a:pt x="13132" y="263"/>
                  <a:pt x="12611" y="269"/>
                  <a:pt x="12088" y="269"/>
                </a:cubicBezTo>
                <a:cubicBezTo>
                  <a:pt x="11515" y="269"/>
                  <a:pt x="10940" y="262"/>
                  <a:pt x="10363" y="262"/>
                </a:cubicBezTo>
                <a:cubicBezTo>
                  <a:pt x="10040" y="262"/>
                  <a:pt x="9716" y="264"/>
                  <a:pt x="9393" y="271"/>
                </a:cubicBezTo>
                <a:cubicBezTo>
                  <a:pt x="6292" y="362"/>
                  <a:pt x="3192" y="423"/>
                  <a:pt x="92" y="484"/>
                </a:cubicBezTo>
                <a:cubicBezTo>
                  <a:pt x="1" y="514"/>
                  <a:pt x="1" y="636"/>
                  <a:pt x="92" y="666"/>
                </a:cubicBezTo>
                <a:cubicBezTo>
                  <a:pt x="3192" y="727"/>
                  <a:pt x="6292" y="788"/>
                  <a:pt x="9393" y="879"/>
                </a:cubicBezTo>
                <a:cubicBezTo>
                  <a:pt x="10730" y="909"/>
                  <a:pt x="12068" y="940"/>
                  <a:pt x="13375" y="940"/>
                </a:cubicBezTo>
                <a:cubicBezTo>
                  <a:pt x="14408" y="940"/>
                  <a:pt x="15077" y="545"/>
                  <a:pt x="16080" y="393"/>
                </a:cubicBezTo>
                <a:cubicBezTo>
                  <a:pt x="16262" y="393"/>
                  <a:pt x="16262" y="89"/>
                  <a:pt x="16080" y="58"/>
                </a:cubicBezTo>
                <a:cubicBezTo>
                  <a:pt x="15874" y="17"/>
                  <a:pt x="15684" y="1"/>
                  <a:pt x="155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"/>
          <p:cNvSpPr/>
          <p:nvPr/>
        </p:nvSpPr>
        <p:spPr>
          <a:xfrm>
            <a:off x="8017544" y="4769341"/>
            <a:ext cx="608204" cy="36372"/>
          </a:xfrm>
          <a:custGeom>
            <a:avLst/>
            <a:gdLst/>
            <a:ahLst/>
            <a:cxnLst/>
            <a:rect l="l" t="t" r="r" b="b"/>
            <a:pathLst>
              <a:path w="22524" h="1347" extrusionOk="0">
                <a:moveTo>
                  <a:pt x="5959" y="1"/>
                </a:moveTo>
                <a:cubicBezTo>
                  <a:pt x="5878" y="1"/>
                  <a:pt x="5796" y="1"/>
                  <a:pt x="5715" y="3"/>
                </a:cubicBezTo>
                <a:cubicBezTo>
                  <a:pt x="3830" y="3"/>
                  <a:pt x="2037" y="428"/>
                  <a:pt x="183" y="519"/>
                </a:cubicBezTo>
                <a:cubicBezTo>
                  <a:pt x="0" y="519"/>
                  <a:pt x="0" y="763"/>
                  <a:pt x="183" y="763"/>
                </a:cubicBezTo>
                <a:lnTo>
                  <a:pt x="152" y="763"/>
                </a:lnTo>
                <a:cubicBezTo>
                  <a:pt x="347" y="769"/>
                  <a:pt x="541" y="772"/>
                  <a:pt x="735" y="772"/>
                </a:cubicBezTo>
                <a:cubicBezTo>
                  <a:pt x="2298" y="772"/>
                  <a:pt x="3842" y="577"/>
                  <a:pt x="5411" y="550"/>
                </a:cubicBezTo>
                <a:cubicBezTo>
                  <a:pt x="5480" y="549"/>
                  <a:pt x="5549" y="548"/>
                  <a:pt x="5619" y="548"/>
                </a:cubicBezTo>
                <a:cubicBezTo>
                  <a:pt x="7438" y="548"/>
                  <a:pt x="9311" y="920"/>
                  <a:pt x="11155" y="1067"/>
                </a:cubicBezTo>
                <a:cubicBezTo>
                  <a:pt x="11770" y="1115"/>
                  <a:pt x="12391" y="1130"/>
                  <a:pt x="13015" y="1130"/>
                </a:cubicBezTo>
                <a:cubicBezTo>
                  <a:pt x="13906" y="1130"/>
                  <a:pt x="14803" y="1100"/>
                  <a:pt x="15699" y="1100"/>
                </a:cubicBezTo>
                <a:cubicBezTo>
                  <a:pt x="16131" y="1100"/>
                  <a:pt x="16562" y="1107"/>
                  <a:pt x="16991" y="1127"/>
                </a:cubicBezTo>
                <a:cubicBezTo>
                  <a:pt x="18380" y="1199"/>
                  <a:pt x="19805" y="1346"/>
                  <a:pt x="21195" y="1346"/>
                </a:cubicBezTo>
                <a:cubicBezTo>
                  <a:pt x="21570" y="1346"/>
                  <a:pt x="21942" y="1336"/>
                  <a:pt x="22311" y="1310"/>
                </a:cubicBezTo>
                <a:cubicBezTo>
                  <a:pt x="22523" y="1310"/>
                  <a:pt x="22523" y="1006"/>
                  <a:pt x="22311" y="1006"/>
                </a:cubicBezTo>
                <a:cubicBezTo>
                  <a:pt x="18511" y="489"/>
                  <a:pt x="14681" y="763"/>
                  <a:pt x="10882" y="428"/>
                </a:cubicBezTo>
                <a:cubicBezTo>
                  <a:pt x="9231" y="283"/>
                  <a:pt x="7607" y="1"/>
                  <a:pt x="59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"/>
          <p:cNvSpPr/>
          <p:nvPr/>
        </p:nvSpPr>
        <p:spPr>
          <a:xfrm>
            <a:off x="7915772" y="4536904"/>
            <a:ext cx="221610" cy="12070"/>
          </a:xfrm>
          <a:custGeom>
            <a:avLst/>
            <a:gdLst/>
            <a:ahLst/>
            <a:cxnLst/>
            <a:rect l="l" t="t" r="r" b="b"/>
            <a:pathLst>
              <a:path w="8207" h="447" extrusionOk="0">
                <a:moveTo>
                  <a:pt x="1752" y="0"/>
                </a:moveTo>
                <a:cubicBezTo>
                  <a:pt x="1198" y="0"/>
                  <a:pt x="645" y="39"/>
                  <a:pt x="91" y="191"/>
                </a:cubicBezTo>
                <a:cubicBezTo>
                  <a:pt x="0" y="191"/>
                  <a:pt x="31" y="313"/>
                  <a:pt x="122" y="313"/>
                </a:cubicBezTo>
                <a:lnTo>
                  <a:pt x="152" y="313"/>
                </a:lnTo>
                <a:cubicBezTo>
                  <a:pt x="521" y="239"/>
                  <a:pt x="894" y="212"/>
                  <a:pt x="1270" y="212"/>
                </a:cubicBezTo>
                <a:cubicBezTo>
                  <a:pt x="2286" y="212"/>
                  <a:pt x="3317" y="412"/>
                  <a:pt x="4316" y="434"/>
                </a:cubicBezTo>
                <a:cubicBezTo>
                  <a:pt x="4650" y="442"/>
                  <a:pt x="4984" y="446"/>
                  <a:pt x="5318" y="446"/>
                </a:cubicBezTo>
                <a:cubicBezTo>
                  <a:pt x="6230" y="446"/>
                  <a:pt x="7143" y="418"/>
                  <a:pt x="8055" y="373"/>
                </a:cubicBezTo>
                <a:cubicBezTo>
                  <a:pt x="8207" y="343"/>
                  <a:pt x="8207" y="130"/>
                  <a:pt x="8055" y="130"/>
                </a:cubicBezTo>
                <a:cubicBezTo>
                  <a:pt x="6984" y="62"/>
                  <a:pt x="5912" y="28"/>
                  <a:pt x="4828" y="28"/>
                </a:cubicBezTo>
                <a:cubicBezTo>
                  <a:pt x="4466" y="28"/>
                  <a:pt x="4104" y="32"/>
                  <a:pt x="3739" y="39"/>
                </a:cubicBezTo>
                <a:cubicBezTo>
                  <a:pt x="3653" y="41"/>
                  <a:pt x="3567" y="42"/>
                  <a:pt x="3481" y="42"/>
                </a:cubicBezTo>
                <a:cubicBezTo>
                  <a:pt x="2905" y="42"/>
                  <a:pt x="2328" y="0"/>
                  <a:pt x="17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"/>
          <p:cNvSpPr/>
          <p:nvPr/>
        </p:nvSpPr>
        <p:spPr>
          <a:xfrm>
            <a:off x="8291674" y="4546814"/>
            <a:ext cx="210971" cy="19955"/>
          </a:xfrm>
          <a:custGeom>
            <a:avLst/>
            <a:gdLst/>
            <a:ahLst/>
            <a:cxnLst/>
            <a:rect l="l" t="t" r="r" b="b"/>
            <a:pathLst>
              <a:path w="7813" h="739" extrusionOk="0">
                <a:moveTo>
                  <a:pt x="307" y="1"/>
                </a:moveTo>
                <a:cubicBezTo>
                  <a:pt x="226" y="1"/>
                  <a:pt x="144" y="3"/>
                  <a:pt x="61" y="6"/>
                </a:cubicBezTo>
                <a:cubicBezTo>
                  <a:pt x="0" y="6"/>
                  <a:pt x="0" y="98"/>
                  <a:pt x="61" y="98"/>
                </a:cubicBezTo>
                <a:cubicBezTo>
                  <a:pt x="109" y="97"/>
                  <a:pt x="157" y="96"/>
                  <a:pt x="204" y="96"/>
                </a:cubicBezTo>
                <a:cubicBezTo>
                  <a:pt x="1447" y="96"/>
                  <a:pt x="2478" y="470"/>
                  <a:pt x="3678" y="675"/>
                </a:cubicBezTo>
                <a:cubicBezTo>
                  <a:pt x="4061" y="720"/>
                  <a:pt x="4449" y="738"/>
                  <a:pt x="4839" y="738"/>
                </a:cubicBezTo>
                <a:cubicBezTo>
                  <a:pt x="5781" y="738"/>
                  <a:pt x="6736" y="631"/>
                  <a:pt x="7660" y="523"/>
                </a:cubicBezTo>
                <a:cubicBezTo>
                  <a:pt x="7812" y="493"/>
                  <a:pt x="7812" y="280"/>
                  <a:pt x="7660" y="250"/>
                </a:cubicBezTo>
                <a:cubicBezTo>
                  <a:pt x="7487" y="234"/>
                  <a:pt x="7315" y="228"/>
                  <a:pt x="7144" y="228"/>
                </a:cubicBezTo>
                <a:cubicBezTo>
                  <a:pt x="6100" y="228"/>
                  <a:pt x="5099" y="475"/>
                  <a:pt x="4070" y="475"/>
                </a:cubicBezTo>
                <a:cubicBezTo>
                  <a:pt x="3940" y="475"/>
                  <a:pt x="3810" y="471"/>
                  <a:pt x="3678" y="462"/>
                </a:cubicBezTo>
                <a:cubicBezTo>
                  <a:pt x="2453" y="405"/>
                  <a:pt x="1521" y="1"/>
                  <a:pt x="3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"/>
          <p:cNvSpPr/>
          <p:nvPr/>
        </p:nvSpPr>
        <p:spPr>
          <a:xfrm>
            <a:off x="8148857" y="4619072"/>
            <a:ext cx="159018" cy="22385"/>
          </a:xfrm>
          <a:custGeom>
            <a:avLst/>
            <a:gdLst/>
            <a:ahLst/>
            <a:cxnLst/>
            <a:rect l="l" t="t" r="r" b="b"/>
            <a:pathLst>
              <a:path w="5889" h="829" extrusionOk="0">
                <a:moveTo>
                  <a:pt x="2232" y="1"/>
                </a:moveTo>
                <a:cubicBezTo>
                  <a:pt x="1525" y="1"/>
                  <a:pt x="819" y="62"/>
                  <a:pt x="122" y="188"/>
                </a:cubicBezTo>
                <a:cubicBezTo>
                  <a:pt x="1" y="218"/>
                  <a:pt x="1" y="400"/>
                  <a:pt x="122" y="431"/>
                </a:cubicBezTo>
                <a:cubicBezTo>
                  <a:pt x="819" y="524"/>
                  <a:pt x="1515" y="563"/>
                  <a:pt x="2212" y="563"/>
                </a:cubicBezTo>
                <a:cubicBezTo>
                  <a:pt x="2427" y="563"/>
                  <a:pt x="2643" y="560"/>
                  <a:pt x="2858" y="552"/>
                </a:cubicBezTo>
                <a:cubicBezTo>
                  <a:pt x="3800" y="583"/>
                  <a:pt x="4742" y="674"/>
                  <a:pt x="5685" y="826"/>
                </a:cubicBezTo>
                <a:cubicBezTo>
                  <a:pt x="5693" y="827"/>
                  <a:pt x="5702" y="828"/>
                  <a:pt x="5709" y="828"/>
                </a:cubicBezTo>
                <a:cubicBezTo>
                  <a:pt x="5869" y="828"/>
                  <a:pt x="5889" y="550"/>
                  <a:pt x="5715" y="492"/>
                </a:cubicBezTo>
                <a:cubicBezTo>
                  <a:pt x="4577" y="169"/>
                  <a:pt x="3404" y="1"/>
                  <a:pt x="22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"/>
          <p:cNvSpPr/>
          <p:nvPr/>
        </p:nvSpPr>
        <p:spPr>
          <a:xfrm>
            <a:off x="8290027" y="4980339"/>
            <a:ext cx="245210" cy="32970"/>
          </a:xfrm>
          <a:custGeom>
            <a:avLst/>
            <a:gdLst/>
            <a:ahLst/>
            <a:cxnLst/>
            <a:rect l="l" t="t" r="r" b="b"/>
            <a:pathLst>
              <a:path w="9081" h="1221" extrusionOk="0">
                <a:moveTo>
                  <a:pt x="122" y="0"/>
                </a:moveTo>
                <a:cubicBezTo>
                  <a:pt x="1" y="0"/>
                  <a:pt x="1" y="152"/>
                  <a:pt x="122" y="183"/>
                </a:cubicBezTo>
                <a:cubicBezTo>
                  <a:pt x="1703" y="365"/>
                  <a:pt x="3283" y="547"/>
                  <a:pt x="4864" y="730"/>
                </a:cubicBezTo>
                <a:cubicBezTo>
                  <a:pt x="6201" y="912"/>
                  <a:pt x="7660" y="791"/>
                  <a:pt x="8907" y="1216"/>
                </a:cubicBezTo>
                <a:cubicBezTo>
                  <a:pt x="8915" y="1219"/>
                  <a:pt x="8923" y="1220"/>
                  <a:pt x="8931" y="1220"/>
                </a:cubicBezTo>
                <a:cubicBezTo>
                  <a:pt x="9013" y="1220"/>
                  <a:pt x="9081" y="1089"/>
                  <a:pt x="8998" y="1034"/>
                </a:cubicBezTo>
                <a:cubicBezTo>
                  <a:pt x="7934" y="578"/>
                  <a:pt x="6779" y="669"/>
                  <a:pt x="5685" y="578"/>
                </a:cubicBezTo>
                <a:cubicBezTo>
                  <a:pt x="3830" y="395"/>
                  <a:pt x="1976" y="183"/>
                  <a:pt x="1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"/>
          <p:cNvSpPr/>
          <p:nvPr/>
        </p:nvSpPr>
        <p:spPr>
          <a:xfrm>
            <a:off x="7035085" y="5033696"/>
            <a:ext cx="617250" cy="37074"/>
          </a:xfrm>
          <a:custGeom>
            <a:avLst/>
            <a:gdLst/>
            <a:ahLst/>
            <a:cxnLst/>
            <a:rect l="l" t="t" r="r" b="b"/>
            <a:pathLst>
              <a:path w="22859" h="1373" extrusionOk="0">
                <a:moveTo>
                  <a:pt x="213" y="0"/>
                </a:moveTo>
                <a:cubicBezTo>
                  <a:pt x="1" y="30"/>
                  <a:pt x="1" y="334"/>
                  <a:pt x="213" y="365"/>
                </a:cubicBezTo>
                <a:cubicBezTo>
                  <a:pt x="4134" y="395"/>
                  <a:pt x="7995" y="638"/>
                  <a:pt x="11916" y="973"/>
                </a:cubicBezTo>
                <a:cubicBezTo>
                  <a:pt x="13915" y="1144"/>
                  <a:pt x="15971" y="1372"/>
                  <a:pt x="18015" y="1372"/>
                </a:cubicBezTo>
                <a:cubicBezTo>
                  <a:pt x="19608" y="1372"/>
                  <a:pt x="21193" y="1233"/>
                  <a:pt x="22737" y="821"/>
                </a:cubicBezTo>
                <a:cubicBezTo>
                  <a:pt x="22858" y="790"/>
                  <a:pt x="22828" y="578"/>
                  <a:pt x="22706" y="578"/>
                </a:cubicBezTo>
                <a:cubicBezTo>
                  <a:pt x="21495" y="727"/>
                  <a:pt x="20283" y="781"/>
                  <a:pt x="19073" y="781"/>
                </a:cubicBezTo>
                <a:cubicBezTo>
                  <a:pt x="16578" y="781"/>
                  <a:pt x="14088" y="548"/>
                  <a:pt x="11612" y="426"/>
                </a:cubicBezTo>
                <a:cubicBezTo>
                  <a:pt x="7812" y="213"/>
                  <a:pt x="4043" y="0"/>
                  <a:pt x="2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"/>
          <p:cNvSpPr/>
          <p:nvPr/>
        </p:nvSpPr>
        <p:spPr>
          <a:xfrm>
            <a:off x="4386491" y="4530558"/>
            <a:ext cx="298783" cy="31782"/>
          </a:xfrm>
          <a:custGeom>
            <a:avLst/>
            <a:gdLst/>
            <a:ahLst/>
            <a:cxnLst/>
            <a:rect l="l" t="t" r="r" b="b"/>
            <a:pathLst>
              <a:path w="11065" h="1177" extrusionOk="0">
                <a:moveTo>
                  <a:pt x="183" y="1"/>
                </a:moveTo>
                <a:cubicBezTo>
                  <a:pt x="1" y="1"/>
                  <a:pt x="1" y="244"/>
                  <a:pt x="183" y="274"/>
                </a:cubicBezTo>
                <a:cubicBezTo>
                  <a:pt x="3371" y="576"/>
                  <a:pt x="6633" y="1177"/>
                  <a:pt x="9881" y="1177"/>
                </a:cubicBezTo>
                <a:cubicBezTo>
                  <a:pt x="10225" y="1177"/>
                  <a:pt x="10569" y="1170"/>
                  <a:pt x="10913" y="1156"/>
                </a:cubicBezTo>
                <a:cubicBezTo>
                  <a:pt x="11065" y="1125"/>
                  <a:pt x="11065" y="882"/>
                  <a:pt x="10913" y="852"/>
                </a:cubicBezTo>
                <a:cubicBezTo>
                  <a:pt x="7326" y="669"/>
                  <a:pt x="3770" y="183"/>
                  <a:pt x="1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"/>
          <p:cNvSpPr/>
          <p:nvPr/>
        </p:nvSpPr>
        <p:spPr>
          <a:xfrm>
            <a:off x="6423614" y="4496913"/>
            <a:ext cx="415352" cy="40828"/>
          </a:xfrm>
          <a:custGeom>
            <a:avLst/>
            <a:gdLst/>
            <a:ahLst/>
            <a:cxnLst/>
            <a:rect l="l" t="t" r="r" b="b"/>
            <a:pathLst>
              <a:path w="15382" h="1512" extrusionOk="0">
                <a:moveTo>
                  <a:pt x="183" y="0"/>
                </a:moveTo>
                <a:cubicBezTo>
                  <a:pt x="1" y="31"/>
                  <a:pt x="1" y="274"/>
                  <a:pt x="183" y="304"/>
                </a:cubicBezTo>
                <a:cubicBezTo>
                  <a:pt x="2736" y="304"/>
                  <a:pt x="5107" y="912"/>
                  <a:pt x="7630" y="1186"/>
                </a:cubicBezTo>
                <a:cubicBezTo>
                  <a:pt x="9432" y="1403"/>
                  <a:pt x="11250" y="1511"/>
                  <a:pt x="13061" y="1511"/>
                </a:cubicBezTo>
                <a:cubicBezTo>
                  <a:pt x="13785" y="1511"/>
                  <a:pt x="14508" y="1494"/>
                  <a:pt x="15229" y="1459"/>
                </a:cubicBezTo>
                <a:cubicBezTo>
                  <a:pt x="15381" y="1459"/>
                  <a:pt x="15381" y="1277"/>
                  <a:pt x="15229" y="1277"/>
                </a:cubicBezTo>
                <a:cubicBezTo>
                  <a:pt x="12706" y="1155"/>
                  <a:pt x="10183" y="1125"/>
                  <a:pt x="7630" y="821"/>
                </a:cubicBezTo>
                <a:cubicBezTo>
                  <a:pt x="5107" y="517"/>
                  <a:pt x="2767" y="0"/>
                  <a:pt x="18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"/>
          <p:cNvSpPr/>
          <p:nvPr/>
        </p:nvSpPr>
        <p:spPr>
          <a:xfrm>
            <a:off x="6084651" y="5019897"/>
            <a:ext cx="558952" cy="19442"/>
          </a:xfrm>
          <a:custGeom>
            <a:avLst/>
            <a:gdLst/>
            <a:ahLst/>
            <a:cxnLst/>
            <a:rect l="l" t="t" r="r" b="b"/>
            <a:pathLst>
              <a:path w="20700" h="720" extrusionOk="0">
                <a:moveTo>
                  <a:pt x="10978" y="0"/>
                </a:moveTo>
                <a:cubicBezTo>
                  <a:pt x="7335" y="0"/>
                  <a:pt x="3683" y="138"/>
                  <a:pt x="92" y="268"/>
                </a:cubicBezTo>
                <a:cubicBezTo>
                  <a:pt x="0" y="268"/>
                  <a:pt x="0" y="420"/>
                  <a:pt x="92" y="420"/>
                </a:cubicBezTo>
                <a:cubicBezTo>
                  <a:pt x="3830" y="572"/>
                  <a:pt x="7599" y="541"/>
                  <a:pt x="11338" y="572"/>
                </a:cubicBezTo>
                <a:cubicBezTo>
                  <a:pt x="12888" y="602"/>
                  <a:pt x="14469" y="602"/>
                  <a:pt x="16049" y="602"/>
                </a:cubicBezTo>
                <a:cubicBezTo>
                  <a:pt x="17107" y="602"/>
                  <a:pt x="18149" y="720"/>
                  <a:pt x="19187" y="720"/>
                </a:cubicBezTo>
                <a:cubicBezTo>
                  <a:pt x="19641" y="720"/>
                  <a:pt x="20095" y="697"/>
                  <a:pt x="20548" y="633"/>
                </a:cubicBezTo>
                <a:cubicBezTo>
                  <a:pt x="20700" y="602"/>
                  <a:pt x="20639" y="420"/>
                  <a:pt x="20517" y="420"/>
                </a:cubicBezTo>
                <a:cubicBezTo>
                  <a:pt x="17375" y="107"/>
                  <a:pt x="14180" y="0"/>
                  <a:pt x="109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"/>
          <p:cNvSpPr/>
          <p:nvPr/>
        </p:nvSpPr>
        <p:spPr>
          <a:xfrm>
            <a:off x="568311" y="4985226"/>
            <a:ext cx="499060" cy="33672"/>
          </a:xfrm>
          <a:custGeom>
            <a:avLst/>
            <a:gdLst/>
            <a:ahLst/>
            <a:cxnLst/>
            <a:rect l="l" t="t" r="r" b="b"/>
            <a:pathLst>
              <a:path w="18482" h="1247" extrusionOk="0">
                <a:moveTo>
                  <a:pt x="13468" y="1"/>
                </a:moveTo>
                <a:cubicBezTo>
                  <a:pt x="12731" y="1"/>
                  <a:pt x="11978" y="64"/>
                  <a:pt x="11186" y="214"/>
                </a:cubicBezTo>
                <a:cubicBezTo>
                  <a:pt x="9180" y="518"/>
                  <a:pt x="7174" y="701"/>
                  <a:pt x="5138" y="731"/>
                </a:cubicBezTo>
                <a:cubicBezTo>
                  <a:pt x="4726" y="745"/>
                  <a:pt x="3746" y="845"/>
                  <a:pt x="2750" y="845"/>
                </a:cubicBezTo>
                <a:cubicBezTo>
                  <a:pt x="1536" y="845"/>
                  <a:pt x="298" y="697"/>
                  <a:pt x="31" y="63"/>
                </a:cubicBezTo>
                <a:lnTo>
                  <a:pt x="1" y="63"/>
                </a:lnTo>
                <a:lnTo>
                  <a:pt x="1" y="93"/>
                </a:lnTo>
                <a:cubicBezTo>
                  <a:pt x="183" y="822"/>
                  <a:pt x="670" y="762"/>
                  <a:pt x="1338" y="883"/>
                </a:cubicBezTo>
                <a:cubicBezTo>
                  <a:pt x="2845" y="1167"/>
                  <a:pt x="4398" y="1247"/>
                  <a:pt x="5931" y="1247"/>
                </a:cubicBezTo>
                <a:cubicBezTo>
                  <a:pt x="6532" y="1247"/>
                  <a:pt x="7130" y="1235"/>
                  <a:pt x="7721" y="1218"/>
                </a:cubicBezTo>
                <a:cubicBezTo>
                  <a:pt x="9612" y="1166"/>
                  <a:pt x="11503" y="717"/>
                  <a:pt x="13375" y="717"/>
                </a:cubicBezTo>
                <a:cubicBezTo>
                  <a:pt x="13700" y="717"/>
                  <a:pt x="14024" y="730"/>
                  <a:pt x="14348" y="762"/>
                </a:cubicBezTo>
                <a:cubicBezTo>
                  <a:pt x="15307" y="845"/>
                  <a:pt x="16223" y="1014"/>
                  <a:pt x="17135" y="1014"/>
                </a:cubicBezTo>
                <a:cubicBezTo>
                  <a:pt x="17553" y="1014"/>
                  <a:pt x="17970" y="979"/>
                  <a:pt x="18390" y="883"/>
                </a:cubicBezTo>
                <a:cubicBezTo>
                  <a:pt x="18481" y="853"/>
                  <a:pt x="18481" y="701"/>
                  <a:pt x="18390" y="670"/>
                </a:cubicBezTo>
                <a:cubicBezTo>
                  <a:pt x="16670" y="314"/>
                  <a:pt x="15109" y="1"/>
                  <a:pt x="134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"/>
          <p:cNvSpPr/>
          <p:nvPr/>
        </p:nvSpPr>
        <p:spPr>
          <a:xfrm>
            <a:off x="1186371" y="5036666"/>
            <a:ext cx="67317" cy="9424"/>
          </a:xfrm>
          <a:custGeom>
            <a:avLst/>
            <a:gdLst/>
            <a:ahLst/>
            <a:cxnLst/>
            <a:rect l="l" t="t" r="r" b="b"/>
            <a:pathLst>
              <a:path w="2493" h="349" extrusionOk="0">
                <a:moveTo>
                  <a:pt x="1863" y="1"/>
                </a:moveTo>
                <a:cubicBezTo>
                  <a:pt x="1284" y="1"/>
                  <a:pt x="709" y="40"/>
                  <a:pt x="152" y="133"/>
                </a:cubicBezTo>
                <a:cubicBezTo>
                  <a:pt x="9" y="133"/>
                  <a:pt x="0" y="349"/>
                  <a:pt x="127" y="349"/>
                </a:cubicBezTo>
                <a:cubicBezTo>
                  <a:pt x="134" y="349"/>
                  <a:pt x="143" y="348"/>
                  <a:pt x="152" y="346"/>
                </a:cubicBezTo>
                <a:cubicBezTo>
                  <a:pt x="912" y="285"/>
                  <a:pt x="1641" y="194"/>
                  <a:pt x="2401" y="133"/>
                </a:cubicBezTo>
                <a:cubicBezTo>
                  <a:pt x="2492" y="133"/>
                  <a:pt x="2492" y="12"/>
                  <a:pt x="2401" y="12"/>
                </a:cubicBezTo>
                <a:cubicBezTo>
                  <a:pt x="2222" y="4"/>
                  <a:pt x="2042" y="1"/>
                  <a:pt x="18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"/>
          <p:cNvSpPr/>
          <p:nvPr/>
        </p:nvSpPr>
        <p:spPr>
          <a:xfrm>
            <a:off x="2424868" y="4496697"/>
            <a:ext cx="137119" cy="9478"/>
          </a:xfrm>
          <a:custGeom>
            <a:avLst/>
            <a:gdLst/>
            <a:ahLst/>
            <a:cxnLst/>
            <a:rect l="l" t="t" r="r" b="b"/>
            <a:pathLst>
              <a:path w="5078" h="351" extrusionOk="0">
                <a:moveTo>
                  <a:pt x="2554" y="1"/>
                </a:moveTo>
                <a:cubicBezTo>
                  <a:pt x="1741" y="1"/>
                  <a:pt x="928" y="24"/>
                  <a:pt x="123" y="69"/>
                </a:cubicBezTo>
                <a:cubicBezTo>
                  <a:pt x="1" y="69"/>
                  <a:pt x="1" y="252"/>
                  <a:pt x="123" y="252"/>
                </a:cubicBezTo>
                <a:lnTo>
                  <a:pt x="123" y="282"/>
                </a:lnTo>
                <a:cubicBezTo>
                  <a:pt x="928" y="328"/>
                  <a:pt x="1741" y="350"/>
                  <a:pt x="2554" y="350"/>
                </a:cubicBezTo>
                <a:cubicBezTo>
                  <a:pt x="3367" y="350"/>
                  <a:pt x="4180" y="328"/>
                  <a:pt x="4986" y="282"/>
                </a:cubicBezTo>
                <a:cubicBezTo>
                  <a:pt x="5077" y="252"/>
                  <a:pt x="5077" y="100"/>
                  <a:pt x="4986" y="69"/>
                </a:cubicBezTo>
                <a:cubicBezTo>
                  <a:pt x="4180" y="24"/>
                  <a:pt x="3367" y="1"/>
                  <a:pt x="25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"/>
          <p:cNvSpPr/>
          <p:nvPr/>
        </p:nvSpPr>
        <p:spPr>
          <a:xfrm>
            <a:off x="831774" y="4647938"/>
            <a:ext cx="155993" cy="15796"/>
          </a:xfrm>
          <a:custGeom>
            <a:avLst/>
            <a:gdLst/>
            <a:ahLst/>
            <a:cxnLst/>
            <a:rect l="l" t="t" r="r" b="b"/>
            <a:pathLst>
              <a:path w="5777" h="585" extrusionOk="0">
                <a:moveTo>
                  <a:pt x="5654" y="0"/>
                </a:moveTo>
                <a:cubicBezTo>
                  <a:pt x="3831" y="213"/>
                  <a:pt x="1977" y="334"/>
                  <a:pt x="122" y="334"/>
                </a:cubicBezTo>
                <a:cubicBezTo>
                  <a:pt x="1" y="365"/>
                  <a:pt x="1" y="517"/>
                  <a:pt x="122" y="547"/>
                </a:cubicBezTo>
                <a:lnTo>
                  <a:pt x="122" y="578"/>
                </a:lnTo>
                <a:cubicBezTo>
                  <a:pt x="628" y="578"/>
                  <a:pt x="1136" y="584"/>
                  <a:pt x="1644" y="584"/>
                </a:cubicBezTo>
                <a:cubicBezTo>
                  <a:pt x="3000" y="584"/>
                  <a:pt x="4359" y="536"/>
                  <a:pt x="5685" y="183"/>
                </a:cubicBezTo>
                <a:cubicBezTo>
                  <a:pt x="5776" y="152"/>
                  <a:pt x="5776" y="0"/>
                  <a:pt x="56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"/>
          <p:cNvSpPr/>
          <p:nvPr/>
        </p:nvSpPr>
        <p:spPr>
          <a:xfrm>
            <a:off x="891909" y="4456598"/>
            <a:ext cx="171115" cy="33861"/>
          </a:xfrm>
          <a:custGeom>
            <a:avLst/>
            <a:gdLst/>
            <a:ahLst/>
            <a:cxnLst/>
            <a:rect l="l" t="t" r="r" b="b"/>
            <a:pathLst>
              <a:path w="6337" h="1254" extrusionOk="0">
                <a:moveTo>
                  <a:pt x="6196" y="1"/>
                </a:moveTo>
                <a:cubicBezTo>
                  <a:pt x="6186" y="1"/>
                  <a:pt x="6175" y="2"/>
                  <a:pt x="6163" y="4"/>
                </a:cubicBezTo>
                <a:cubicBezTo>
                  <a:pt x="4127" y="308"/>
                  <a:pt x="2151" y="581"/>
                  <a:pt x="114" y="1037"/>
                </a:cubicBezTo>
                <a:cubicBezTo>
                  <a:pt x="1" y="1066"/>
                  <a:pt x="46" y="1253"/>
                  <a:pt x="152" y="1253"/>
                </a:cubicBezTo>
                <a:cubicBezTo>
                  <a:pt x="159" y="1253"/>
                  <a:pt x="167" y="1252"/>
                  <a:pt x="175" y="1250"/>
                </a:cubicBezTo>
                <a:cubicBezTo>
                  <a:pt x="2181" y="825"/>
                  <a:pt x="4279" y="733"/>
                  <a:pt x="6224" y="186"/>
                </a:cubicBezTo>
                <a:cubicBezTo>
                  <a:pt x="6336" y="158"/>
                  <a:pt x="6319" y="1"/>
                  <a:pt x="61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"/>
          <p:cNvSpPr/>
          <p:nvPr/>
        </p:nvSpPr>
        <p:spPr>
          <a:xfrm>
            <a:off x="6904582" y="4644644"/>
            <a:ext cx="1058822" cy="316847"/>
          </a:xfrm>
          <a:custGeom>
            <a:avLst/>
            <a:gdLst/>
            <a:ahLst/>
            <a:cxnLst/>
            <a:rect l="l" t="t" r="r" b="b"/>
            <a:pathLst>
              <a:path w="39212" h="11734" extrusionOk="0">
                <a:moveTo>
                  <a:pt x="19606" y="1"/>
                </a:moveTo>
                <a:cubicBezTo>
                  <a:pt x="8785" y="1"/>
                  <a:pt x="1" y="2615"/>
                  <a:pt x="1" y="5867"/>
                </a:cubicBezTo>
                <a:cubicBezTo>
                  <a:pt x="1" y="9089"/>
                  <a:pt x="8785" y="11733"/>
                  <a:pt x="19606" y="11733"/>
                </a:cubicBezTo>
                <a:cubicBezTo>
                  <a:pt x="30457" y="11733"/>
                  <a:pt x="39211" y="9089"/>
                  <a:pt x="39211" y="5867"/>
                </a:cubicBezTo>
                <a:cubicBezTo>
                  <a:pt x="39211" y="2615"/>
                  <a:pt x="30457" y="1"/>
                  <a:pt x="196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"/>
          <p:cNvSpPr/>
          <p:nvPr/>
        </p:nvSpPr>
        <p:spPr>
          <a:xfrm>
            <a:off x="1342283" y="4748063"/>
            <a:ext cx="1053070" cy="282365"/>
          </a:xfrm>
          <a:custGeom>
            <a:avLst/>
            <a:gdLst/>
            <a:ahLst/>
            <a:cxnLst/>
            <a:rect l="l" t="t" r="r" b="b"/>
            <a:pathLst>
              <a:path w="38999" h="10457" extrusionOk="0">
                <a:moveTo>
                  <a:pt x="19485" y="0"/>
                </a:moveTo>
                <a:cubicBezTo>
                  <a:pt x="8725" y="0"/>
                  <a:pt x="1" y="2341"/>
                  <a:pt x="1" y="5228"/>
                </a:cubicBezTo>
                <a:cubicBezTo>
                  <a:pt x="1" y="8116"/>
                  <a:pt x="8725" y="10456"/>
                  <a:pt x="19485" y="10456"/>
                </a:cubicBezTo>
                <a:cubicBezTo>
                  <a:pt x="30245" y="10456"/>
                  <a:pt x="38999" y="8116"/>
                  <a:pt x="38999" y="5228"/>
                </a:cubicBezTo>
                <a:cubicBezTo>
                  <a:pt x="38999" y="2341"/>
                  <a:pt x="30245" y="0"/>
                  <a:pt x="194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"/>
          <p:cNvSpPr/>
          <p:nvPr/>
        </p:nvSpPr>
        <p:spPr>
          <a:xfrm>
            <a:off x="2312429" y="4824399"/>
            <a:ext cx="824899" cy="246236"/>
          </a:xfrm>
          <a:custGeom>
            <a:avLst/>
            <a:gdLst/>
            <a:ahLst/>
            <a:cxnLst/>
            <a:rect l="l" t="t" r="r" b="b"/>
            <a:pathLst>
              <a:path w="30549" h="9119" extrusionOk="0">
                <a:moveTo>
                  <a:pt x="1" y="0"/>
                </a:moveTo>
                <a:lnTo>
                  <a:pt x="2189" y="2493"/>
                </a:lnTo>
                <a:lnTo>
                  <a:pt x="18390" y="9119"/>
                </a:lnTo>
                <a:lnTo>
                  <a:pt x="30548" y="3769"/>
                </a:lnTo>
                <a:lnTo>
                  <a:pt x="26719" y="185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"/>
          <p:cNvSpPr/>
          <p:nvPr/>
        </p:nvSpPr>
        <p:spPr>
          <a:xfrm>
            <a:off x="4500577" y="4541224"/>
            <a:ext cx="2237427" cy="644334"/>
          </a:xfrm>
          <a:custGeom>
            <a:avLst/>
            <a:gdLst/>
            <a:ahLst/>
            <a:cxnLst/>
            <a:rect l="l" t="t" r="r" b="b"/>
            <a:pathLst>
              <a:path w="82860" h="23862" extrusionOk="0">
                <a:moveTo>
                  <a:pt x="33010" y="1"/>
                </a:moveTo>
                <a:lnTo>
                  <a:pt x="1" y="9211"/>
                </a:lnTo>
                <a:lnTo>
                  <a:pt x="5958" y="15350"/>
                </a:lnTo>
                <a:lnTo>
                  <a:pt x="45169" y="23861"/>
                </a:lnTo>
                <a:lnTo>
                  <a:pt x="82859" y="9363"/>
                </a:lnTo>
                <a:cubicBezTo>
                  <a:pt x="82859" y="9363"/>
                  <a:pt x="79455" y="8299"/>
                  <a:pt x="79242" y="7660"/>
                </a:cubicBezTo>
                <a:cubicBezTo>
                  <a:pt x="79060" y="7022"/>
                  <a:pt x="77115" y="3405"/>
                  <a:pt x="77115" y="3405"/>
                </a:cubicBezTo>
                <a:lnTo>
                  <a:pt x="330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1334102" y="3965072"/>
            <a:ext cx="834728" cy="980272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0" y="1094"/>
                </a:lnTo>
                <a:lnTo>
                  <a:pt x="0" y="1094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"/>
          <p:cNvSpPr/>
          <p:nvPr/>
        </p:nvSpPr>
        <p:spPr>
          <a:xfrm>
            <a:off x="1334102" y="3965072"/>
            <a:ext cx="834728" cy="980272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0" y="1094"/>
                </a:lnTo>
                <a:lnTo>
                  <a:pt x="0" y="1094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"/>
          <p:cNvSpPr/>
          <p:nvPr/>
        </p:nvSpPr>
        <p:spPr>
          <a:xfrm>
            <a:off x="1333264" y="3920464"/>
            <a:ext cx="836375" cy="118460"/>
          </a:xfrm>
          <a:custGeom>
            <a:avLst/>
            <a:gdLst/>
            <a:ahLst/>
            <a:cxnLst/>
            <a:rect l="l" t="t" r="r" b="b"/>
            <a:pathLst>
              <a:path w="30974" h="4387" extrusionOk="0">
                <a:moveTo>
                  <a:pt x="19317" y="0"/>
                </a:moveTo>
                <a:cubicBezTo>
                  <a:pt x="18069" y="0"/>
                  <a:pt x="16760" y="23"/>
                  <a:pt x="15411" y="71"/>
                </a:cubicBezTo>
                <a:cubicBezTo>
                  <a:pt x="6870" y="375"/>
                  <a:pt x="1" y="1561"/>
                  <a:pt x="31" y="2746"/>
                </a:cubicBezTo>
                <a:cubicBezTo>
                  <a:pt x="83" y="3732"/>
                  <a:pt x="5141" y="4386"/>
                  <a:pt x="11934" y="4386"/>
                </a:cubicBezTo>
                <a:cubicBezTo>
                  <a:pt x="13098" y="4386"/>
                  <a:pt x="14314" y="4367"/>
                  <a:pt x="15563" y="4327"/>
                </a:cubicBezTo>
                <a:cubicBezTo>
                  <a:pt x="24104" y="4023"/>
                  <a:pt x="30974" y="2807"/>
                  <a:pt x="30943" y="1652"/>
                </a:cubicBezTo>
                <a:cubicBezTo>
                  <a:pt x="30892" y="654"/>
                  <a:pt x="25970" y="0"/>
                  <a:pt x="19317" y="0"/>
                </a:cubicBez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"/>
          <p:cNvSpPr/>
          <p:nvPr/>
        </p:nvSpPr>
        <p:spPr>
          <a:xfrm>
            <a:off x="2307515" y="4595391"/>
            <a:ext cx="758392" cy="395641"/>
          </a:xfrm>
          <a:custGeom>
            <a:avLst/>
            <a:gdLst/>
            <a:ahLst/>
            <a:cxnLst/>
            <a:rect l="l" t="t" r="r" b="b"/>
            <a:pathLst>
              <a:path w="28086" h="14652" extrusionOk="0">
                <a:moveTo>
                  <a:pt x="9180" y="1"/>
                </a:moveTo>
                <a:lnTo>
                  <a:pt x="0" y="3527"/>
                </a:lnTo>
                <a:lnTo>
                  <a:pt x="183" y="8481"/>
                </a:lnTo>
                <a:lnTo>
                  <a:pt x="18025" y="14651"/>
                </a:lnTo>
                <a:lnTo>
                  <a:pt x="28086" y="10761"/>
                </a:lnTo>
                <a:lnTo>
                  <a:pt x="27569" y="5837"/>
                </a:lnTo>
                <a:lnTo>
                  <a:pt x="918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"/>
          <p:cNvSpPr/>
          <p:nvPr/>
        </p:nvSpPr>
        <p:spPr>
          <a:xfrm>
            <a:off x="7185300" y="3676145"/>
            <a:ext cx="389052" cy="343931"/>
          </a:xfrm>
          <a:custGeom>
            <a:avLst/>
            <a:gdLst/>
            <a:ahLst/>
            <a:cxnLst/>
            <a:rect l="l" t="t" r="r" b="b"/>
            <a:pathLst>
              <a:path w="14408" h="12737" extrusionOk="0">
                <a:moveTo>
                  <a:pt x="2006" y="1"/>
                </a:moveTo>
                <a:lnTo>
                  <a:pt x="2006" y="1"/>
                </a:lnTo>
                <a:cubicBezTo>
                  <a:pt x="0" y="8420"/>
                  <a:pt x="6596" y="12676"/>
                  <a:pt x="11368" y="12737"/>
                </a:cubicBezTo>
                <a:cubicBezTo>
                  <a:pt x="11368" y="12737"/>
                  <a:pt x="14408" y="1794"/>
                  <a:pt x="2006" y="1"/>
                </a:cubicBez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"/>
          <p:cNvSpPr/>
          <p:nvPr/>
        </p:nvSpPr>
        <p:spPr>
          <a:xfrm>
            <a:off x="7392949" y="3901049"/>
            <a:ext cx="233923" cy="308612"/>
          </a:xfrm>
          <a:custGeom>
            <a:avLst/>
            <a:gdLst/>
            <a:ahLst/>
            <a:cxnLst/>
            <a:rect l="l" t="t" r="r" b="b"/>
            <a:pathLst>
              <a:path w="8663" h="11429" extrusionOk="0">
                <a:moveTo>
                  <a:pt x="8146" y="0"/>
                </a:moveTo>
                <a:cubicBezTo>
                  <a:pt x="6961" y="426"/>
                  <a:pt x="5866" y="1125"/>
                  <a:pt x="4955" y="2006"/>
                </a:cubicBezTo>
                <a:cubicBezTo>
                  <a:pt x="4104" y="2827"/>
                  <a:pt x="3344" y="3800"/>
                  <a:pt x="2705" y="4833"/>
                </a:cubicBezTo>
                <a:cubicBezTo>
                  <a:pt x="2097" y="5836"/>
                  <a:pt x="1550" y="6870"/>
                  <a:pt x="1094" y="7964"/>
                </a:cubicBezTo>
                <a:cubicBezTo>
                  <a:pt x="638" y="9058"/>
                  <a:pt x="274" y="10183"/>
                  <a:pt x="0" y="11307"/>
                </a:cubicBezTo>
                <a:lnTo>
                  <a:pt x="426" y="11429"/>
                </a:lnTo>
                <a:cubicBezTo>
                  <a:pt x="790" y="10365"/>
                  <a:pt x="1277" y="9301"/>
                  <a:pt x="1793" y="8298"/>
                </a:cubicBezTo>
                <a:cubicBezTo>
                  <a:pt x="2310" y="7295"/>
                  <a:pt x="2918" y="6322"/>
                  <a:pt x="3587" y="5441"/>
                </a:cubicBezTo>
                <a:cubicBezTo>
                  <a:pt x="4256" y="4529"/>
                  <a:pt x="5015" y="3739"/>
                  <a:pt x="5866" y="3040"/>
                </a:cubicBezTo>
                <a:cubicBezTo>
                  <a:pt x="6687" y="2371"/>
                  <a:pt x="7629" y="1885"/>
                  <a:pt x="8663" y="1611"/>
                </a:cubicBezTo>
                <a:lnTo>
                  <a:pt x="814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"/>
          <p:cNvSpPr/>
          <p:nvPr/>
        </p:nvSpPr>
        <p:spPr>
          <a:xfrm>
            <a:off x="6839749" y="4037222"/>
            <a:ext cx="1076050" cy="821416"/>
          </a:xfrm>
          <a:custGeom>
            <a:avLst/>
            <a:gdLst/>
            <a:ahLst/>
            <a:cxnLst/>
            <a:rect l="l" t="t" r="r" b="b"/>
            <a:pathLst>
              <a:path w="39850" h="30420" extrusionOk="0">
                <a:moveTo>
                  <a:pt x="10868" y="1"/>
                </a:moveTo>
                <a:cubicBezTo>
                  <a:pt x="8175" y="1"/>
                  <a:pt x="5666" y="1048"/>
                  <a:pt x="3891" y="4471"/>
                </a:cubicBezTo>
                <a:cubicBezTo>
                  <a:pt x="1763" y="8574"/>
                  <a:pt x="0" y="15474"/>
                  <a:pt x="3709" y="22921"/>
                </a:cubicBezTo>
                <a:cubicBezTo>
                  <a:pt x="5982" y="27448"/>
                  <a:pt x="9704" y="28336"/>
                  <a:pt x="12273" y="28336"/>
                </a:cubicBezTo>
                <a:cubicBezTo>
                  <a:pt x="13930" y="28336"/>
                  <a:pt x="15107" y="27967"/>
                  <a:pt x="15107" y="27967"/>
                </a:cubicBezTo>
                <a:cubicBezTo>
                  <a:pt x="15107" y="27967"/>
                  <a:pt x="16244" y="29578"/>
                  <a:pt x="18132" y="29578"/>
                </a:cubicBezTo>
                <a:cubicBezTo>
                  <a:pt x="18862" y="29578"/>
                  <a:pt x="19706" y="29336"/>
                  <a:pt x="20639" y="28666"/>
                </a:cubicBezTo>
                <a:cubicBezTo>
                  <a:pt x="20639" y="28694"/>
                  <a:pt x="21608" y="30419"/>
                  <a:pt x="23218" y="30419"/>
                </a:cubicBezTo>
                <a:cubicBezTo>
                  <a:pt x="23318" y="30419"/>
                  <a:pt x="23421" y="30413"/>
                  <a:pt x="23527" y="30398"/>
                </a:cubicBezTo>
                <a:cubicBezTo>
                  <a:pt x="23527" y="30398"/>
                  <a:pt x="34864" y="30155"/>
                  <a:pt x="37357" y="15201"/>
                </a:cubicBezTo>
                <a:cubicBezTo>
                  <a:pt x="39849" y="246"/>
                  <a:pt x="26931" y="3225"/>
                  <a:pt x="21855" y="2526"/>
                </a:cubicBezTo>
                <a:cubicBezTo>
                  <a:pt x="18863" y="2098"/>
                  <a:pt x="14681" y="1"/>
                  <a:pt x="1086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"/>
          <p:cNvSpPr/>
          <p:nvPr/>
        </p:nvSpPr>
        <p:spPr>
          <a:xfrm>
            <a:off x="1949651" y="3557145"/>
            <a:ext cx="300430" cy="739220"/>
          </a:xfrm>
          <a:custGeom>
            <a:avLst/>
            <a:gdLst/>
            <a:ahLst/>
            <a:cxnLst/>
            <a:rect l="l" t="t" r="r" b="b"/>
            <a:pathLst>
              <a:path w="11126" h="27376" extrusionOk="0">
                <a:moveTo>
                  <a:pt x="10396" y="0"/>
                </a:moveTo>
                <a:lnTo>
                  <a:pt x="6232" y="5168"/>
                </a:lnTo>
                <a:lnTo>
                  <a:pt x="1" y="26080"/>
                </a:lnTo>
                <a:cubicBezTo>
                  <a:pt x="436" y="27121"/>
                  <a:pt x="1229" y="27376"/>
                  <a:pt x="1900" y="27376"/>
                </a:cubicBezTo>
                <a:cubicBezTo>
                  <a:pt x="2541" y="27376"/>
                  <a:pt x="3071" y="27144"/>
                  <a:pt x="3071" y="27144"/>
                </a:cubicBezTo>
                <a:lnTo>
                  <a:pt x="11126" y="6809"/>
                </a:lnTo>
                <a:lnTo>
                  <a:pt x="10396" y="0"/>
                </a:lnTo>
                <a:close/>
              </a:path>
            </a:pathLst>
          </a:custGeom>
          <a:solidFill>
            <a:srgbClr val="F6C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"/>
          <p:cNvSpPr/>
          <p:nvPr/>
        </p:nvSpPr>
        <p:spPr>
          <a:xfrm>
            <a:off x="1999713" y="3701608"/>
            <a:ext cx="250367" cy="595054"/>
          </a:xfrm>
          <a:custGeom>
            <a:avLst/>
            <a:gdLst/>
            <a:ahLst/>
            <a:cxnLst/>
            <a:rect l="l" t="t" r="r" b="b"/>
            <a:pathLst>
              <a:path w="9272" h="22037" extrusionOk="0">
                <a:moveTo>
                  <a:pt x="9089" y="0"/>
                </a:moveTo>
                <a:lnTo>
                  <a:pt x="7114" y="122"/>
                </a:lnTo>
                <a:cubicBezTo>
                  <a:pt x="7205" y="365"/>
                  <a:pt x="2493" y="14620"/>
                  <a:pt x="1" y="22037"/>
                </a:cubicBezTo>
                <a:cubicBezTo>
                  <a:pt x="426" y="22037"/>
                  <a:pt x="822" y="21946"/>
                  <a:pt x="1217" y="21794"/>
                </a:cubicBezTo>
                <a:lnTo>
                  <a:pt x="9272" y="1459"/>
                </a:lnTo>
                <a:lnTo>
                  <a:pt x="9089" y="0"/>
                </a:lnTo>
                <a:close/>
              </a:path>
            </a:pathLst>
          </a:custGeom>
          <a:solidFill>
            <a:srgbClr val="F4A5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"/>
          <p:cNvSpPr/>
          <p:nvPr/>
        </p:nvSpPr>
        <p:spPr>
          <a:xfrm>
            <a:off x="2117093" y="3557955"/>
            <a:ext cx="132177" cy="211403"/>
          </a:xfrm>
          <a:custGeom>
            <a:avLst/>
            <a:gdLst/>
            <a:ahLst/>
            <a:cxnLst/>
            <a:rect l="l" t="t" r="r" b="b"/>
            <a:pathLst>
              <a:path w="4895" h="7829" extrusionOk="0">
                <a:moveTo>
                  <a:pt x="4195" y="1"/>
                </a:moveTo>
                <a:lnTo>
                  <a:pt x="1" y="5138"/>
                </a:lnTo>
                <a:cubicBezTo>
                  <a:pt x="1" y="5138"/>
                  <a:pt x="171" y="7294"/>
                  <a:pt x="720" y="7294"/>
                </a:cubicBezTo>
                <a:cubicBezTo>
                  <a:pt x="867" y="7294"/>
                  <a:pt x="1041" y="7140"/>
                  <a:pt x="1247" y="6749"/>
                </a:cubicBezTo>
                <a:cubicBezTo>
                  <a:pt x="1572" y="6119"/>
                  <a:pt x="1819" y="5880"/>
                  <a:pt x="2008" y="5880"/>
                </a:cubicBezTo>
                <a:cubicBezTo>
                  <a:pt x="2385" y="5880"/>
                  <a:pt x="2534" y="6831"/>
                  <a:pt x="2615" y="7539"/>
                </a:cubicBezTo>
                <a:cubicBezTo>
                  <a:pt x="2639" y="7746"/>
                  <a:pt x="2708" y="7828"/>
                  <a:pt x="2804" y="7828"/>
                </a:cubicBezTo>
                <a:cubicBezTo>
                  <a:pt x="3185" y="7828"/>
                  <a:pt x="3982" y="6506"/>
                  <a:pt x="3982" y="6505"/>
                </a:cubicBezTo>
                <a:lnTo>
                  <a:pt x="3982" y="6505"/>
                </a:lnTo>
                <a:cubicBezTo>
                  <a:pt x="3982" y="6506"/>
                  <a:pt x="3835" y="7565"/>
                  <a:pt x="4155" y="7565"/>
                </a:cubicBezTo>
                <a:cubicBezTo>
                  <a:pt x="4295" y="7565"/>
                  <a:pt x="4524" y="7362"/>
                  <a:pt x="4894" y="6779"/>
                </a:cubicBezTo>
                <a:lnTo>
                  <a:pt x="4195" y="1"/>
                </a:lnTo>
                <a:close/>
              </a:path>
            </a:pathLst>
          </a:custGeom>
          <a:solidFill>
            <a:srgbClr val="FFF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"/>
          <p:cNvSpPr/>
          <p:nvPr/>
        </p:nvSpPr>
        <p:spPr>
          <a:xfrm>
            <a:off x="2176202" y="3557955"/>
            <a:ext cx="63213" cy="90512"/>
          </a:xfrm>
          <a:custGeom>
            <a:avLst/>
            <a:gdLst/>
            <a:ahLst/>
            <a:cxnLst/>
            <a:rect l="l" t="t" r="r" b="b"/>
            <a:pathLst>
              <a:path w="2341" h="3352" extrusionOk="0">
                <a:moveTo>
                  <a:pt x="2006" y="1"/>
                </a:moveTo>
                <a:lnTo>
                  <a:pt x="0" y="2493"/>
                </a:lnTo>
                <a:cubicBezTo>
                  <a:pt x="557" y="3050"/>
                  <a:pt x="1343" y="3352"/>
                  <a:pt x="2126" y="3352"/>
                </a:cubicBezTo>
                <a:cubicBezTo>
                  <a:pt x="2197" y="3352"/>
                  <a:pt x="2269" y="3349"/>
                  <a:pt x="2340" y="3344"/>
                </a:cubicBezTo>
                <a:lnTo>
                  <a:pt x="20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"/>
          <p:cNvSpPr/>
          <p:nvPr/>
        </p:nvSpPr>
        <p:spPr>
          <a:xfrm>
            <a:off x="1751047" y="3555471"/>
            <a:ext cx="195363" cy="665207"/>
          </a:xfrm>
          <a:custGeom>
            <a:avLst/>
            <a:gdLst/>
            <a:ahLst/>
            <a:cxnLst/>
            <a:rect l="l" t="t" r="r" b="b"/>
            <a:pathLst>
              <a:path w="7235" h="24635" extrusionOk="0">
                <a:moveTo>
                  <a:pt x="5453" y="0"/>
                </a:moveTo>
                <a:cubicBezTo>
                  <a:pt x="5439" y="0"/>
                  <a:pt x="5425" y="1"/>
                  <a:pt x="5410" y="2"/>
                </a:cubicBezTo>
                <a:cubicBezTo>
                  <a:pt x="3982" y="123"/>
                  <a:pt x="3009" y="4044"/>
                  <a:pt x="3009" y="4044"/>
                </a:cubicBezTo>
                <a:lnTo>
                  <a:pt x="2493" y="4196"/>
                </a:lnTo>
                <a:lnTo>
                  <a:pt x="0" y="23254"/>
                </a:lnTo>
                <a:cubicBezTo>
                  <a:pt x="980" y="24299"/>
                  <a:pt x="1890" y="24635"/>
                  <a:pt x="2654" y="24635"/>
                </a:cubicBezTo>
                <a:cubicBezTo>
                  <a:pt x="4023" y="24635"/>
                  <a:pt x="4924" y="23558"/>
                  <a:pt x="4924" y="23558"/>
                </a:cubicBezTo>
                <a:lnTo>
                  <a:pt x="7234" y="4500"/>
                </a:lnTo>
                <a:lnTo>
                  <a:pt x="6778" y="4439"/>
                </a:lnTo>
                <a:cubicBezTo>
                  <a:pt x="6778" y="4439"/>
                  <a:pt x="6838" y="0"/>
                  <a:pt x="54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"/>
          <p:cNvSpPr/>
          <p:nvPr/>
        </p:nvSpPr>
        <p:spPr>
          <a:xfrm>
            <a:off x="1826546" y="3678602"/>
            <a:ext cx="107551" cy="23384"/>
          </a:xfrm>
          <a:custGeom>
            <a:avLst/>
            <a:gdLst/>
            <a:ahLst/>
            <a:cxnLst/>
            <a:rect l="l" t="t" r="r" b="b"/>
            <a:pathLst>
              <a:path w="3983" h="866" extrusionOk="0">
                <a:moveTo>
                  <a:pt x="0" y="1"/>
                </a:moveTo>
                <a:lnTo>
                  <a:pt x="0" y="1"/>
                </a:lnTo>
                <a:cubicBezTo>
                  <a:pt x="183" y="305"/>
                  <a:pt x="487" y="518"/>
                  <a:pt x="821" y="639"/>
                </a:cubicBezTo>
                <a:cubicBezTo>
                  <a:pt x="1155" y="761"/>
                  <a:pt x="1520" y="852"/>
                  <a:pt x="1885" y="852"/>
                </a:cubicBezTo>
                <a:cubicBezTo>
                  <a:pt x="2007" y="852"/>
                  <a:pt x="2128" y="866"/>
                  <a:pt x="2250" y="866"/>
                </a:cubicBezTo>
                <a:cubicBezTo>
                  <a:pt x="2311" y="866"/>
                  <a:pt x="2371" y="862"/>
                  <a:pt x="2432" y="852"/>
                </a:cubicBezTo>
                <a:cubicBezTo>
                  <a:pt x="2614" y="852"/>
                  <a:pt x="2797" y="822"/>
                  <a:pt x="2949" y="791"/>
                </a:cubicBezTo>
                <a:cubicBezTo>
                  <a:pt x="3314" y="730"/>
                  <a:pt x="3648" y="639"/>
                  <a:pt x="3982" y="487"/>
                </a:cubicBezTo>
                <a:cubicBezTo>
                  <a:pt x="3861" y="477"/>
                  <a:pt x="3743" y="474"/>
                  <a:pt x="3627" y="474"/>
                </a:cubicBezTo>
                <a:cubicBezTo>
                  <a:pt x="3395" y="474"/>
                  <a:pt x="3172" y="487"/>
                  <a:pt x="2949" y="487"/>
                </a:cubicBezTo>
                <a:cubicBezTo>
                  <a:pt x="2706" y="487"/>
                  <a:pt x="2476" y="501"/>
                  <a:pt x="2251" y="501"/>
                </a:cubicBezTo>
                <a:cubicBezTo>
                  <a:pt x="2138" y="501"/>
                  <a:pt x="2027" y="497"/>
                  <a:pt x="1915" y="487"/>
                </a:cubicBezTo>
                <a:cubicBezTo>
                  <a:pt x="1581" y="487"/>
                  <a:pt x="1247" y="427"/>
                  <a:pt x="912" y="366"/>
                </a:cubicBezTo>
                <a:cubicBezTo>
                  <a:pt x="578" y="305"/>
                  <a:pt x="274" y="183"/>
                  <a:pt x="0" y="1"/>
                </a:cubicBezTo>
                <a:close/>
              </a:path>
            </a:pathLst>
          </a:custGeom>
          <a:solidFill>
            <a:srgbClr val="44AD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"/>
          <p:cNvSpPr/>
          <p:nvPr/>
        </p:nvSpPr>
        <p:spPr>
          <a:xfrm>
            <a:off x="1767438" y="3810752"/>
            <a:ext cx="160098" cy="264138"/>
          </a:xfrm>
          <a:custGeom>
            <a:avLst/>
            <a:gdLst/>
            <a:ahLst/>
            <a:cxnLst/>
            <a:rect l="l" t="t" r="r" b="b"/>
            <a:pathLst>
              <a:path w="5929" h="9782" extrusionOk="0">
                <a:moveTo>
                  <a:pt x="1186" y="1"/>
                </a:moveTo>
                <a:lnTo>
                  <a:pt x="1" y="9028"/>
                </a:lnTo>
                <a:cubicBezTo>
                  <a:pt x="1167" y="9647"/>
                  <a:pt x="2724" y="9781"/>
                  <a:pt x="3929" y="9781"/>
                </a:cubicBezTo>
                <a:cubicBezTo>
                  <a:pt x="4263" y="9781"/>
                  <a:pt x="4570" y="9771"/>
                  <a:pt x="4834" y="9758"/>
                </a:cubicBezTo>
                <a:lnTo>
                  <a:pt x="5928" y="1034"/>
                </a:lnTo>
                <a:cubicBezTo>
                  <a:pt x="4287" y="1004"/>
                  <a:pt x="2676" y="639"/>
                  <a:pt x="1186" y="1"/>
                </a:cubicBezTo>
                <a:close/>
              </a:path>
            </a:pathLst>
          </a:custGeom>
          <a:solidFill>
            <a:srgbClr val="44AD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"/>
          <p:cNvSpPr/>
          <p:nvPr/>
        </p:nvSpPr>
        <p:spPr>
          <a:xfrm>
            <a:off x="1537646" y="3529467"/>
            <a:ext cx="202735" cy="707763"/>
          </a:xfrm>
          <a:custGeom>
            <a:avLst/>
            <a:gdLst/>
            <a:ahLst/>
            <a:cxnLst/>
            <a:rect l="l" t="t" r="r" b="b"/>
            <a:pathLst>
              <a:path w="7508" h="26211" extrusionOk="0">
                <a:moveTo>
                  <a:pt x="2927" y="0"/>
                </a:moveTo>
                <a:cubicBezTo>
                  <a:pt x="1241" y="0"/>
                  <a:pt x="0" y="1481"/>
                  <a:pt x="0" y="1481"/>
                </a:cubicBezTo>
                <a:lnTo>
                  <a:pt x="2432" y="21147"/>
                </a:lnTo>
                <a:lnTo>
                  <a:pt x="3101" y="20935"/>
                </a:lnTo>
                <a:cubicBezTo>
                  <a:pt x="4362" y="24874"/>
                  <a:pt x="5220" y="26211"/>
                  <a:pt x="5805" y="26211"/>
                </a:cubicBezTo>
                <a:cubicBezTo>
                  <a:pt x="7038" y="26211"/>
                  <a:pt x="7052" y="20266"/>
                  <a:pt x="7052" y="20266"/>
                </a:cubicBezTo>
                <a:lnTo>
                  <a:pt x="7508" y="19992"/>
                </a:lnTo>
                <a:lnTo>
                  <a:pt x="4438" y="418"/>
                </a:lnTo>
                <a:cubicBezTo>
                  <a:pt x="3911" y="117"/>
                  <a:pt x="3401" y="0"/>
                  <a:pt x="2927" y="0"/>
                </a:cubicBezTo>
                <a:close/>
              </a:path>
            </a:pathLst>
          </a:custGeom>
          <a:solidFill>
            <a:srgbClr val="EAA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"/>
          <p:cNvSpPr/>
          <p:nvPr/>
        </p:nvSpPr>
        <p:spPr>
          <a:xfrm>
            <a:off x="1610688" y="4052560"/>
            <a:ext cx="129693" cy="33186"/>
          </a:xfrm>
          <a:custGeom>
            <a:avLst/>
            <a:gdLst/>
            <a:ahLst/>
            <a:cxnLst/>
            <a:rect l="l" t="t" r="r" b="b"/>
            <a:pathLst>
              <a:path w="4803" h="1229" extrusionOk="0">
                <a:moveTo>
                  <a:pt x="3311" y="1"/>
                </a:moveTo>
                <a:cubicBezTo>
                  <a:pt x="2979" y="1"/>
                  <a:pt x="2660" y="35"/>
                  <a:pt x="2341" y="104"/>
                </a:cubicBezTo>
                <a:cubicBezTo>
                  <a:pt x="1490" y="316"/>
                  <a:pt x="699" y="681"/>
                  <a:pt x="0" y="1228"/>
                </a:cubicBezTo>
                <a:cubicBezTo>
                  <a:pt x="426" y="1107"/>
                  <a:pt x="821" y="955"/>
                  <a:pt x="1216" y="833"/>
                </a:cubicBezTo>
                <a:cubicBezTo>
                  <a:pt x="1611" y="711"/>
                  <a:pt x="2007" y="590"/>
                  <a:pt x="2402" y="499"/>
                </a:cubicBezTo>
                <a:cubicBezTo>
                  <a:pt x="2797" y="377"/>
                  <a:pt x="3222" y="347"/>
                  <a:pt x="3617" y="316"/>
                </a:cubicBezTo>
                <a:cubicBezTo>
                  <a:pt x="3661" y="313"/>
                  <a:pt x="3704" y="312"/>
                  <a:pt x="3747" y="312"/>
                </a:cubicBezTo>
                <a:cubicBezTo>
                  <a:pt x="4123" y="312"/>
                  <a:pt x="4475" y="429"/>
                  <a:pt x="4803" y="620"/>
                </a:cubicBezTo>
                <a:cubicBezTo>
                  <a:pt x="4529" y="256"/>
                  <a:pt x="4104" y="43"/>
                  <a:pt x="3648" y="12"/>
                </a:cubicBezTo>
                <a:cubicBezTo>
                  <a:pt x="3534" y="5"/>
                  <a:pt x="3422" y="1"/>
                  <a:pt x="3311" y="1"/>
                </a:cubicBezTo>
                <a:close/>
              </a:path>
            </a:pathLst>
          </a:custGeom>
          <a:solidFill>
            <a:srgbClr val="FFB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"/>
          <p:cNvSpPr/>
          <p:nvPr/>
        </p:nvSpPr>
        <p:spPr>
          <a:xfrm>
            <a:off x="1550770" y="3648170"/>
            <a:ext cx="165822" cy="302131"/>
          </a:xfrm>
          <a:custGeom>
            <a:avLst/>
            <a:gdLst/>
            <a:ahLst/>
            <a:cxnLst/>
            <a:rect l="l" t="t" r="r" b="b"/>
            <a:pathLst>
              <a:path w="6141" h="11189" extrusionOk="0">
                <a:moveTo>
                  <a:pt x="3526" y="1"/>
                </a:moveTo>
                <a:cubicBezTo>
                  <a:pt x="1821" y="1"/>
                  <a:pt x="664" y="542"/>
                  <a:pt x="1" y="976"/>
                </a:cubicBezTo>
                <a:lnTo>
                  <a:pt x="1277" y="11189"/>
                </a:lnTo>
                <a:cubicBezTo>
                  <a:pt x="2589" y="10466"/>
                  <a:pt x="4043" y="10073"/>
                  <a:pt x="5535" y="10073"/>
                </a:cubicBezTo>
                <a:cubicBezTo>
                  <a:pt x="5736" y="10073"/>
                  <a:pt x="5938" y="10080"/>
                  <a:pt x="6140" y="10095"/>
                </a:cubicBezTo>
                <a:lnTo>
                  <a:pt x="4560" y="64"/>
                </a:lnTo>
                <a:cubicBezTo>
                  <a:pt x="4195" y="20"/>
                  <a:pt x="3850" y="1"/>
                  <a:pt x="3526" y="1"/>
                </a:cubicBezTo>
                <a:close/>
              </a:path>
            </a:pathLst>
          </a:custGeom>
          <a:solidFill>
            <a:srgbClr val="F9BA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"/>
          <p:cNvSpPr/>
          <p:nvPr/>
        </p:nvSpPr>
        <p:spPr>
          <a:xfrm>
            <a:off x="1092780" y="3073719"/>
            <a:ext cx="606584" cy="1290260"/>
          </a:xfrm>
          <a:custGeom>
            <a:avLst/>
            <a:gdLst/>
            <a:ahLst/>
            <a:cxnLst/>
            <a:rect l="l" t="t" r="r" b="b"/>
            <a:pathLst>
              <a:path w="22464" h="47783" fill="none" extrusionOk="0">
                <a:moveTo>
                  <a:pt x="1" y="0"/>
                </a:moveTo>
                <a:lnTo>
                  <a:pt x="22463" y="47782"/>
                </a:lnTo>
              </a:path>
            </a:pathLst>
          </a:custGeom>
          <a:noFill/>
          <a:ln w="28125" cap="flat" cmpd="sng">
            <a:solidFill>
              <a:srgbClr val="FFA0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"/>
          <p:cNvSpPr/>
          <p:nvPr/>
        </p:nvSpPr>
        <p:spPr>
          <a:xfrm>
            <a:off x="940945" y="3058112"/>
            <a:ext cx="714081" cy="1273033"/>
          </a:xfrm>
          <a:custGeom>
            <a:avLst/>
            <a:gdLst/>
            <a:ahLst/>
            <a:cxnLst/>
            <a:rect l="l" t="t" r="r" b="b"/>
            <a:pathLst>
              <a:path w="26445" h="47145" extrusionOk="0">
                <a:moveTo>
                  <a:pt x="6414" y="1"/>
                </a:moveTo>
                <a:lnTo>
                  <a:pt x="0" y="4743"/>
                </a:lnTo>
                <a:lnTo>
                  <a:pt x="20882" y="47144"/>
                </a:lnTo>
                <a:lnTo>
                  <a:pt x="26445" y="43436"/>
                </a:lnTo>
                <a:lnTo>
                  <a:pt x="641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"/>
          <p:cNvSpPr/>
          <p:nvPr/>
        </p:nvSpPr>
        <p:spPr>
          <a:xfrm>
            <a:off x="1092780" y="3073719"/>
            <a:ext cx="606584" cy="1290260"/>
          </a:xfrm>
          <a:custGeom>
            <a:avLst/>
            <a:gdLst/>
            <a:ahLst/>
            <a:cxnLst/>
            <a:rect l="l" t="t" r="r" b="b"/>
            <a:pathLst>
              <a:path w="22464" h="47783" fill="none" extrusionOk="0">
                <a:moveTo>
                  <a:pt x="1" y="0"/>
                </a:moveTo>
                <a:lnTo>
                  <a:pt x="22463" y="47782"/>
                </a:lnTo>
              </a:path>
            </a:pathLst>
          </a:custGeom>
          <a:noFill/>
          <a:ln w="28125" cap="flat" cmpd="sng">
            <a:solidFill>
              <a:srgbClr val="FFA0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"/>
          <p:cNvSpPr/>
          <p:nvPr/>
        </p:nvSpPr>
        <p:spPr>
          <a:xfrm>
            <a:off x="1334102" y="3965072"/>
            <a:ext cx="834728" cy="980272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30911" y="36"/>
                </a:lnTo>
                <a:lnTo>
                  <a:pt x="30911" y="36"/>
                </a:lnTo>
                <a:cubicBezTo>
                  <a:pt x="30912" y="24"/>
                  <a:pt x="30913" y="12"/>
                  <a:pt x="30912" y="0"/>
                </a:cubicBezTo>
                <a:close/>
                <a:moveTo>
                  <a:pt x="0" y="1094"/>
                </a:moveTo>
                <a:cubicBezTo>
                  <a:pt x="1" y="1106"/>
                  <a:pt x="2" y="1118"/>
                  <a:pt x="4" y="1130"/>
                </a:cubicBezTo>
                <a:lnTo>
                  <a:pt x="4" y="1130"/>
                </a:lnTo>
                <a:lnTo>
                  <a:pt x="0" y="1094"/>
                </a:lnTo>
                <a:close/>
                <a:moveTo>
                  <a:pt x="30911" y="36"/>
                </a:moveTo>
                <a:lnTo>
                  <a:pt x="30911" y="36"/>
                </a:lnTo>
                <a:cubicBezTo>
                  <a:pt x="30801" y="1180"/>
                  <a:pt x="23985" y="2374"/>
                  <a:pt x="15532" y="2675"/>
                </a:cubicBezTo>
                <a:cubicBezTo>
                  <a:pt x="14217" y="2722"/>
                  <a:pt x="12939" y="2744"/>
                  <a:pt x="11719" y="2744"/>
                </a:cubicBezTo>
                <a:cubicBezTo>
                  <a:pt x="5102" y="2744"/>
                  <a:pt x="174" y="2088"/>
                  <a:pt x="4" y="1130"/>
                </a:cubicBezTo>
                <a:lnTo>
                  <a:pt x="4" y="1130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1" y="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"/>
          <p:cNvSpPr/>
          <p:nvPr/>
        </p:nvSpPr>
        <p:spPr>
          <a:xfrm>
            <a:off x="4500577" y="4503475"/>
            <a:ext cx="2104467" cy="508889"/>
          </a:xfrm>
          <a:custGeom>
            <a:avLst/>
            <a:gdLst/>
            <a:ahLst/>
            <a:cxnLst/>
            <a:rect l="l" t="t" r="r" b="b"/>
            <a:pathLst>
              <a:path w="77936" h="18846" extrusionOk="0">
                <a:moveTo>
                  <a:pt x="1" y="1"/>
                </a:moveTo>
                <a:lnTo>
                  <a:pt x="1" y="10609"/>
                </a:lnTo>
                <a:lnTo>
                  <a:pt x="42099" y="18846"/>
                </a:lnTo>
                <a:lnTo>
                  <a:pt x="77935" y="4377"/>
                </a:lnTo>
                <a:lnTo>
                  <a:pt x="60184" y="1"/>
                </a:lnTo>
                <a:lnTo>
                  <a:pt x="1247" y="335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"/>
          <p:cNvSpPr/>
          <p:nvPr/>
        </p:nvSpPr>
        <p:spPr>
          <a:xfrm>
            <a:off x="4570351" y="4329471"/>
            <a:ext cx="1972317" cy="636935"/>
          </a:xfrm>
          <a:custGeom>
            <a:avLst/>
            <a:gdLst/>
            <a:ahLst/>
            <a:cxnLst/>
            <a:rect l="l" t="t" r="r" b="b"/>
            <a:pathLst>
              <a:path w="73042" h="23588" extrusionOk="0">
                <a:moveTo>
                  <a:pt x="72828" y="1"/>
                </a:moveTo>
                <a:lnTo>
                  <a:pt x="33892" y="1520"/>
                </a:lnTo>
                <a:lnTo>
                  <a:pt x="0" y="6961"/>
                </a:lnTo>
                <a:lnTo>
                  <a:pt x="0" y="15442"/>
                </a:lnTo>
                <a:lnTo>
                  <a:pt x="39484" y="23588"/>
                </a:lnTo>
                <a:lnTo>
                  <a:pt x="73041" y="9788"/>
                </a:lnTo>
                <a:lnTo>
                  <a:pt x="7282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"/>
          <p:cNvSpPr/>
          <p:nvPr/>
        </p:nvSpPr>
        <p:spPr>
          <a:xfrm>
            <a:off x="5612702" y="4331118"/>
            <a:ext cx="929966" cy="635288"/>
          </a:xfrm>
          <a:custGeom>
            <a:avLst/>
            <a:gdLst/>
            <a:ahLst/>
            <a:cxnLst/>
            <a:rect l="l" t="t" r="r" b="b"/>
            <a:pathLst>
              <a:path w="34440" h="23527" extrusionOk="0">
                <a:moveTo>
                  <a:pt x="34226" y="0"/>
                </a:moveTo>
                <a:lnTo>
                  <a:pt x="31886" y="31"/>
                </a:lnTo>
                <a:lnTo>
                  <a:pt x="18238" y="548"/>
                </a:lnTo>
                <a:lnTo>
                  <a:pt x="1" y="11794"/>
                </a:lnTo>
                <a:lnTo>
                  <a:pt x="700" y="23466"/>
                </a:lnTo>
                <a:lnTo>
                  <a:pt x="882" y="23527"/>
                </a:lnTo>
                <a:lnTo>
                  <a:pt x="34439" y="9727"/>
                </a:lnTo>
                <a:lnTo>
                  <a:pt x="34226" y="0"/>
                </a:ln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"/>
          <p:cNvSpPr/>
          <p:nvPr/>
        </p:nvSpPr>
        <p:spPr>
          <a:xfrm>
            <a:off x="4500577" y="4184197"/>
            <a:ext cx="2129903" cy="521202"/>
          </a:xfrm>
          <a:custGeom>
            <a:avLst/>
            <a:gdLst/>
            <a:ahLst/>
            <a:cxnLst/>
            <a:rect l="l" t="t" r="r" b="b"/>
            <a:pathLst>
              <a:path w="78878" h="19302" extrusionOk="0">
                <a:moveTo>
                  <a:pt x="38056" y="1"/>
                </a:moveTo>
                <a:lnTo>
                  <a:pt x="1" y="11825"/>
                </a:lnTo>
                <a:lnTo>
                  <a:pt x="41460" y="19302"/>
                </a:lnTo>
                <a:lnTo>
                  <a:pt x="78878" y="4651"/>
                </a:lnTo>
                <a:lnTo>
                  <a:pt x="380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"/>
          <p:cNvSpPr/>
          <p:nvPr/>
        </p:nvSpPr>
        <p:spPr>
          <a:xfrm>
            <a:off x="5711288" y="3663022"/>
            <a:ext cx="78712" cy="30432"/>
          </a:xfrm>
          <a:custGeom>
            <a:avLst/>
            <a:gdLst/>
            <a:ahLst/>
            <a:cxnLst/>
            <a:rect l="l" t="t" r="r" b="b"/>
            <a:pathLst>
              <a:path w="2915" h="1127" extrusionOk="0">
                <a:moveTo>
                  <a:pt x="2672" y="0"/>
                </a:moveTo>
                <a:cubicBezTo>
                  <a:pt x="1791" y="61"/>
                  <a:pt x="1092" y="669"/>
                  <a:pt x="240" y="760"/>
                </a:cubicBezTo>
                <a:cubicBezTo>
                  <a:pt x="36" y="790"/>
                  <a:pt x="0" y="1127"/>
                  <a:pt x="213" y="1127"/>
                </a:cubicBezTo>
                <a:cubicBezTo>
                  <a:pt x="222" y="1127"/>
                  <a:pt x="231" y="1126"/>
                  <a:pt x="240" y="1125"/>
                </a:cubicBezTo>
                <a:cubicBezTo>
                  <a:pt x="1092" y="1034"/>
                  <a:pt x="1791" y="426"/>
                  <a:pt x="2672" y="396"/>
                </a:cubicBezTo>
                <a:cubicBezTo>
                  <a:pt x="2906" y="396"/>
                  <a:pt x="2915" y="29"/>
                  <a:pt x="2698" y="29"/>
                </a:cubicBezTo>
                <a:cubicBezTo>
                  <a:pt x="2690" y="29"/>
                  <a:pt x="2681" y="30"/>
                  <a:pt x="2672" y="31"/>
                </a:cubicBezTo>
                <a:lnTo>
                  <a:pt x="2672" y="0"/>
                </a:ln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"/>
          <p:cNvSpPr/>
          <p:nvPr/>
        </p:nvSpPr>
        <p:spPr>
          <a:xfrm>
            <a:off x="4623708" y="4500180"/>
            <a:ext cx="419430" cy="78010"/>
          </a:xfrm>
          <a:custGeom>
            <a:avLst/>
            <a:gdLst/>
            <a:ahLst/>
            <a:cxnLst/>
            <a:rect l="l" t="t" r="r" b="b"/>
            <a:pathLst>
              <a:path w="15533" h="2889" extrusionOk="0">
                <a:moveTo>
                  <a:pt x="1032" y="1"/>
                </a:moveTo>
                <a:cubicBezTo>
                  <a:pt x="730" y="1"/>
                  <a:pt x="426" y="21"/>
                  <a:pt x="122" y="62"/>
                </a:cubicBezTo>
                <a:cubicBezTo>
                  <a:pt x="0" y="92"/>
                  <a:pt x="30" y="275"/>
                  <a:pt x="152" y="275"/>
                </a:cubicBezTo>
                <a:cubicBezTo>
                  <a:pt x="318" y="257"/>
                  <a:pt x="482" y="249"/>
                  <a:pt x="643" y="249"/>
                </a:cubicBezTo>
                <a:cubicBezTo>
                  <a:pt x="1897" y="249"/>
                  <a:pt x="3020" y="724"/>
                  <a:pt x="4286" y="913"/>
                </a:cubicBezTo>
                <a:cubicBezTo>
                  <a:pt x="5684" y="1126"/>
                  <a:pt x="7204" y="1247"/>
                  <a:pt x="8663" y="1582"/>
                </a:cubicBezTo>
                <a:cubicBezTo>
                  <a:pt x="10942" y="2068"/>
                  <a:pt x="13131" y="2645"/>
                  <a:pt x="15471" y="2889"/>
                </a:cubicBezTo>
                <a:cubicBezTo>
                  <a:pt x="15532" y="2889"/>
                  <a:pt x="15532" y="2797"/>
                  <a:pt x="15471" y="2797"/>
                </a:cubicBezTo>
                <a:cubicBezTo>
                  <a:pt x="12827" y="2311"/>
                  <a:pt x="10335" y="1460"/>
                  <a:pt x="7721" y="943"/>
                </a:cubicBezTo>
                <a:cubicBezTo>
                  <a:pt x="6079" y="609"/>
                  <a:pt x="4438" y="609"/>
                  <a:pt x="2827" y="244"/>
                </a:cubicBezTo>
                <a:cubicBezTo>
                  <a:pt x="2239" y="82"/>
                  <a:pt x="1638" y="1"/>
                  <a:pt x="103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"/>
          <p:cNvSpPr/>
          <p:nvPr/>
        </p:nvSpPr>
        <p:spPr>
          <a:xfrm>
            <a:off x="5088232" y="4580324"/>
            <a:ext cx="59027" cy="11989"/>
          </a:xfrm>
          <a:custGeom>
            <a:avLst/>
            <a:gdLst/>
            <a:ahLst/>
            <a:cxnLst/>
            <a:rect l="l" t="t" r="r" b="b"/>
            <a:pathLst>
              <a:path w="2186" h="444" extrusionOk="0">
                <a:moveTo>
                  <a:pt x="442" y="0"/>
                </a:moveTo>
                <a:cubicBezTo>
                  <a:pt x="335" y="0"/>
                  <a:pt x="229" y="4"/>
                  <a:pt x="123" y="12"/>
                </a:cubicBezTo>
                <a:cubicBezTo>
                  <a:pt x="1" y="12"/>
                  <a:pt x="1" y="194"/>
                  <a:pt x="123" y="194"/>
                </a:cubicBezTo>
                <a:cubicBezTo>
                  <a:pt x="228" y="186"/>
                  <a:pt x="334" y="182"/>
                  <a:pt x="440" y="182"/>
                </a:cubicBezTo>
                <a:cubicBezTo>
                  <a:pt x="729" y="182"/>
                  <a:pt x="1019" y="210"/>
                  <a:pt x="1308" y="255"/>
                </a:cubicBezTo>
                <a:cubicBezTo>
                  <a:pt x="1521" y="316"/>
                  <a:pt x="1916" y="285"/>
                  <a:pt x="2098" y="437"/>
                </a:cubicBezTo>
                <a:cubicBezTo>
                  <a:pt x="2103" y="441"/>
                  <a:pt x="2107" y="443"/>
                  <a:pt x="2112" y="443"/>
                </a:cubicBezTo>
                <a:cubicBezTo>
                  <a:pt x="2144" y="443"/>
                  <a:pt x="2185" y="372"/>
                  <a:pt x="2159" y="346"/>
                </a:cubicBezTo>
                <a:cubicBezTo>
                  <a:pt x="1977" y="164"/>
                  <a:pt x="1642" y="164"/>
                  <a:pt x="1399" y="103"/>
                </a:cubicBezTo>
                <a:cubicBezTo>
                  <a:pt x="1080" y="35"/>
                  <a:pt x="761" y="0"/>
                  <a:pt x="44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"/>
          <p:cNvSpPr/>
          <p:nvPr/>
        </p:nvSpPr>
        <p:spPr>
          <a:xfrm>
            <a:off x="5170320" y="4595850"/>
            <a:ext cx="37776" cy="2862"/>
          </a:xfrm>
          <a:custGeom>
            <a:avLst/>
            <a:gdLst/>
            <a:ahLst/>
            <a:cxnLst/>
            <a:rect l="l" t="t" r="r" b="b"/>
            <a:pathLst>
              <a:path w="1399" h="106" extrusionOk="0">
                <a:moveTo>
                  <a:pt x="934" y="1"/>
                </a:moveTo>
                <a:cubicBezTo>
                  <a:pt x="639" y="1"/>
                  <a:pt x="335" y="14"/>
                  <a:pt x="31" y="14"/>
                </a:cubicBezTo>
                <a:cubicBezTo>
                  <a:pt x="1" y="45"/>
                  <a:pt x="1" y="105"/>
                  <a:pt x="31" y="105"/>
                </a:cubicBezTo>
                <a:lnTo>
                  <a:pt x="31" y="75"/>
                </a:lnTo>
                <a:lnTo>
                  <a:pt x="1368" y="75"/>
                </a:lnTo>
                <a:cubicBezTo>
                  <a:pt x="1399" y="75"/>
                  <a:pt x="1399" y="14"/>
                  <a:pt x="1368" y="14"/>
                </a:cubicBezTo>
                <a:cubicBezTo>
                  <a:pt x="1227" y="4"/>
                  <a:pt x="1081" y="1"/>
                  <a:pt x="934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"/>
          <p:cNvSpPr/>
          <p:nvPr/>
        </p:nvSpPr>
        <p:spPr>
          <a:xfrm>
            <a:off x="5239257" y="4605247"/>
            <a:ext cx="256929" cy="55841"/>
          </a:xfrm>
          <a:custGeom>
            <a:avLst/>
            <a:gdLst/>
            <a:ahLst/>
            <a:cxnLst/>
            <a:rect l="l" t="t" r="r" b="b"/>
            <a:pathLst>
              <a:path w="9515" h="2068" extrusionOk="0">
                <a:moveTo>
                  <a:pt x="92" y="1"/>
                </a:moveTo>
                <a:cubicBezTo>
                  <a:pt x="1" y="1"/>
                  <a:pt x="1" y="122"/>
                  <a:pt x="92" y="122"/>
                </a:cubicBezTo>
                <a:cubicBezTo>
                  <a:pt x="1703" y="335"/>
                  <a:pt x="3344" y="852"/>
                  <a:pt x="4955" y="1216"/>
                </a:cubicBezTo>
                <a:cubicBezTo>
                  <a:pt x="6384" y="1520"/>
                  <a:pt x="7964" y="2067"/>
                  <a:pt x="9423" y="2067"/>
                </a:cubicBezTo>
                <a:cubicBezTo>
                  <a:pt x="9515" y="2067"/>
                  <a:pt x="9515" y="1915"/>
                  <a:pt x="9423" y="1885"/>
                </a:cubicBezTo>
                <a:cubicBezTo>
                  <a:pt x="6262" y="1520"/>
                  <a:pt x="3223" y="365"/>
                  <a:pt x="9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"/>
          <p:cNvSpPr/>
          <p:nvPr/>
        </p:nvSpPr>
        <p:spPr>
          <a:xfrm>
            <a:off x="4659810" y="4478686"/>
            <a:ext cx="70612" cy="10045"/>
          </a:xfrm>
          <a:custGeom>
            <a:avLst/>
            <a:gdLst/>
            <a:ahLst/>
            <a:cxnLst/>
            <a:rect l="l" t="t" r="r" b="b"/>
            <a:pathLst>
              <a:path w="2615" h="372" extrusionOk="0">
                <a:moveTo>
                  <a:pt x="375" y="1"/>
                </a:moveTo>
                <a:cubicBezTo>
                  <a:pt x="270" y="1"/>
                  <a:pt x="165" y="3"/>
                  <a:pt x="61" y="7"/>
                </a:cubicBezTo>
                <a:cubicBezTo>
                  <a:pt x="0" y="7"/>
                  <a:pt x="0" y="128"/>
                  <a:pt x="61" y="128"/>
                </a:cubicBezTo>
                <a:cubicBezTo>
                  <a:pt x="882" y="128"/>
                  <a:pt x="1703" y="219"/>
                  <a:pt x="2493" y="371"/>
                </a:cubicBezTo>
                <a:cubicBezTo>
                  <a:pt x="2584" y="371"/>
                  <a:pt x="2614" y="250"/>
                  <a:pt x="2523" y="250"/>
                </a:cubicBezTo>
                <a:cubicBezTo>
                  <a:pt x="1833" y="91"/>
                  <a:pt x="1097" y="1"/>
                  <a:pt x="375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"/>
          <p:cNvSpPr/>
          <p:nvPr/>
        </p:nvSpPr>
        <p:spPr>
          <a:xfrm>
            <a:off x="4685247" y="4464888"/>
            <a:ext cx="68964" cy="8992"/>
          </a:xfrm>
          <a:custGeom>
            <a:avLst/>
            <a:gdLst/>
            <a:ahLst/>
            <a:cxnLst/>
            <a:rect l="l" t="t" r="r" b="b"/>
            <a:pathLst>
              <a:path w="2554" h="333" extrusionOk="0">
                <a:moveTo>
                  <a:pt x="92" y="1"/>
                </a:moveTo>
                <a:cubicBezTo>
                  <a:pt x="1" y="1"/>
                  <a:pt x="1" y="153"/>
                  <a:pt x="92" y="153"/>
                </a:cubicBezTo>
                <a:cubicBezTo>
                  <a:pt x="723" y="153"/>
                  <a:pt x="1319" y="333"/>
                  <a:pt x="1919" y="333"/>
                </a:cubicBezTo>
                <a:cubicBezTo>
                  <a:pt x="2100" y="333"/>
                  <a:pt x="2280" y="317"/>
                  <a:pt x="2463" y="274"/>
                </a:cubicBezTo>
                <a:cubicBezTo>
                  <a:pt x="2554" y="274"/>
                  <a:pt x="2554" y="183"/>
                  <a:pt x="2463" y="153"/>
                </a:cubicBezTo>
                <a:cubicBezTo>
                  <a:pt x="2330" y="125"/>
                  <a:pt x="2195" y="117"/>
                  <a:pt x="2059" y="117"/>
                </a:cubicBezTo>
                <a:cubicBezTo>
                  <a:pt x="1893" y="117"/>
                  <a:pt x="1726" y="128"/>
                  <a:pt x="1560" y="128"/>
                </a:cubicBezTo>
                <a:cubicBezTo>
                  <a:pt x="1423" y="128"/>
                  <a:pt x="1288" y="120"/>
                  <a:pt x="1156" y="92"/>
                </a:cubicBezTo>
                <a:cubicBezTo>
                  <a:pt x="791" y="31"/>
                  <a:pt x="457" y="1"/>
                  <a:pt x="9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"/>
          <p:cNvSpPr/>
          <p:nvPr/>
        </p:nvSpPr>
        <p:spPr>
          <a:xfrm>
            <a:off x="4726291" y="4446202"/>
            <a:ext cx="50090" cy="9316"/>
          </a:xfrm>
          <a:custGeom>
            <a:avLst/>
            <a:gdLst/>
            <a:ahLst/>
            <a:cxnLst/>
            <a:rect l="l" t="t" r="r" b="b"/>
            <a:pathLst>
              <a:path w="1855" h="345" extrusionOk="0">
                <a:moveTo>
                  <a:pt x="509" y="1"/>
                </a:moveTo>
                <a:cubicBezTo>
                  <a:pt x="360" y="1"/>
                  <a:pt x="210" y="9"/>
                  <a:pt x="61" y="24"/>
                </a:cubicBezTo>
                <a:cubicBezTo>
                  <a:pt x="0" y="55"/>
                  <a:pt x="0" y="146"/>
                  <a:pt x="61" y="176"/>
                </a:cubicBezTo>
                <a:cubicBezTo>
                  <a:pt x="212" y="164"/>
                  <a:pt x="363" y="156"/>
                  <a:pt x="515" y="156"/>
                </a:cubicBezTo>
                <a:cubicBezTo>
                  <a:pt x="728" y="156"/>
                  <a:pt x="942" y="171"/>
                  <a:pt x="1156" y="207"/>
                </a:cubicBezTo>
                <a:cubicBezTo>
                  <a:pt x="1328" y="256"/>
                  <a:pt x="1500" y="345"/>
                  <a:pt x="1672" y="345"/>
                </a:cubicBezTo>
                <a:cubicBezTo>
                  <a:pt x="1713" y="345"/>
                  <a:pt x="1753" y="340"/>
                  <a:pt x="1794" y="328"/>
                </a:cubicBezTo>
                <a:cubicBezTo>
                  <a:pt x="1855" y="298"/>
                  <a:pt x="1855" y="207"/>
                  <a:pt x="1794" y="176"/>
                </a:cubicBezTo>
                <a:cubicBezTo>
                  <a:pt x="1366" y="63"/>
                  <a:pt x="937" y="1"/>
                  <a:pt x="509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"/>
          <p:cNvSpPr/>
          <p:nvPr/>
        </p:nvSpPr>
        <p:spPr>
          <a:xfrm>
            <a:off x="4504762" y="4509226"/>
            <a:ext cx="19658" cy="247748"/>
          </a:xfrm>
          <a:custGeom>
            <a:avLst/>
            <a:gdLst/>
            <a:ahLst/>
            <a:cxnLst/>
            <a:rect l="l" t="t" r="r" b="b"/>
            <a:pathLst>
              <a:path w="728" h="9175" extrusionOk="0">
                <a:moveTo>
                  <a:pt x="484" y="0"/>
                </a:moveTo>
                <a:cubicBezTo>
                  <a:pt x="393" y="0"/>
                  <a:pt x="393" y="91"/>
                  <a:pt x="484" y="122"/>
                </a:cubicBezTo>
                <a:lnTo>
                  <a:pt x="454" y="122"/>
                </a:lnTo>
                <a:cubicBezTo>
                  <a:pt x="447" y="120"/>
                  <a:pt x="440" y="119"/>
                  <a:pt x="434" y="119"/>
                </a:cubicBezTo>
                <a:cubicBezTo>
                  <a:pt x="0" y="119"/>
                  <a:pt x="89" y="5083"/>
                  <a:pt x="119" y="5532"/>
                </a:cubicBezTo>
                <a:cubicBezTo>
                  <a:pt x="210" y="6444"/>
                  <a:pt x="332" y="7326"/>
                  <a:pt x="362" y="8237"/>
                </a:cubicBezTo>
                <a:cubicBezTo>
                  <a:pt x="393" y="8663"/>
                  <a:pt x="302" y="8815"/>
                  <a:pt x="575" y="9149"/>
                </a:cubicBezTo>
                <a:cubicBezTo>
                  <a:pt x="584" y="9167"/>
                  <a:pt x="601" y="9175"/>
                  <a:pt x="620" y="9175"/>
                </a:cubicBezTo>
                <a:cubicBezTo>
                  <a:pt x="666" y="9175"/>
                  <a:pt x="727" y="9132"/>
                  <a:pt x="727" y="9089"/>
                </a:cubicBezTo>
                <a:cubicBezTo>
                  <a:pt x="606" y="7903"/>
                  <a:pt x="697" y="6718"/>
                  <a:pt x="545" y="5532"/>
                </a:cubicBezTo>
                <a:cubicBezTo>
                  <a:pt x="362" y="3861"/>
                  <a:pt x="241" y="1733"/>
                  <a:pt x="606" y="91"/>
                </a:cubicBezTo>
                <a:cubicBezTo>
                  <a:pt x="606" y="31"/>
                  <a:pt x="575" y="0"/>
                  <a:pt x="514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2081801" y="4036250"/>
            <a:ext cx="53384" cy="780993"/>
          </a:xfrm>
          <a:custGeom>
            <a:avLst/>
            <a:gdLst/>
            <a:ahLst/>
            <a:cxnLst/>
            <a:rect l="l" t="t" r="r" b="b"/>
            <a:pathLst>
              <a:path w="1977" h="28923" extrusionOk="0">
                <a:moveTo>
                  <a:pt x="1214" y="0"/>
                </a:moveTo>
                <a:cubicBezTo>
                  <a:pt x="1168" y="0"/>
                  <a:pt x="1136" y="50"/>
                  <a:pt x="1186" y="100"/>
                </a:cubicBezTo>
                <a:cubicBezTo>
                  <a:pt x="1672" y="525"/>
                  <a:pt x="1277" y="2470"/>
                  <a:pt x="1247" y="2987"/>
                </a:cubicBezTo>
                <a:cubicBezTo>
                  <a:pt x="1216" y="4112"/>
                  <a:pt x="1064" y="5236"/>
                  <a:pt x="973" y="6361"/>
                </a:cubicBezTo>
                <a:cubicBezTo>
                  <a:pt x="760" y="8884"/>
                  <a:pt x="791" y="11437"/>
                  <a:pt x="608" y="13990"/>
                </a:cubicBezTo>
                <a:cubicBezTo>
                  <a:pt x="244" y="18945"/>
                  <a:pt x="1" y="23808"/>
                  <a:pt x="365" y="28763"/>
                </a:cubicBezTo>
                <a:cubicBezTo>
                  <a:pt x="365" y="28869"/>
                  <a:pt x="441" y="28922"/>
                  <a:pt x="517" y="28922"/>
                </a:cubicBezTo>
                <a:cubicBezTo>
                  <a:pt x="593" y="28922"/>
                  <a:pt x="669" y="28869"/>
                  <a:pt x="669" y="28763"/>
                </a:cubicBezTo>
                <a:cubicBezTo>
                  <a:pt x="1064" y="23261"/>
                  <a:pt x="1277" y="17638"/>
                  <a:pt x="1399" y="12106"/>
                </a:cubicBezTo>
                <a:cubicBezTo>
                  <a:pt x="1460" y="9522"/>
                  <a:pt x="1490" y="6939"/>
                  <a:pt x="1581" y="4355"/>
                </a:cubicBezTo>
                <a:cubicBezTo>
                  <a:pt x="1642" y="3291"/>
                  <a:pt x="1976" y="1528"/>
                  <a:pt x="1551" y="525"/>
                </a:cubicBezTo>
                <a:cubicBezTo>
                  <a:pt x="1368" y="69"/>
                  <a:pt x="1642" y="221"/>
                  <a:pt x="1247" y="8"/>
                </a:cubicBezTo>
                <a:cubicBezTo>
                  <a:pt x="1236" y="3"/>
                  <a:pt x="1224" y="0"/>
                  <a:pt x="121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"/>
          <p:cNvSpPr/>
          <p:nvPr/>
        </p:nvSpPr>
        <p:spPr>
          <a:xfrm>
            <a:off x="1798329" y="4048401"/>
            <a:ext cx="294732" cy="54194"/>
          </a:xfrm>
          <a:custGeom>
            <a:avLst/>
            <a:gdLst/>
            <a:ahLst/>
            <a:cxnLst/>
            <a:rect l="l" t="t" r="r" b="b"/>
            <a:pathLst>
              <a:path w="10915" h="2007" extrusionOk="0">
                <a:moveTo>
                  <a:pt x="10813" y="0"/>
                </a:moveTo>
                <a:cubicBezTo>
                  <a:pt x="10801" y="0"/>
                  <a:pt x="10787" y="5"/>
                  <a:pt x="10772" y="14"/>
                </a:cubicBezTo>
                <a:cubicBezTo>
                  <a:pt x="8564" y="1038"/>
                  <a:pt x="6197" y="1624"/>
                  <a:pt x="3820" y="1624"/>
                </a:cubicBezTo>
                <a:cubicBezTo>
                  <a:pt x="2597" y="1624"/>
                  <a:pt x="1372" y="1469"/>
                  <a:pt x="164" y="1139"/>
                </a:cubicBezTo>
                <a:cubicBezTo>
                  <a:pt x="149" y="1131"/>
                  <a:pt x="135" y="1128"/>
                  <a:pt x="122" y="1128"/>
                </a:cubicBezTo>
                <a:cubicBezTo>
                  <a:pt x="31" y="1128"/>
                  <a:pt x="0" y="1295"/>
                  <a:pt x="134" y="1321"/>
                </a:cubicBezTo>
                <a:cubicBezTo>
                  <a:pt x="1411" y="1730"/>
                  <a:pt x="3053" y="2007"/>
                  <a:pt x="4710" y="2007"/>
                </a:cubicBezTo>
                <a:cubicBezTo>
                  <a:pt x="6877" y="2007"/>
                  <a:pt x="9069" y="1532"/>
                  <a:pt x="10499" y="258"/>
                </a:cubicBezTo>
                <a:lnTo>
                  <a:pt x="10499" y="258"/>
                </a:lnTo>
                <a:cubicBezTo>
                  <a:pt x="10449" y="307"/>
                  <a:pt x="10480" y="357"/>
                  <a:pt x="10527" y="357"/>
                </a:cubicBezTo>
                <a:cubicBezTo>
                  <a:pt x="10537" y="357"/>
                  <a:pt x="10548" y="354"/>
                  <a:pt x="10559" y="349"/>
                </a:cubicBezTo>
                <a:lnTo>
                  <a:pt x="10559" y="379"/>
                </a:lnTo>
                <a:lnTo>
                  <a:pt x="10863" y="166"/>
                </a:lnTo>
                <a:cubicBezTo>
                  <a:pt x="10914" y="115"/>
                  <a:pt x="10880" y="0"/>
                  <a:pt x="10813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"/>
          <p:cNvSpPr/>
          <p:nvPr/>
        </p:nvSpPr>
        <p:spPr>
          <a:xfrm>
            <a:off x="2005465" y="4083073"/>
            <a:ext cx="90215" cy="18254"/>
          </a:xfrm>
          <a:custGeom>
            <a:avLst/>
            <a:gdLst/>
            <a:ahLst/>
            <a:cxnLst/>
            <a:rect l="l" t="t" r="r" b="b"/>
            <a:pathLst>
              <a:path w="3341" h="676" extrusionOk="0">
                <a:moveTo>
                  <a:pt x="3276" y="1"/>
                </a:moveTo>
                <a:cubicBezTo>
                  <a:pt x="3269" y="1"/>
                  <a:pt x="3261" y="3"/>
                  <a:pt x="3253" y="7"/>
                </a:cubicBezTo>
                <a:cubicBezTo>
                  <a:pt x="2220" y="281"/>
                  <a:pt x="1156" y="433"/>
                  <a:pt x="92" y="524"/>
                </a:cubicBezTo>
                <a:cubicBezTo>
                  <a:pt x="1" y="524"/>
                  <a:pt x="1" y="645"/>
                  <a:pt x="92" y="645"/>
                </a:cubicBezTo>
                <a:cubicBezTo>
                  <a:pt x="305" y="666"/>
                  <a:pt x="517" y="676"/>
                  <a:pt x="730" y="676"/>
                </a:cubicBezTo>
                <a:cubicBezTo>
                  <a:pt x="1156" y="676"/>
                  <a:pt x="1581" y="635"/>
                  <a:pt x="2007" y="554"/>
                </a:cubicBezTo>
                <a:cubicBezTo>
                  <a:pt x="2432" y="463"/>
                  <a:pt x="2949" y="433"/>
                  <a:pt x="3314" y="129"/>
                </a:cubicBezTo>
                <a:cubicBezTo>
                  <a:pt x="3340" y="76"/>
                  <a:pt x="3321" y="1"/>
                  <a:pt x="3276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"/>
          <p:cNvSpPr/>
          <p:nvPr/>
        </p:nvSpPr>
        <p:spPr>
          <a:xfrm>
            <a:off x="2021072" y="4111722"/>
            <a:ext cx="49631" cy="17147"/>
          </a:xfrm>
          <a:custGeom>
            <a:avLst/>
            <a:gdLst/>
            <a:ahLst/>
            <a:cxnLst/>
            <a:rect l="l" t="t" r="r" b="b"/>
            <a:pathLst>
              <a:path w="1838" h="635" extrusionOk="0">
                <a:moveTo>
                  <a:pt x="1688" y="0"/>
                </a:moveTo>
                <a:cubicBezTo>
                  <a:pt x="1674" y="0"/>
                  <a:pt x="1658" y="3"/>
                  <a:pt x="1642" y="10"/>
                </a:cubicBezTo>
                <a:cubicBezTo>
                  <a:pt x="1368" y="71"/>
                  <a:pt x="1125" y="192"/>
                  <a:pt x="882" y="253"/>
                </a:cubicBezTo>
                <a:cubicBezTo>
                  <a:pt x="608" y="314"/>
                  <a:pt x="365" y="375"/>
                  <a:pt x="122" y="405"/>
                </a:cubicBezTo>
                <a:cubicBezTo>
                  <a:pt x="0" y="435"/>
                  <a:pt x="0" y="618"/>
                  <a:pt x="122" y="618"/>
                </a:cubicBezTo>
                <a:cubicBezTo>
                  <a:pt x="191" y="629"/>
                  <a:pt x="260" y="634"/>
                  <a:pt x="328" y="634"/>
                </a:cubicBezTo>
                <a:cubicBezTo>
                  <a:pt x="800" y="634"/>
                  <a:pt x="1251" y="386"/>
                  <a:pt x="1702" y="253"/>
                </a:cubicBezTo>
                <a:cubicBezTo>
                  <a:pt x="1838" y="199"/>
                  <a:pt x="1804" y="0"/>
                  <a:pt x="168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"/>
          <p:cNvSpPr/>
          <p:nvPr/>
        </p:nvSpPr>
        <p:spPr>
          <a:xfrm>
            <a:off x="2020235" y="4155952"/>
            <a:ext cx="50468" cy="22547"/>
          </a:xfrm>
          <a:custGeom>
            <a:avLst/>
            <a:gdLst/>
            <a:ahLst/>
            <a:cxnLst/>
            <a:rect l="l" t="t" r="r" b="b"/>
            <a:pathLst>
              <a:path w="1869" h="835" extrusionOk="0">
                <a:moveTo>
                  <a:pt x="1692" y="1"/>
                </a:moveTo>
                <a:cubicBezTo>
                  <a:pt x="1676" y="1"/>
                  <a:pt x="1659" y="5"/>
                  <a:pt x="1642" y="13"/>
                </a:cubicBezTo>
                <a:cubicBezTo>
                  <a:pt x="1338" y="135"/>
                  <a:pt x="1065" y="226"/>
                  <a:pt x="761" y="317"/>
                </a:cubicBezTo>
                <a:cubicBezTo>
                  <a:pt x="518" y="378"/>
                  <a:pt x="244" y="317"/>
                  <a:pt x="62" y="500"/>
                </a:cubicBezTo>
                <a:cubicBezTo>
                  <a:pt x="1" y="560"/>
                  <a:pt x="1" y="652"/>
                  <a:pt x="62" y="712"/>
                </a:cubicBezTo>
                <a:cubicBezTo>
                  <a:pt x="155" y="799"/>
                  <a:pt x="270" y="834"/>
                  <a:pt x="398" y="834"/>
                </a:cubicBezTo>
                <a:cubicBezTo>
                  <a:pt x="851" y="834"/>
                  <a:pt x="1455" y="385"/>
                  <a:pt x="1764" y="196"/>
                </a:cubicBezTo>
                <a:cubicBezTo>
                  <a:pt x="1868" y="143"/>
                  <a:pt x="1793" y="1"/>
                  <a:pt x="169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"/>
          <p:cNvSpPr/>
          <p:nvPr/>
        </p:nvSpPr>
        <p:spPr>
          <a:xfrm>
            <a:off x="2046671" y="4198805"/>
            <a:ext cx="15472" cy="8614"/>
          </a:xfrm>
          <a:custGeom>
            <a:avLst/>
            <a:gdLst/>
            <a:ahLst/>
            <a:cxnLst/>
            <a:rect l="l" t="t" r="r" b="b"/>
            <a:pathLst>
              <a:path w="573" h="319" extrusionOk="0">
                <a:moveTo>
                  <a:pt x="351" y="1"/>
                </a:moveTo>
                <a:cubicBezTo>
                  <a:pt x="200" y="1"/>
                  <a:pt x="78" y="87"/>
                  <a:pt x="25" y="220"/>
                </a:cubicBezTo>
                <a:cubicBezTo>
                  <a:pt x="0" y="269"/>
                  <a:pt x="36" y="319"/>
                  <a:pt x="83" y="319"/>
                </a:cubicBezTo>
                <a:cubicBezTo>
                  <a:pt x="94" y="319"/>
                  <a:pt x="105" y="316"/>
                  <a:pt x="116" y="311"/>
                </a:cubicBezTo>
                <a:cubicBezTo>
                  <a:pt x="181" y="289"/>
                  <a:pt x="245" y="268"/>
                  <a:pt x="310" y="268"/>
                </a:cubicBezTo>
                <a:cubicBezTo>
                  <a:pt x="336" y="268"/>
                  <a:pt x="363" y="271"/>
                  <a:pt x="390" y="280"/>
                </a:cubicBezTo>
                <a:cubicBezTo>
                  <a:pt x="572" y="280"/>
                  <a:pt x="572" y="37"/>
                  <a:pt x="390" y="7"/>
                </a:cubicBezTo>
                <a:lnTo>
                  <a:pt x="420" y="7"/>
                </a:lnTo>
                <a:cubicBezTo>
                  <a:pt x="396" y="3"/>
                  <a:pt x="373" y="1"/>
                  <a:pt x="35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"/>
          <p:cNvSpPr/>
          <p:nvPr/>
        </p:nvSpPr>
        <p:spPr>
          <a:xfrm>
            <a:off x="2053907" y="4252891"/>
            <a:ext cx="6265" cy="3834"/>
          </a:xfrm>
          <a:custGeom>
            <a:avLst/>
            <a:gdLst/>
            <a:ahLst/>
            <a:cxnLst/>
            <a:rect l="l" t="t" r="r" b="b"/>
            <a:pathLst>
              <a:path w="232" h="142" extrusionOk="0">
                <a:moveTo>
                  <a:pt x="158" y="0"/>
                </a:moveTo>
                <a:cubicBezTo>
                  <a:pt x="148" y="0"/>
                  <a:pt x="135" y="3"/>
                  <a:pt x="122" y="10"/>
                </a:cubicBezTo>
                <a:lnTo>
                  <a:pt x="30" y="40"/>
                </a:lnTo>
                <a:cubicBezTo>
                  <a:pt x="0" y="40"/>
                  <a:pt x="0" y="101"/>
                  <a:pt x="30" y="101"/>
                </a:cubicBezTo>
                <a:lnTo>
                  <a:pt x="122" y="131"/>
                </a:lnTo>
                <a:cubicBezTo>
                  <a:pt x="135" y="138"/>
                  <a:pt x="148" y="141"/>
                  <a:pt x="158" y="141"/>
                </a:cubicBezTo>
                <a:cubicBezTo>
                  <a:pt x="231" y="141"/>
                  <a:pt x="231" y="0"/>
                  <a:pt x="15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"/>
          <p:cNvSpPr/>
          <p:nvPr/>
        </p:nvSpPr>
        <p:spPr>
          <a:xfrm>
            <a:off x="2047319" y="4289183"/>
            <a:ext cx="33699" cy="396856"/>
          </a:xfrm>
          <a:custGeom>
            <a:avLst/>
            <a:gdLst/>
            <a:ahLst/>
            <a:cxnLst/>
            <a:rect l="l" t="t" r="r" b="b"/>
            <a:pathLst>
              <a:path w="1248" h="14697" extrusionOk="0">
                <a:moveTo>
                  <a:pt x="296" y="1"/>
                </a:moveTo>
                <a:cubicBezTo>
                  <a:pt x="260" y="1"/>
                  <a:pt x="214" y="27"/>
                  <a:pt x="214" y="64"/>
                </a:cubicBezTo>
                <a:cubicBezTo>
                  <a:pt x="974" y="4867"/>
                  <a:pt x="1" y="9821"/>
                  <a:pt x="822" y="14654"/>
                </a:cubicBezTo>
                <a:cubicBezTo>
                  <a:pt x="822" y="14681"/>
                  <a:pt x="852" y="14696"/>
                  <a:pt x="886" y="14696"/>
                </a:cubicBezTo>
                <a:cubicBezTo>
                  <a:pt x="928" y="14696"/>
                  <a:pt x="974" y="14674"/>
                  <a:pt x="974" y="14624"/>
                </a:cubicBezTo>
                <a:cubicBezTo>
                  <a:pt x="457" y="9791"/>
                  <a:pt x="1247" y="4806"/>
                  <a:pt x="335" y="34"/>
                </a:cubicBezTo>
                <a:cubicBezTo>
                  <a:pt x="335" y="10"/>
                  <a:pt x="318" y="1"/>
                  <a:pt x="296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"/>
          <p:cNvSpPr/>
          <p:nvPr/>
        </p:nvSpPr>
        <p:spPr>
          <a:xfrm>
            <a:off x="1702605" y="4880484"/>
            <a:ext cx="387864" cy="37425"/>
          </a:xfrm>
          <a:custGeom>
            <a:avLst/>
            <a:gdLst/>
            <a:ahLst/>
            <a:cxnLst/>
            <a:rect l="l" t="t" r="r" b="b"/>
            <a:pathLst>
              <a:path w="14364" h="1386" extrusionOk="0">
                <a:moveTo>
                  <a:pt x="14271" y="0"/>
                </a:moveTo>
                <a:cubicBezTo>
                  <a:pt x="14256" y="0"/>
                  <a:pt x="14240" y="6"/>
                  <a:pt x="14226" y="20"/>
                </a:cubicBezTo>
                <a:cubicBezTo>
                  <a:pt x="13344" y="811"/>
                  <a:pt x="11642" y="780"/>
                  <a:pt x="10609" y="841"/>
                </a:cubicBezTo>
                <a:cubicBezTo>
                  <a:pt x="9423" y="932"/>
                  <a:pt x="8238" y="963"/>
                  <a:pt x="7053" y="993"/>
                </a:cubicBezTo>
                <a:cubicBezTo>
                  <a:pt x="5695" y="1029"/>
                  <a:pt x="4305" y="1076"/>
                  <a:pt x="2922" y="1076"/>
                </a:cubicBezTo>
                <a:cubicBezTo>
                  <a:pt x="1982" y="1076"/>
                  <a:pt x="1045" y="1055"/>
                  <a:pt x="122" y="993"/>
                </a:cubicBezTo>
                <a:cubicBezTo>
                  <a:pt x="1" y="993"/>
                  <a:pt x="31" y="1145"/>
                  <a:pt x="122" y="1176"/>
                </a:cubicBezTo>
                <a:cubicBezTo>
                  <a:pt x="1429" y="1328"/>
                  <a:pt x="2761" y="1386"/>
                  <a:pt x="4095" y="1386"/>
                </a:cubicBezTo>
                <a:cubicBezTo>
                  <a:pt x="5678" y="1386"/>
                  <a:pt x="7265" y="1305"/>
                  <a:pt x="8815" y="1206"/>
                </a:cubicBezTo>
                <a:cubicBezTo>
                  <a:pt x="10366" y="1115"/>
                  <a:pt x="13101" y="1297"/>
                  <a:pt x="14317" y="112"/>
                </a:cubicBezTo>
                <a:cubicBezTo>
                  <a:pt x="14364" y="65"/>
                  <a:pt x="14321" y="0"/>
                  <a:pt x="1427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"/>
          <p:cNvSpPr/>
          <p:nvPr/>
        </p:nvSpPr>
        <p:spPr>
          <a:xfrm>
            <a:off x="1623811" y="4099652"/>
            <a:ext cx="47362" cy="9964"/>
          </a:xfrm>
          <a:custGeom>
            <a:avLst/>
            <a:gdLst/>
            <a:ahLst/>
            <a:cxnLst/>
            <a:rect l="l" t="t" r="r" b="b"/>
            <a:pathLst>
              <a:path w="1754" h="369" extrusionOk="0">
                <a:moveTo>
                  <a:pt x="92" y="1"/>
                </a:moveTo>
                <a:cubicBezTo>
                  <a:pt x="1" y="1"/>
                  <a:pt x="1" y="122"/>
                  <a:pt x="92" y="122"/>
                </a:cubicBezTo>
                <a:cubicBezTo>
                  <a:pt x="578" y="183"/>
                  <a:pt x="1095" y="305"/>
                  <a:pt x="1581" y="366"/>
                </a:cubicBezTo>
                <a:cubicBezTo>
                  <a:pt x="1591" y="368"/>
                  <a:pt x="1601" y="369"/>
                  <a:pt x="1610" y="369"/>
                </a:cubicBezTo>
                <a:cubicBezTo>
                  <a:pt x="1737" y="369"/>
                  <a:pt x="1754" y="181"/>
                  <a:pt x="1612" y="153"/>
                </a:cubicBezTo>
                <a:cubicBezTo>
                  <a:pt x="1338" y="122"/>
                  <a:pt x="1065" y="92"/>
                  <a:pt x="791" y="62"/>
                </a:cubicBezTo>
                <a:cubicBezTo>
                  <a:pt x="548" y="1"/>
                  <a:pt x="305" y="1"/>
                  <a:pt x="9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"/>
          <p:cNvSpPr/>
          <p:nvPr/>
        </p:nvSpPr>
        <p:spPr>
          <a:xfrm>
            <a:off x="5826102" y="4549217"/>
            <a:ext cx="482643" cy="196416"/>
          </a:xfrm>
          <a:custGeom>
            <a:avLst/>
            <a:gdLst/>
            <a:ahLst/>
            <a:cxnLst/>
            <a:rect l="l" t="t" r="r" b="b"/>
            <a:pathLst>
              <a:path w="17874" h="7274" extrusionOk="0">
                <a:moveTo>
                  <a:pt x="17858" y="0"/>
                </a:moveTo>
                <a:cubicBezTo>
                  <a:pt x="17854" y="0"/>
                  <a:pt x="17849" y="3"/>
                  <a:pt x="17843" y="9"/>
                </a:cubicBezTo>
                <a:cubicBezTo>
                  <a:pt x="11916" y="2410"/>
                  <a:pt x="5958" y="4781"/>
                  <a:pt x="31" y="7182"/>
                </a:cubicBezTo>
                <a:cubicBezTo>
                  <a:pt x="1" y="7182"/>
                  <a:pt x="31" y="7273"/>
                  <a:pt x="62" y="7273"/>
                </a:cubicBezTo>
                <a:cubicBezTo>
                  <a:pt x="3283" y="5966"/>
                  <a:pt x="6475" y="4659"/>
                  <a:pt x="9667" y="3352"/>
                </a:cubicBezTo>
                <a:cubicBezTo>
                  <a:pt x="11186" y="2744"/>
                  <a:pt x="12706" y="2197"/>
                  <a:pt x="14226" y="1559"/>
                </a:cubicBezTo>
                <a:cubicBezTo>
                  <a:pt x="14621" y="1376"/>
                  <a:pt x="14925" y="1225"/>
                  <a:pt x="15320" y="1073"/>
                </a:cubicBezTo>
                <a:cubicBezTo>
                  <a:pt x="15715" y="890"/>
                  <a:pt x="17326" y="495"/>
                  <a:pt x="17661" y="191"/>
                </a:cubicBezTo>
                <a:lnTo>
                  <a:pt x="17661" y="191"/>
                </a:lnTo>
                <a:cubicBezTo>
                  <a:pt x="17639" y="213"/>
                  <a:pt x="17648" y="234"/>
                  <a:pt x="17666" y="234"/>
                </a:cubicBezTo>
                <a:cubicBezTo>
                  <a:pt x="17673" y="234"/>
                  <a:pt x="17682" y="230"/>
                  <a:pt x="17691" y="221"/>
                </a:cubicBezTo>
                <a:lnTo>
                  <a:pt x="17873" y="39"/>
                </a:lnTo>
                <a:cubicBezTo>
                  <a:pt x="17873" y="39"/>
                  <a:pt x="17873" y="0"/>
                  <a:pt x="1785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"/>
          <p:cNvSpPr/>
          <p:nvPr/>
        </p:nvSpPr>
        <p:spPr>
          <a:xfrm>
            <a:off x="5827939" y="4550918"/>
            <a:ext cx="608609" cy="200575"/>
          </a:xfrm>
          <a:custGeom>
            <a:avLst/>
            <a:gdLst/>
            <a:ahLst/>
            <a:cxnLst/>
            <a:rect l="l" t="t" r="r" b="b"/>
            <a:pathLst>
              <a:path w="22539" h="7428" extrusionOk="0">
                <a:moveTo>
                  <a:pt x="22499" y="0"/>
                </a:moveTo>
                <a:cubicBezTo>
                  <a:pt x="22495" y="0"/>
                  <a:pt x="22491" y="2"/>
                  <a:pt x="22486" y="6"/>
                </a:cubicBezTo>
                <a:cubicBezTo>
                  <a:pt x="15039" y="2560"/>
                  <a:pt x="7714" y="5386"/>
                  <a:pt x="54" y="7332"/>
                </a:cubicBezTo>
                <a:cubicBezTo>
                  <a:pt x="0" y="7332"/>
                  <a:pt x="18" y="7428"/>
                  <a:pt x="66" y="7428"/>
                </a:cubicBezTo>
                <a:cubicBezTo>
                  <a:pt x="72" y="7428"/>
                  <a:pt x="78" y="7426"/>
                  <a:pt x="85" y="7423"/>
                </a:cubicBezTo>
                <a:cubicBezTo>
                  <a:pt x="7775" y="5538"/>
                  <a:pt x="15039" y="2651"/>
                  <a:pt x="22486" y="67"/>
                </a:cubicBezTo>
                <a:cubicBezTo>
                  <a:pt x="22538" y="67"/>
                  <a:pt x="22524" y="0"/>
                  <a:pt x="22499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"/>
          <p:cNvSpPr/>
          <p:nvPr/>
        </p:nvSpPr>
        <p:spPr>
          <a:xfrm>
            <a:off x="6051006" y="4457516"/>
            <a:ext cx="396451" cy="128883"/>
          </a:xfrm>
          <a:custGeom>
            <a:avLst/>
            <a:gdLst/>
            <a:ahLst/>
            <a:cxnLst/>
            <a:rect l="l" t="t" r="r" b="b"/>
            <a:pathLst>
              <a:path w="14682" h="4773" extrusionOk="0">
                <a:moveTo>
                  <a:pt x="14620" y="0"/>
                </a:moveTo>
                <a:cubicBezTo>
                  <a:pt x="9696" y="1307"/>
                  <a:pt x="4985" y="3283"/>
                  <a:pt x="61" y="4681"/>
                </a:cubicBezTo>
                <a:cubicBezTo>
                  <a:pt x="0" y="4681"/>
                  <a:pt x="31" y="4772"/>
                  <a:pt x="91" y="4772"/>
                </a:cubicBezTo>
                <a:cubicBezTo>
                  <a:pt x="5015" y="3435"/>
                  <a:pt x="9696" y="1399"/>
                  <a:pt x="14651" y="61"/>
                </a:cubicBezTo>
                <a:cubicBezTo>
                  <a:pt x="14681" y="61"/>
                  <a:pt x="14681" y="0"/>
                  <a:pt x="1465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"/>
          <p:cNvSpPr/>
          <p:nvPr/>
        </p:nvSpPr>
        <p:spPr>
          <a:xfrm>
            <a:off x="6383623" y="4475581"/>
            <a:ext cx="116975" cy="28083"/>
          </a:xfrm>
          <a:custGeom>
            <a:avLst/>
            <a:gdLst/>
            <a:ahLst/>
            <a:cxnLst/>
            <a:rect l="l" t="t" r="r" b="b"/>
            <a:pathLst>
              <a:path w="4332" h="1040" extrusionOk="0">
                <a:moveTo>
                  <a:pt x="4217" y="0"/>
                </a:moveTo>
                <a:cubicBezTo>
                  <a:pt x="4225" y="0"/>
                  <a:pt x="4232" y="1"/>
                  <a:pt x="4238" y="2"/>
                </a:cubicBezTo>
                <a:lnTo>
                  <a:pt x="4238" y="2"/>
                </a:lnTo>
                <a:cubicBezTo>
                  <a:pt x="4241" y="2"/>
                  <a:pt x="4245" y="1"/>
                  <a:pt x="4248" y="0"/>
                </a:cubicBezTo>
                <a:close/>
                <a:moveTo>
                  <a:pt x="4238" y="2"/>
                </a:moveTo>
                <a:lnTo>
                  <a:pt x="4238" y="2"/>
                </a:lnTo>
                <a:cubicBezTo>
                  <a:pt x="2843" y="335"/>
                  <a:pt x="1418" y="518"/>
                  <a:pt x="53" y="942"/>
                </a:cubicBezTo>
                <a:cubicBezTo>
                  <a:pt x="1" y="968"/>
                  <a:pt x="16" y="1040"/>
                  <a:pt x="60" y="1040"/>
                </a:cubicBezTo>
                <a:cubicBezTo>
                  <a:pt x="67" y="1040"/>
                  <a:pt x="75" y="1038"/>
                  <a:pt x="84" y="1034"/>
                </a:cubicBezTo>
                <a:cubicBezTo>
                  <a:pt x="1482" y="699"/>
                  <a:pt x="2880" y="456"/>
                  <a:pt x="4248" y="152"/>
                </a:cubicBezTo>
                <a:cubicBezTo>
                  <a:pt x="4332" y="124"/>
                  <a:pt x="4313" y="19"/>
                  <a:pt x="4238" y="2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"/>
          <p:cNvSpPr/>
          <p:nvPr/>
        </p:nvSpPr>
        <p:spPr>
          <a:xfrm>
            <a:off x="6379303" y="4407724"/>
            <a:ext cx="112897" cy="46525"/>
          </a:xfrm>
          <a:custGeom>
            <a:avLst/>
            <a:gdLst/>
            <a:ahLst/>
            <a:cxnLst/>
            <a:rect l="l" t="t" r="r" b="b"/>
            <a:pathLst>
              <a:path w="4181" h="1723" extrusionOk="0">
                <a:moveTo>
                  <a:pt x="4129" y="0"/>
                </a:moveTo>
                <a:cubicBezTo>
                  <a:pt x="4120" y="0"/>
                  <a:pt x="4111" y="6"/>
                  <a:pt x="4104" y="21"/>
                </a:cubicBezTo>
                <a:lnTo>
                  <a:pt x="4073" y="21"/>
                </a:lnTo>
                <a:cubicBezTo>
                  <a:pt x="3466" y="385"/>
                  <a:pt x="2827" y="750"/>
                  <a:pt x="2189" y="1024"/>
                </a:cubicBezTo>
                <a:cubicBezTo>
                  <a:pt x="1490" y="1267"/>
                  <a:pt x="760" y="1480"/>
                  <a:pt x="31" y="1632"/>
                </a:cubicBezTo>
                <a:cubicBezTo>
                  <a:pt x="0" y="1632"/>
                  <a:pt x="0" y="1723"/>
                  <a:pt x="61" y="1723"/>
                </a:cubicBezTo>
                <a:cubicBezTo>
                  <a:pt x="791" y="1540"/>
                  <a:pt x="1520" y="1358"/>
                  <a:pt x="2219" y="1115"/>
                </a:cubicBezTo>
                <a:cubicBezTo>
                  <a:pt x="2888" y="811"/>
                  <a:pt x="3526" y="477"/>
                  <a:pt x="4134" y="81"/>
                </a:cubicBezTo>
                <a:cubicBezTo>
                  <a:pt x="4180" y="58"/>
                  <a:pt x="4156" y="0"/>
                  <a:pt x="4129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"/>
          <p:cNvSpPr/>
          <p:nvPr/>
        </p:nvSpPr>
        <p:spPr>
          <a:xfrm>
            <a:off x="5768020" y="4655310"/>
            <a:ext cx="473408" cy="173329"/>
          </a:xfrm>
          <a:custGeom>
            <a:avLst/>
            <a:gdLst/>
            <a:ahLst/>
            <a:cxnLst/>
            <a:rect l="l" t="t" r="r" b="b"/>
            <a:pathLst>
              <a:path w="17532" h="6419" extrusionOk="0">
                <a:moveTo>
                  <a:pt x="17471" y="1"/>
                </a:moveTo>
                <a:cubicBezTo>
                  <a:pt x="11514" y="1672"/>
                  <a:pt x="5982" y="4560"/>
                  <a:pt x="54" y="6293"/>
                </a:cubicBezTo>
                <a:cubicBezTo>
                  <a:pt x="0" y="6320"/>
                  <a:pt x="18" y="6419"/>
                  <a:pt x="66" y="6419"/>
                </a:cubicBezTo>
                <a:cubicBezTo>
                  <a:pt x="72" y="6419"/>
                  <a:pt x="78" y="6418"/>
                  <a:pt x="85" y="6414"/>
                </a:cubicBezTo>
                <a:cubicBezTo>
                  <a:pt x="6042" y="4712"/>
                  <a:pt x="11544" y="1764"/>
                  <a:pt x="17502" y="92"/>
                </a:cubicBezTo>
                <a:cubicBezTo>
                  <a:pt x="17532" y="61"/>
                  <a:pt x="17532" y="31"/>
                  <a:pt x="1750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"/>
          <p:cNvSpPr/>
          <p:nvPr/>
        </p:nvSpPr>
        <p:spPr>
          <a:xfrm>
            <a:off x="5776850" y="4611809"/>
            <a:ext cx="244616" cy="73069"/>
          </a:xfrm>
          <a:custGeom>
            <a:avLst/>
            <a:gdLst/>
            <a:ahLst/>
            <a:cxnLst/>
            <a:rect l="l" t="t" r="r" b="b"/>
            <a:pathLst>
              <a:path w="9059" h="2706" extrusionOk="0">
                <a:moveTo>
                  <a:pt x="8998" y="1"/>
                </a:moveTo>
                <a:cubicBezTo>
                  <a:pt x="5989" y="730"/>
                  <a:pt x="2889" y="1429"/>
                  <a:pt x="31" y="2645"/>
                </a:cubicBezTo>
                <a:cubicBezTo>
                  <a:pt x="1" y="2645"/>
                  <a:pt x="31" y="2706"/>
                  <a:pt x="62" y="2706"/>
                </a:cubicBezTo>
                <a:cubicBezTo>
                  <a:pt x="2919" y="1521"/>
                  <a:pt x="6019" y="791"/>
                  <a:pt x="8998" y="62"/>
                </a:cubicBezTo>
                <a:cubicBezTo>
                  <a:pt x="9059" y="62"/>
                  <a:pt x="9059" y="1"/>
                  <a:pt x="8998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"/>
          <p:cNvSpPr/>
          <p:nvPr/>
        </p:nvSpPr>
        <p:spPr>
          <a:xfrm>
            <a:off x="5661144" y="4666651"/>
            <a:ext cx="255147" cy="84707"/>
          </a:xfrm>
          <a:custGeom>
            <a:avLst/>
            <a:gdLst/>
            <a:ahLst/>
            <a:cxnLst/>
            <a:rect l="l" t="t" r="r" b="b"/>
            <a:pathLst>
              <a:path w="9449" h="3137" extrusionOk="0">
                <a:moveTo>
                  <a:pt x="9424" y="0"/>
                </a:moveTo>
                <a:cubicBezTo>
                  <a:pt x="9423" y="0"/>
                  <a:pt x="9423" y="2"/>
                  <a:pt x="9423" y="6"/>
                </a:cubicBezTo>
                <a:cubicBezTo>
                  <a:pt x="7842" y="280"/>
                  <a:pt x="6292" y="675"/>
                  <a:pt x="4742" y="1131"/>
                </a:cubicBezTo>
                <a:cubicBezTo>
                  <a:pt x="3131" y="1678"/>
                  <a:pt x="1642" y="2529"/>
                  <a:pt x="31" y="3076"/>
                </a:cubicBezTo>
                <a:cubicBezTo>
                  <a:pt x="0" y="3076"/>
                  <a:pt x="31" y="3137"/>
                  <a:pt x="31" y="3137"/>
                </a:cubicBezTo>
                <a:cubicBezTo>
                  <a:pt x="1642" y="2559"/>
                  <a:pt x="3131" y="1739"/>
                  <a:pt x="4742" y="1192"/>
                </a:cubicBezTo>
                <a:cubicBezTo>
                  <a:pt x="6292" y="736"/>
                  <a:pt x="7842" y="341"/>
                  <a:pt x="9423" y="67"/>
                </a:cubicBezTo>
                <a:cubicBezTo>
                  <a:pt x="9449" y="67"/>
                  <a:pt x="9430" y="0"/>
                  <a:pt x="942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"/>
          <p:cNvSpPr/>
          <p:nvPr/>
        </p:nvSpPr>
        <p:spPr>
          <a:xfrm>
            <a:off x="5689038" y="4758729"/>
            <a:ext cx="91133" cy="25463"/>
          </a:xfrm>
          <a:custGeom>
            <a:avLst/>
            <a:gdLst/>
            <a:ahLst/>
            <a:cxnLst/>
            <a:rect l="l" t="t" r="r" b="b"/>
            <a:pathLst>
              <a:path w="3375" h="943" extrusionOk="0">
                <a:moveTo>
                  <a:pt x="3283" y="1"/>
                </a:moveTo>
                <a:lnTo>
                  <a:pt x="3283" y="31"/>
                </a:lnTo>
                <a:cubicBezTo>
                  <a:pt x="2736" y="183"/>
                  <a:pt x="2189" y="305"/>
                  <a:pt x="1642" y="456"/>
                </a:cubicBezTo>
                <a:cubicBezTo>
                  <a:pt x="1125" y="639"/>
                  <a:pt x="578" y="760"/>
                  <a:pt x="31" y="852"/>
                </a:cubicBezTo>
                <a:cubicBezTo>
                  <a:pt x="1" y="852"/>
                  <a:pt x="1" y="943"/>
                  <a:pt x="31" y="943"/>
                </a:cubicBezTo>
                <a:cubicBezTo>
                  <a:pt x="548" y="852"/>
                  <a:pt x="1034" y="730"/>
                  <a:pt x="1551" y="548"/>
                </a:cubicBezTo>
                <a:cubicBezTo>
                  <a:pt x="2128" y="396"/>
                  <a:pt x="2736" y="274"/>
                  <a:pt x="3314" y="122"/>
                </a:cubicBezTo>
                <a:cubicBezTo>
                  <a:pt x="3375" y="92"/>
                  <a:pt x="3344" y="1"/>
                  <a:pt x="3283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"/>
          <p:cNvSpPr/>
          <p:nvPr/>
        </p:nvSpPr>
        <p:spPr>
          <a:xfrm>
            <a:off x="6260303" y="4575490"/>
            <a:ext cx="197658" cy="95454"/>
          </a:xfrm>
          <a:custGeom>
            <a:avLst/>
            <a:gdLst/>
            <a:ahLst/>
            <a:cxnLst/>
            <a:rect l="l" t="t" r="r" b="b"/>
            <a:pathLst>
              <a:path w="7320" h="3535" extrusionOk="0">
                <a:moveTo>
                  <a:pt x="7254" y="0"/>
                </a:moveTo>
                <a:cubicBezTo>
                  <a:pt x="7247" y="0"/>
                  <a:pt x="7240" y="3"/>
                  <a:pt x="7234" y="8"/>
                </a:cubicBezTo>
                <a:lnTo>
                  <a:pt x="7265" y="8"/>
                </a:lnTo>
                <a:cubicBezTo>
                  <a:pt x="5410" y="1832"/>
                  <a:pt x="2492" y="2714"/>
                  <a:pt x="61" y="3473"/>
                </a:cubicBezTo>
                <a:cubicBezTo>
                  <a:pt x="0" y="3473"/>
                  <a:pt x="30" y="3534"/>
                  <a:pt x="61" y="3534"/>
                </a:cubicBezTo>
                <a:cubicBezTo>
                  <a:pt x="2523" y="2835"/>
                  <a:pt x="5441" y="1923"/>
                  <a:pt x="7295" y="69"/>
                </a:cubicBezTo>
                <a:cubicBezTo>
                  <a:pt x="7320" y="45"/>
                  <a:pt x="7285" y="0"/>
                  <a:pt x="725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"/>
          <p:cNvSpPr/>
          <p:nvPr/>
        </p:nvSpPr>
        <p:spPr>
          <a:xfrm>
            <a:off x="4776353" y="4647938"/>
            <a:ext cx="307801" cy="89486"/>
          </a:xfrm>
          <a:custGeom>
            <a:avLst/>
            <a:gdLst/>
            <a:ahLst/>
            <a:cxnLst/>
            <a:rect l="l" t="t" r="r" b="b"/>
            <a:pathLst>
              <a:path w="11399" h="3314" extrusionOk="0">
                <a:moveTo>
                  <a:pt x="31" y="0"/>
                </a:moveTo>
                <a:cubicBezTo>
                  <a:pt x="1" y="0"/>
                  <a:pt x="1" y="31"/>
                  <a:pt x="31" y="31"/>
                </a:cubicBezTo>
                <a:cubicBezTo>
                  <a:pt x="3800" y="1094"/>
                  <a:pt x="7569" y="2128"/>
                  <a:pt x="11308" y="3313"/>
                </a:cubicBezTo>
                <a:cubicBezTo>
                  <a:pt x="11369" y="3313"/>
                  <a:pt x="11399" y="3252"/>
                  <a:pt x="11338" y="3222"/>
                </a:cubicBezTo>
                <a:cubicBezTo>
                  <a:pt x="7600" y="2037"/>
                  <a:pt x="3800" y="1064"/>
                  <a:pt x="3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"/>
          <p:cNvSpPr/>
          <p:nvPr/>
        </p:nvSpPr>
        <p:spPr>
          <a:xfrm>
            <a:off x="4828063" y="4716875"/>
            <a:ext cx="566350" cy="144463"/>
          </a:xfrm>
          <a:custGeom>
            <a:avLst/>
            <a:gdLst/>
            <a:ahLst/>
            <a:cxnLst/>
            <a:rect l="l" t="t" r="r" b="b"/>
            <a:pathLst>
              <a:path w="20974" h="5350" extrusionOk="0">
                <a:moveTo>
                  <a:pt x="31" y="0"/>
                </a:moveTo>
                <a:cubicBezTo>
                  <a:pt x="1" y="0"/>
                  <a:pt x="1" y="31"/>
                  <a:pt x="31" y="31"/>
                </a:cubicBezTo>
                <a:cubicBezTo>
                  <a:pt x="6748" y="2493"/>
                  <a:pt x="13861" y="4073"/>
                  <a:pt x="20913" y="5350"/>
                </a:cubicBezTo>
                <a:cubicBezTo>
                  <a:pt x="20974" y="5350"/>
                  <a:pt x="20974" y="5289"/>
                  <a:pt x="20943" y="5259"/>
                </a:cubicBezTo>
                <a:cubicBezTo>
                  <a:pt x="13891" y="3982"/>
                  <a:pt x="6779" y="2432"/>
                  <a:pt x="3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"/>
          <p:cNvSpPr/>
          <p:nvPr/>
        </p:nvSpPr>
        <p:spPr>
          <a:xfrm>
            <a:off x="4774706" y="4592124"/>
            <a:ext cx="498250" cy="109171"/>
          </a:xfrm>
          <a:custGeom>
            <a:avLst/>
            <a:gdLst/>
            <a:ahLst/>
            <a:cxnLst/>
            <a:rect l="l" t="t" r="r" b="b"/>
            <a:pathLst>
              <a:path w="18452" h="4043" extrusionOk="0">
                <a:moveTo>
                  <a:pt x="92" y="0"/>
                </a:moveTo>
                <a:cubicBezTo>
                  <a:pt x="31" y="0"/>
                  <a:pt x="1" y="61"/>
                  <a:pt x="62" y="91"/>
                </a:cubicBezTo>
                <a:lnTo>
                  <a:pt x="92" y="91"/>
                </a:lnTo>
                <a:cubicBezTo>
                  <a:pt x="6171" y="1368"/>
                  <a:pt x="12372" y="2432"/>
                  <a:pt x="18421" y="4043"/>
                </a:cubicBezTo>
                <a:cubicBezTo>
                  <a:pt x="18451" y="4043"/>
                  <a:pt x="18451" y="3982"/>
                  <a:pt x="18421" y="3982"/>
                </a:cubicBezTo>
                <a:cubicBezTo>
                  <a:pt x="12402" y="2310"/>
                  <a:pt x="6202" y="1277"/>
                  <a:pt x="9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"/>
          <p:cNvSpPr/>
          <p:nvPr/>
        </p:nvSpPr>
        <p:spPr>
          <a:xfrm>
            <a:off x="5159654" y="4710314"/>
            <a:ext cx="289764" cy="62403"/>
          </a:xfrm>
          <a:custGeom>
            <a:avLst/>
            <a:gdLst/>
            <a:ahLst/>
            <a:cxnLst/>
            <a:rect l="l" t="t" r="r" b="b"/>
            <a:pathLst>
              <a:path w="10731" h="2311" extrusionOk="0">
                <a:moveTo>
                  <a:pt x="92" y="0"/>
                </a:moveTo>
                <a:cubicBezTo>
                  <a:pt x="31" y="0"/>
                  <a:pt x="0" y="61"/>
                  <a:pt x="61" y="91"/>
                </a:cubicBezTo>
                <a:lnTo>
                  <a:pt x="92" y="91"/>
                </a:lnTo>
                <a:cubicBezTo>
                  <a:pt x="3618" y="669"/>
                  <a:pt x="7174" y="1429"/>
                  <a:pt x="10669" y="2310"/>
                </a:cubicBezTo>
                <a:cubicBezTo>
                  <a:pt x="10700" y="2310"/>
                  <a:pt x="10730" y="2280"/>
                  <a:pt x="10669" y="2249"/>
                </a:cubicBezTo>
                <a:cubicBezTo>
                  <a:pt x="7174" y="1338"/>
                  <a:pt x="3648" y="578"/>
                  <a:pt x="9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"/>
          <p:cNvSpPr/>
          <p:nvPr/>
        </p:nvSpPr>
        <p:spPr>
          <a:xfrm>
            <a:off x="5245819" y="4757082"/>
            <a:ext cx="256119" cy="65697"/>
          </a:xfrm>
          <a:custGeom>
            <a:avLst/>
            <a:gdLst/>
            <a:ahLst/>
            <a:cxnLst/>
            <a:rect l="l" t="t" r="r" b="b"/>
            <a:pathLst>
              <a:path w="9485" h="2433" extrusionOk="0">
                <a:moveTo>
                  <a:pt x="62" y="1"/>
                </a:moveTo>
                <a:cubicBezTo>
                  <a:pt x="1" y="1"/>
                  <a:pt x="1" y="92"/>
                  <a:pt x="62" y="92"/>
                </a:cubicBezTo>
                <a:cubicBezTo>
                  <a:pt x="3223" y="457"/>
                  <a:pt x="6354" y="1612"/>
                  <a:pt x="9424" y="2432"/>
                </a:cubicBezTo>
                <a:cubicBezTo>
                  <a:pt x="9454" y="2432"/>
                  <a:pt x="9484" y="2341"/>
                  <a:pt x="9424" y="2341"/>
                </a:cubicBezTo>
                <a:cubicBezTo>
                  <a:pt x="6354" y="1521"/>
                  <a:pt x="3223" y="366"/>
                  <a:pt x="6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"/>
          <p:cNvSpPr/>
          <p:nvPr/>
        </p:nvSpPr>
        <p:spPr>
          <a:xfrm>
            <a:off x="5425790" y="4723329"/>
            <a:ext cx="90107" cy="25571"/>
          </a:xfrm>
          <a:custGeom>
            <a:avLst/>
            <a:gdLst/>
            <a:ahLst/>
            <a:cxnLst/>
            <a:rect l="l" t="t" r="r" b="b"/>
            <a:pathLst>
              <a:path w="3337" h="947" extrusionOk="0">
                <a:moveTo>
                  <a:pt x="98" y="1"/>
                </a:moveTo>
                <a:cubicBezTo>
                  <a:pt x="44" y="1"/>
                  <a:pt x="1" y="126"/>
                  <a:pt x="84" y="126"/>
                </a:cubicBezTo>
                <a:cubicBezTo>
                  <a:pt x="1148" y="400"/>
                  <a:pt x="2181" y="704"/>
                  <a:pt x="3245" y="947"/>
                </a:cubicBezTo>
                <a:cubicBezTo>
                  <a:pt x="3336" y="947"/>
                  <a:pt x="3336" y="856"/>
                  <a:pt x="3275" y="825"/>
                </a:cubicBezTo>
                <a:cubicBezTo>
                  <a:pt x="2212" y="582"/>
                  <a:pt x="1178" y="278"/>
                  <a:pt x="114" y="5"/>
                </a:cubicBezTo>
                <a:cubicBezTo>
                  <a:pt x="109" y="2"/>
                  <a:pt x="103" y="1"/>
                  <a:pt x="98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"/>
          <p:cNvSpPr/>
          <p:nvPr/>
        </p:nvSpPr>
        <p:spPr>
          <a:xfrm>
            <a:off x="4642583" y="4649558"/>
            <a:ext cx="42691" cy="8236"/>
          </a:xfrm>
          <a:custGeom>
            <a:avLst/>
            <a:gdLst/>
            <a:ahLst/>
            <a:cxnLst/>
            <a:rect l="l" t="t" r="r" b="b"/>
            <a:pathLst>
              <a:path w="1581" h="305" extrusionOk="0">
                <a:moveTo>
                  <a:pt x="91" y="1"/>
                </a:moveTo>
                <a:cubicBezTo>
                  <a:pt x="0" y="1"/>
                  <a:pt x="0" y="123"/>
                  <a:pt x="91" y="123"/>
                </a:cubicBezTo>
                <a:cubicBezTo>
                  <a:pt x="578" y="123"/>
                  <a:pt x="1064" y="183"/>
                  <a:pt x="1520" y="305"/>
                </a:cubicBezTo>
                <a:cubicBezTo>
                  <a:pt x="1581" y="305"/>
                  <a:pt x="1581" y="214"/>
                  <a:pt x="1520" y="214"/>
                </a:cubicBezTo>
                <a:cubicBezTo>
                  <a:pt x="1064" y="92"/>
                  <a:pt x="578" y="1"/>
                  <a:pt x="9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"/>
          <p:cNvSpPr/>
          <p:nvPr/>
        </p:nvSpPr>
        <p:spPr>
          <a:xfrm>
            <a:off x="4626975" y="4704562"/>
            <a:ext cx="525307" cy="114923"/>
          </a:xfrm>
          <a:custGeom>
            <a:avLst/>
            <a:gdLst/>
            <a:ahLst/>
            <a:cxnLst/>
            <a:rect l="l" t="t" r="r" b="b"/>
            <a:pathLst>
              <a:path w="19454" h="4256" extrusionOk="0">
                <a:moveTo>
                  <a:pt x="61" y="0"/>
                </a:moveTo>
                <a:cubicBezTo>
                  <a:pt x="31" y="0"/>
                  <a:pt x="1" y="92"/>
                  <a:pt x="61" y="92"/>
                </a:cubicBezTo>
                <a:cubicBezTo>
                  <a:pt x="6505" y="1186"/>
                  <a:pt x="12949" y="3010"/>
                  <a:pt x="19393" y="4256"/>
                </a:cubicBezTo>
                <a:cubicBezTo>
                  <a:pt x="19454" y="4256"/>
                  <a:pt x="19454" y="4195"/>
                  <a:pt x="19423" y="4195"/>
                </a:cubicBezTo>
                <a:cubicBezTo>
                  <a:pt x="12949" y="2888"/>
                  <a:pt x="6536" y="1125"/>
                  <a:pt x="6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"/>
          <p:cNvSpPr/>
          <p:nvPr/>
        </p:nvSpPr>
        <p:spPr>
          <a:xfrm>
            <a:off x="4617957" y="4588830"/>
            <a:ext cx="86192" cy="16607"/>
          </a:xfrm>
          <a:custGeom>
            <a:avLst/>
            <a:gdLst/>
            <a:ahLst/>
            <a:cxnLst/>
            <a:rect l="l" t="t" r="r" b="b"/>
            <a:pathLst>
              <a:path w="3192" h="615" extrusionOk="0">
                <a:moveTo>
                  <a:pt x="91" y="1"/>
                </a:moveTo>
                <a:cubicBezTo>
                  <a:pt x="0" y="1"/>
                  <a:pt x="0" y="122"/>
                  <a:pt x="91" y="122"/>
                </a:cubicBezTo>
                <a:cubicBezTo>
                  <a:pt x="1032" y="208"/>
                  <a:pt x="2000" y="614"/>
                  <a:pt x="2944" y="614"/>
                </a:cubicBezTo>
                <a:cubicBezTo>
                  <a:pt x="3006" y="614"/>
                  <a:pt x="3069" y="612"/>
                  <a:pt x="3131" y="609"/>
                </a:cubicBezTo>
                <a:cubicBezTo>
                  <a:pt x="3138" y="612"/>
                  <a:pt x="3144" y="613"/>
                  <a:pt x="3149" y="613"/>
                </a:cubicBezTo>
                <a:cubicBezTo>
                  <a:pt x="3191" y="613"/>
                  <a:pt x="3185" y="517"/>
                  <a:pt x="3131" y="517"/>
                </a:cubicBezTo>
                <a:cubicBezTo>
                  <a:pt x="2098" y="457"/>
                  <a:pt x="1125" y="92"/>
                  <a:pt x="9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"/>
          <p:cNvSpPr/>
          <p:nvPr/>
        </p:nvSpPr>
        <p:spPr>
          <a:xfrm>
            <a:off x="4640099" y="4573249"/>
            <a:ext cx="20549" cy="4941"/>
          </a:xfrm>
          <a:custGeom>
            <a:avLst/>
            <a:gdLst/>
            <a:ahLst/>
            <a:cxnLst/>
            <a:rect l="l" t="t" r="r" b="b"/>
            <a:pathLst>
              <a:path w="761" h="183" extrusionOk="0">
                <a:moveTo>
                  <a:pt x="92" y="0"/>
                </a:moveTo>
                <a:cubicBezTo>
                  <a:pt x="31" y="0"/>
                  <a:pt x="1" y="91"/>
                  <a:pt x="62" y="91"/>
                </a:cubicBezTo>
                <a:lnTo>
                  <a:pt x="700" y="183"/>
                </a:lnTo>
                <a:cubicBezTo>
                  <a:pt x="730" y="183"/>
                  <a:pt x="761" y="122"/>
                  <a:pt x="700" y="91"/>
                </a:cubicBezTo>
                <a:lnTo>
                  <a:pt x="92" y="0"/>
                </a:ln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"/>
          <p:cNvSpPr/>
          <p:nvPr/>
        </p:nvSpPr>
        <p:spPr>
          <a:xfrm>
            <a:off x="4933130" y="4729999"/>
            <a:ext cx="345551" cy="78010"/>
          </a:xfrm>
          <a:custGeom>
            <a:avLst/>
            <a:gdLst/>
            <a:ahLst/>
            <a:cxnLst/>
            <a:rect l="l" t="t" r="r" b="b"/>
            <a:pathLst>
              <a:path w="12797" h="2889" extrusionOk="0">
                <a:moveTo>
                  <a:pt x="31" y="1"/>
                </a:moveTo>
                <a:cubicBezTo>
                  <a:pt x="0" y="1"/>
                  <a:pt x="0" y="31"/>
                  <a:pt x="31" y="31"/>
                </a:cubicBezTo>
                <a:cubicBezTo>
                  <a:pt x="4256" y="1095"/>
                  <a:pt x="8511" y="1946"/>
                  <a:pt x="12736" y="2888"/>
                </a:cubicBezTo>
                <a:cubicBezTo>
                  <a:pt x="12797" y="2888"/>
                  <a:pt x="12797" y="2858"/>
                  <a:pt x="12736" y="2858"/>
                </a:cubicBezTo>
                <a:cubicBezTo>
                  <a:pt x="8541" y="1824"/>
                  <a:pt x="4225" y="1034"/>
                  <a:pt x="3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"/>
          <p:cNvSpPr/>
          <p:nvPr/>
        </p:nvSpPr>
        <p:spPr>
          <a:xfrm>
            <a:off x="4966775" y="4662708"/>
            <a:ext cx="186155" cy="33807"/>
          </a:xfrm>
          <a:custGeom>
            <a:avLst/>
            <a:gdLst/>
            <a:ahLst/>
            <a:cxnLst/>
            <a:rect l="l" t="t" r="r" b="b"/>
            <a:pathLst>
              <a:path w="6894" h="1252" extrusionOk="0">
                <a:moveTo>
                  <a:pt x="122" y="0"/>
                </a:moveTo>
                <a:cubicBezTo>
                  <a:pt x="61" y="0"/>
                  <a:pt x="0" y="91"/>
                  <a:pt x="92" y="122"/>
                </a:cubicBezTo>
                <a:cubicBezTo>
                  <a:pt x="2341" y="487"/>
                  <a:pt x="4560" y="791"/>
                  <a:pt x="6809" y="1246"/>
                </a:cubicBezTo>
                <a:cubicBezTo>
                  <a:pt x="6816" y="1250"/>
                  <a:pt x="6822" y="1251"/>
                  <a:pt x="6828" y="1251"/>
                </a:cubicBezTo>
                <a:cubicBezTo>
                  <a:pt x="6875" y="1251"/>
                  <a:pt x="6893" y="1155"/>
                  <a:pt x="6839" y="1155"/>
                </a:cubicBezTo>
                <a:cubicBezTo>
                  <a:pt x="4621" y="608"/>
                  <a:pt x="2371" y="395"/>
                  <a:pt x="12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"/>
          <p:cNvSpPr/>
          <p:nvPr/>
        </p:nvSpPr>
        <p:spPr>
          <a:xfrm>
            <a:off x="5364009" y="4856397"/>
            <a:ext cx="151052" cy="40234"/>
          </a:xfrm>
          <a:custGeom>
            <a:avLst/>
            <a:gdLst/>
            <a:ahLst/>
            <a:cxnLst/>
            <a:rect l="l" t="t" r="r" b="b"/>
            <a:pathLst>
              <a:path w="5594" h="1490" extrusionOk="0">
                <a:moveTo>
                  <a:pt x="62" y="1"/>
                </a:moveTo>
                <a:cubicBezTo>
                  <a:pt x="1" y="1"/>
                  <a:pt x="1" y="61"/>
                  <a:pt x="31" y="61"/>
                </a:cubicBezTo>
                <a:cubicBezTo>
                  <a:pt x="1885" y="578"/>
                  <a:pt x="3679" y="1125"/>
                  <a:pt x="5533" y="1490"/>
                </a:cubicBezTo>
                <a:cubicBezTo>
                  <a:pt x="5594" y="1490"/>
                  <a:pt x="5594" y="1429"/>
                  <a:pt x="5563" y="1429"/>
                </a:cubicBezTo>
                <a:cubicBezTo>
                  <a:pt x="3679" y="1034"/>
                  <a:pt x="1916" y="517"/>
                  <a:pt x="6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"/>
          <p:cNvSpPr/>
          <p:nvPr/>
        </p:nvSpPr>
        <p:spPr>
          <a:xfrm>
            <a:off x="2784379" y="4752978"/>
            <a:ext cx="281528" cy="238054"/>
          </a:xfrm>
          <a:custGeom>
            <a:avLst/>
            <a:gdLst/>
            <a:ahLst/>
            <a:cxnLst/>
            <a:rect l="l" t="t" r="r" b="b"/>
            <a:pathLst>
              <a:path w="10426" h="8816" extrusionOk="0">
                <a:moveTo>
                  <a:pt x="9909" y="1"/>
                </a:moveTo>
                <a:lnTo>
                  <a:pt x="9453" y="153"/>
                </a:lnTo>
                <a:lnTo>
                  <a:pt x="0" y="3435"/>
                </a:lnTo>
                <a:lnTo>
                  <a:pt x="365" y="8815"/>
                </a:lnTo>
                <a:lnTo>
                  <a:pt x="10426" y="4925"/>
                </a:lnTo>
                <a:lnTo>
                  <a:pt x="990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"/>
          <p:cNvSpPr/>
          <p:nvPr/>
        </p:nvSpPr>
        <p:spPr>
          <a:xfrm>
            <a:off x="2307515" y="4690602"/>
            <a:ext cx="486720" cy="300430"/>
          </a:xfrm>
          <a:custGeom>
            <a:avLst/>
            <a:gdLst/>
            <a:ahLst/>
            <a:cxnLst/>
            <a:rect l="l" t="t" r="r" b="b"/>
            <a:pathLst>
              <a:path w="18025" h="11126" extrusionOk="0">
                <a:moveTo>
                  <a:pt x="0" y="1"/>
                </a:moveTo>
                <a:lnTo>
                  <a:pt x="183" y="4955"/>
                </a:lnTo>
                <a:lnTo>
                  <a:pt x="18025" y="11125"/>
                </a:lnTo>
                <a:lnTo>
                  <a:pt x="18025" y="11125"/>
                </a:lnTo>
                <a:lnTo>
                  <a:pt x="17660" y="574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"/>
          <p:cNvSpPr/>
          <p:nvPr/>
        </p:nvSpPr>
        <p:spPr>
          <a:xfrm>
            <a:off x="7403615" y="4777604"/>
            <a:ext cx="14797" cy="3321"/>
          </a:xfrm>
          <a:custGeom>
            <a:avLst/>
            <a:gdLst/>
            <a:ahLst/>
            <a:cxnLst/>
            <a:rect l="l" t="t" r="r" b="b"/>
            <a:pathLst>
              <a:path w="548" h="123" extrusionOk="0">
                <a:moveTo>
                  <a:pt x="61" y="1"/>
                </a:moveTo>
                <a:cubicBezTo>
                  <a:pt x="0" y="31"/>
                  <a:pt x="0" y="92"/>
                  <a:pt x="61" y="122"/>
                </a:cubicBezTo>
                <a:lnTo>
                  <a:pt x="487" y="122"/>
                </a:lnTo>
                <a:cubicBezTo>
                  <a:pt x="547" y="92"/>
                  <a:pt x="547" y="31"/>
                  <a:pt x="4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"/>
          <p:cNvSpPr/>
          <p:nvPr/>
        </p:nvSpPr>
        <p:spPr>
          <a:xfrm>
            <a:off x="7394570" y="4776794"/>
            <a:ext cx="18092" cy="4131"/>
          </a:xfrm>
          <a:custGeom>
            <a:avLst/>
            <a:gdLst/>
            <a:ahLst/>
            <a:cxnLst/>
            <a:rect l="l" t="t" r="r" b="b"/>
            <a:pathLst>
              <a:path w="670" h="153" extrusionOk="0">
                <a:moveTo>
                  <a:pt x="92" y="0"/>
                </a:moveTo>
                <a:cubicBezTo>
                  <a:pt x="1" y="31"/>
                  <a:pt x="1" y="122"/>
                  <a:pt x="92" y="152"/>
                </a:cubicBezTo>
                <a:lnTo>
                  <a:pt x="578" y="152"/>
                </a:lnTo>
                <a:cubicBezTo>
                  <a:pt x="670" y="122"/>
                  <a:pt x="670" y="0"/>
                  <a:pt x="5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"/>
          <p:cNvSpPr/>
          <p:nvPr/>
        </p:nvSpPr>
        <p:spPr>
          <a:xfrm>
            <a:off x="7643803" y="4155898"/>
            <a:ext cx="120134" cy="156263"/>
          </a:xfrm>
          <a:custGeom>
            <a:avLst/>
            <a:gdLst/>
            <a:ahLst/>
            <a:cxnLst/>
            <a:rect l="l" t="t" r="r" b="b"/>
            <a:pathLst>
              <a:path w="4449" h="5787" extrusionOk="0">
                <a:moveTo>
                  <a:pt x="119" y="1"/>
                </a:moveTo>
                <a:cubicBezTo>
                  <a:pt x="48" y="1"/>
                  <a:pt x="1" y="111"/>
                  <a:pt x="102" y="137"/>
                </a:cubicBezTo>
                <a:lnTo>
                  <a:pt x="102" y="167"/>
                </a:lnTo>
                <a:cubicBezTo>
                  <a:pt x="1987" y="1109"/>
                  <a:pt x="3780" y="3480"/>
                  <a:pt x="3689" y="5669"/>
                </a:cubicBezTo>
                <a:cubicBezTo>
                  <a:pt x="3705" y="5749"/>
                  <a:pt x="3764" y="5787"/>
                  <a:pt x="3820" y="5787"/>
                </a:cubicBezTo>
                <a:cubicBezTo>
                  <a:pt x="3870" y="5787"/>
                  <a:pt x="3918" y="5757"/>
                  <a:pt x="3932" y="5699"/>
                </a:cubicBezTo>
                <a:cubicBezTo>
                  <a:pt x="4449" y="3450"/>
                  <a:pt x="2078" y="866"/>
                  <a:pt x="163" y="15"/>
                </a:cubicBezTo>
                <a:cubicBezTo>
                  <a:pt x="148" y="5"/>
                  <a:pt x="133" y="1"/>
                  <a:pt x="11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"/>
          <p:cNvSpPr/>
          <p:nvPr/>
        </p:nvSpPr>
        <p:spPr>
          <a:xfrm>
            <a:off x="7592012" y="4153387"/>
            <a:ext cx="91511" cy="116057"/>
          </a:xfrm>
          <a:custGeom>
            <a:avLst/>
            <a:gdLst/>
            <a:ahLst/>
            <a:cxnLst/>
            <a:rect l="l" t="t" r="r" b="b"/>
            <a:pathLst>
              <a:path w="3389" h="4298" extrusionOk="0">
                <a:moveTo>
                  <a:pt x="171" y="1"/>
                </a:moveTo>
                <a:cubicBezTo>
                  <a:pt x="88" y="1"/>
                  <a:pt x="1" y="95"/>
                  <a:pt x="75" y="169"/>
                </a:cubicBezTo>
                <a:cubicBezTo>
                  <a:pt x="805" y="777"/>
                  <a:pt x="1443" y="1506"/>
                  <a:pt x="1960" y="2297"/>
                </a:cubicBezTo>
                <a:lnTo>
                  <a:pt x="3115" y="4242"/>
                </a:lnTo>
                <a:cubicBezTo>
                  <a:pt x="3140" y="4280"/>
                  <a:pt x="3171" y="4297"/>
                  <a:pt x="3200" y="4297"/>
                </a:cubicBezTo>
                <a:cubicBezTo>
                  <a:pt x="3241" y="4297"/>
                  <a:pt x="3279" y="4265"/>
                  <a:pt x="3297" y="4212"/>
                </a:cubicBezTo>
                <a:cubicBezTo>
                  <a:pt x="3388" y="3452"/>
                  <a:pt x="2628" y="2753"/>
                  <a:pt x="2233" y="2145"/>
                </a:cubicBezTo>
                <a:cubicBezTo>
                  <a:pt x="1686" y="1324"/>
                  <a:pt x="987" y="625"/>
                  <a:pt x="227" y="17"/>
                </a:cubicBezTo>
                <a:cubicBezTo>
                  <a:pt x="210" y="6"/>
                  <a:pt x="191" y="1"/>
                  <a:pt x="17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"/>
          <p:cNvSpPr/>
          <p:nvPr/>
        </p:nvSpPr>
        <p:spPr>
          <a:xfrm>
            <a:off x="7546432" y="4155466"/>
            <a:ext cx="37776" cy="42097"/>
          </a:xfrm>
          <a:custGeom>
            <a:avLst/>
            <a:gdLst/>
            <a:ahLst/>
            <a:cxnLst/>
            <a:rect l="l" t="t" r="r" b="b"/>
            <a:pathLst>
              <a:path w="1399" h="1559" extrusionOk="0">
                <a:moveTo>
                  <a:pt x="152" y="1"/>
                </a:moveTo>
                <a:cubicBezTo>
                  <a:pt x="61" y="1"/>
                  <a:pt x="0" y="183"/>
                  <a:pt x="122" y="183"/>
                </a:cubicBezTo>
                <a:cubicBezTo>
                  <a:pt x="426" y="244"/>
                  <a:pt x="669" y="578"/>
                  <a:pt x="821" y="821"/>
                </a:cubicBezTo>
                <a:cubicBezTo>
                  <a:pt x="973" y="1095"/>
                  <a:pt x="942" y="1277"/>
                  <a:pt x="1094" y="1490"/>
                </a:cubicBezTo>
                <a:cubicBezTo>
                  <a:pt x="1110" y="1536"/>
                  <a:pt x="1155" y="1559"/>
                  <a:pt x="1201" y="1559"/>
                </a:cubicBezTo>
                <a:cubicBezTo>
                  <a:pt x="1246" y="1559"/>
                  <a:pt x="1292" y="1536"/>
                  <a:pt x="1307" y="1490"/>
                </a:cubicBezTo>
                <a:cubicBezTo>
                  <a:pt x="1398" y="1369"/>
                  <a:pt x="1398" y="1186"/>
                  <a:pt x="1307" y="1065"/>
                </a:cubicBezTo>
                <a:cubicBezTo>
                  <a:pt x="1246" y="913"/>
                  <a:pt x="1155" y="730"/>
                  <a:pt x="1064" y="609"/>
                </a:cubicBezTo>
                <a:cubicBezTo>
                  <a:pt x="821" y="305"/>
                  <a:pt x="547" y="1"/>
                  <a:pt x="1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"/>
          <p:cNvSpPr/>
          <p:nvPr/>
        </p:nvSpPr>
        <p:spPr>
          <a:xfrm>
            <a:off x="7519726" y="4160678"/>
            <a:ext cx="20981" cy="17525"/>
          </a:xfrm>
          <a:custGeom>
            <a:avLst/>
            <a:gdLst/>
            <a:ahLst/>
            <a:cxnLst/>
            <a:rect l="l" t="t" r="r" b="b"/>
            <a:pathLst>
              <a:path w="777" h="649" extrusionOk="0">
                <a:moveTo>
                  <a:pt x="133" y="1"/>
                </a:moveTo>
                <a:cubicBezTo>
                  <a:pt x="61" y="1"/>
                  <a:pt x="0" y="65"/>
                  <a:pt x="47" y="112"/>
                </a:cubicBezTo>
                <a:cubicBezTo>
                  <a:pt x="108" y="203"/>
                  <a:pt x="199" y="294"/>
                  <a:pt x="290" y="355"/>
                </a:cubicBezTo>
                <a:cubicBezTo>
                  <a:pt x="351" y="446"/>
                  <a:pt x="412" y="537"/>
                  <a:pt x="472" y="628"/>
                </a:cubicBezTo>
                <a:cubicBezTo>
                  <a:pt x="485" y="641"/>
                  <a:pt x="508" y="648"/>
                  <a:pt x="533" y="648"/>
                </a:cubicBezTo>
                <a:cubicBezTo>
                  <a:pt x="568" y="648"/>
                  <a:pt x="607" y="634"/>
                  <a:pt x="624" y="598"/>
                </a:cubicBezTo>
                <a:cubicBezTo>
                  <a:pt x="776" y="355"/>
                  <a:pt x="320" y="173"/>
                  <a:pt x="199" y="21"/>
                </a:cubicBezTo>
                <a:cubicBezTo>
                  <a:pt x="178" y="6"/>
                  <a:pt x="155" y="1"/>
                  <a:pt x="1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"/>
          <p:cNvSpPr/>
          <p:nvPr/>
        </p:nvSpPr>
        <p:spPr>
          <a:xfrm>
            <a:off x="7498826" y="4158761"/>
            <a:ext cx="20549" cy="5779"/>
          </a:xfrm>
          <a:custGeom>
            <a:avLst/>
            <a:gdLst/>
            <a:ahLst/>
            <a:cxnLst/>
            <a:rect l="l" t="t" r="r" b="b"/>
            <a:pathLst>
              <a:path w="761" h="214" extrusionOk="0">
                <a:moveTo>
                  <a:pt x="91" y="0"/>
                </a:moveTo>
                <a:cubicBezTo>
                  <a:pt x="31" y="0"/>
                  <a:pt x="0" y="92"/>
                  <a:pt x="91" y="122"/>
                </a:cubicBezTo>
                <a:cubicBezTo>
                  <a:pt x="274" y="183"/>
                  <a:pt x="456" y="213"/>
                  <a:pt x="669" y="213"/>
                </a:cubicBezTo>
                <a:cubicBezTo>
                  <a:pt x="760" y="213"/>
                  <a:pt x="760" y="61"/>
                  <a:pt x="669" y="61"/>
                </a:cubicBezTo>
                <a:lnTo>
                  <a:pt x="638" y="61"/>
                </a:lnTo>
                <a:cubicBezTo>
                  <a:pt x="456" y="61"/>
                  <a:pt x="274" y="31"/>
                  <a:pt x="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"/>
          <p:cNvSpPr/>
          <p:nvPr/>
        </p:nvSpPr>
        <p:spPr>
          <a:xfrm>
            <a:off x="7404426" y="4129220"/>
            <a:ext cx="94428" cy="28137"/>
          </a:xfrm>
          <a:custGeom>
            <a:avLst/>
            <a:gdLst/>
            <a:ahLst/>
            <a:cxnLst/>
            <a:rect l="l" t="t" r="r" b="b"/>
            <a:pathLst>
              <a:path w="3497" h="1042" extrusionOk="0">
                <a:moveTo>
                  <a:pt x="153" y="0"/>
                </a:moveTo>
                <a:cubicBezTo>
                  <a:pt x="61" y="0"/>
                  <a:pt x="1" y="122"/>
                  <a:pt x="92" y="152"/>
                </a:cubicBezTo>
                <a:cubicBezTo>
                  <a:pt x="955" y="737"/>
                  <a:pt x="1997" y="1041"/>
                  <a:pt x="3031" y="1041"/>
                </a:cubicBezTo>
                <a:cubicBezTo>
                  <a:pt x="3125" y="1041"/>
                  <a:pt x="3220" y="1039"/>
                  <a:pt x="3314" y="1034"/>
                </a:cubicBezTo>
                <a:cubicBezTo>
                  <a:pt x="3496" y="1034"/>
                  <a:pt x="3496" y="790"/>
                  <a:pt x="3314" y="790"/>
                </a:cubicBezTo>
                <a:cubicBezTo>
                  <a:pt x="2706" y="730"/>
                  <a:pt x="2128" y="608"/>
                  <a:pt x="1520" y="486"/>
                </a:cubicBezTo>
                <a:cubicBezTo>
                  <a:pt x="1065" y="365"/>
                  <a:pt x="609" y="183"/>
                  <a:pt x="1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"/>
          <p:cNvSpPr/>
          <p:nvPr/>
        </p:nvSpPr>
        <p:spPr>
          <a:xfrm>
            <a:off x="7393760" y="4688145"/>
            <a:ext cx="5779" cy="4941"/>
          </a:xfrm>
          <a:custGeom>
            <a:avLst/>
            <a:gdLst/>
            <a:ahLst/>
            <a:cxnLst/>
            <a:rect l="l" t="t" r="r" b="b"/>
            <a:pathLst>
              <a:path w="214" h="183" extrusionOk="0">
                <a:moveTo>
                  <a:pt x="122" y="1"/>
                </a:moveTo>
                <a:cubicBezTo>
                  <a:pt x="1" y="1"/>
                  <a:pt x="1" y="153"/>
                  <a:pt x="122" y="183"/>
                </a:cubicBezTo>
                <a:cubicBezTo>
                  <a:pt x="213" y="153"/>
                  <a:pt x="213" y="1"/>
                  <a:pt x="1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"/>
          <p:cNvSpPr/>
          <p:nvPr/>
        </p:nvSpPr>
        <p:spPr>
          <a:xfrm>
            <a:off x="7576783" y="4726650"/>
            <a:ext cx="8884" cy="6724"/>
          </a:xfrm>
          <a:custGeom>
            <a:avLst/>
            <a:gdLst/>
            <a:ahLst/>
            <a:cxnLst/>
            <a:rect l="l" t="t" r="r" b="b"/>
            <a:pathLst>
              <a:path w="329" h="249" extrusionOk="0">
                <a:moveTo>
                  <a:pt x="204" y="1"/>
                </a:moveTo>
                <a:cubicBezTo>
                  <a:pt x="197" y="1"/>
                  <a:pt x="190" y="2"/>
                  <a:pt x="183" y="3"/>
                </a:cubicBezTo>
                <a:lnTo>
                  <a:pt x="183" y="34"/>
                </a:lnTo>
                <a:lnTo>
                  <a:pt x="122" y="34"/>
                </a:lnTo>
                <a:cubicBezTo>
                  <a:pt x="1" y="64"/>
                  <a:pt x="1" y="216"/>
                  <a:pt x="122" y="246"/>
                </a:cubicBezTo>
                <a:lnTo>
                  <a:pt x="183" y="246"/>
                </a:lnTo>
                <a:cubicBezTo>
                  <a:pt x="190" y="248"/>
                  <a:pt x="197" y="248"/>
                  <a:pt x="204" y="248"/>
                </a:cubicBezTo>
                <a:cubicBezTo>
                  <a:pt x="328" y="248"/>
                  <a:pt x="328" y="1"/>
                  <a:pt x="2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"/>
          <p:cNvSpPr/>
          <p:nvPr/>
        </p:nvSpPr>
        <p:spPr>
          <a:xfrm>
            <a:off x="7517701" y="4681583"/>
            <a:ext cx="5779" cy="4941"/>
          </a:xfrm>
          <a:custGeom>
            <a:avLst/>
            <a:gdLst/>
            <a:ahLst/>
            <a:cxnLst/>
            <a:rect l="l" t="t" r="r" b="b"/>
            <a:pathLst>
              <a:path w="214" h="183" extrusionOk="0">
                <a:moveTo>
                  <a:pt x="122" y="0"/>
                </a:moveTo>
                <a:cubicBezTo>
                  <a:pt x="0" y="0"/>
                  <a:pt x="0" y="183"/>
                  <a:pt x="122" y="183"/>
                </a:cubicBezTo>
                <a:cubicBezTo>
                  <a:pt x="213" y="183"/>
                  <a:pt x="213" y="0"/>
                  <a:pt x="1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"/>
          <p:cNvSpPr/>
          <p:nvPr/>
        </p:nvSpPr>
        <p:spPr>
          <a:xfrm>
            <a:off x="7558745" y="4528911"/>
            <a:ext cx="9046" cy="823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152" y="1"/>
                </a:moveTo>
                <a:cubicBezTo>
                  <a:pt x="0" y="31"/>
                  <a:pt x="0" y="274"/>
                  <a:pt x="152" y="305"/>
                </a:cubicBezTo>
                <a:cubicBezTo>
                  <a:pt x="334" y="274"/>
                  <a:pt x="334" y="31"/>
                  <a:pt x="1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"/>
          <p:cNvSpPr/>
          <p:nvPr/>
        </p:nvSpPr>
        <p:spPr>
          <a:xfrm>
            <a:off x="7676935" y="4631926"/>
            <a:ext cx="4104" cy="4752"/>
          </a:xfrm>
          <a:custGeom>
            <a:avLst/>
            <a:gdLst/>
            <a:ahLst/>
            <a:cxnLst/>
            <a:rect l="l" t="t" r="r" b="b"/>
            <a:pathLst>
              <a:path w="152" h="176" extrusionOk="0">
                <a:moveTo>
                  <a:pt x="61" y="0"/>
                </a:moveTo>
                <a:cubicBezTo>
                  <a:pt x="38" y="0"/>
                  <a:pt x="15" y="16"/>
                  <a:pt x="0" y="46"/>
                </a:cubicBezTo>
                <a:lnTo>
                  <a:pt x="0" y="107"/>
                </a:lnTo>
                <a:cubicBezTo>
                  <a:pt x="0" y="152"/>
                  <a:pt x="38" y="175"/>
                  <a:pt x="76" y="175"/>
                </a:cubicBezTo>
                <a:cubicBezTo>
                  <a:pt x="114" y="175"/>
                  <a:pt x="152" y="152"/>
                  <a:pt x="152" y="107"/>
                </a:cubicBezTo>
                <a:lnTo>
                  <a:pt x="122" y="107"/>
                </a:lnTo>
                <a:lnTo>
                  <a:pt x="122" y="46"/>
                </a:lnTo>
                <a:cubicBezTo>
                  <a:pt x="106" y="16"/>
                  <a:pt x="84" y="0"/>
                  <a:pt x="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"/>
          <p:cNvSpPr/>
          <p:nvPr/>
        </p:nvSpPr>
        <p:spPr>
          <a:xfrm>
            <a:off x="7721246" y="4540414"/>
            <a:ext cx="3294" cy="3294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61" y="0"/>
                </a:moveTo>
                <a:cubicBezTo>
                  <a:pt x="0" y="31"/>
                  <a:pt x="0" y="92"/>
                  <a:pt x="61" y="122"/>
                </a:cubicBezTo>
                <a:cubicBezTo>
                  <a:pt x="122" y="92"/>
                  <a:pt x="122" y="31"/>
                  <a:pt x="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"/>
          <p:cNvSpPr/>
          <p:nvPr/>
        </p:nvSpPr>
        <p:spPr>
          <a:xfrm>
            <a:off x="7659032" y="4492107"/>
            <a:ext cx="5346" cy="4239"/>
          </a:xfrm>
          <a:custGeom>
            <a:avLst/>
            <a:gdLst/>
            <a:ahLst/>
            <a:cxnLst/>
            <a:rect l="l" t="t" r="r" b="b"/>
            <a:pathLst>
              <a:path w="198" h="157" extrusionOk="0">
                <a:moveTo>
                  <a:pt x="163" y="0"/>
                </a:moveTo>
                <a:cubicBezTo>
                  <a:pt x="151" y="0"/>
                  <a:pt x="135" y="8"/>
                  <a:pt x="116" y="26"/>
                </a:cubicBezTo>
                <a:lnTo>
                  <a:pt x="25" y="87"/>
                </a:lnTo>
                <a:cubicBezTo>
                  <a:pt x="0" y="112"/>
                  <a:pt x="15" y="156"/>
                  <a:pt x="54" y="156"/>
                </a:cubicBezTo>
                <a:cubicBezTo>
                  <a:pt x="63" y="156"/>
                  <a:pt x="74" y="154"/>
                  <a:pt x="86" y="148"/>
                </a:cubicBezTo>
                <a:lnTo>
                  <a:pt x="177" y="57"/>
                </a:lnTo>
                <a:cubicBezTo>
                  <a:pt x="198" y="36"/>
                  <a:pt x="190" y="0"/>
                  <a:pt x="1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"/>
          <p:cNvSpPr/>
          <p:nvPr/>
        </p:nvSpPr>
        <p:spPr>
          <a:xfrm>
            <a:off x="7568574" y="4798531"/>
            <a:ext cx="10693" cy="12151"/>
          </a:xfrm>
          <a:custGeom>
            <a:avLst/>
            <a:gdLst/>
            <a:ahLst/>
            <a:cxnLst/>
            <a:rect l="l" t="t" r="r" b="b"/>
            <a:pathLst>
              <a:path w="396" h="450" extrusionOk="0">
                <a:moveTo>
                  <a:pt x="198" y="1"/>
                </a:moveTo>
                <a:cubicBezTo>
                  <a:pt x="160" y="1"/>
                  <a:pt x="122" y="16"/>
                  <a:pt x="92" y="46"/>
                </a:cubicBezTo>
                <a:cubicBezTo>
                  <a:pt x="62" y="107"/>
                  <a:pt x="31" y="198"/>
                  <a:pt x="31" y="289"/>
                </a:cubicBezTo>
                <a:cubicBezTo>
                  <a:pt x="1" y="396"/>
                  <a:pt x="100" y="449"/>
                  <a:pt x="198" y="449"/>
                </a:cubicBezTo>
                <a:cubicBezTo>
                  <a:pt x="297" y="449"/>
                  <a:pt x="396" y="396"/>
                  <a:pt x="366" y="289"/>
                </a:cubicBezTo>
                <a:cubicBezTo>
                  <a:pt x="366" y="198"/>
                  <a:pt x="335" y="107"/>
                  <a:pt x="305" y="46"/>
                </a:cubicBezTo>
                <a:cubicBezTo>
                  <a:pt x="274" y="16"/>
                  <a:pt x="236" y="1"/>
                  <a:pt x="1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"/>
          <p:cNvSpPr/>
          <p:nvPr/>
        </p:nvSpPr>
        <p:spPr>
          <a:xfrm>
            <a:off x="7625225" y="4776794"/>
            <a:ext cx="4131" cy="4131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91" y="0"/>
                </a:moveTo>
                <a:cubicBezTo>
                  <a:pt x="0" y="31"/>
                  <a:pt x="0" y="122"/>
                  <a:pt x="91" y="152"/>
                </a:cubicBezTo>
                <a:cubicBezTo>
                  <a:pt x="152" y="122"/>
                  <a:pt x="152" y="31"/>
                  <a:pt x="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"/>
          <p:cNvSpPr/>
          <p:nvPr/>
        </p:nvSpPr>
        <p:spPr>
          <a:xfrm>
            <a:off x="7653929" y="4753086"/>
            <a:ext cx="8857" cy="9559"/>
          </a:xfrm>
          <a:custGeom>
            <a:avLst/>
            <a:gdLst/>
            <a:ahLst/>
            <a:cxnLst/>
            <a:rect l="l" t="t" r="r" b="b"/>
            <a:pathLst>
              <a:path w="328" h="354" extrusionOk="0">
                <a:moveTo>
                  <a:pt x="86" y="0"/>
                </a:moveTo>
                <a:cubicBezTo>
                  <a:pt x="53" y="0"/>
                  <a:pt x="18" y="24"/>
                  <a:pt x="1" y="58"/>
                </a:cubicBezTo>
                <a:cubicBezTo>
                  <a:pt x="1" y="149"/>
                  <a:pt x="31" y="210"/>
                  <a:pt x="62" y="301"/>
                </a:cubicBezTo>
                <a:cubicBezTo>
                  <a:pt x="92" y="339"/>
                  <a:pt x="126" y="354"/>
                  <a:pt x="158" y="354"/>
                </a:cubicBezTo>
                <a:cubicBezTo>
                  <a:pt x="254" y="354"/>
                  <a:pt x="328" y="217"/>
                  <a:pt x="214" y="149"/>
                </a:cubicBezTo>
                <a:lnTo>
                  <a:pt x="153" y="58"/>
                </a:lnTo>
                <a:cubicBezTo>
                  <a:pt x="139" y="16"/>
                  <a:pt x="113" y="0"/>
                  <a:pt x="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"/>
          <p:cNvSpPr/>
          <p:nvPr/>
        </p:nvSpPr>
        <p:spPr>
          <a:xfrm>
            <a:off x="7594442" y="4783977"/>
            <a:ext cx="5779" cy="6589"/>
          </a:xfrm>
          <a:custGeom>
            <a:avLst/>
            <a:gdLst/>
            <a:ahLst/>
            <a:cxnLst/>
            <a:rect l="l" t="t" r="r" b="b"/>
            <a:pathLst>
              <a:path w="214" h="244" extrusionOk="0">
                <a:moveTo>
                  <a:pt x="88" y="0"/>
                </a:moveTo>
                <a:cubicBezTo>
                  <a:pt x="61" y="0"/>
                  <a:pt x="31" y="23"/>
                  <a:pt x="15" y="69"/>
                </a:cubicBezTo>
                <a:lnTo>
                  <a:pt x="15" y="129"/>
                </a:lnTo>
                <a:cubicBezTo>
                  <a:pt x="0" y="205"/>
                  <a:pt x="53" y="243"/>
                  <a:pt x="107" y="243"/>
                </a:cubicBezTo>
                <a:cubicBezTo>
                  <a:pt x="160" y="243"/>
                  <a:pt x="213" y="205"/>
                  <a:pt x="198" y="129"/>
                </a:cubicBezTo>
                <a:lnTo>
                  <a:pt x="137" y="129"/>
                </a:lnTo>
                <a:lnTo>
                  <a:pt x="137" y="69"/>
                </a:lnTo>
                <a:cubicBezTo>
                  <a:pt x="137" y="23"/>
                  <a:pt x="114" y="0"/>
                  <a:pt x="8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"/>
          <p:cNvSpPr/>
          <p:nvPr/>
        </p:nvSpPr>
        <p:spPr>
          <a:xfrm>
            <a:off x="7546297" y="4729108"/>
            <a:ext cx="7237" cy="5860"/>
          </a:xfrm>
          <a:custGeom>
            <a:avLst/>
            <a:gdLst/>
            <a:ahLst/>
            <a:cxnLst/>
            <a:rect l="l" t="t" r="r" b="b"/>
            <a:pathLst>
              <a:path w="268" h="217" extrusionOk="0">
                <a:moveTo>
                  <a:pt x="216" y="1"/>
                </a:moveTo>
                <a:cubicBezTo>
                  <a:pt x="201" y="1"/>
                  <a:pt x="187" y="10"/>
                  <a:pt x="187" y="34"/>
                </a:cubicBezTo>
                <a:lnTo>
                  <a:pt x="127" y="34"/>
                </a:lnTo>
                <a:cubicBezTo>
                  <a:pt x="119" y="32"/>
                  <a:pt x="111" y="31"/>
                  <a:pt x="104" y="31"/>
                </a:cubicBezTo>
                <a:cubicBezTo>
                  <a:pt x="0" y="31"/>
                  <a:pt x="29" y="204"/>
                  <a:pt x="128" y="204"/>
                </a:cubicBezTo>
                <a:cubicBezTo>
                  <a:pt x="146" y="204"/>
                  <a:pt x="166" y="199"/>
                  <a:pt x="187" y="186"/>
                </a:cubicBezTo>
                <a:lnTo>
                  <a:pt x="187" y="186"/>
                </a:lnTo>
                <a:lnTo>
                  <a:pt x="157" y="216"/>
                </a:lnTo>
                <a:lnTo>
                  <a:pt x="218" y="186"/>
                </a:lnTo>
                <a:cubicBezTo>
                  <a:pt x="248" y="155"/>
                  <a:pt x="248" y="155"/>
                  <a:pt x="248" y="125"/>
                </a:cubicBezTo>
                <a:lnTo>
                  <a:pt x="248" y="64"/>
                </a:lnTo>
                <a:cubicBezTo>
                  <a:pt x="267" y="27"/>
                  <a:pt x="239" y="1"/>
                  <a:pt x="2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"/>
          <p:cNvSpPr/>
          <p:nvPr/>
        </p:nvSpPr>
        <p:spPr>
          <a:xfrm>
            <a:off x="7671183" y="4457516"/>
            <a:ext cx="6589" cy="4941"/>
          </a:xfrm>
          <a:custGeom>
            <a:avLst/>
            <a:gdLst/>
            <a:ahLst/>
            <a:cxnLst/>
            <a:rect l="l" t="t" r="r" b="b"/>
            <a:pathLst>
              <a:path w="244" h="183" extrusionOk="0">
                <a:moveTo>
                  <a:pt x="91" y="0"/>
                </a:moveTo>
                <a:cubicBezTo>
                  <a:pt x="0" y="0"/>
                  <a:pt x="0" y="183"/>
                  <a:pt x="91" y="183"/>
                </a:cubicBezTo>
                <a:cubicBezTo>
                  <a:pt x="152" y="183"/>
                  <a:pt x="183" y="152"/>
                  <a:pt x="213" y="152"/>
                </a:cubicBezTo>
                <a:cubicBezTo>
                  <a:pt x="243" y="122"/>
                  <a:pt x="243" y="61"/>
                  <a:pt x="213" y="31"/>
                </a:cubicBezTo>
                <a:cubicBezTo>
                  <a:pt x="183" y="31"/>
                  <a:pt x="152" y="0"/>
                  <a:pt x="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"/>
          <p:cNvSpPr/>
          <p:nvPr/>
        </p:nvSpPr>
        <p:spPr>
          <a:xfrm>
            <a:off x="7714684" y="4505932"/>
            <a:ext cx="7399" cy="5779"/>
          </a:xfrm>
          <a:custGeom>
            <a:avLst/>
            <a:gdLst/>
            <a:ahLst/>
            <a:cxnLst/>
            <a:rect l="l" t="t" r="r" b="b"/>
            <a:pathLst>
              <a:path w="274" h="214" extrusionOk="0">
                <a:moveTo>
                  <a:pt x="122" y="1"/>
                </a:moveTo>
                <a:cubicBezTo>
                  <a:pt x="0" y="1"/>
                  <a:pt x="0" y="213"/>
                  <a:pt x="122" y="213"/>
                </a:cubicBezTo>
                <a:cubicBezTo>
                  <a:pt x="274" y="213"/>
                  <a:pt x="274" y="1"/>
                  <a:pt x="1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"/>
          <p:cNvSpPr/>
          <p:nvPr/>
        </p:nvSpPr>
        <p:spPr>
          <a:xfrm>
            <a:off x="7729455" y="4445203"/>
            <a:ext cx="4131" cy="3321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92" y="0"/>
                </a:moveTo>
                <a:cubicBezTo>
                  <a:pt x="0" y="0"/>
                  <a:pt x="0" y="122"/>
                  <a:pt x="92" y="122"/>
                </a:cubicBezTo>
                <a:cubicBezTo>
                  <a:pt x="152" y="92"/>
                  <a:pt x="152" y="0"/>
                  <a:pt x="9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"/>
          <p:cNvSpPr/>
          <p:nvPr/>
        </p:nvSpPr>
        <p:spPr>
          <a:xfrm>
            <a:off x="7741768" y="4538767"/>
            <a:ext cx="1647" cy="1836"/>
          </a:xfrm>
          <a:custGeom>
            <a:avLst/>
            <a:gdLst/>
            <a:ahLst/>
            <a:cxnLst/>
            <a:rect l="l" t="t" r="r" b="b"/>
            <a:pathLst>
              <a:path w="61" h="68" extrusionOk="0">
                <a:moveTo>
                  <a:pt x="31" y="1"/>
                </a:moveTo>
                <a:cubicBezTo>
                  <a:pt x="0" y="1"/>
                  <a:pt x="0" y="61"/>
                  <a:pt x="31" y="61"/>
                </a:cubicBezTo>
                <a:cubicBezTo>
                  <a:pt x="35" y="66"/>
                  <a:pt x="39" y="68"/>
                  <a:pt x="42" y="68"/>
                </a:cubicBezTo>
                <a:cubicBezTo>
                  <a:pt x="60" y="68"/>
                  <a:pt x="57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"/>
          <p:cNvSpPr/>
          <p:nvPr/>
        </p:nvSpPr>
        <p:spPr>
          <a:xfrm>
            <a:off x="7807411" y="4456571"/>
            <a:ext cx="3294" cy="2619"/>
          </a:xfrm>
          <a:custGeom>
            <a:avLst/>
            <a:gdLst/>
            <a:ahLst/>
            <a:cxnLst/>
            <a:rect l="l" t="t" r="r" b="b"/>
            <a:pathLst>
              <a:path w="122" h="97" extrusionOk="0">
                <a:moveTo>
                  <a:pt x="80" y="0"/>
                </a:moveTo>
                <a:cubicBezTo>
                  <a:pt x="75" y="0"/>
                  <a:pt x="69" y="2"/>
                  <a:pt x="62" y="5"/>
                </a:cubicBezTo>
                <a:cubicBezTo>
                  <a:pt x="1" y="5"/>
                  <a:pt x="1" y="96"/>
                  <a:pt x="62" y="96"/>
                </a:cubicBezTo>
                <a:cubicBezTo>
                  <a:pt x="116" y="96"/>
                  <a:pt x="122" y="0"/>
                  <a:pt x="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"/>
          <p:cNvSpPr/>
          <p:nvPr/>
        </p:nvSpPr>
        <p:spPr>
          <a:xfrm>
            <a:off x="7785269" y="4557642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"/>
          <p:cNvSpPr/>
          <p:nvPr/>
        </p:nvSpPr>
        <p:spPr>
          <a:xfrm>
            <a:off x="7361762" y="4727136"/>
            <a:ext cx="6157" cy="7075"/>
          </a:xfrm>
          <a:custGeom>
            <a:avLst/>
            <a:gdLst/>
            <a:ahLst/>
            <a:cxnLst/>
            <a:rect l="l" t="t" r="r" b="b"/>
            <a:pathLst>
              <a:path w="228" h="262" extrusionOk="0">
                <a:moveTo>
                  <a:pt x="46" y="0"/>
                </a:moveTo>
                <a:cubicBezTo>
                  <a:pt x="23" y="0"/>
                  <a:pt x="0" y="16"/>
                  <a:pt x="0" y="46"/>
                </a:cubicBezTo>
                <a:cubicBezTo>
                  <a:pt x="0" y="107"/>
                  <a:pt x="30" y="198"/>
                  <a:pt x="91" y="228"/>
                </a:cubicBezTo>
                <a:cubicBezTo>
                  <a:pt x="107" y="252"/>
                  <a:pt x="124" y="261"/>
                  <a:pt x="141" y="261"/>
                </a:cubicBezTo>
                <a:cubicBezTo>
                  <a:pt x="189" y="261"/>
                  <a:pt x="228" y="182"/>
                  <a:pt x="182" y="137"/>
                </a:cubicBezTo>
                <a:lnTo>
                  <a:pt x="182" y="137"/>
                </a:lnTo>
                <a:lnTo>
                  <a:pt x="182" y="167"/>
                </a:lnTo>
                <a:lnTo>
                  <a:pt x="91" y="46"/>
                </a:lnTo>
                <a:cubicBezTo>
                  <a:pt x="91" y="16"/>
                  <a:pt x="68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"/>
          <p:cNvSpPr/>
          <p:nvPr/>
        </p:nvSpPr>
        <p:spPr>
          <a:xfrm>
            <a:off x="7243248" y="4740881"/>
            <a:ext cx="6076" cy="5292"/>
          </a:xfrm>
          <a:custGeom>
            <a:avLst/>
            <a:gdLst/>
            <a:ahLst/>
            <a:cxnLst/>
            <a:rect l="l" t="t" r="r" b="b"/>
            <a:pathLst>
              <a:path w="225" h="196" extrusionOk="0">
                <a:moveTo>
                  <a:pt x="194" y="0"/>
                </a:moveTo>
                <a:cubicBezTo>
                  <a:pt x="179" y="0"/>
                  <a:pt x="164" y="8"/>
                  <a:pt x="164" y="23"/>
                </a:cubicBezTo>
                <a:lnTo>
                  <a:pt x="103" y="23"/>
                </a:lnTo>
                <a:cubicBezTo>
                  <a:pt x="1" y="23"/>
                  <a:pt x="6" y="196"/>
                  <a:pt x="83" y="196"/>
                </a:cubicBezTo>
                <a:cubicBezTo>
                  <a:pt x="98" y="196"/>
                  <a:pt x="114" y="190"/>
                  <a:pt x="134" y="175"/>
                </a:cubicBezTo>
                <a:lnTo>
                  <a:pt x="194" y="145"/>
                </a:lnTo>
                <a:cubicBezTo>
                  <a:pt x="194" y="145"/>
                  <a:pt x="225" y="114"/>
                  <a:pt x="225" y="84"/>
                </a:cubicBezTo>
                <a:lnTo>
                  <a:pt x="225" y="23"/>
                </a:lnTo>
                <a:cubicBezTo>
                  <a:pt x="225" y="8"/>
                  <a:pt x="210" y="0"/>
                  <a:pt x="19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"/>
          <p:cNvSpPr/>
          <p:nvPr/>
        </p:nvSpPr>
        <p:spPr>
          <a:xfrm>
            <a:off x="7108127" y="4715201"/>
            <a:ext cx="18092" cy="13177"/>
          </a:xfrm>
          <a:custGeom>
            <a:avLst/>
            <a:gdLst/>
            <a:ahLst/>
            <a:cxnLst/>
            <a:rect l="l" t="t" r="r" b="b"/>
            <a:pathLst>
              <a:path w="670" h="488" extrusionOk="0">
                <a:moveTo>
                  <a:pt x="363" y="0"/>
                </a:moveTo>
                <a:cubicBezTo>
                  <a:pt x="354" y="0"/>
                  <a:pt x="345" y="1"/>
                  <a:pt x="335" y="2"/>
                </a:cubicBezTo>
                <a:cubicBezTo>
                  <a:pt x="1" y="2"/>
                  <a:pt x="1" y="488"/>
                  <a:pt x="335" y="488"/>
                </a:cubicBezTo>
                <a:cubicBezTo>
                  <a:pt x="660" y="488"/>
                  <a:pt x="669" y="0"/>
                  <a:pt x="3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"/>
          <p:cNvSpPr/>
          <p:nvPr/>
        </p:nvSpPr>
        <p:spPr>
          <a:xfrm>
            <a:off x="7456135" y="4126331"/>
            <a:ext cx="78820" cy="6589"/>
          </a:xfrm>
          <a:custGeom>
            <a:avLst/>
            <a:gdLst/>
            <a:ahLst/>
            <a:cxnLst/>
            <a:rect l="l" t="t" r="r" b="b"/>
            <a:pathLst>
              <a:path w="2919" h="244" extrusionOk="0">
                <a:moveTo>
                  <a:pt x="1456" y="1"/>
                </a:moveTo>
                <a:cubicBezTo>
                  <a:pt x="1004" y="1"/>
                  <a:pt x="548" y="16"/>
                  <a:pt x="92" y="46"/>
                </a:cubicBezTo>
                <a:cubicBezTo>
                  <a:pt x="1" y="46"/>
                  <a:pt x="1" y="198"/>
                  <a:pt x="92" y="198"/>
                </a:cubicBezTo>
                <a:cubicBezTo>
                  <a:pt x="548" y="229"/>
                  <a:pt x="1004" y="244"/>
                  <a:pt x="1456" y="244"/>
                </a:cubicBezTo>
                <a:cubicBezTo>
                  <a:pt x="1908" y="244"/>
                  <a:pt x="2356" y="229"/>
                  <a:pt x="2797" y="198"/>
                </a:cubicBezTo>
                <a:cubicBezTo>
                  <a:pt x="2919" y="198"/>
                  <a:pt x="2919" y="46"/>
                  <a:pt x="2797" y="46"/>
                </a:cubicBezTo>
                <a:cubicBezTo>
                  <a:pt x="2356" y="16"/>
                  <a:pt x="1908" y="1"/>
                  <a:pt x="14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"/>
          <p:cNvSpPr/>
          <p:nvPr/>
        </p:nvSpPr>
        <p:spPr>
          <a:xfrm>
            <a:off x="7172987" y="4076673"/>
            <a:ext cx="95211" cy="16445"/>
          </a:xfrm>
          <a:custGeom>
            <a:avLst/>
            <a:gdLst/>
            <a:ahLst/>
            <a:cxnLst/>
            <a:rect l="l" t="t" r="r" b="b"/>
            <a:pathLst>
              <a:path w="3526" h="609" extrusionOk="0">
                <a:moveTo>
                  <a:pt x="61" y="1"/>
                </a:moveTo>
                <a:cubicBezTo>
                  <a:pt x="0" y="1"/>
                  <a:pt x="0" y="122"/>
                  <a:pt x="61" y="122"/>
                </a:cubicBezTo>
                <a:cubicBezTo>
                  <a:pt x="1216" y="214"/>
                  <a:pt x="2310" y="426"/>
                  <a:pt x="3435" y="609"/>
                </a:cubicBezTo>
                <a:cubicBezTo>
                  <a:pt x="3496" y="609"/>
                  <a:pt x="3526" y="518"/>
                  <a:pt x="3465" y="518"/>
                </a:cubicBezTo>
                <a:cubicBezTo>
                  <a:pt x="2341" y="335"/>
                  <a:pt x="1216" y="1"/>
                  <a:pt x="6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"/>
          <p:cNvSpPr/>
          <p:nvPr/>
        </p:nvSpPr>
        <p:spPr>
          <a:xfrm>
            <a:off x="7030981" y="4442746"/>
            <a:ext cx="3321" cy="3294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61" y="0"/>
                </a:moveTo>
                <a:cubicBezTo>
                  <a:pt x="1" y="31"/>
                  <a:pt x="1" y="91"/>
                  <a:pt x="61" y="122"/>
                </a:cubicBezTo>
                <a:cubicBezTo>
                  <a:pt x="122" y="91"/>
                  <a:pt x="122" y="31"/>
                  <a:pt x="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"/>
          <p:cNvSpPr/>
          <p:nvPr/>
        </p:nvSpPr>
        <p:spPr>
          <a:xfrm>
            <a:off x="7265714" y="4248220"/>
            <a:ext cx="9073" cy="6589"/>
          </a:xfrm>
          <a:custGeom>
            <a:avLst/>
            <a:gdLst/>
            <a:ahLst/>
            <a:cxnLst/>
            <a:rect l="l" t="t" r="r" b="b"/>
            <a:pathLst>
              <a:path w="336" h="244" extrusionOk="0">
                <a:moveTo>
                  <a:pt x="153" y="1"/>
                </a:moveTo>
                <a:cubicBezTo>
                  <a:pt x="1" y="1"/>
                  <a:pt x="1" y="244"/>
                  <a:pt x="153" y="244"/>
                </a:cubicBezTo>
                <a:cubicBezTo>
                  <a:pt x="335" y="244"/>
                  <a:pt x="335" y="1"/>
                  <a:pt x="153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"/>
          <p:cNvSpPr/>
          <p:nvPr/>
        </p:nvSpPr>
        <p:spPr>
          <a:xfrm>
            <a:off x="7271465" y="4196105"/>
            <a:ext cx="10288" cy="7210"/>
          </a:xfrm>
          <a:custGeom>
            <a:avLst/>
            <a:gdLst/>
            <a:ahLst/>
            <a:cxnLst/>
            <a:rect l="l" t="t" r="r" b="b"/>
            <a:pathLst>
              <a:path w="381" h="267" extrusionOk="0">
                <a:moveTo>
                  <a:pt x="198" y="0"/>
                </a:moveTo>
                <a:cubicBezTo>
                  <a:pt x="168" y="0"/>
                  <a:pt x="137" y="16"/>
                  <a:pt x="122" y="46"/>
                </a:cubicBezTo>
                <a:lnTo>
                  <a:pt x="92" y="107"/>
                </a:lnTo>
                <a:cubicBezTo>
                  <a:pt x="1" y="213"/>
                  <a:pt x="92" y="266"/>
                  <a:pt x="187" y="266"/>
                </a:cubicBezTo>
                <a:cubicBezTo>
                  <a:pt x="282" y="266"/>
                  <a:pt x="381" y="213"/>
                  <a:pt x="305" y="107"/>
                </a:cubicBezTo>
                <a:lnTo>
                  <a:pt x="274" y="46"/>
                </a:lnTo>
                <a:cubicBezTo>
                  <a:pt x="259" y="16"/>
                  <a:pt x="229" y="0"/>
                  <a:pt x="198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"/>
          <p:cNvSpPr/>
          <p:nvPr/>
        </p:nvSpPr>
        <p:spPr>
          <a:xfrm>
            <a:off x="7354363" y="4195700"/>
            <a:ext cx="4941" cy="4941"/>
          </a:xfrm>
          <a:custGeom>
            <a:avLst/>
            <a:gdLst/>
            <a:ahLst/>
            <a:cxnLst/>
            <a:rect l="l" t="t" r="r" b="b"/>
            <a:pathLst>
              <a:path w="183" h="183" extrusionOk="0">
                <a:moveTo>
                  <a:pt x="92" y="0"/>
                </a:moveTo>
                <a:cubicBezTo>
                  <a:pt x="1" y="31"/>
                  <a:pt x="1" y="152"/>
                  <a:pt x="92" y="183"/>
                </a:cubicBezTo>
                <a:cubicBezTo>
                  <a:pt x="183" y="152"/>
                  <a:pt x="183" y="31"/>
                  <a:pt x="9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"/>
          <p:cNvSpPr/>
          <p:nvPr/>
        </p:nvSpPr>
        <p:spPr>
          <a:xfrm>
            <a:off x="7377342" y="4149742"/>
            <a:ext cx="3321" cy="3294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61" y="0"/>
                </a:moveTo>
                <a:cubicBezTo>
                  <a:pt x="1" y="30"/>
                  <a:pt x="1" y="122"/>
                  <a:pt x="61" y="122"/>
                </a:cubicBezTo>
                <a:cubicBezTo>
                  <a:pt x="122" y="122"/>
                  <a:pt x="122" y="30"/>
                  <a:pt x="6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"/>
          <p:cNvSpPr/>
          <p:nvPr/>
        </p:nvSpPr>
        <p:spPr>
          <a:xfrm>
            <a:off x="7303463" y="4132487"/>
            <a:ext cx="4131" cy="2484"/>
          </a:xfrm>
          <a:custGeom>
            <a:avLst/>
            <a:gdLst/>
            <a:ahLst/>
            <a:cxnLst/>
            <a:rect l="l" t="t" r="r" b="b"/>
            <a:pathLst>
              <a:path w="153" h="92" extrusionOk="0">
                <a:moveTo>
                  <a:pt x="92" y="1"/>
                </a:moveTo>
                <a:cubicBezTo>
                  <a:pt x="1" y="1"/>
                  <a:pt x="1" y="92"/>
                  <a:pt x="92" y="92"/>
                </a:cubicBezTo>
                <a:cubicBezTo>
                  <a:pt x="153" y="92"/>
                  <a:pt x="153" y="1"/>
                  <a:pt x="9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"/>
          <p:cNvSpPr/>
          <p:nvPr/>
        </p:nvSpPr>
        <p:spPr>
          <a:xfrm>
            <a:off x="7274760" y="4096385"/>
            <a:ext cx="4131" cy="4131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91" y="0"/>
                </a:moveTo>
                <a:cubicBezTo>
                  <a:pt x="0" y="0"/>
                  <a:pt x="0" y="152"/>
                  <a:pt x="91" y="152"/>
                </a:cubicBezTo>
                <a:cubicBezTo>
                  <a:pt x="152" y="152"/>
                  <a:pt x="152" y="0"/>
                  <a:pt x="9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"/>
          <p:cNvSpPr/>
          <p:nvPr/>
        </p:nvSpPr>
        <p:spPr>
          <a:xfrm>
            <a:off x="7169693" y="4092281"/>
            <a:ext cx="9883" cy="4941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122" y="0"/>
                </a:moveTo>
                <a:cubicBezTo>
                  <a:pt x="0" y="0"/>
                  <a:pt x="0" y="183"/>
                  <a:pt x="122" y="183"/>
                </a:cubicBezTo>
                <a:lnTo>
                  <a:pt x="122" y="152"/>
                </a:lnTo>
                <a:lnTo>
                  <a:pt x="274" y="152"/>
                </a:lnTo>
                <a:cubicBezTo>
                  <a:pt x="365" y="152"/>
                  <a:pt x="365" y="0"/>
                  <a:pt x="274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"/>
          <p:cNvSpPr/>
          <p:nvPr/>
        </p:nvSpPr>
        <p:spPr>
          <a:xfrm>
            <a:off x="7208414" y="4092875"/>
            <a:ext cx="6859" cy="5238"/>
          </a:xfrm>
          <a:custGeom>
            <a:avLst/>
            <a:gdLst/>
            <a:ahLst/>
            <a:cxnLst/>
            <a:rect l="l" t="t" r="r" b="b"/>
            <a:pathLst>
              <a:path w="254" h="194" extrusionOk="0">
                <a:moveTo>
                  <a:pt x="82" y="0"/>
                </a:moveTo>
                <a:cubicBezTo>
                  <a:pt x="36" y="0"/>
                  <a:pt x="1" y="45"/>
                  <a:pt x="25" y="70"/>
                </a:cubicBezTo>
                <a:lnTo>
                  <a:pt x="117" y="161"/>
                </a:lnTo>
                <a:cubicBezTo>
                  <a:pt x="124" y="184"/>
                  <a:pt x="138" y="194"/>
                  <a:pt x="153" y="194"/>
                </a:cubicBezTo>
                <a:cubicBezTo>
                  <a:pt x="197" y="194"/>
                  <a:pt x="253" y="115"/>
                  <a:pt x="208" y="70"/>
                </a:cubicBezTo>
                <a:lnTo>
                  <a:pt x="117" y="9"/>
                </a:lnTo>
                <a:cubicBezTo>
                  <a:pt x="105" y="3"/>
                  <a:pt x="93" y="0"/>
                  <a:pt x="8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"/>
          <p:cNvSpPr/>
          <p:nvPr/>
        </p:nvSpPr>
        <p:spPr>
          <a:xfrm>
            <a:off x="7108964" y="4088176"/>
            <a:ext cx="3294" cy="3294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61" y="0"/>
                </a:moveTo>
                <a:cubicBezTo>
                  <a:pt x="0" y="0"/>
                  <a:pt x="0" y="92"/>
                  <a:pt x="61" y="122"/>
                </a:cubicBezTo>
                <a:cubicBezTo>
                  <a:pt x="122" y="92"/>
                  <a:pt x="122" y="0"/>
                  <a:pt x="6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"/>
          <p:cNvSpPr/>
          <p:nvPr/>
        </p:nvSpPr>
        <p:spPr>
          <a:xfrm>
            <a:off x="6981863" y="4393331"/>
            <a:ext cx="10180" cy="7615"/>
          </a:xfrm>
          <a:custGeom>
            <a:avLst/>
            <a:gdLst/>
            <a:ahLst/>
            <a:cxnLst/>
            <a:rect l="l" t="t" r="r" b="b"/>
            <a:pathLst>
              <a:path w="377" h="282" extrusionOk="0">
                <a:moveTo>
                  <a:pt x="93" y="0"/>
                </a:moveTo>
                <a:cubicBezTo>
                  <a:pt x="42" y="0"/>
                  <a:pt x="0" y="76"/>
                  <a:pt x="26" y="128"/>
                </a:cubicBezTo>
                <a:lnTo>
                  <a:pt x="57" y="219"/>
                </a:lnTo>
                <a:cubicBezTo>
                  <a:pt x="79" y="264"/>
                  <a:pt x="112" y="281"/>
                  <a:pt x="146" y="281"/>
                </a:cubicBezTo>
                <a:cubicBezTo>
                  <a:pt x="254" y="281"/>
                  <a:pt x="377" y="113"/>
                  <a:pt x="239" y="67"/>
                </a:cubicBezTo>
                <a:lnTo>
                  <a:pt x="117" y="7"/>
                </a:lnTo>
                <a:cubicBezTo>
                  <a:pt x="109" y="2"/>
                  <a:pt x="101" y="0"/>
                  <a:pt x="93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"/>
          <p:cNvSpPr/>
          <p:nvPr/>
        </p:nvSpPr>
        <p:spPr>
          <a:xfrm>
            <a:off x="7061359" y="4390145"/>
            <a:ext cx="7237" cy="5076"/>
          </a:xfrm>
          <a:custGeom>
            <a:avLst/>
            <a:gdLst/>
            <a:ahLst/>
            <a:cxnLst/>
            <a:rect l="l" t="t" r="r" b="b"/>
            <a:pathLst>
              <a:path w="268" h="188" extrusionOk="0">
                <a:moveTo>
                  <a:pt x="172" y="0"/>
                </a:moveTo>
                <a:cubicBezTo>
                  <a:pt x="166" y="0"/>
                  <a:pt x="159" y="1"/>
                  <a:pt x="152" y="3"/>
                </a:cubicBezTo>
                <a:lnTo>
                  <a:pt x="152" y="33"/>
                </a:lnTo>
                <a:lnTo>
                  <a:pt x="61" y="33"/>
                </a:lnTo>
                <a:cubicBezTo>
                  <a:pt x="0" y="64"/>
                  <a:pt x="0" y="155"/>
                  <a:pt x="61" y="185"/>
                </a:cubicBezTo>
                <a:lnTo>
                  <a:pt x="152" y="185"/>
                </a:lnTo>
                <a:cubicBezTo>
                  <a:pt x="159" y="187"/>
                  <a:pt x="166" y="188"/>
                  <a:pt x="172" y="188"/>
                </a:cubicBezTo>
                <a:cubicBezTo>
                  <a:pt x="267" y="188"/>
                  <a:pt x="267" y="0"/>
                  <a:pt x="17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"/>
          <p:cNvSpPr/>
          <p:nvPr/>
        </p:nvSpPr>
        <p:spPr>
          <a:xfrm>
            <a:off x="7019505" y="4318805"/>
            <a:ext cx="9046" cy="7426"/>
          </a:xfrm>
          <a:custGeom>
            <a:avLst/>
            <a:gdLst/>
            <a:ahLst/>
            <a:cxnLst/>
            <a:rect l="l" t="t" r="r" b="b"/>
            <a:pathLst>
              <a:path w="335" h="275" extrusionOk="0">
                <a:moveTo>
                  <a:pt x="152" y="1"/>
                </a:moveTo>
                <a:cubicBezTo>
                  <a:pt x="0" y="1"/>
                  <a:pt x="0" y="274"/>
                  <a:pt x="152" y="274"/>
                </a:cubicBezTo>
                <a:cubicBezTo>
                  <a:pt x="334" y="274"/>
                  <a:pt x="334" y="1"/>
                  <a:pt x="15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"/>
          <p:cNvSpPr/>
          <p:nvPr/>
        </p:nvSpPr>
        <p:spPr>
          <a:xfrm>
            <a:off x="7015401" y="4413205"/>
            <a:ext cx="27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0" y="0"/>
                </a:move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"/>
          <p:cNvSpPr/>
          <p:nvPr/>
        </p:nvSpPr>
        <p:spPr>
          <a:xfrm>
            <a:off x="7012106" y="4512088"/>
            <a:ext cx="2484" cy="4347"/>
          </a:xfrm>
          <a:custGeom>
            <a:avLst/>
            <a:gdLst/>
            <a:ahLst/>
            <a:cxnLst/>
            <a:rect l="l" t="t" r="r" b="b"/>
            <a:pathLst>
              <a:path w="92" h="161" extrusionOk="0">
                <a:moveTo>
                  <a:pt x="42" y="1"/>
                </a:moveTo>
                <a:cubicBezTo>
                  <a:pt x="23" y="1"/>
                  <a:pt x="1" y="16"/>
                  <a:pt x="1" y="46"/>
                </a:cubicBezTo>
                <a:lnTo>
                  <a:pt x="1" y="137"/>
                </a:lnTo>
                <a:cubicBezTo>
                  <a:pt x="1" y="153"/>
                  <a:pt x="23" y="160"/>
                  <a:pt x="46" y="160"/>
                </a:cubicBezTo>
                <a:cubicBezTo>
                  <a:pt x="69" y="160"/>
                  <a:pt x="92" y="153"/>
                  <a:pt x="92" y="137"/>
                </a:cubicBezTo>
                <a:lnTo>
                  <a:pt x="61" y="137"/>
                </a:lnTo>
                <a:lnTo>
                  <a:pt x="61" y="46"/>
                </a:lnTo>
                <a:cubicBezTo>
                  <a:pt x="77" y="16"/>
                  <a:pt x="61" y="1"/>
                  <a:pt x="4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"/>
          <p:cNvSpPr/>
          <p:nvPr/>
        </p:nvSpPr>
        <p:spPr>
          <a:xfrm>
            <a:off x="7232879" y="4415662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"/>
          <p:cNvSpPr/>
          <p:nvPr/>
        </p:nvSpPr>
        <p:spPr>
          <a:xfrm>
            <a:off x="7372428" y="4315321"/>
            <a:ext cx="5752" cy="6184"/>
          </a:xfrm>
          <a:custGeom>
            <a:avLst/>
            <a:gdLst/>
            <a:ahLst/>
            <a:cxnLst/>
            <a:rect l="l" t="t" r="r" b="b"/>
            <a:pathLst>
              <a:path w="213" h="229" extrusionOk="0">
                <a:moveTo>
                  <a:pt x="91" y="0"/>
                </a:moveTo>
                <a:cubicBezTo>
                  <a:pt x="53" y="0"/>
                  <a:pt x="15" y="23"/>
                  <a:pt x="0" y="69"/>
                </a:cubicBezTo>
                <a:lnTo>
                  <a:pt x="0" y="160"/>
                </a:lnTo>
                <a:cubicBezTo>
                  <a:pt x="0" y="206"/>
                  <a:pt x="53" y="228"/>
                  <a:pt x="107" y="228"/>
                </a:cubicBezTo>
                <a:cubicBezTo>
                  <a:pt x="160" y="228"/>
                  <a:pt x="213" y="206"/>
                  <a:pt x="213" y="160"/>
                </a:cubicBezTo>
                <a:lnTo>
                  <a:pt x="183" y="160"/>
                </a:lnTo>
                <a:lnTo>
                  <a:pt x="183" y="69"/>
                </a:lnTo>
                <a:cubicBezTo>
                  <a:pt x="167" y="23"/>
                  <a:pt x="129" y="0"/>
                  <a:pt x="9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5" name="Google Shape;505;p2"/>
          <p:cNvGrpSpPr/>
          <p:nvPr/>
        </p:nvGrpSpPr>
        <p:grpSpPr>
          <a:xfrm flipH="1">
            <a:off x="-1" y="34656"/>
            <a:ext cx="714596" cy="1096238"/>
            <a:chOff x="4586061" y="559056"/>
            <a:chExt cx="407015" cy="624388"/>
          </a:xfrm>
        </p:grpSpPr>
        <p:sp>
          <p:nvSpPr>
            <p:cNvPr id="506" name="Google Shape;506;p2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"/>
          <p:cNvGrpSpPr/>
          <p:nvPr/>
        </p:nvGrpSpPr>
        <p:grpSpPr>
          <a:xfrm>
            <a:off x="8397499" y="56231"/>
            <a:ext cx="714596" cy="1096238"/>
            <a:chOff x="4586061" y="559056"/>
            <a:chExt cx="407015" cy="624388"/>
          </a:xfrm>
        </p:grpSpPr>
        <p:sp>
          <p:nvSpPr>
            <p:cNvPr id="517" name="Google Shape;517;p2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7" name="Google Shape;527;p2"/>
          <p:cNvSpPr txBox="1">
            <a:spLocks noGrp="1"/>
          </p:cNvSpPr>
          <p:nvPr>
            <p:ph type="ctrTitle"/>
          </p:nvPr>
        </p:nvSpPr>
        <p:spPr>
          <a:xfrm>
            <a:off x="1515975" y="1299300"/>
            <a:ext cx="6153900" cy="19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8" name="Google Shape;528;p2"/>
          <p:cNvSpPr txBox="1">
            <a:spLocks noGrp="1"/>
          </p:cNvSpPr>
          <p:nvPr>
            <p:ph type="subTitle" idx="1"/>
          </p:nvPr>
        </p:nvSpPr>
        <p:spPr>
          <a:xfrm>
            <a:off x="1516725" y="3228875"/>
            <a:ext cx="61524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6538" y="483407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83183" y="812560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264037" y="812541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1681273" y="2679753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0" y="1"/>
                </a:moveTo>
                <a:lnTo>
                  <a:pt x="0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372177" y="2682261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119333" y="2031738"/>
            <a:ext cx="566348" cy="264300"/>
          </a:xfrm>
          <a:custGeom>
            <a:avLst/>
            <a:gdLst/>
            <a:ahLst/>
            <a:cxnLst/>
            <a:rect l="l" t="t" r="r" b="b"/>
            <a:pathLst>
              <a:path w="8360" h="9788" extrusionOk="0">
                <a:moveTo>
                  <a:pt x="1" y="0"/>
                </a:moveTo>
                <a:lnTo>
                  <a:pt x="1" y="9787"/>
                </a:lnTo>
                <a:lnTo>
                  <a:pt x="8360" y="9787"/>
                </a:lnTo>
                <a:lnTo>
                  <a:pt x="836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492873" y="2365404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1" y="1"/>
                </a:moveTo>
                <a:lnTo>
                  <a:pt x="1" y="9819"/>
                </a:lnTo>
                <a:lnTo>
                  <a:pt x="20457" y="9819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4938854" y="795302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8"/>
                </a:lnTo>
                <a:lnTo>
                  <a:pt x="20427" y="9788"/>
                </a:lnTo>
                <a:lnTo>
                  <a:pt x="2042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460240" y="425962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1" y="0"/>
                </a:moveTo>
                <a:lnTo>
                  <a:pt x="1" y="9818"/>
                </a:lnTo>
                <a:lnTo>
                  <a:pt x="20457" y="981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854520" y="608175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7"/>
                </a:lnTo>
                <a:lnTo>
                  <a:pt x="20457" y="9787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6954645" y="4129220"/>
            <a:ext cx="552417" cy="265111"/>
          </a:xfrm>
          <a:custGeom>
            <a:avLst/>
            <a:gdLst/>
            <a:ahLst/>
            <a:cxnLst/>
            <a:rect l="l" t="t" r="r" b="b"/>
            <a:pathLst>
              <a:path w="20458" h="9818" extrusionOk="0">
                <a:moveTo>
                  <a:pt x="1" y="0"/>
                </a:moveTo>
                <a:lnTo>
                  <a:pt x="1" y="9818"/>
                </a:lnTo>
                <a:lnTo>
                  <a:pt x="20457" y="9818"/>
                </a:lnTo>
                <a:lnTo>
                  <a:pt x="204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1412058" y="694340"/>
            <a:ext cx="6426568" cy="3470199"/>
          </a:xfrm>
          <a:custGeom>
            <a:avLst/>
            <a:gdLst/>
            <a:ahLst/>
            <a:cxnLst/>
            <a:rect l="l" t="t" r="r" b="b"/>
            <a:pathLst>
              <a:path w="237999" h="128514" extrusionOk="0">
                <a:moveTo>
                  <a:pt x="234807" y="1"/>
                </a:moveTo>
                <a:lnTo>
                  <a:pt x="122" y="4317"/>
                </a:lnTo>
                <a:lnTo>
                  <a:pt x="1" y="121218"/>
                </a:lnTo>
                <a:lnTo>
                  <a:pt x="237999" y="128513"/>
                </a:lnTo>
                <a:lnTo>
                  <a:pt x="2348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1501517" y="787094"/>
            <a:ext cx="6227128" cy="3254314"/>
          </a:xfrm>
          <a:custGeom>
            <a:avLst/>
            <a:gdLst/>
            <a:ahLst/>
            <a:cxnLst/>
            <a:rect l="l" t="t" r="r" b="b"/>
            <a:pathLst>
              <a:path w="230613" h="120519" extrusionOk="0">
                <a:moveTo>
                  <a:pt x="227817" y="0"/>
                </a:moveTo>
                <a:lnTo>
                  <a:pt x="487" y="4195"/>
                </a:lnTo>
                <a:lnTo>
                  <a:pt x="1" y="114136"/>
                </a:lnTo>
                <a:lnTo>
                  <a:pt x="230613" y="120519"/>
                </a:lnTo>
                <a:lnTo>
                  <a:pt x="230613" y="120519"/>
                </a:lnTo>
                <a:lnTo>
                  <a:pt x="227817" y="0"/>
                </a:lnTo>
                <a:close/>
              </a:path>
            </a:pathLst>
          </a:custGeom>
          <a:solidFill>
            <a:srgbClr val="C6996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1501517" y="787094"/>
            <a:ext cx="6152439" cy="3082794"/>
          </a:xfrm>
          <a:custGeom>
            <a:avLst/>
            <a:gdLst/>
            <a:ahLst/>
            <a:cxnLst/>
            <a:rect l="l" t="t" r="r" b="b"/>
            <a:pathLst>
              <a:path w="227847" h="114167" extrusionOk="0">
                <a:moveTo>
                  <a:pt x="227817" y="0"/>
                </a:moveTo>
                <a:lnTo>
                  <a:pt x="487" y="4195"/>
                </a:lnTo>
                <a:lnTo>
                  <a:pt x="1" y="114136"/>
                </a:lnTo>
                <a:lnTo>
                  <a:pt x="1156" y="114166"/>
                </a:lnTo>
                <a:lnTo>
                  <a:pt x="1612" y="5715"/>
                </a:lnTo>
                <a:lnTo>
                  <a:pt x="227847" y="1520"/>
                </a:lnTo>
                <a:lnTo>
                  <a:pt x="227817" y="0"/>
                </a:lnTo>
                <a:close/>
              </a:path>
            </a:pathLst>
          </a:custGeom>
          <a:solidFill>
            <a:srgbClr val="BF89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3282575" y="1963106"/>
            <a:ext cx="36129" cy="32511"/>
          </a:xfrm>
          <a:custGeom>
            <a:avLst/>
            <a:gdLst/>
            <a:ahLst/>
            <a:cxnLst/>
            <a:rect l="l" t="t" r="r" b="b"/>
            <a:pathLst>
              <a:path w="1338" h="1204" extrusionOk="0">
                <a:moveTo>
                  <a:pt x="739" y="1"/>
                </a:moveTo>
                <a:cubicBezTo>
                  <a:pt x="589" y="1"/>
                  <a:pt x="434" y="58"/>
                  <a:pt x="304" y="188"/>
                </a:cubicBezTo>
                <a:lnTo>
                  <a:pt x="213" y="248"/>
                </a:lnTo>
                <a:cubicBezTo>
                  <a:pt x="0" y="461"/>
                  <a:pt x="0" y="765"/>
                  <a:pt x="213" y="947"/>
                </a:cubicBezTo>
                <a:lnTo>
                  <a:pt x="304" y="1039"/>
                </a:lnTo>
                <a:cubicBezTo>
                  <a:pt x="428" y="1142"/>
                  <a:pt x="580" y="1203"/>
                  <a:pt x="741" y="1203"/>
                </a:cubicBezTo>
                <a:cubicBezTo>
                  <a:pt x="817" y="1203"/>
                  <a:pt x="895" y="1189"/>
                  <a:pt x="973" y="1160"/>
                </a:cubicBezTo>
                <a:cubicBezTo>
                  <a:pt x="1186" y="1069"/>
                  <a:pt x="1338" y="856"/>
                  <a:pt x="1338" y="613"/>
                </a:cubicBezTo>
                <a:cubicBezTo>
                  <a:pt x="1338" y="245"/>
                  <a:pt x="1049" y="1"/>
                  <a:pt x="73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3488577" y="1823449"/>
            <a:ext cx="34617" cy="24329"/>
          </a:xfrm>
          <a:custGeom>
            <a:avLst/>
            <a:gdLst/>
            <a:ahLst/>
            <a:cxnLst/>
            <a:rect l="l" t="t" r="r" b="b"/>
            <a:pathLst>
              <a:path w="1282" h="901" extrusionOk="0">
                <a:moveTo>
                  <a:pt x="841" y="1"/>
                </a:moveTo>
                <a:cubicBezTo>
                  <a:pt x="815" y="1"/>
                  <a:pt x="789" y="4"/>
                  <a:pt x="761" y="10"/>
                </a:cubicBezTo>
                <a:lnTo>
                  <a:pt x="305" y="101"/>
                </a:lnTo>
                <a:cubicBezTo>
                  <a:pt x="1" y="253"/>
                  <a:pt x="1" y="648"/>
                  <a:pt x="305" y="800"/>
                </a:cubicBezTo>
                <a:lnTo>
                  <a:pt x="761" y="891"/>
                </a:lnTo>
                <a:cubicBezTo>
                  <a:pt x="789" y="898"/>
                  <a:pt x="815" y="901"/>
                  <a:pt x="841" y="901"/>
                </a:cubicBezTo>
                <a:cubicBezTo>
                  <a:pt x="1281" y="901"/>
                  <a:pt x="1281" y="1"/>
                  <a:pt x="8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3459036" y="2146264"/>
            <a:ext cx="27921" cy="20549"/>
          </a:xfrm>
          <a:custGeom>
            <a:avLst/>
            <a:gdLst/>
            <a:ahLst/>
            <a:cxnLst/>
            <a:rect l="l" t="t" r="r" b="b"/>
            <a:pathLst>
              <a:path w="1034" h="761" extrusionOk="0">
                <a:moveTo>
                  <a:pt x="517" y="0"/>
                </a:moveTo>
                <a:cubicBezTo>
                  <a:pt x="1" y="0"/>
                  <a:pt x="1" y="760"/>
                  <a:pt x="517" y="760"/>
                </a:cubicBezTo>
                <a:cubicBezTo>
                  <a:pt x="1034" y="760"/>
                  <a:pt x="1034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565723" y="2488521"/>
            <a:ext cx="24653" cy="18902"/>
          </a:xfrm>
          <a:custGeom>
            <a:avLst/>
            <a:gdLst/>
            <a:ahLst/>
            <a:cxnLst/>
            <a:rect l="l" t="t" r="r" b="b"/>
            <a:pathLst>
              <a:path w="913" h="700" extrusionOk="0">
                <a:moveTo>
                  <a:pt x="457" y="0"/>
                </a:moveTo>
                <a:cubicBezTo>
                  <a:pt x="1" y="0"/>
                  <a:pt x="1" y="699"/>
                  <a:pt x="457" y="699"/>
                </a:cubicBezTo>
                <a:cubicBezTo>
                  <a:pt x="913" y="699"/>
                  <a:pt x="913" y="0"/>
                  <a:pt x="4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3761086" y="2489331"/>
            <a:ext cx="41044" cy="30405"/>
          </a:xfrm>
          <a:custGeom>
            <a:avLst/>
            <a:gdLst/>
            <a:ahLst/>
            <a:cxnLst/>
            <a:rect l="l" t="t" r="r" b="b"/>
            <a:pathLst>
              <a:path w="1520" h="1126" extrusionOk="0">
                <a:moveTo>
                  <a:pt x="760" y="1"/>
                </a:moveTo>
                <a:cubicBezTo>
                  <a:pt x="0" y="1"/>
                  <a:pt x="0" y="1125"/>
                  <a:pt x="760" y="1125"/>
                </a:cubicBezTo>
                <a:cubicBezTo>
                  <a:pt x="1520" y="1125"/>
                  <a:pt x="1520" y="1"/>
                  <a:pt x="76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3880896" y="2307955"/>
            <a:ext cx="32862" cy="11503"/>
          </a:xfrm>
          <a:custGeom>
            <a:avLst/>
            <a:gdLst/>
            <a:ahLst/>
            <a:cxnLst/>
            <a:rect l="l" t="t" r="r" b="b"/>
            <a:pathLst>
              <a:path w="1217" h="426" extrusionOk="0">
                <a:moveTo>
                  <a:pt x="943" y="0"/>
                </a:moveTo>
                <a:lnTo>
                  <a:pt x="943" y="31"/>
                </a:lnTo>
                <a:lnTo>
                  <a:pt x="214" y="31"/>
                </a:lnTo>
                <a:cubicBezTo>
                  <a:pt x="1" y="92"/>
                  <a:pt x="1" y="365"/>
                  <a:pt x="214" y="426"/>
                </a:cubicBezTo>
                <a:lnTo>
                  <a:pt x="943" y="426"/>
                </a:lnTo>
                <a:cubicBezTo>
                  <a:pt x="1217" y="426"/>
                  <a:pt x="1217" y="0"/>
                  <a:pt x="94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3797999" y="2122259"/>
            <a:ext cx="18929" cy="20738"/>
          </a:xfrm>
          <a:custGeom>
            <a:avLst/>
            <a:gdLst/>
            <a:ahLst/>
            <a:cxnLst/>
            <a:rect l="l" t="t" r="r" b="b"/>
            <a:pathLst>
              <a:path w="701" h="768" extrusionOk="0">
                <a:moveTo>
                  <a:pt x="350" y="0"/>
                </a:moveTo>
                <a:cubicBezTo>
                  <a:pt x="252" y="0"/>
                  <a:pt x="153" y="54"/>
                  <a:pt x="92" y="160"/>
                </a:cubicBezTo>
                <a:lnTo>
                  <a:pt x="62" y="190"/>
                </a:lnTo>
                <a:cubicBezTo>
                  <a:pt x="1" y="312"/>
                  <a:pt x="1" y="433"/>
                  <a:pt x="62" y="525"/>
                </a:cubicBezTo>
                <a:lnTo>
                  <a:pt x="153" y="677"/>
                </a:lnTo>
                <a:cubicBezTo>
                  <a:pt x="199" y="737"/>
                  <a:pt x="274" y="768"/>
                  <a:pt x="350" y="768"/>
                </a:cubicBezTo>
                <a:cubicBezTo>
                  <a:pt x="426" y="768"/>
                  <a:pt x="502" y="737"/>
                  <a:pt x="548" y="677"/>
                </a:cubicBezTo>
                <a:lnTo>
                  <a:pt x="639" y="525"/>
                </a:lnTo>
                <a:cubicBezTo>
                  <a:pt x="700" y="433"/>
                  <a:pt x="700" y="312"/>
                  <a:pt x="639" y="190"/>
                </a:cubicBezTo>
                <a:lnTo>
                  <a:pt x="609" y="160"/>
                </a:lnTo>
                <a:cubicBezTo>
                  <a:pt x="548" y="54"/>
                  <a:pt x="449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4027007" y="2164302"/>
            <a:ext cx="33672" cy="24653"/>
          </a:xfrm>
          <a:custGeom>
            <a:avLst/>
            <a:gdLst/>
            <a:ahLst/>
            <a:cxnLst/>
            <a:rect l="l" t="t" r="r" b="b"/>
            <a:pathLst>
              <a:path w="1247" h="913" extrusionOk="0">
                <a:moveTo>
                  <a:pt x="667" y="0"/>
                </a:moveTo>
                <a:cubicBezTo>
                  <a:pt x="658" y="0"/>
                  <a:pt x="648" y="1"/>
                  <a:pt x="639" y="1"/>
                </a:cubicBezTo>
                <a:cubicBezTo>
                  <a:pt x="0" y="1"/>
                  <a:pt x="0" y="913"/>
                  <a:pt x="639" y="913"/>
                </a:cubicBezTo>
                <a:cubicBezTo>
                  <a:pt x="1237" y="913"/>
                  <a:pt x="1246" y="0"/>
                  <a:pt x="66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3940815" y="1876536"/>
            <a:ext cx="25490" cy="22412"/>
          </a:xfrm>
          <a:custGeom>
            <a:avLst/>
            <a:gdLst/>
            <a:ahLst/>
            <a:cxnLst/>
            <a:rect l="l" t="t" r="r" b="b"/>
            <a:pathLst>
              <a:path w="944" h="830" extrusionOk="0">
                <a:moveTo>
                  <a:pt x="429" y="0"/>
                </a:moveTo>
                <a:cubicBezTo>
                  <a:pt x="215" y="0"/>
                  <a:pt x="1" y="165"/>
                  <a:pt x="1" y="415"/>
                </a:cubicBezTo>
                <a:cubicBezTo>
                  <a:pt x="1" y="665"/>
                  <a:pt x="215" y="830"/>
                  <a:pt x="429" y="830"/>
                </a:cubicBezTo>
                <a:cubicBezTo>
                  <a:pt x="526" y="830"/>
                  <a:pt x="624" y="795"/>
                  <a:pt x="700" y="719"/>
                </a:cubicBezTo>
                <a:lnTo>
                  <a:pt x="852" y="597"/>
                </a:lnTo>
                <a:cubicBezTo>
                  <a:pt x="943" y="506"/>
                  <a:pt x="943" y="324"/>
                  <a:pt x="852" y="232"/>
                </a:cubicBezTo>
                <a:lnTo>
                  <a:pt x="700" y="111"/>
                </a:lnTo>
                <a:cubicBezTo>
                  <a:pt x="624" y="35"/>
                  <a:pt x="526" y="0"/>
                  <a:pt x="42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3905523" y="1668563"/>
            <a:ext cx="24437" cy="17309"/>
          </a:xfrm>
          <a:custGeom>
            <a:avLst/>
            <a:gdLst/>
            <a:ahLst/>
            <a:cxnLst/>
            <a:rect l="l" t="t" r="r" b="b"/>
            <a:pathLst>
              <a:path w="905" h="641" extrusionOk="0">
                <a:moveTo>
                  <a:pt x="542" y="0"/>
                </a:moveTo>
                <a:cubicBezTo>
                  <a:pt x="534" y="0"/>
                  <a:pt x="526" y="1"/>
                  <a:pt x="518" y="1"/>
                </a:cubicBezTo>
                <a:lnTo>
                  <a:pt x="518" y="32"/>
                </a:lnTo>
                <a:lnTo>
                  <a:pt x="335" y="32"/>
                </a:lnTo>
                <a:cubicBezTo>
                  <a:pt x="183" y="32"/>
                  <a:pt x="62" y="123"/>
                  <a:pt x="31" y="244"/>
                </a:cubicBezTo>
                <a:cubicBezTo>
                  <a:pt x="1" y="305"/>
                  <a:pt x="1" y="366"/>
                  <a:pt x="31" y="396"/>
                </a:cubicBezTo>
                <a:cubicBezTo>
                  <a:pt x="62" y="548"/>
                  <a:pt x="183" y="640"/>
                  <a:pt x="335" y="640"/>
                </a:cubicBezTo>
                <a:lnTo>
                  <a:pt x="518" y="640"/>
                </a:lnTo>
                <a:cubicBezTo>
                  <a:pt x="526" y="640"/>
                  <a:pt x="534" y="640"/>
                  <a:pt x="542" y="640"/>
                </a:cubicBezTo>
                <a:cubicBezTo>
                  <a:pt x="904" y="640"/>
                  <a:pt x="904" y="0"/>
                  <a:pt x="54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3681456" y="1710444"/>
            <a:ext cx="16445" cy="13150"/>
          </a:xfrm>
          <a:custGeom>
            <a:avLst/>
            <a:gdLst/>
            <a:ahLst/>
            <a:cxnLst/>
            <a:rect l="l" t="t" r="r" b="b"/>
            <a:pathLst>
              <a:path w="609" h="487" extrusionOk="0">
                <a:moveTo>
                  <a:pt x="305" y="0"/>
                </a:moveTo>
                <a:cubicBezTo>
                  <a:pt x="1" y="31"/>
                  <a:pt x="1" y="456"/>
                  <a:pt x="305" y="487"/>
                </a:cubicBezTo>
                <a:cubicBezTo>
                  <a:pt x="609" y="456"/>
                  <a:pt x="60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3559999" y="1455594"/>
            <a:ext cx="47632" cy="43933"/>
          </a:xfrm>
          <a:custGeom>
            <a:avLst/>
            <a:gdLst/>
            <a:ahLst/>
            <a:cxnLst/>
            <a:rect l="l" t="t" r="r" b="b"/>
            <a:pathLst>
              <a:path w="1764" h="1627" extrusionOk="0">
                <a:moveTo>
                  <a:pt x="897" y="1"/>
                </a:moveTo>
                <a:cubicBezTo>
                  <a:pt x="714" y="1"/>
                  <a:pt x="532" y="107"/>
                  <a:pt x="456" y="320"/>
                </a:cubicBezTo>
                <a:cubicBezTo>
                  <a:pt x="456" y="380"/>
                  <a:pt x="426" y="441"/>
                  <a:pt x="426" y="501"/>
                </a:cubicBezTo>
                <a:lnTo>
                  <a:pt x="426" y="501"/>
                </a:lnTo>
                <a:cubicBezTo>
                  <a:pt x="426" y="471"/>
                  <a:pt x="433" y="456"/>
                  <a:pt x="437" y="456"/>
                </a:cubicBezTo>
                <a:lnTo>
                  <a:pt x="437" y="456"/>
                </a:lnTo>
                <a:cubicBezTo>
                  <a:pt x="441" y="456"/>
                  <a:pt x="441" y="472"/>
                  <a:pt x="426" y="502"/>
                </a:cubicBezTo>
                <a:cubicBezTo>
                  <a:pt x="0" y="897"/>
                  <a:pt x="304" y="1627"/>
                  <a:pt x="882" y="1627"/>
                </a:cubicBezTo>
                <a:cubicBezTo>
                  <a:pt x="1459" y="1627"/>
                  <a:pt x="1763" y="897"/>
                  <a:pt x="1338" y="502"/>
                </a:cubicBezTo>
                <a:lnTo>
                  <a:pt x="1348" y="492"/>
                </a:lnTo>
                <a:lnTo>
                  <a:pt x="1348" y="492"/>
                </a:lnTo>
                <a:cubicBezTo>
                  <a:pt x="1357" y="509"/>
                  <a:pt x="1368" y="525"/>
                  <a:pt x="1372" y="525"/>
                </a:cubicBezTo>
                <a:cubicBezTo>
                  <a:pt x="1374" y="525"/>
                  <a:pt x="1374" y="519"/>
                  <a:pt x="1368" y="502"/>
                </a:cubicBezTo>
                <a:cubicBezTo>
                  <a:pt x="1368" y="493"/>
                  <a:pt x="1367" y="483"/>
                  <a:pt x="1366" y="474"/>
                </a:cubicBezTo>
                <a:lnTo>
                  <a:pt x="1366" y="474"/>
                </a:lnTo>
                <a:lnTo>
                  <a:pt x="1368" y="472"/>
                </a:lnTo>
                <a:cubicBezTo>
                  <a:pt x="1367" y="471"/>
                  <a:pt x="1366" y="470"/>
                  <a:pt x="1365" y="469"/>
                </a:cubicBezTo>
                <a:lnTo>
                  <a:pt x="1365" y="469"/>
                </a:lnTo>
                <a:cubicBezTo>
                  <a:pt x="1358" y="419"/>
                  <a:pt x="1338" y="370"/>
                  <a:pt x="1338" y="320"/>
                </a:cubicBezTo>
                <a:cubicBezTo>
                  <a:pt x="1262" y="107"/>
                  <a:pt x="1079" y="1"/>
                  <a:pt x="89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3752877" y="1316478"/>
            <a:ext cx="17255" cy="13987"/>
          </a:xfrm>
          <a:custGeom>
            <a:avLst/>
            <a:gdLst/>
            <a:ahLst/>
            <a:cxnLst/>
            <a:rect l="l" t="t" r="r" b="b"/>
            <a:pathLst>
              <a:path w="639" h="518" extrusionOk="0">
                <a:moveTo>
                  <a:pt x="335" y="1"/>
                </a:moveTo>
                <a:cubicBezTo>
                  <a:pt x="0" y="31"/>
                  <a:pt x="0" y="487"/>
                  <a:pt x="335" y="517"/>
                </a:cubicBezTo>
                <a:cubicBezTo>
                  <a:pt x="638" y="487"/>
                  <a:pt x="638" y="3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3782418" y="1500203"/>
            <a:ext cx="24302" cy="13393"/>
          </a:xfrm>
          <a:custGeom>
            <a:avLst/>
            <a:gdLst/>
            <a:ahLst/>
            <a:cxnLst/>
            <a:rect l="l" t="t" r="r" b="b"/>
            <a:pathLst>
              <a:path w="900" h="496" extrusionOk="0">
                <a:moveTo>
                  <a:pt x="676" y="1"/>
                </a:moveTo>
                <a:cubicBezTo>
                  <a:pt x="664" y="1"/>
                  <a:pt x="652" y="2"/>
                  <a:pt x="639" y="5"/>
                </a:cubicBezTo>
                <a:lnTo>
                  <a:pt x="152" y="96"/>
                </a:lnTo>
                <a:cubicBezTo>
                  <a:pt x="0" y="157"/>
                  <a:pt x="0" y="370"/>
                  <a:pt x="152" y="400"/>
                </a:cubicBezTo>
                <a:lnTo>
                  <a:pt x="639" y="491"/>
                </a:lnTo>
                <a:cubicBezTo>
                  <a:pt x="652" y="494"/>
                  <a:pt x="664" y="496"/>
                  <a:pt x="676" y="496"/>
                </a:cubicBezTo>
                <a:cubicBezTo>
                  <a:pt x="900" y="496"/>
                  <a:pt x="900" y="1"/>
                  <a:pt x="67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3216905" y="1611588"/>
            <a:ext cx="22385" cy="14554"/>
          </a:xfrm>
          <a:custGeom>
            <a:avLst/>
            <a:gdLst/>
            <a:ahLst/>
            <a:cxnLst/>
            <a:rect l="l" t="t" r="r" b="b"/>
            <a:pathLst>
              <a:path w="829" h="539" extrusionOk="0">
                <a:moveTo>
                  <a:pt x="517" y="0"/>
                </a:moveTo>
                <a:cubicBezTo>
                  <a:pt x="490" y="0"/>
                  <a:pt x="459" y="5"/>
                  <a:pt x="426" y="14"/>
                </a:cubicBezTo>
                <a:lnTo>
                  <a:pt x="183" y="44"/>
                </a:lnTo>
                <a:cubicBezTo>
                  <a:pt x="1" y="135"/>
                  <a:pt x="1" y="409"/>
                  <a:pt x="183" y="470"/>
                </a:cubicBezTo>
                <a:lnTo>
                  <a:pt x="426" y="531"/>
                </a:lnTo>
                <a:cubicBezTo>
                  <a:pt x="451" y="536"/>
                  <a:pt x="475" y="539"/>
                  <a:pt x="497" y="539"/>
                </a:cubicBezTo>
                <a:cubicBezTo>
                  <a:pt x="821" y="539"/>
                  <a:pt x="828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3036339" y="1476251"/>
            <a:ext cx="26435" cy="22034"/>
          </a:xfrm>
          <a:custGeom>
            <a:avLst/>
            <a:gdLst/>
            <a:ahLst/>
            <a:cxnLst/>
            <a:rect l="l" t="t" r="r" b="b"/>
            <a:pathLst>
              <a:path w="979" h="816" extrusionOk="0">
                <a:moveTo>
                  <a:pt x="592" y="1"/>
                </a:moveTo>
                <a:cubicBezTo>
                  <a:pt x="569" y="1"/>
                  <a:pt x="544" y="4"/>
                  <a:pt x="517" y="11"/>
                </a:cubicBezTo>
                <a:lnTo>
                  <a:pt x="274" y="71"/>
                </a:lnTo>
                <a:cubicBezTo>
                  <a:pt x="1" y="193"/>
                  <a:pt x="1" y="619"/>
                  <a:pt x="274" y="771"/>
                </a:cubicBezTo>
                <a:lnTo>
                  <a:pt x="517" y="801"/>
                </a:lnTo>
                <a:cubicBezTo>
                  <a:pt x="550" y="811"/>
                  <a:pt x="580" y="816"/>
                  <a:pt x="609" y="816"/>
                </a:cubicBezTo>
                <a:cubicBezTo>
                  <a:pt x="979" y="816"/>
                  <a:pt x="973" y="1"/>
                  <a:pt x="5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2947690" y="1929839"/>
            <a:ext cx="23033" cy="20468"/>
          </a:xfrm>
          <a:custGeom>
            <a:avLst/>
            <a:gdLst/>
            <a:ahLst/>
            <a:cxnLst/>
            <a:rect l="l" t="t" r="r" b="b"/>
            <a:pathLst>
              <a:path w="853" h="758" extrusionOk="0">
                <a:moveTo>
                  <a:pt x="474" y="1"/>
                </a:moveTo>
                <a:cubicBezTo>
                  <a:pt x="384" y="1"/>
                  <a:pt x="291" y="35"/>
                  <a:pt x="214" y="113"/>
                </a:cubicBezTo>
                <a:lnTo>
                  <a:pt x="92" y="234"/>
                </a:lnTo>
                <a:cubicBezTo>
                  <a:pt x="1" y="295"/>
                  <a:pt x="1" y="447"/>
                  <a:pt x="92" y="538"/>
                </a:cubicBezTo>
                <a:lnTo>
                  <a:pt x="214" y="660"/>
                </a:lnTo>
                <a:cubicBezTo>
                  <a:pt x="291" y="727"/>
                  <a:pt x="383" y="758"/>
                  <a:pt x="473" y="758"/>
                </a:cubicBezTo>
                <a:cubicBezTo>
                  <a:pt x="668" y="758"/>
                  <a:pt x="852" y="615"/>
                  <a:pt x="852" y="386"/>
                </a:cubicBezTo>
                <a:cubicBezTo>
                  <a:pt x="852" y="158"/>
                  <a:pt x="668" y="1"/>
                  <a:pt x="4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3077383" y="2108326"/>
            <a:ext cx="22493" cy="17768"/>
          </a:xfrm>
          <a:custGeom>
            <a:avLst/>
            <a:gdLst/>
            <a:ahLst/>
            <a:cxnLst/>
            <a:rect l="l" t="t" r="r" b="b"/>
            <a:pathLst>
              <a:path w="833" h="658" extrusionOk="0">
                <a:moveTo>
                  <a:pt x="514" y="0"/>
                </a:moveTo>
                <a:cubicBezTo>
                  <a:pt x="496" y="0"/>
                  <a:pt x="477" y="3"/>
                  <a:pt x="456" y="7"/>
                </a:cubicBezTo>
                <a:lnTo>
                  <a:pt x="244" y="98"/>
                </a:lnTo>
                <a:cubicBezTo>
                  <a:pt x="1" y="159"/>
                  <a:pt x="1" y="494"/>
                  <a:pt x="244" y="585"/>
                </a:cubicBezTo>
                <a:lnTo>
                  <a:pt x="456" y="646"/>
                </a:lnTo>
                <a:cubicBezTo>
                  <a:pt x="483" y="654"/>
                  <a:pt x="508" y="657"/>
                  <a:pt x="530" y="657"/>
                </a:cubicBezTo>
                <a:cubicBezTo>
                  <a:pt x="832" y="657"/>
                  <a:pt x="827" y="0"/>
                  <a:pt x="5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3205429" y="2449124"/>
            <a:ext cx="23006" cy="18902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426" y="0"/>
                </a:moveTo>
                <a:cubicBezTo>
                  <a:pt x="0" y="31"/>
                  <a:pt x="0" y="669"/>
                  <a:pt x="426" y="699"/>
                </a:cubicBezTo>
                <a:cubicBezTo>
                  <a:pt x="851" y="669"/>
                  <a:pt x="851" y="31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3549333" y="2023646"/>
            <a:ext cx="26219" cy="17093"/>
          </a:xfrm>
          <a:custGeom>
            <a:avLst/>
            <a:gdLst/>
            <a:ahLst/>
            <a:cxnLst/>
            <a:rect l="l" t="t" r="r" b="b"/>
            <a:pathLst>
              <a:path w="971" h="633" extrusionOk="0">
                <a:moveTo>
                  <a:pt x="583" y="1"/>
                </a:moveTo>
                <a:cubicBezTo>
                  <a:pt x="553" y="1"/>
                  <a:pt x="521" y="4"/>
                  <a:pt x="486" y="12"/>
                </a:cubicBezTo>
                <a:lnTo>
                  <a:pt x="274" y="43"/>
                </a:lnTo>
                <a:cubicBezTo>
                  <a:pt x="0" y="134"/>
                  <a:pt x="0" y="499"/>
                  <a:pt x="274" y="560"/>
                </a:cubicBezTo>
                <a:lnTo>
                  <a:pt x="486" y="620"/>
                </a:lnTo>
                <a:cubicBezTo>
                  <a:pt x="521" y="629"/>
                  <a:pt x="553" y="632"/>
                  <a:pt x="583" y="632"/>
                </a:cubicBezTo>
                <a:cubicBezTo>
                  <a:pt x="971" y="632"/>
                  <a:pt x="971" y="1"/>
                  <a:pt x="5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3656020" y="1891658"/>
            <a:ext cx="32160" cy="18578"/>
          </a:xfrm>
          <a:custGeom>
            <a:avLst/>
            <a:gdLst/>
            <a:ahLst/>
            <a:cxnLst/>
            <a:rect l="l" t="t" r="r" b="b"/>
            <a:pathLst>
              <a:path w="1191" h="688" extrusionOk="0">
                <a:moveTo>
                  <a:pt x="746" y="0"/>
                </a:moveTo>
                <a:cubicBezTo>
                  <a:pt x="722" y="0"/>
                  <a:pt x="696" y="2"/>
                  <a:pt x="669" y="7"/>
                </a:cubicBezTo>
                <a:lnTo>
                  <a:pt x="213" y="128"/>
                </a:lnTo>
                <a:cubicBezTo>
                  <a:pt x="0" y="189"/>
                  <a:pt x="0" y="493"/>
                  <a:pt x="213" y="554"/>
                </a:cubicBezTo>
                <a:lnTo>
                  <a:pt x="669" y="676"/>
                </a:lnTo>
                <a:cubicBezTo>
                  <a:pt x="705" y="683"/>
                  <a:pt x="738" y="687"/>
                  <a:pt x="769" y="687"/>
                </a:cubicBezTo>
                <a:cubicBezTo>
                  <a:pt x="1191" y="687"/>
                  <a:pt x="1183" y="0"/>
                  <a:pt x="74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3607604" y="2240638"/>
            <a:ext cx="19712" cy="16445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1"/>
                </a:moveTo>
                <a:cubicBezTo>
                  <a:pt x="0" y="31"/>
                  <a:pt x="0" y="578"/>
                  <a:pt x="365" y="609"/>
                </a:cubicBezTo>
                <a:cubicBezTo>
                  <a:pt x="730" y="578"/>
                  <a:pt x="730" y="3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3240721" y="1728185"/>
            <a:ext cx="26894" cy="17066"/>
          </a:xfrm>
          <a:custGeom>
            <a:avLst/>
            <a:gdLst/>
            <a:ahLst/>
            <a:cxnLst/>
            <a:rect l="l" t="t" r="r" b="b"/>
            <a:pathLst>
              <a:path w="996" h="632" extrusionOk="0">
                <a:moveTo>
                  <a:pt x="589" y="0"/>
                </a:moveTo>
                <a:cubicBezTo>
                  <a:pt x="557" y="0"/>
                  <a:pt x="523" y="4"/>
                  <a:pt x="487" y="12"/>
                </a:cubicBezTo>
                <a:lnTo>
                  <a:pt x="274" y="73"/>
                </a:lnTo>
                <a:cubicBezTo>
                  <a:pt x="0" y="134"/>
                  <a:pt x="0" y="498"/>
                  <a:pt x="274" y="590"/>
                </a:cubicBezTo>
                <a:lnTo>
                  <a:pt x="487" y="620"/>
                </a:lnTo>
                <a:cubicBezTo>
                  <a:pt x="521" y="628"/>
                  <a:pt x="554" y="632"/>
                  <a:pt x="584" y="632"/>
                </a:cubicBezTo>
                <a:cubicBezTo>
                  <a:pt x="975" y="632"/>
                  <a:pt x="996" y="0"/>
                  <a:pt x="58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3410621" y="1492939"/>
            <a:ext cx="19712" cy="15634"/>
          </a:xfrm>
          <a:custGeom>
            <a:avLst/>
            <a:gdLst/>
            <a:ahLst/>
            <a:cxnLst/>
            <a:rect l="l" t="t" r="r" b="b"/>
            <a:pathLst>
              <a:path w="730" h="579" extrusionOk="0">
                <a:moveTo>
                  <a:pt x="365" y="1"/>
                </a:moveTo>
                <a:cubicBezTo>
                  <a:pt x="0" y="1"/>
                  <a:pt x="0" y="578"/>
                  <a:pt x="365" y="578"/>
                </a:cubicBezTo>
                <a:cubicBezTo>
                  <a:pt x="730" y="578"/>
                  <a:pt x="73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3104466" y="1238494"/>
            <a:ext cx="15634" cy="11530"/>
          </a:xfrm>
          <a:custGeom>
            <a:avLst/>
            <a:gdLst/>
            <a:ahLst/>
            <a:cxnLst/>
            <a:rect l="l" t="t" r="r" b="b"/>
            <a:pathLst>
              <a:path w="579" h="427" extrusionOk="0">
                <a:moveTo>
                  <a:pt x="274" y="1"/>
                </a:moveTo>
                <a:cubicBezTo>
                  <a:pt x="1" y="1"/>
                  <a:pt x="1" y="426"/>
                  <a:pt x="274" y="426"/>
                </a:cubicBezTo>
                <a:cubicBezTo>
                  <a:pt x="578" y="426"/>
                  <a:pt x="578" y="1"/>
                  <a:pt x="2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3325401" y="1124463"/>
            <a:ext cx="38452" cy="22709"/>
          </a:xfrm>
          <a:custGeom>
            <a:avLst/>
            <a:gdLst/>
            <a:ahLst/>
            <a:cxnLst/>
            <a:rect l="l" t="t" r="r" b="b"/>
            <a:pathLst>
              <a:path w="1424" h="841" extrusionOk="0">
                <a:moveTo>
                  <a:pt x="776" y="1"/>
                </a:moveTo>
                <a:cubicBezTo>
                  <a:pt x="453" y="1"/>
                  <a:pt x="1" y="474"/>
                  <a:pt x="360" y="698"/>
                </a:cubicBezTo>
                <a:lnTo>
                  <a:pt x="390" y="698"/>
                </a:lnTo>
                <a:cubicBezTo>
                  <a:pt x="523" y="793"/>
                  <a:pt x="680" y="841"/>
                  <a:pt x="845" y="841"/>
                </a:cubicBezTo>
                <a:cubicBezTo>
                  <a:pt x="945" y="841"/>
                  <a:pt x="1047" y="823"/>
                  <a:pt x="1150" y="789"/>
                </a:cubicBezTo>
                <a:cubicBezTo>
                  <a:pt x="1332" y="728"/>
                  <a:pt x="1424" y="455"/>
                  <a:pt x="1211" y="333"/>
                </a:cubicBezTo>
                <a:cubicBezTo>
                  <a:pt x="1120" y="333"/>
                  <a:pt x="1059" y="272"/>
                  <a:pt x="1028" y="212"/>
                </a:cubicBezTo>
                <a:cubicBezTo>
                  <a:pt x="989" y="60"/>
                  <a:pt x="890" y="1"/>
                  <a:pt x="77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3438514" y="1284480"/>
            <a:ext cx="16445" cy="123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305" y="0"/>
                </a:moveTo>
                <a:cubicBezTo>
                  <a:pt x="1" y="0"/>
                  <a:pt x="1" y="456"/>
                  <a:pt x="305" y="456"/>
                </a:cubicBezTo>
                <a:cubicBezTo>
                  <a:pt x="609" y="456"/>
                  <a:pt x="60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3613275" y="1158999"/>
            <a:ext cx="15688" cy="13771"/>
          </a:xfrm>
          <a:custGeom>
            <a:avLst/>
            <a:gdLst/>
            <a:ahLst/>
            <a:cxnLst/>
            <a:rect l="l" t="t" r="r" b="b"/>
            <a:pathLst>
              <a:path w="581" h="510" extrusionOk="0">
                <a:moveTo>
                  <a:pt x="194" y="0"/>
                </a:moveTo>
                <a:cubicBezTo>
                  <a:pt x="0" y="0"/>
                  <a:pt x="0" y="510"/>
                  <a:pt x="194" y="510"/>
                </a:cubicBezTo>
                <a:cubicBezTo>
                  <a:pt x="218" y="510"/>
                  <a:pt x="246" y="501"/>
                  <a:pt x="276" y="483"/>
                </a:cubicBezTo>
                <a:lnTo>
                  <a:pt x="489" y="392"/>
                </a:lnTo>
                <a:cubicBezTo>
                  <a:pt x="580" y="331"/>
                  <a:pt x="580" y="179"/>
                  <a:pt x="489" y="118"/>
                </a:cubicBezTo>
                <a:lnTo>
                  <a:pt x="276" y="27"/>
                </a:lnTo>
                <a:cubicBezTo>
                  <a:pt x="246" y="9"/>
                  <a:pt x="218" y="0"/>
                  <a:pt x="1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3628531" y="988181"/>
            <a:ext cx="15607" cy="19523"/>
          </a:xfrm>
          <a:custGeom>
            <a:avLst/>
            <a:gdLst/>
            <a:ahLst/>
            <a:cxnLst/>
            <a:rect l="l" t="t" r="r" b="b"/>
            <a:pathLst>
              <a:path w="578" h="723" extrusionOk="0">
                <a:moveTo>
                  <a:pt x="289" y="0"/>
                </a:moveTo>
                <a:cubicBezTo>
                  <a:pt x="145" y="0"/>
                  <a:pt x="0" y="91"/>
                  <a:pt x="15" y="274"/>
                </a:cubicBezTo>
                <a:lnTo>
                  <a:pt x="76" y="274"/>
                </a:lnTo>
                <a:lnTo>
                  <a:pt x="76" y="517"/>
                </a:lnTo>
                <a:cubicBezTo>
                  <a:pt x="91" y="654"/>
                  <a:pt x="205" y="722"/>
                  <a:pt x="319" y="722"/>
                </a:cubicBezTo>
                <a:cubicBezTo>
                  <a:pt x="433" y="722"/>
                  <a:pt x="547" y="654"/>
                  <a:pt x="563" y="517"/>
                </a:cubicBezTo>
                <a:lnTo>
                  <a:pt x="563" y="274"/>
                </a:lnTo>
                <a:cubicBezTo>
                  <a:pt x="578" y="91"/>
                  <a:pt x="433" y="0"/>
                  <a:pt x="28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3068769" y="1260879"/>
            <a:ext cx="6994" cy="12745"/>
          </a:xfrm>
          <a:custGeom>
            <a:avLst/>
            <a:gdLst/>
            <a:ahLst/>
            <a:cxnLst/>
            <a:rect l="l" t="t" r="r" b="b"/>
            <a:pathLst>
              <a:path w="259" h="472" extrusionOk="0">
                <a:moveTo>
                  <a:pt x="126" y="0"/>
                </a:moveTo>
                <a:cubicBezTo>
                  <a:pt x="61" y="0"/>
                  <a:pt x="0" y="38"/>
                  <a:pt x="16" y="114"/>
                </a:cubicBezTo>
                <a:lnTo>
                  <a:pt x="16" y="357"/>
                </a:lnTo>
                <a:cubicBezTo>
                  <a:pt x="16" y="433"/>
                  <a:pt x="69" y="471"/>
                  <a:pt x="122" y="471"/>
                </a:cubicBezTo>
                <a:cubicBezTo>
                  <a:pt x="175" y="471"/>
                  <a:pt x="228" y="433"/>
                  <a:pt x="228" y="357"/>
                </a:cubicBezTo>
                <a:lnTo>
                  <a:pt x="259" y="114"/>
                </a:lnTo>
                <a:cubicBezTo>
                  <a:pt x="259" y="38"/>
                  <a:pt x="190" y="0"/>
                  <a:pt x="1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2854126" y="1119467"/>
            <a:ext cx="30972" cy="14041"/>
          </a:xfrm>
          <a:custGeom>
            <a:avLst/>
            <a:gdLst/>
            <a:ahLst/>
            <a:cxnLst/>
            <a:rect l="l" t="t" r="r" b="b"/>
            <a:pathLst>
              <a:path w="1147" h="520" extrusionOk="0">
                <a:moveTo>
                  <a:pt x="819" y="0"/>
                </a:moveTo>
                <a:cubicBezTo>
                  <a:pt x="810" y="0"/>
                  <a:pt x="801" y="1"/>
                  <a:pt x="791" y="2"/>
                </a:cubicBezTo>
                <a:lnTo>
                  <a:pt x="305" y="32"/>
                </a:lnTo>
                <a:cubicBezTo>
                  <a:pt x="1" y="32"/>
                  <a:pt x="1" y="488"/>
                  <a:pt x="305" y="488"/>
                </a:cubicBezTo>
                <a:lnTo>
                  <a:pt x="791" y="518"/>
                </a:lnTo>
                <a:cubicBezTo>
                  <a:pt x="801" y="519"/>
                  <a:pt x="810" y="519"/>
                  <a:pt x="819" y="519"/>
                </a:cubicBezTo>
                <a:cubicBezTo>
                  <a:pt x="1147" y="519"/>
                  <a:pt x="1147" y="0"/>
                  <a:pt x="81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2497936" y="1668995"/>
            <a:ext cx="20549" cy="22601"/>
          </a:xfrm>
          <a:custGeom>
            <a:avLst/>
            <a:gdLst/>
            <a:ahLst/>
            <a:cxnLst/>
            <a:rect l="l" t="t" r="r" b="b"/>
            <a:pathLst>
              <a:path w="761" h="837" extrusionOk="0">
                <a:moveTo>
                  <a:pt x="395" y="0"/>
                </a:moveTo>
                <a:cubicBezTo>
                  <a:pt x="266" y="0"/>
                  <a:pt x="137" y="76"/>
                  <a:pt x="91" y="228"/>
                </a:cubicBezTo>
                <a:lnTo>
                  <a:pt x="0" y="472"/>
                </a:lnTo>
                <a:cubicBezTo>
                  <a:pt x="0" y="715"/>
                  <a:pt x="190" y="836"/>
                  <a:pt x="380" y="836"/>
                </a:cubicBezTo>
                <a:cubicBezTo>
                  <a:pt x="570" y="836"/>
                  <a:pt x="760" y="715"/>
                  <a:pt x="760" y="472"/>
                </a:cubicBezTo>
                <a:lnTo>
                  <a:pt x="699" y="228"/>
                </a:lnTo>
                <a:cubicBezTo>
                  <a:pt x="654" y="76"/>
                  <a:pt x="524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2602976" y="2013871"/>
            <a:ext cx="26462" cy="22817"/>
          </a:xfrm>
          <a:custGeom>
            <a:avLst/>
            <a:gdLst/>
            <a:ahLst/>
            <a:cxnLst/>
            <a:rect l="l" t="t" r="r" b="b"/>
            <a:pathLst>
              <a:path w="980" h="845" extrusionOk="0">
                <a:moveTo>
                  <a:pt x="591" y="0"/>
                </a:moveTo>
                <a:cubicBezTo>
                  <a:pt x="568" y="0"/>
                  <a:pt x="543" y="3"/>
                  <a:pt x="518" y="10"/>
                </a:cubicBezTo>
                <a:lnTo>
                  <a:pt x="305" y="101"/>
                </a:lnTo>
                <a:cubicBezTo>
                  <a:pt x="1" y="223"/>
                  <a:pt x="1" y="648"/>
                  <a:pt x="305" y="770"/>
                </a:cubicBezTo>
                <a:lnTo>
                  <a:pt x="518" y="830"/>
                </a:lnTo>
                <a:cubicBezTo>
                  <a:pt x="549" y="840"/>
                  <a:pt x="579" y="845"/>
                  <a:pt x="606" y="845"/>
                </a:cubicBezTo>
                <a:cubicBezTo>
                  <a:pt x="979" y="845"/>
                  <a:pt x="974" y="0"/>
                  <a:pt x="59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2841003" y="1776114"/>
            <a:ext cx="17255" cy="13150"/>
          </a:xfrm>
          <a:custGeom>
            <a:avLst/>
            <a:gdLst/>
            <a:ahLst/>
            <a:cxnLst/>
            <a:rect l="l" t="t" r="r" b="b"/>
            <a:pathLst>
              <a:path w="639" h="487" extrusionOk="0">
                <a:moveTo>
                  <a:pt x="305" y="0"/>
                </a:moveTo>
                <a:cubicBezTo>
                  <a:pt x="1" y="0"/>
                  <a:pt x="1" y="486"/>
                  <a:pt x="305" y="486"/>
                </a:cubicBezTo>
                <a:cubicBezTo>
                  <a:pt x="639" y="486"/>
                  <a:pt x="63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2654686" y="1584045"/>
            <a:ext cx="22196" cy="16445"/>
          </a:xfrm>
          <a:custGeom>
            <a:avLst/>
            <a:gdLst/>
            <a:ahLst/>
            <a:cxnLst/>
            <a:rect l="l" t="t" r="r" b="b"/>
            <a:pathLst>
              <a:path w="822" h="609" extrusionOk="0">
                <a:moveTo>
                  <a:pt x="426" y="0"/>
                </a:moveTo>
                <a:cubicBezTo>
                  <a:pt x="1" y="0"/>
                  <a:pt x="1" y="608"/>
                  <a:pt x="426" y="608"/>
                </a:cubicBezTo>
                <a:cubicBezTo>
                  <a:pt x="821" y="608"/>
                  <a:pt x="821" y="0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2914045" y="1683361"/>
            <a:ext cx="16445" cy="14797"/>
          </a:xfrm>
          <a:custGeom>
            <a:avLst/>
            <a:gdLst/>
            <a:ahLst/>
            <a:cxnLst/>
            <a:rect l="l" t="t" r="r" b="b"/>
            <a:pathLst>
              <a:path w="609" h="548" extrusionOk="0">
                <a:moveTo>
                  <a:pt x="305" y="0"/>
                </a:moveTo>
                <a:cubicBezTo>
                  <a:pt x="1" y="31"/>
                  <a:pt x="1" y="517"/>
                  <a:pt x="305" y="547"/>
                </a:cubicBezTo>
                <a:cubicBezTo>
                  <a:pt x="609" y="517"/>
                  <a:pt x="60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2816674" y="1443551"/>
            <a:ext cx="25166" cy="15526"/>
          </a:xfrm>
          <a:custGeom>
            <a:avLst/>
            <a:gdLst/>
            <a:ahLst/>
            <a:cxnLst/>
            <a:rect l="l" t="t" r="r" b="b"/>
            <a:pathLst>
              <a:path w="932" h="575" extrusionOk="0">
                <a:moveTo>
                  <a:pt x="657" y="0"/>
                </a:moveTo>
                <a:cubicBezTo>
                  <a:pt x="446" y="0"/>
                  <a:pt x="244" y="90"/>
                  <a:pt x="111" y="249"/>
                </a:cubicBezTo>
                <a:cubicBezTo>
                  <a:pt x="1" y="404"/>
                  <a:pt x="131" y="574"/>
                  <a:pt x="269" y="574"/>
                </a:cubicBezTo>
                <a:cubicBezTo>
                  <a:pt x="321" y="574"/>
                  <a:pt x="374" y="550"/>
                  <a:pt x="415" y="492"/>
                </a:cubicBezTo>
                <a:cubicBezTo>
                  <a:pt x="476" y="371"/>
                  <a:pt x="598" y="310"/>
                  <a:pt x="750" y="310"/>
                </a:cubicBezTo>
                <a:cubicBezTo>
                  <a:pt x="924" y="310"/>
                  <a:pt x="932" y="4"/>
                  <a:pt x="772" y="4"/>
                </a:cubicBezTo>
                <a:cubicBezTo>
                  <a:pt x="765" y="4"/>
                  <a:pt x="757" y="4"/>
                  <a:pt x="750" y="6"/>
                </a:cubicBezTo>
                <a:cubicBezTo>
                  <a:pt x="719" y="2"/>
                  <a:pt x="688" y="0"/>
                  <a:pt x="6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2973153" y="1318935"/>
            <a:ext cx="28758" cy="21359"/>
          </a:xfrm>
          <a:custGeom>
            <a:avLst/>
            <a:gdLst/>
            <a:ahLst/>
            <a:cxnLst/>
            <a:rect l="l" t="t" r="r" b="b"/>
            <a:pathLst>
              <a:path w="1065" h="791" extrusionOk="0">
                <a:moveTo>
                  <a:pt x="517" y="1"/>
                </a:moveTo>
                <a:cubicBezTo>
                  <a:pt x="0" y="1"/>
                  <a:pt x="0" y="791"/>
                  <a:pt x="517" y="791"/>
                </a:cubicBezTo>
                <a:cubicBezTo>
                  <a:pt x="1064" y="791"/>
                  <a:pt x="1064" y="1"/>
                  <a:pt x="5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2643210" y="1249997"/>
            <a:ext cx="32025" cy="26300"/>
          </a:xfrm>
          <a:custGeom>
            <a:avLst/>
            <a:gdLst/>
            <a:ahLst/>
            <a:cxnLst/>
            <a:rect l="l" t="t" r="r" b="b"/>
            <a:pathLst>
              <a:path w="1186" h="974" extrusionOk="0">
                <a:moveTo>
                  <a:pt x="604" y="0"/>
                </a:moveTo>
                <a:cubicBezTo>
                  <a:pt x="532" y="0"/>
                  <a:pt x="456" y="31"/>
                  <a:pt x="395" y="92"/>
                </a:cubicBezTo>
                <a:lnTo>
                  <a:pt x="274" y="213"/>
                </a:lnTo>
                <a:cubicBezTo>
                  <a:pt x="0" y="487"/>
                  <a:pt x="213" y="973"/>
                  <a:pt x="608" y="973"/>
                </a:cubicBezTo>
                <a:cubicBezTo>
                  <a:pt x="1003" y="973"/>
                  <a:pt x="1186" y="487"/>
                  <a:pt x="912" y="213"/>
                </a:cubicBezTo>
                <a:lnTo>
                  <a:pt x="790" y="92"/>
                </a:lnTo>
                <a:cubicBezTo>
                  <a:pt x="745" y="31"/>
                  <a:pt x="676" y="0"/>
                  <a:pt x="60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2551266" y="1048748"/>
            <a:ext cx="27948" cy="24167"/>
          </a:xfrm>
          <a:custGeom>
            <a:avLst/>
            <a:gdLst/>
            <a:ahLst/>
            <a:cxnLst/>
            <a:rect l="l" t="t" r="r" b="b"/>
            <a:pathLst>
              <a:path w="1035" h="895" extrusionOk="0">
                <a:moveTo>
                  <a:pt x="598" y="1"/>
                </a:moveTo>
                <a:cubicBezTo>
                  <a:pt x="521" y="1"/>
                  <a:pt x="442" y="22"/>
                  <a:pt x="366" y="67"/>
                </a:cubicBezTo>
                <a:lnTo>
                  <a:pt x="214" y="189"/>
                </a:lnTo>
                <a:cubicBezTo>
                  <a:pt x="1" y="311"/>
                  <a:pt x="1" y="584"/>
                  <a:pt x="214" y="706"/>
                </a:cubicBezTo>
                <a:lnTo>
                  <a:pt x="366" y="827"/>
                </a:lnTo>
                <a:cubicBezTo>
                  <a:pt x="442" y="873"/>
                  <a:pt x="523" y="894"/>
                  <a:pt x="601" y="894"/>
                </a:cubicBezTo>
                <a:cubicBezTo>
                  <a:pt x="831" y="894"/>
                  <a:pt x="1034" y="712"/>
                  <a:pt x="1034" y="462"/>
                </a:cubicBezTo>
                <a:cubicBezTo>
                  <a:pt x="1034" y="189"/>
                  <a:pt x="829" y="1"/>
                  <a:pt x="59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2301763" y="1309916"/>
            <a:ext cx="32862" cy="27111"/>
          </a:xfrm>
          <a:custGeom>
            <a:avLst/>
            <a:gdLst/>
            <a:ahLst/>
            <a:cxnLst/>
            <a:rect l="l" t="t" r="r" b="b"/>
            <a:pathLst>
              <a:path w="1217" h="1004" extrusionOk="0">
                <a:moveTo>
                  <a:pt x="608" y="0"/>
                </a:moveTo>
                <a:cubicBezTo>
                  <a:pt x="1" y="61"/>
                  <a:pt x="1" y="943"/>
                  <a:pt x="608" y="1003"/>
                </a:cubicBezTo>
                <a:cubicBezTo>
                  <a:pt x="1216" y="943"/>
                  <a:pt x="1216" y="61"/>
                  <a:pt x="60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2806521" y="1286532"/>
            <a:ext cx="18389" cy="22385"/>
          </a:xfrm>
          <a:custGeom>
            <a:avLst/>
            <a:gdLst/>
            <a:ahLst/>
            <a:cxnLst/>
            <a:rect l="l" t="t" r="r" b="b"/>
            <a:pathLst>
              <a:path w="681" h="829" extrusionOk="0">
                <a:moveTo>
                  <a:pt x="153" y="0"/>
                </a:moveTo>
                <a:cubicBezTo>
                  <a:pt x="85" y="0"/>
                  <a:pt x="16" y="46"/>
                  <a:pt x="1" y="137"/>
                </a:cubicBezTo>
                <a:cubicBezTo>
                  <a:pt x="1" y="380"/>
                  <a:pt x="92" y="593"/>
                  <a:pt x="274" y="775"/>
                </a:cubicBezTo>
                <a:cubicBezTo>
                  <a:pt x="312" y="813"/>
                  <a:pt x="353" y="828"/>
                  <a:pt x="393" y="828"/>
                </a:cubicBezTo>
                <a:cubicBezTo>
                  <a:pt x="547" y="828"/>
                  <a:pt x="681" y="592"/>
                  <a:pt x="487" y="471"/>
                </a:cubicBezTo>
                <a:cubicBezTo>
                  <a:pt x="396" y="410"/>
                  <a:pt x="305" y="289"/>
                  <a:pt x="305" y="137"/>
                </a:cubicBezTo>
                <a:cubicBezTo>
                  <a:pt x="290" y="46"/>
                  <a:pt x="221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2689978" y="1019045"/>
            <a:ext cx="26273" cy="17903"/>
          </a:xfrm>
          <a:custGeom>
            <a:avLst/>
            <a:gdLst/>
            <a:ahLst/>
            <a:cxnLst/>
            <a:rect l="l" t="t" r="r" b="b"/>
            <a:pathLst>
              <a:path w="973" h="663" extrusionOk="0">
                <a:moveTo>
                  <a:pt x="581" y="1"/>
                </a:moveTo>
                <a:cubicBezTo>
                  <a:pt x="552" y="1"/>
                  <a:pt x="521" y="4"/>
                  <a:pt x="487" y="12"/>
                </a:cubicBezTo>
                <a:lnTo>
                  <a:pt x="244" y="73"/>
                </a:lnTo>
                <a:cubicBezTo>
                  <a:pt x="1" y="164"/>
                  <a:pt x="1" y="499"/>
                  <a:pt x="244" y="590"/>
                </a:cubicBezTo>
                <a:lnTo>
                  <a:pt x="487" y="651"/>
                </a:lnTo>
                <a:cubicBezTo>
                  <a:pt x="521" y="658"/>
                  <a:pt x="552" y="662"/>
                  <a:pt x="581" y="662"/>
                </a:cubicBezTo>
                <a:cubicBezTo>
                  <a:pt x="972" y="662"/>
                  <a:pt x="972" y="1"/>
                  <a:pt x="58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1722316" y="1656277"/>
            <a:ext cx="36966" cy="29568"/>
          </a:xfrm>
          <a:custGeom>
            <a:avLst/>
            <a:gdLst/>
            <a:ahLst/>
            <a:cxnLst/>
            <a:rect l="l" t="t" r="r" b="b"/>
            <a:pathLst>
              <a:path w="1369" h="1095" extrusionOk="0">
                <a:moveTo>
                  <a:pt x="669" y="0"/>
                </a:moveTo>
                <a:cubicBezTo>
                  <a:pt x="0" y="61"/>
                  <a:pt x="0" y="1034"/>
                  <a:pt x="669" y="1095"/>
                </a:cubicBezTo>
                <a:cubicBezTo>
                  <a:pt x="1368" y="1034"/>
                  <a:pt x="1368" y="61"/>
                  <a:pt x="6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1834755" y="2066391"/>
            <a:ext cx="27219" cy="22844"/>
          </a:xfrm>
          <a:custGeom>
            <a:avLst/>
            <a:gdLst/>
            <a:ahLst/>
            <a:cxnLst/>
            <a:rect l="l" t="t" r="r" b="b"/>
            <a:pathLst>
              <a:path w="1008" h="846" extrusionOk="0">
                <a:moveTo>
                  <a:pt x="595" y="1"/>
                </a:moveTo>
                <a:cubicBezTo>
                  <a:pt x="570" y="1"/>
                  <a:pt x="544" y="4"/>
                  <a:pt x="517" y="10"/>
                </a:cubicBezTo>
                <a:lnTo>
                  <a:pt x="304" y="101"/>
                </a:lnTo>
                <a:cubicBezTo>
                  <a:pt x="0" y="223"/>
                  <a:pt x="0" y="648"/>
                  <a:pt x="304" y="770"/>
                </a:cubicBezTo>
                <a:lnTo>
                  <a:pt x="517" y="831"/>
                </a:lnTo>
                <a:cubicBezTo>
                  <a:pt x="551" y="841"/>
                  <a:pt x="582" y="845"/>
                  <a:pt x="612" y="845"/>
                </a:cubicBezTo>
                <a:cubicBezTo>
                  <a:pt x="1008" y="845"/>
                  <a:pt x="1002" y="1"/>
                  <a:pt x="59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2131053" y="2138029"/>
            <a:ext cx="32835" cy="24680"/>
          </a:xfrm>
          <a:custGeom>
            <a:avLst/>
            <a:gdLst/>
            <a:ahLst/>
            <a:cxnLst/>
            <a:rect l="l" t="t" r="r" b="b"/>
            <a:pathLst>
              <a:path w="1216" h="914" extrusionOk="0">
                <a:moveTo>
                  <a:pt x="637" y="1"/>
                </a:moveTo>
                <a:cubicBezTo>
                  <a:pt x="627" y="1"/>
                  <a:pt x="618" y="1"/>
                  <a:pt x="608" y="1"/>
                </a:cubicBezTo>
                <a:cubicBezTo>
                  <a:pt x="0" y="1"/>
                  <a:pt x="0" y="913"/>
                  <a:pt x="608" y="913"/>
                </a:cubicBezTo>
                <a:cubicBezTo>
                  <a:pt x="1206" y="913"/>
                  <a:pt x="1216" y="1"/>
                  <a:pt x="63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2196696" y="2445101"/>
            <a:ext cx="39424" cy="34428"/>
          </a:xfrm>
          <a:custGeom>
            <a:avLst/>
            <a:gdLst/>
            <a:ahLst/>
            <a:cxnLst/>
            <a:rect l="l" t="t" r="r" b="b"/>
            <a:pathLst>
              <a:path w="1460" h="1275" extrusionOk="0">
                <a:moveTo>
                  <a:pt x="639" y="0"/>
                </a:moveTo>
                <a:cubicBezTo>
                  <a:pt x="315" y="0"/>
                  <a:pt x="1" y="261"/>
                  <a:pt x="1" y="636"/>
                </a:cubicBezTo>
                <a:cubicBezTo>
                  <a:pt x="1" y="1000"/>
                  <a:pt x="274" y="1274"/>
                  <a:pt x="609" y="1274"/>
                </a:cubicBezTo>
                <a:cubicBezTo>
                  <a:pt x="1186" y="1274"/>
                  <a:pt x="1460" y="605"/>
                  <a:pt x="1065" y="180"/>
                </a:cubicBezTo>
                <a:cubicBezTo>
                  <a:pt x="940" y="55"/>
                  <a:pt x="789" y="0"/>
                  <a:pt x="6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2536604" y="2467837"/>
            <a:ext cx="21899" cy="15931"/>
          </a:xfrm>
          <a:custGeom>
            <a:avLst/>
            <a:gdLst/>
            <a:ahLst/>
            <a:cxnLst/>
            <a:rect l="l" t="t" r="r" b="b"/>
            <a:pathLst>
              <a:path w="811" h="590" extrusionOk="0">
                <a:moveTo>
                  <a:pt x="163" y="1"/>
                </a:moveTo>
                <a:cubicBezTo>
                  <a:pt x="66" y="1"/>
                  <a:pt x="1" y="83"/>
                  <a:pt x="27" y="189"/>
                </a:cubicBezTo>
                <a:cubicBezTo>
                  <a:pt x="58" y="280"/>
                  <a:pt x="88" y="371"/>
                  <a:pt x="118" y="462"/>
                </a:cubicBezTo>
                <a:cubicBezTo>
                  <a:pt x="146" y="554"/>
                  <a:pt x="204" y="590"/>
                  <a:pt x="270" y="590"/>
                </a:cubicBezTo>
                <a:cubicBezTo>
                  <a:pt x="491" y="590"/>
                  <a:pt x="810" y="191"/>
                  <a:pt x="483" y="98"/>
                </a:cubicBezTo>
                <a:lnTo>
                  <a:pt x="210" y="6"/>
                </a:lnTo>
                <a:cubicBezTo>
                  <a:pt x="194" y="3"/>
                  <a:pt x="178" y="1"/>
                  <a:pt x="16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2236093" y="1978822"/>
            <a:ext cx="19739" cy="14797"/>
          </a:xfrm>
          <a:custGeom>
            <a:avLst/>
            <a:gdLst/>
            <a:ahLst/>
            <a:cxnLst/>
            <a:rect l="l" t="t" r="r" b="b"/>
            <a:pathLst>
              <a:path w="731" h="548" extrusionOk="0">
                <a:moveTo>
                  <a:pt x="366" y="1"/>
                </a:moveTo>
                <a:cubicBezTo>
                  <a:pt x="1" y="1"/>
                  <a:pt x="1" y="548"/>
                  <a:pt x="366" y="548"/>
                </a:cubicBezTo>
                <a:cubicBezTo>
                  <a:pt x="730" y="548"/>
                  <a:pt x="730" y="1"/>
                  <a:pt x="36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2367433" y="1820425"/>
            <a:ext cx="19712" cy="16445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0"/>
                </a:moveTo>
                <a:cubicBezTo>
                  <a:pt x="0" y="31"/>
                  <a:pt x="0" y="548"/>
                  <a:pt x="365" y="608"/>
                </a:cubicBezTo>
                <a:cubicBezTo>
                  <a:pt x="730" y="548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2134321" y="1705719"/>
            <a:ext cx="21926" cy="19496"/>
          </a:xfrm>
          <a:custGeom>
            <a:avLst/>
            <a:gdLst/>
            <a:ahLst/>
            <a:cxnLst/>
            <a:rect l="l" t="t" r="r" b="b"/>
            <a:pathLst>
              <a:path w="812" h="722" extrusionOk="0">
                <a:moveTo>
                  <a:pt x="217" y="1"/>
                </a:moveTo>
                <a:cubicBezTo>
                  <a:pt x="153" y="1"/>
                  <a:pt x="92" y="23"/>
                  <a:pt x="62" y="84"/>
                </a:cubicBezTo>
                <a:cubicBezTo>
                  <a:pt x="31" y="175"/>
                  <a:pt x="1" y="297"/>
                  <a:pt x="31" y="388"/>
                </a:cubicBezTo>
                <a:cubicBezTo>
                  <a:pt x="31" y="479"/>
                  <a:pt x="62" y="571"/>
                  <a:pt x="153" y="631"/>
                </a:cubicBezTo>
                <a:lnTo>
                  <a:pt x="335" y="692"/>
                </a:lnTo>
                <a:cubicBezTo>
                  <a:pt x="369" y="712"/>
                  <a:pt x="402" y="721"/>
                  <a:pt x="432" y="721"/>
                </a:cubicBezTo>
                <a:cubicBezTo>
                  <a:pt x="679" y="721"/>
                  <a:pt x="811" y="145"/>
                  <a:pt x="487" y="145"/>
                </a:cubicBezTo>
                <a:lnTo>
                  <a:pt x="487" y="115"/>
                </a:lnTo>
                <a:lnTo>
                  <a:pt x="447" y="115"/>
                </a:lnTo>
                <a:cubicBezTo>
                  <a:pt x="433" y="94"/>
                  <a:pt x="416" y="74"/>
                  <a:pt x="396" y="54"/>
                </a:cubicBezTo>
                <a:cubicBezTo>
                  <a:pt x="350" y="23"/>
                  <a:pt x="282" y="1"/>
                  <a:pt x="2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2099865" y="1848319"/>
            <a:ext cx="16445" cy="13177"/>
          </a:xfrm>
          <a:custGeom>
            <a:avLst/>
            <a:gdLst/>
            <a:ahLst/>
            <a:cxnLst/>
            <a:rect l="l" t="t" r="r" b="b"/>
            <a:pathLst>
              <a:path w="609" h="488" extrusionOk="0">
                <a:moveTo>
                  <a:pt x="304" y="1"/>
                </a:moveTo>
                <a:cubicBezTo>
                  <a:pt x="0" y="1"/>
                  <a:pt x="0" y="487"/>
                  <a:pt x="304" y="487"/>
                </a:cubicBezTo>
                <a:cubicBezTo>
                  <a:pt x="608" y="487"/>
                  <a:pt x="608" y="1"/>
                  <a:pt x="30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2213951" y="1819399"/>
            <a:ext cx="11098" cy="19118"/>
          </a:xfrm>
          <a:custGeom>
            <a:avLst/>
            <a:gdLst/>
            <a:ahLst/>
            <a:cxnLst/>
            <a:rect l="l" t="t" r="r" b="b"/>
            <a:pathLst>
              <a:path w="411" h="708" extrusionOk="0">
                <a:moveTo>
                  <a:pt x="198" y="0"/>
                </a:moveTo>
                <a:cubicBezTo>
                  <a:pt x="152" y="0"/>
                  <a:pt x="107" y="23"/>
                  <a:pt x="91" y="69"/>
                </a:cubicBezTo>
                <a:cubicBezTo>
                  <a:pt x="61" y="221"/>
                  <a:pt x="61" y="373"/>
                  <a:pt x="31" y="525"/>
                </a:cubicBezTo>
                <a:cubicBezTo>
                  <a:pt x="0" y="646"/>
                  <a:pt x="99" y="707"/>
                  <a:pt x="202" y="707"/>
                </a:cubicBezTo>
                <a:cubicBezTo>
                  <a:pt x="304" y="707"/>
                  <a:pt x="411" y="646"/>
                  <a:pt x="395" y="525"/>
                </a:cubicBezTo>
                <a:cubicBezTo>
                  <a:pt x="365" y="373"/>
                  <a:pt x="335" y="221"/>
                  <a:pt x="304" y="69"/>
                </a:cubicBezTo>
                <a:cubicBezTo>
                  <a:pt x="289" y="23"/>
                  <a:pt x="243" y="0"/>
                  <a:pt x="19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2199991" y="1546944"/>
            <a:ext cx="29568" cy="24977"/>
          </a:xfrm>
          <a:custGeom>
            <a:avLst/>
            <a:gdLst/>
            <a:ahLst/>
            <a:cxnLst/>
            <a:rect l="l" t="t" r="r" b="b"/>
            <a:pathLst>
              <a:path w="1095" h="925" extrusionOk="0">
                <a:moveTo>
                  <a:pt x="462" y="1"/>
                </a:moveTo>
                <a:cubicBezTo>
                  <a:pt x="223" y="1"/>
                  <a:pt x="1" y="189"/>
                  <a:pt x="1" y="463"/>
                </a:cubicBezTo>
                <a:cubicBezTo>
                  <a:pt x="1" y="736"/>
                  <a:pt x="223" y="924"/>
                  <a:pt x="462" y="924"/>
                </a:cubicBezTo>
                <a:cubicBezTo>
                  <a:pt x="542" y="924"/>
                  <a:pt x="624" y="903"/>
                  <a:pt x="700" y="858"/>
                </a:cubicBezTo>
                <a:lnTo>
                  <a:pt x="882" y="736"/>
                </a:lnTo>
                <a:cubicBezTo>
                  <a:pt x="1095" y="615"/>
                  <a:pt x="1095" y="311"/>
                  <a:pt x="882" y="189"/>
                </a:cubicBezTo>
                <a:lnTo>
                  <a:pt x="700" y="67"/>
                </a:lnTo>
                <a:cubicBezTo>
                  <a:pt x="624" y="22"/>
                  <a:pt x="542" y="1"/>
                  <a:pt x="46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2450331" y="1501958"/>
            <a:ext cx="10693" cy="10720"/>
          </a:xfrm>
          <a:custGeom>
            <a:avLst/>
            <a:gdLst/>
            <a:ahLst/>
            <a:cxnLst/>
            <a:rect l="l" t="t" r="r" b="b"/>
            <a:pathLst>
              <a:path w="396" h="397" extrusionOk="0">
                <a:moveTo>
                  <a:pt x="213" y="1"/>
                </a:moveTo>
                <a:cubicBezTo>
                  <a:pt x="0" y="62"/>
                  <a:pt x="0" y="335"/>
                  <a:pt x="213" y="396"/>
                </a:cubicBezTo>
                <a:cubicBezTo>
                  <a:pt x="395" y="335"/>
                  <a:pt x="395" y="62"/>
                  <a:pt x="21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2495452" y="1382823"/>
            <a:ext cx="17930" cy="12502"/>
          </a:xfrm>
          <a:custGeom>
            <a:avLst/>
            <a:gdLst/>
            <a:ahLst/>
            <a:cxnLst/>
            <a:rect l="l" t="t" r="r" b="b"/>
            <a:pathLst>
              <a:path w="664" h="463" extrusionOk="0">
                <a:moveTo>
                  <a:pt x="463" y="1"/>
                </a:moveTo>
                <a:cubicBezTo>
                  <a:pt x="451" y="1"/>
                  <a:pt x="439" y="2"/>
                  <a:pt x="426" y="6"/>
                </a:cubicBezTo>
                <a:lnTo>
                  <a:pt x="183" y="36"/>
                </a:lnTo>
                <a:cubicBezTo>
                  <a:pt x="1" y="97"/>
                  <a:pt x="1" y="370"/>
                  <a:pt x="183" y="431"/>
                </a:cubicBezTo>
                <a:lnTo>
                  <a:pt x="426" y="461"/>
                </a:lnTo>
                <a:cubicBezTo>
                  <a:pt x="433" y="462"/>
                  <a:pt x="439" y="463"/>
                  <a:pt x="446" y="463"/>
                </a:cubicBezTo>
                <a:cubicBezTo>
                  <a:pt x="657" y="463"/>
                  <a:pt x="663" y="1"/>
                  <a:pt x="46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1897941" y="1362760"/>
            <a:ext cx="27111" cy="26003"/>
          </a:xfrm>
          <a:custGeom>
            <a:avLst/>
            <a:gdLst/>
            <a:ahLst/>
            <a:cxnLst/>
            <a:rect l="l" t="t" r="r" b="b"/>
            <a:pathLst>
              <a:path w="1004" h="963" extrusionOk="0">
                <a:moveTo>
                  <a:pt x="478" y="1"/>
                </a:moveTo>
                <a:cubicBezTo>
                  <a:pt x="428" y="1"/>
                  <a:pt x="380" y="8"/>
                  <a:pt x="335" y="19"/>
                </a:cubicBezTo>
                <a:cubicBezTo>
                  <a:pt x="153" y="110"/>
                  <a:pt x="31" y="262"/>
                  <a:pt x="1" y="475"/>
                </a:cubicBezTo>
                <a:cubicBezTo>
                  <a:pt x="1" y="754"/>
                  <a:pt x="215" y="963"/>
                  <a:pt x="466" y="963"/>
                </a:cubicBezTo>
                <a:cubicBezTo>
                  <a:pt x="542" y="963"/>
                  <a:pt x="622" y="943"/>
                  <a:pt x="700" y="901"/>
                </a:cubicBezTo>
                <a:cubicBezTo>
                  <a:pt x="1004" y="749"/>
                  <a:pt x="1004" y="293"/>
                  <a:pt x="700" y="110"/>
                </a:cubicBezTo>
                <a:lnTo>
                  <a:pt x="730" y="80"/>
                </a:lnTo>
                <a:cubicBezTo>
                  <a:pt x="653" y="22"/>
                  <a:pt x="564" y="1"/>
                  <a:pt x="4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1775646" y="1115552"/>
            <a:ext cx="41071" cy="34995"/>
          </a:xfrm>
          <a:custGeom>
            <a:avLst/>
            <a:gdLst/>
            <a:ahLst/>
            <a:cxnLst/>
            <a:rect l="l" t="t" r="r" b="b"/>
            <a:pathLst>
              <a:path w="1521" h="1296" extrusionOk="0">
                <a:moveTo>
                  <a:pt x="653" y="0"/>
                </a:moveTo>
                <a:cubicBezTo>
                  <a:pt x="316" y="0"/>
                  <a:pt x="1" y="264"/>
                  <a:pt x="1" y="633"/>
                </a:cubicBezTo>
                <a:cubicBezTo>
                  <a:pt x="1" y="1026"/>
                  <a:pt x="317" y="1296"/>
                  <a:pt x="656" y="1296"/>
                </a:cubicBezTo>
                <a:cubicBezTo>
                  <a:pt x="763" y="1296"/>
                  <a:pt x="872" y="1269"/>
                  <a:pt x="974" y="1210"/>
                </a:cubicBezTo>
                <a:lnTo>
                  <a:pt x="1308" y="967"/>
                </a:lnTo>
                <a:cubicBezTo>
                  <a:pt x="1521" y="815"/>
                  <a:pt x="1521" y="481"/>
                  <a:pt x="1308" y="329"/>
                </a:cubicBezTo>
                <a:lnTo>
                  <a:pt x="974" y="86"/>
                </a:lnTo>
                <a:cubicBezTo>
                  <a:pt x="871" y="27"/>
                  <a:pt x="761" y="0"/>
                  <a:pt x="6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2127354" y="1046102"/>
            <a:ext cx="26192" cy="20657"/>
          </a:xfrm>
          <a:custGeom>
            <a:avLst/>
            <a:gdLst/>
            <a:ahLst/>
            <a:cxnLst/>
            <a:rect l="l" t="t" r="r" b="b"/>
            <a:pathLst>
              <a:path w="970" h="765" extrusionOk="0">
                <a:moveTo>
                  <a:pt x="480" y="0"/>
                </a:moveTo>
                <a:cubicBezTo>
                  <a:pt x="391" y="0"/>
                  <a:pt x="299" y="47"/>
                  <a:pt x="228" y="165"/>
                </a:cubicBezTo>
                <a:lnTo>
                  <a:pt x="76" y="439"/>
                </a:lnTo>
                <a:cubicBezTo>
                  <a:pt x="0" y="591"/>
                  <a:pt x="115" y="765"/>
                  <a:pt x="279" y="765"/>
                </a:cubicBezTo>
                <a:cubicBezTo>
                  <a:pt x="311" y="765"/>
                  <a:pt x="345" y="758"/>
                  <a:pt x="380" y="743"/>
                </a:cubicBezTo>
                <a:cubicBezTo>
                  <a:pt x="472" y="682"/>
                  <a:pt x="563" y="621"/>
                  <a:pt x="654" y="560"/>
                </a:cubicBezTo>
                <a:cubicBezTo>
                  <a:pt x="969" y="380"/>
                  <a:pt x="734" y="0"/>
                  <a:pt x="48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2051423" y="1323039"/>
            <a:ext cx="20549" cy="22196"/>
          </a:xfrm>
          <a:custGeom>
            <a:avLst/>
            <a:gdLst/>
            <a:ahLst/>
            <a:cxnLst/>
            <a:rect l="l" t="t" r="r" b="b"/>
            <a:pathLst>
              <a:path w="761" h="822" extrusionOk="0">
                <a:moveTo>
                  <a:pt x="385" y="1"/>
                </a:moveTo>
                <a:cubicBezTo>
                  <a:pt x="282" y="1"/>
                  <a:pt x="183" y="61"/>
                  <a:pt x="153" y="183"/>
                </a:cubicBezTo>
                <a:lnTo>
                  <a:pt x="62" y="396"/>
                </a:lnTo>
                <a:cubicBezTo>
                  <a:pt x="1" y="609"/>
                  <a:pt x="153" y="821"/>
                  <a:pt x="396" y="821"/>
                </a:cubicBezTo>
                <a:cubicBezTo>
                  <a:pt x="609" y="821"/>
                  <a:pt x="761" y="609"/>
                  <a:pt x="730" y="396"/>
                </a:cubicBezTo>
                <a:cubicBezTo>
                  <a:pt x="700" y="335"/>
                  <a:pt x="670" y="244"/>
                  <a:pt x="639" y="183"/>
                </a:cubicBezTo>
                <a:cubicBezTo>
                  <a:pt x="594" y="61"/>
                  <a:pt x="487" y="1"/>
                  <a:pt x="38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1969848" y="1196451"/>
            <a:ext cx="27435" cy="17660"/>
          </a:xfrm>
          <a:custGeom>
            <a:avLst/>
            <a:gdLst/>
            <a:ahLst/>
            <a:cxnLst/>
            <a:rect l="l" t="t" r="r" b="b"/>
            <a:pathLst>
              <a:path w="1016" h="654" extrusionOk="0">
                <a:moveTo>
                  <a:pt x="292" y="1"/>
                </a:moveTo>
                <a:cubicBezTo>
                  <a:pt x="1" y="1"/>
                  <a:pt x="1" y="653"/>
                  <a:pt x="292" y="653"/>
                </a:cubicBezTo>
                <a:cubicBezTo>
                  <a:pt x="310" y="653"/>
                  <a:pt x="328" y="651"/>
                  <a:pt x="347" y="646"/>
                </a:cubicBezTo>
                <a:lnTo>
                  <a:pt x="803" y="555"/>
                </a:lnTo>
                <a:cubicBezTo>
                  <a:pt x="1016" y="464"/>
                  <a:pt x="1016" y="160"/>
                  <a:pt x="803" y="99"/>
                </a:cubicBezTo>
                <a:lnTo>
                  <a:pt x="347" y="8"/>
                </a:lnTo>
                <a:cubicBezTo>
                  <a:pt x="328" y="3"/>
                  <a:pt x="310" y="1"/>
                  <a:pt x="2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2249243" y="1170394"/>
            <a:ext cx="19712" cy="16418"/>
          </a:xfrm>
          <a:custGeom>
            <a:avLst/>
            <a:gdLst/>
            <a:ahLst/>
            <a:cxnLst/>
            <a:rect l="l" t="t" r="r" b="b"/>
            <a:pathLst>
              <a:path w="730" h="608" extrusionOk="0">
                <a:moveTo>
                  <a:pt x="365" y="0"/>
                </a:moveTo>
                <a:cubicBezTo>
                  <a:pt x="0" y="61"/>
                  <a:pt x="0" y="578"/>
                  <a:pt x="365" y="608"/>
                </a:cubicBezTo>
                <a:cubicBezTo>
                  <a:pt x="730" y="578"/>
                  <a:pt x="730" y="6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2364139" y="997200"/>
            <a:ext cx="13150" cy="9046"/>
          </a:xfrm>
          <a:custGeom>
            <a:avLst/>
            <a:gdLst/>
            <a:ahLst/>
            <a:cxnLst/>
            <a:rect l="l" t="t" r="r" b="b"/>
            <a:pathLst>
              <a:path w="487" h="335" extrusionOk="0">
                <a:moveTo>
                  <a:pt x="244" y="1"/>
                </a:moveTo>
                <a:cubicBezTo>
                  <a:pt x="1" y="1"/>
                  <a:pt x="1" y="335"/>
                  <a:pt x="244" y="335"/>
                </a:cubicBezTo>
                <a:cubicBezTo>
                  <a:pt x="487" y="335"/>
                  <a:pt x="487" y="1"/>
                  <a:pt x="24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1930776" y="1002087"/>
            <a:ext cx="18713" cy="12502"/>
          </a:xfrm>
          <a:custGeom>
            <a:avLst/>
            <a:gdLst/>
            <a:ahLst/>
            <a:cxnLst/>
            <a:rect l="l" t="t" r="r" b="b"/>
            <a:pathLst>
              <a:path w="693" h="463" extrusionOk="0">
                <a:moveTo>
                  <a:pt x="448" y="1"/>
                </a:moveTo>
                <a:cubicBezTo>
                  <a:pt x="441" y="1"/>
                  <a:pt x="434" y="1"/>
                  <a:pt x="426" y="2"/>
                </a:cubicBezTo>
                <a:lnTo>
                  <a:pt x="183" y="32"/>
                </a:lnTo>
                <a:cubicBezTo>
                  <a:pt x="1" y="93"/>
                  <a:pt x="1" y="367"/>
                  <a:pt x="183" y="428"/>
                </a:cubicBezTo>
                <a:lnTo>
                  <a:pt x="426" y="458"/>
                </a:lnTo>
                <a:cubicBezTo>
                  <a:pt x="441" y="461"/>
                  <a:pt x="454" y="463"/>
                  <a:pt x="467" y="463"/>
                </a:cubicBezTo>
                <a:cubicBezTo>
                  <a:pt x="692" y="463"/>
                  <a:pt x="686" y="1"/>
                  <a:pt x="44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1612335" y="1373939"/>
            <a:ext cx="20549" cy="17255"/>
          </a:xfrm>
          <a:custGeom>
            <a:avLst/>
            <a:gdLst/>
            <a:ahLst/>
            <a:cxnLst/>
            <a:rect l="l" t="t" r="r" b="b"/>
            <a:pathLst>
              <a:path w="761" h="639" extrusionOk="0">
                <a:moveTo>
                  <a:pt x="365" y="0"/>
                </a:moveTo>
                <a:cubicBezTo>
                  <a:pt x="0" y="31"/>
                  <a:pt x="0" y="578"/>
                  <a:pt x="365" y="639"/>
                </a:cubicBezTo>
                <a:cubicBezTo>
                  <a:pt x="760" y="578"/>
                  <a:pt x="76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1586062" y="1038109"/>
            <a:ext cx="21359" cy="19415"/>
          </a:xfrm>
          <a:custGeom>
            <a:avLst/>
            <a:gdLst/>
            <a:ahLst/>
            <a:cxnLst/>
            <a:rect l="l" t="t" r="r" b="b"/>
            <a:pathLst>
              <a:path w="791" h="719" extrusionOk="0">
                <a:moveTo>
                  <a:pt x="350" y="0"/>
                </a:moveTo>
                <a:cubicBezTo>
                  <a:pt x="301" y="0"/>
                  <a:pt x="254" y="11"/>
                  <a:pt x="213" y="36"/>
                </a:cubicBezTo>
                <a:cubicBezTo>
                  <a:pt x="31" y="157"/>
                  <a:pt x="1" y="340"/>
                  <a:pt x="92" y="522"/>
                </a:cubicBezTo>
                <a:cubicBezTo>
                  <a:pt x="143" y="599"/>
                  <a:pt x="280" y="718"/>
                  <a:pt x="376" y="718"/>
                </a:cubicBezTo>
                <a:cubicBezTo>
                  <a:pt x="395" y="718"/>
                  <a:pt x="412" y="714"/>
                  <a:pt x="426" y="705"/>
                </a:cubicBezTo>
                <a:cubicBezTo>
                  <a:pt x="608" y="583"/>
                  <a:pt x="791" y="431"/>
                  <a:pt x="700" y="218"/>
                </a:cubicBezTo>
                <a:cubicBezTo>
                  <a:pt x="633" y="85"/>
                  <a:pt x="485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1693586" y="1376396"/>
            <a:ext cx="15607" cy="11503"/>
          </a:xfrm>
          <a:custGeom>
            <a:avLst/>
            <a:gdLst/>
            <a:ahLst/>
            <a:cxnLst/>
            <a:rect l="l" t="t" r="r" b="b"/>
            <a:pathLst>
              <a:path w="578" h="426" extrusionOk="0">
                <a:moveTo>
                  <a:pt x="304" y="0"/>
                </a:moveTo>
                <a:cubicBezTo>
                  <a:pt x="0" y="0"/>
                  <a:pt x="0" y="426"/>
                  <a:pt x="304" y="426"/>
                </a:cubicBezTo>
                <a:cubicBezTo>
                  <a:pt x="578" y="426"/>
                  <a:pt x="578" y="0"/>
                  <a:pt x="30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1586872" y="2453175"/>
            <a:ext cx="26300" cy="24113"/>
          </a:xfrm>
          <a:custGeom>
            <a:avLst/>
            <a:gdLst/>
            <a:ahLst/>
            <a:cxnLst/>
            <a:rect l="l" t="t" r="r" b="b"/>
            <a:pathLst>
              <a:path w="974" h="893" extrusionOk="0">
                <a:moveTo>
                  <a:pt x="510" y="1"/>
                </a:moveTo>
                <a:cubicBezTo>
                  <a:pt x="405" y="1"/>
                  <a:pt x="299" y="39"/>
                  <a:pt x="214" y="124"/>
                </a:cubicBezTo>
                <a:lnTo>
                  <a:pt x="122" y="215"/>
                </a:lnTo>
                <a:cubicBezTo>
                  <a:pt x="1" y="337"/>
                  <a:pt x="1" y="549"/>
                  <a:pt x="122" y="671"/>
                </a:cubicBezTo>
                <a:lnTo>
                  <a:pt x="214" y="762"/>
                </a:lnTo>
                <a:cubicBezTo>
                  <a:pt x="304" y="852"/>
                  <a:pt x="417" y="893"/>
                  <a:pt x="528" y="893"/>
                </a:cubicBezTo>
                <a:cubicBezTo>
                  <a:pt x="755" y="893"/>
                  <a:pt x="974" y="724"/>
                  <a:pt x="974" y="458"/>
                </a:cubicBezTo>
                <a:cubicBezTo>
                  <a:pt x="974" y="186"/>
                  <a:pt x="743" y="1"/>
                  <a:pt x="51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1797005" y="2793838"/>
            <a:ext cx="31215" cy="25463"/>
          </a:xfrm>
          <a:custGeom>
            <a:avLst/>
            <a:gdLst/>
            <a:ahLst/>
            <a:cxnLst/>
            <a:rect l="l" t="t" r="r" b="b"/>
            <a:pathLst>
              <a:path w="1156" h="943" extrusionOk="0">
                <a:moveTo>
                  <a:pt x="578" y="1"/>
                </a:moveTo>
                <a:cubicBezTo>
                  <a:pt x="0" y="31"/>
                  <a:pt x="0" y="882"/>
                  <a:pt x="578" y="943"/>
                </a:cubicBezTo>
                <a:cubicBezTo>
                  <a:pt x="1155" y="882"/>
                  <a:pt x="1155" y="3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2008759" y="2678079"/>
            <a:ext cx="40018" cy="20603"/>
          </a:xfrm>
          <a:custGeom>
            <a:avLst/>
            <a:gdLst/>
            <a:ahLst/>
            <a:cxnLst/>
            <a:rect l="l" t="t" r="r" b="b"/>
            <a:pathLst>
              <a:path w="1482" h="763" extrusionOk="0">
                <a:moveTo>
                  <a:pt x="1029" y="1"/>
                </a:moveTo>
                <a:cubicBezTo>
                  <a:pt x="1021" y="1"/>
                  <a:pt x="1012" y="1"/>
                  <a:pt x="1003" y="2"/>
                </a:cubicBezTo>
                <a:cubicBezTo>
                  <a:pt x="851" y="2"/>
                  <a:pt x="699" y="2"/>
                  <a:pt x="578" y="32"/>
                </a:cubicBezTo>
                <a:cubicBezTo>
                  <a:pt x="426" y="63"/>
                  <a:pt x="274" y="93"/>
                  <a:pt x="152" y="184"/>
                </a:cubicBezTo>
                <a:cubicBezTo>
                  <a:pt x="0" y="275"/>
                  <a:pt x="0" y="488"/>
                  <a:pt x="152" y="579"/>
                </a:cubicBezTo>
                <a:cubicBezTo>
                  <a:pt x="274" y="640"/>
                  <a:pt x="426" y="701"/>
                  <a:pt x="578" y="731"/>
                </a:cubicBezTo>
                <a:cubicBezTo>
                  <a:pt x="699" y="731"/>
                  <a:pt x="851" y="731"/>
                  <a:pt x="1003" y="762"/>
                </a:cubicBezTo>
                <a:cubicBezTo>
                  <a:pt x="1012" y="762"/>
                  <a:pt x="1021" y="762"/>
                  <a:pt x="1029" y="762"/>
                </a:cubicBezTo>
                <a:cubicBezTo>
                  <a:pt x="1481" y="762"/>
                  <a:pt x="1481" y="1"/>
                  <a:pt x="10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1815043" y="3038616"/>
            <a:ext cx="27948" cy="21494"/>
          </a:xfrm>
          <a:custGeom>
            <a:avLst/>
            <a:gdLst/>
            <a:ahLst/>
            <a:cxnLst/>
            <a:rect l="l" t="t" r="r" b="b"/>
            <a:pathLst>
              <a:path w="1035" h="796" extrusionOk="0">
                <a:moveTo>
                  <a:pt x="676" y="0"/>
                </a:moveTo>
                <a:cubicBezTo>
                  <a:pt x="634" y="0"/>
                  <a:pt x="591" y="8"/>
                  <a:pt x="548" y="24"/>
                </a:cubicBezTo>
                <a:lnTo>
                  <a:pt x="305" y="85"/>
                </a:lnTo>
                <a:cubicBezTo>
                  <a:pt x="1" y="176"/>
                  <a:pt x="1" y="601"/>
                  <a:pt x="305" y="693"/>
                </a:cubicBezTo>
                <a:lnTo>
                  <a:pt x="548" y="784"/>
                </a:lnTo>
                <a:cubicBezTo>
                  <a:pt x="580" y="792"/>
                  <a:pt x="611" y="795"/>
                  <a:pt x="643" y="795"/>
                </a:cubicBezTo>
                <a:cubicBezTo>
                  <a:pt x="850" y="795"/>
                  <a:pt x="1034" y="626"/>
                  <a:pt x="1034" y="389"/>
                </a:cubicBezTo>
                <a:cubicBezTo>
                  <a:pt x="1034" y="163"/>
                  <a:pt x="870" y="0"/>
                  <a:pt x="67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1586872" y="2977698"/>
            <a:ext cx="18929" cy="19712"/>
          </a:xfrm>
          <a:custGeom>
            <a:avLst/>
            <a:gdLst/>
            <a:ahLst/>
            <a:cxnLst/>
            <a:rect l="l" t="t" r="r" b="b"/>
            <a:pathLst>
              <a:path w="701" h="730" extrusionOk="0">
                <a:moveTo>
                  <a:pt x="350" y="0"/>
                </a:moveTo>
                <a:cubicBezTo>
                  <a:pt x="274" y="0"/>
                  <a:pt x="198" y="31"/>
                  <a:pt x="153" y="91"/>
                </a:cubicBezTo>
                <a:cubicBezTo>
                  <a:pt x="62" y="243"/>
                  <a:pt x="1" y="365"/>
                  <a:pt x="62" y="547"/>
                </a:cubicBezTo>
                <a:cubicBezTo>
                  <a:pt x="107" y="669"/>
                  <a:pt x="229" y="730"/>
                  <a:pt x="347" y="730"/>
                </a:cubicBezTo>
                <a:cubicBezTo>
                  <a:pt x="464" y="730"/>
                  <a:pt x="578" y="669"/>
                  <a:pt x="609" y="547"/>
                </a:cubicBezTo>
                <a:cubicBezTo>
                  <a:pt x="700" y="365"/>
                  <a:pt x="609" y="243"/>
                  <a:pt x="548" y="91"/>
                </a:cubicBezTo>
                <a:cubicBezTo>
                  <a:pt x="502" y="31"/>
                  <a:pt x="426" y="0"/>
                  <a:pt x="3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1953755" y="2943216"/>
            <a:ext cx="19739" cy="15634"/>
          </a:xfrm>
          <a:custGeom>
            <a:avLst/>
            <a:gdLst/>
            <a:ahLst/>
            <a:cxnLst/>
            <a:rect l="l" t="t" r="r" b="b"/>
            <a:pathLst>
              <a:path w="731" h="579" extrusionOk="0">
                <a:moveTo>
                  <a:pt x="366" y="1"/>
                </a:moveTo>
                <a:cubicBezTo>
                  <a:pt x="1" y="1"/>
                  <a:pt x="1" y="578"/>
                  <a:pt x="366" y="578"/>
                </a:cubicBezTo>
                <a:cubicBezTo>
                  <a:pt x="730" y="578"/>
                  <a:pt x="730" y="1"/>
                  <a:pt x="36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1765818" y="2628934"/>
            <a:ext cx="21359" cy="20819"/>
          </a:xfrm>
          <a:custGeom>
            <a:avLst/>
            <a:gdLst/>
            <a:ahLst/>
            <a:cxnLst/>
            <a:rect l="l" t="t" r="r" b="b"/>
            <a:pathLst>
              <a:path w="791" h="771" extrusionOk="0">
                <a:moveTo>
                  <a:pt x="286" y="0"/>
                </a:moveTo>
                <a:cubicBezTo>
                  <a:pt x="151" y="0"/>
                  <a:pt x="19" y="92"/>
                  <a:pt x="0" y="241"/>
                </a:cubicBezTo>
                <a:lnTo>
                  <a:pt x="0" y="454"/>
                </a:lnTo>
                <a:cubicBezTo>
                  <a:pt x="23" y="638"/>
                  <a:pt x="169" y="770"/>
                  <a:pt x="330" y="770"/>
                </a:cubicBezTo>
                <a:cubicBezTo>
                  <a:pt x="382" y="770"/>
                  <a:pt x="435" y="757"/>
                  <a:pt x="487" y="728"/>
                </a:cubicBezTo>
                <a:lnTo>
                  <a:pt x="578" y="728"/>
                </a:lnTo>
                <a:cubicBezTo>
                  <a:pt x="730" y="667"/>
                  <a:pt x="790" y="484"/>
                  <a:pt x="669" y="363"/>
                </a:cubicBezTo>
                <a:cubicBezTo>
                  <a:pt x="608" y="272"/>
                  <a:pt x="547" y="211"/>
                  <a:pt x="517" y="120"/>
                </a:cubicBezTo>
                <a:cubicBezTo>
                  <a:pt x="458" y="37"/>
                  <a:pt x="372" y="0"/>
                  <a:pt x="2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994799" y="2458143"/>
            <a:ext cx="16445" cy="13987"/>
          </a:xfrm>
          <a:custGeom>
            <a:avLst/>
            <a:gdLst/>
            <a:ahLst/>
            <a:cxnLst/>
            <a:rect l="l" t="t" r="r" b="b"/>
            <a:pathLst>
              <a:path w="609" h="518" extrusionOk="0">
                <a:moveTo>
                  <a:pt x="305" y="1"/>
                </a:moveTo>
                <a:cubicBezTo>
                  <a:pt x="1" y="62"/>
                  <a:pt x="1" y="487"/>
                  <a:pt x="305" y="517"/>
                </a:cubicBezTo>
                <a:cubicBezTo>
                  <a:pt x="608" y="487"/>
                  <a:pt x="608" y="62"/>
                  <a:pt x="30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723937" y="2365417"/>
            <a:ext cx="19739" cy="16418"/>
          </a:xfrm>
          <a:custGeom>
            <a:avLst/>
            <a:gdLst/>
            <a:ahLst/>
            <a:cxnLst/>
            <a:rect l="l" t="t" r="r" b="b"/>
            <a:pathLst>
              <a:path w="731" h="608" extrusionOk="0">
                <a:moveTo>
                  <a:pt x="366" y="0"/>
                </a:moveTo>
                <a:cubicBezTo>
                  <a:pt x="1" y="30"/>
                  <a:pt x="1" y="547"/>
                  <a:pt x="366" y="608"/>
                </a:cubicBezTo>
                <a:cubicBezTo>
                  <a:pt x="730" y="547"/>
                  <a:pt x="730" y="30"/>
                  <a:pt x="36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1637772" y="2140513"/>
            <a:ext cx="9046" cy="6589"/>
          </a:xfrm>
          <a:custGeom>
            <a:avLst/>
            <a:gdLst/>
            <a:ahLst/>
            <a:cxnLst/>
            <a:rect l="l" t="t" r="r" b="b"/>
            <a:pathLst>
              <a:path w="335" h="244" extrusionOk="0">
                <a:moveTo>
                  <a:pt x="152" y="1"/>
                </a:moveTo>
                <a:cubicBezTo>
                  <a:pt x="0" y="1"/>
                  <a:pt x="0" y="244"/>
                  <a:pt x="152" y="244"/>
                </a:cubicBezTo>
                <a:cubicBezTo>
                  <a:pt x="335" y="244"/>
                  <a:pt x="335" y="1"/>
                  <a:pt x="1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1853630" y="2257056"/>
            <a:ext cx="9883" cy="9073"/>
          </a:xfrm>
          <a:custGeom>
            <a:avLst/>
            <a:gdLst/>
            <a:ahLst/>
            <a:cxnLst/>
            <a:rect l="l" t="t" r="r" b="b"/>
            <a:pathLst>
              <a:path w="366" h="336" extrusionOk="0">
                <a:moveTo>
                  <a:pt x="183" y="1"/>
                </a:moveTo>
                <a:cubicBezTo>
                  <a:pt x="1" y="31"/>
                  <a:pt x="1" y="305"/>
                  <a:pt x="183" y="335"/>
                </a:cubicBezTo>
                <a:cubicBezTo>
                  <a:pt x="365" y="305"/>
                  <a:pt x="365" y="31"/>
                  <a:pt x="1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1613955" y="1919740"/>
            <a:ext cx="17282" cy="14797"/>
          </a:xfrm>
          <a:custGeom>
            <a:avLst/>
            <a:gdLst/>
            <a:ahLst/>
            <a:cxnLst/>
            <a:rect l="l" t="t" r="r" b="b"/>
            <a:pathLst>
              <a:path w="640" h="548" extrusionOk="0">
                <a:moveTo>
                  <a:pt x="305" y="0"/>
                </a:moveTo>
                <a:cubicBezTo>
                  <a:pt x="1" y="31"/>
                  <a:pt x="1" y="517"/>
                  <a:pt x="305" y="547"/>
                </a:cubicBezTo>
                <a:cubicBezTo>
                  <a:pt x="639" y="517"/>
                  <a:pt x="639" y="31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847878" y="1837464"/>
            <a:ext cx="8236" cy="12745"/>
          </a:xfrm>
          <a:custGeom>
            <a:avLst/>
            <a:gdLst/>
            <a:ahLst/>
            <a:cxnLst/>
            <a:rect l="l" t="t" r="r" b="b"/>
            <a:pathLst>
              <a:path w="305" h="472" extrusionOk="0">
                <a:moveTo>
                  <a:pt x="153" y="0"/>
                </a:moveTo>
                <a:cubicBezTo>
                  <a:pt x="77" y="0"/>
                  <a:pt x="1" y="53"/>
                  <a:pt x="1" y="160"/>
                </a:cubicBezTo>
                <a:lnTo>
                  <a:pt x="1" y="312"/>
                </a:lnTo>
                <a:cubicBezTo>
                  <a:pt x="1" y="418"/>
                  <a:pt x="77" y="471"/>
                  <a:pt x="153" y="471"/>
                </a:cubicBezTo>
                <a:cubicBezTo>
                  <a:pt x="229" y="471"/>
                  <a:pt x="305" y="418"/>
                  <a:pt x="305" y="312"/>
                </a:cubicBezTo>
                <a:lnTo>
                  <a:pt x="305" y="160"/>
                </a:lnTo>
                <a:cubicBezTo>
                  <a:pt x="305" y="53"/>
                  <a:pt x="229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891379" y="1586314"/>
            <a:ext cx="13177" cy="16012"/>
          </a:xfrm>
          <a:custGeom>
            <a:avLst/>
            <a:gdLst/>
            <a:ahLst/>
            <a:cxnLst/>
            <a:rect l="l" t="t" r="r" b="b"/>
            <a:pathLst>
              <a:path w="488" h="593" extrusionOk="0">
                <a:moveTo>
                  <a:pt x="244" y="0"/>
                </a:moveTo>
                <a:cubicBezTo>
                  <a:pt x="168" y="0"/>
                  <a:pt x="92" y="53"/>
                  <a:pt x="62" y="160"/>
                </a:cubicBezTo>
                <a:cubicBezTo>
                  <a:pt x="1" y="281"/>
                  <a:pt x="62" y="372"/>
                  <a:pt x="122" y="524"/>
                </a:cubicBezTo>
                <a:cubicBezTo>
                  <a:pt x="153" y="570"/>
                  <a:pt x="198" y="593"/>
                  <a:pt x="244" y="593"/>
                </a:cubicBezTo>
                <a:cubicBezTo>
                  <a:pt x="289" y="593"/>
                  <a:pt x="335" y="570"/>
                  <a:pt x="365" y="524"/>
                </a:cubicBezTo>
                <a:cubicBezTo>
                  <a:pt x="426" y="403"/>
                  <a:pt x="487" y="312"/>
                  <a:pt x="426" y="160"/>
                </a:cubicBezTo>
                <a:cubicBezTo>
                  <a:pt x="396" y="53"/>
                  <a:pt x="320" y="0"/>
                  <a:pt x="24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2506955" y="2710131"/>
            <a:ext cx="29568" cy="22169"/>
          </a:xfrm>
          <a:custGeom>
            <a:avLst/>
            <a:gdLst/>
            <a:ahLst/>
            <a:cxnLst/>
            <a:rect l="l" t="t" r="r" b="b"/>
            <a:pathLst>
              <a:path w="1095" h="821" extrusionOk="0">
                <a:moveTo>
                  <a:pt x="548" y="0"/>
                </a:moveTo>
                <a:cubicBezTo>
                  <a:pt x="0" y="0"/>
                  <a:pt x="0" y="821"/>
                  <a:pt x="548" y="821"/>
                </a:cubicBezTo>
                <a:cubicBezTo>
                  <a:pt x="1095" y="821"/>
                  <a:pt x="1095" y="0"/>
                  <a:pt x="54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2910778" y="2905683"/>
            <a:ext cx="18200" cy="11692"/>
          </a:xfrm>
          <a:custGeom>
            <a:avLst/>
            <a:gdLst/>
            <a:ahLst/>
            <a:cxnLst/>
            <a:rect l="l" t="t" r="r" b="b"/>
            <a:pathLst>
              <a:path w="674" h="433" extrusionOk="0">
                <a:moveTo>
                  <a:pt x="458" y="0"/>
                </a:moveTo>
                <a:cubicBezTo>
                  <a:pt x="430" y="0"/>
                  <a:pt x="399" y="7"/>
                  <a:pt x="365" y="23"/>
                </a:cubicBezTo>
                <a:lnTo>
                  <a:pt x="122" y="84"/>
                </a:lnTo>
                <a:cubicBezTo>
                  <a:pt x="0" y="114"/>
                  <a:pt x="0" y="296"/>
                  <a:pt x="122" y="327"/>
                </a:cubicBezTo>
                <a:lnTo>
                  <a:pt x="365" y="418"/>
                </a:lnTo>
                <a:cubicBezTo>
                  <a:pt x="393" y="428"/>
                  <a:pt x="419" y="433"/>
                  <a:pt x="442" y="433"/>
                </a:cubicBezTo>
                <a:cubicBezTo>
                  <a:pt x="668" y="433"/>
                  <a:pt x="673" y="0"/>
                  <a:pt x="4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3048652" y="3285446"/>
            <a:ext cx="31836" cy="13231"/>
          </a:xfrm>
          <a:custGeom>
            <a:avLst/>
            <a:gdLst/>
            <a:ahLst/>
            <a:cxnLst/>
            <a:rect l="l" t="t" r="r" b="b"/>
            <a:pathLst>
              <a:path w="1179" h="490" extrusionOk="0">
                <a:moveTo>
                  <a:pt x="906" y="0"/>
                </a:moveTo>
                <a:cubicBezTo>
                  <a:pt x="898" y="0"/>
                  <a:pt x="890" y="1"/>
                  <a:pt x="882" y="1"/>
                </a:cubicBezTo>
                <a:lnTo>
                  <a:pt x="153" y="93"/>
                </a:lnTo>
                <a:cubicBezTo>
                  <a:pt x="1" y="123"/>
                  <a:pt x="1" y="366"/>
                  <a:pt x="153" y="397"/>
                </a:cubicBezTo>
                <a:lnTo>
                  <a:pt x="882" y="488"/>
                </a:lnTo>
                <a:cubicBezTo>
                  <a:pt x="890" y="489"/>
                  <a:pt x="898" y="489"/>
                  <a:pt x="906" y="489"/>
                </a:cubicBezTo>
                <a:cubicBezTo>
                  <a:pt x="1178" y="489"/>
                  <a:pt x="1178" y="0"/>
                  <a:pt x="90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2709690" y="3560871"/>
            <a:ext cx="33672" cy="29892"/>
          </a:xfrm>
          <a:custGeom>
            <a:avLst/>
            <a:gdLst/>
            <a:ahLst/>
            <a:cxnLst/>
            <a:rect l="l" t="t" r="r" b="b"/>
            <a:pathLst>
              <a:path w="1247" h="1107" extrusionOk="0">
                <a:moveTo>
                  <a:pt x="312" y="1"/>
                </a:moveTo>
                <a:cubicBezTo>
                  <a:pt x="131" y="1"/>
                  <a:pt x="1" y="209"/>
                  <a:pt x="122" y="379"/>
                </a:cubicBezTo>
                <a:lnTo>
                  <a:pt x="487" y="926"/>
                </a:lnTo>
                <a:cubicBezTo>
                  <a:pt x="554" y="1045"/>
                  <a:pt x="679" y="1107"/>
                  <a:pt x="802" y="1107"/>
                </a:cubicBezTo>
                <a:cubicBezTo>
                  <a:pt x="900" y="1107"/>
                  <a:pt x="997" y="1068"/>
                  <a:pt x="1064" y="987"/>
                </a:cubicBezTo>
                <a:cubicBezTo>
                  <a:pt x="1246" y="835"/>
                  <a:pt x="1216" y="531"/>
                  <a:pt x="1003" y="410"/>
                </a:cubicBezTo>
                <a:lnTo>
                  <a:pt x="456" y="45"/>
                </a:lnTo>
                <a:cubicBezTo>
                  <a:pt x="407" y="14"/>
                  <a:pt x="358" y="1"/>
                  <a:pt x="31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2322690" y="3546074"/>
            <a:ext cx="30405" cy="29973"/>
          </a:xfrm>
          <a:custGeom>
            <a:avLst/>
            <a:gdLst/>
            <a:ahLst/>
            <a:cxnLst/>
            <a:rect l="l" t="t" r="r" b="b"/>
            <a:pathLst>
              <a:path w="1126" h="1110" extrusionOk="0">
                <a:moveTo>
                  <a:pt x="563" y="0"/>
                </a:moveTo>
                <a:cubicBezTo>
                  <a:pt x="434" y="0"/>
                  <a:pt x="305" y="76"/>
                  <a:pt x="259" y="228"/>
                </a:cubicBezTo>
                <a:lnTo>
                  <a:pt x="77" y="654"/>
                </a:lnTo>
                <a:cubicBezTo>
                  <a:pt x="1" y="958"/>
                  <a:pt x="282" y="1110"/>
                  <a:pt x="563" y="1110"/>
                </a:cubicBezTo>
                <a:cubicBezTo>
                  <a:pt x="844" y="1110"/>
                  <a:pt x="1125" y="958"/>
                  <a:pt x="1049" y="654"/>
                </a:cubicBezTo>
                <a:lnTo>
                  <a:pt x="867" y="228"/>
                </a:lnTo>
                <a:cubicBezTo>
                  <a:pt x="821" y="76"/>
                  <a:pt x="692" y="0"/>
                  <a:pt x="56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2366596" y="3211594"/>
            <a:ext cx="20549" cy="17282"/>
          </a:xfrm>
          <a:custGeom>
            <a:avLst/>
            <a:gdLst/>
            <a:ahLst/>
            <a:cxnLst/>
            <a:rect l="l" t="t" r="r" b="b"/>
            <a:pathLst>
              <a:path w="761" h="640" extrusionOk="0">
                <a:moveTo>
                  <a:pt x="396" y="1"/>
                </a:moveTo>
                <a:cubicBezTo>
                  <a:pt x="1" y="31"/>
                  <a:pt x="1" y="578"/>
                  <a:pt x="396" y="639"/>
                </a:cubicBezTo>
                <a:cubicBezTo>
                  <a:pt x="761" y="578"/>
                  <a:pt x="761" y="31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2028444" y="3656730"/>
            <a:ext cx="20603" cy="18713"/>
          </a:xfrm>
          <a:custGeom>
            <a:avLst/>
            <a:gdLst/>
            <a:ahLst/>
            <a:cxnLst/>
            <a:rect l="l" t="t" r="r" b="b"/>
            <a:pathLst>
              <a:path w="763" h="693" extrusionOk="0">
                <a:moveTo>
                  <a:pt x="436" y="0"/>
                </a:moveTo>
                <a:cubicBezTo>
                  <a:pt x="384" y="0"/>
                  <a:pt x="332" y="13"/>
                  <a:pt x="281" y="39"/>
                </a:cubicBezTo>
                <a:lnTo>
                  <a:pt x="281" y="39"/>
                </a:lnTo>
                <a:cubicBezTo>
                  <a:pt x="234" y="59"/>
                  <a:pt x="191" y="90"/>
                  <a:pt x="154" y="131"/>
                </a:cubicBezTo>
                <a:lnTo>
                  <a:pt x="154" y="131"/>
                </a:lnTo>
                <a:lnTo>
                  <a:pt x="92" y="173"/>
                </a:lnTo>
                <a:cubicBezTo>
                  <a:pt x="1" y="264"/>
                  <a:pt x="1" y="416"/>
                  <a:pt x="92" y="537"/>
                </a:cubicBezTo>
                <a:lnTo>
                  <a:pt x="183" y="598"/>
                </a:lnTo>
                <a:cubicBezTo>
                  <a:pt x="239" y="647"/>
                  <a:pt x="302" y="675"/>
                  <a:pt x="364" y="685"/>
                </a:cubicBezTo>
                <a:lnTo>
                  <a:pt x="364" y="685"/>
                </a:lnTo>
                <a:cubicBezTo>
                  <a:pt x="387" y="690"/>
                  <a:pt x="409" y="692"/>
                  <a:pt x="432" y="692"/>
                </a:cubicBezTo>
                <a:cubicBezTo>
                  <a:pt x="592" y="692"/>
                  <a:pt x="743" y="580"/>
                  <a:pt x="761" y="385"/>
                </a:cubicBezTo>
                <a:cubicBezTo>
                  <a:pt x="762" y="370"/>
                  <a:pt x="763" y="355"/>
                  <a:pt x="762" y="340"/>
                </a:cubicBezTo>
                <a:lnTo>
                  <a:pt x="762" y="340"/>
                </a:lnTo>
                <a:cubicBezTo>
                  <a:pt x="763" y="325"/>
                  <a:pt x="762" y="310"/>
                  <a:pt x="761" y="294"/>
                </a:cubicBezTo>
                <a:cubicBezTo>
                  <a:pt x="754" y="228"/>
                  <a:pt x="729" y="172"/>
                  <a:pt x="692" y="128"/>
                </a:cubicBezTo>
                <a:lnTo>
                  <a:pt x="692" y="128"/>
                </a:lnTo>
                <a:cubicBezTo>
                  <a:pt x="630" y="48"/>
                  <a:pt x="536" y="0"/>
                  <a:pt x="4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1661561" y="3681897"/>
            <a:ext cx="27111" cy="22196"/>
          </a:xfrm>
          <a:custGeom>
            <a:avLst/>
            <a:gdLst/>
            <a:ahLst/>
            <a:cxnLst/>
            <a:rect l="l" t="t" r="r" b="b"/>
            <a:pathLst>
              <a:path w="1004" h="822" extrusionOk="0">
                <a:moveTo>
                  <a:pt x="487" y="1"/>
                </a:moveTo>
                <a:cubicBezTo>
                  <a:pt x="1" y="31"/>
                  <a:pt x="1" y="760"/>
                  <a:pt x="487" y="821"/>
                </a:cubicBezTo>
                <a:cubicBezTo>
                  <a:pt x="1004" y="760"/>
                  <a:pt x="1004" y="3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1967715" y="3429315"/>
            <a:ext cx="18902" cy="21359"/>
          </a:xfrm>
          <a:custGeom>
            <a:avLst/>
            <a:gdLst/>
            <a:ahLst/>
            <a:cxnLst/>
            <a:rect l="l" t="t" r="r" b="b"/>
            <a:pathLst>
              <a:path w="700" h="791" extrusionOk="0">
                <a:moveTo>
                  <a:pt x="339" y="0"/>
                </a:moveTo>
                <a:cubicBezTo>
                  <a:pt x="190" y="0"/>
                  <a:pt x="46" y="99"/>
                  <a:pt x="31" y="297"/>
                </a:cubicBezTo>
                <a:cubicBezTo>
                  <a:pt x="1" y="449"/>
                  <a:pt x="31" y="601"/>
                  <a:pt x="152" y="722"/>
                </a:cubicBezTo>
                <a:cubicBezTo>
                  <a:pt x="198" y="768"/>
                  <a:pt x="266" y="791"/>
                  <a:pt x="335" y="791"/>
                </a:cubicBezTo>
                <a:cubicBezTo>
                  <a:pt x="403" y="791"/>
                  <a:pt x="472" y="768"/>
                  <a:pt x="517" y="722"/>
                </a:cubicBezTo>
                <a:cubicBezTo>
                  <a:pt x="639" y="601"/>
                  <a:pt x="700" y="449"/>
                  <a:pt x="669" y="297"/>
                </a:cubicBezTo>
                <a:cubicBezTo>
                  <a:pt x="639" y="99"/>
                  <a:pt x="487" y="0"/>
                  <a:pt x="3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1590976" y="3317471"/>
            <a:ext cx="29595" cy="25247"/>
          </a:xfrm>
          <a:custGeom>
            <a:avLst/>
            <a:gdLst/>
            <a:ahLst/>
            <a:cxnLst/>
            <a:rect l="l" t="t" r="r" b="b"/>
            <a:pathLst>
              <a:path w="1096" h="935" extrusionOk="0">
                <a:moveTo>
                  <a:pt x="487" y="1"/>
                </a:moveTo>
                <a:cubicBezTo>
                  <a:pt x="366" y="1"/>
                  <a:pt x="274" y="62"/>
                  <a:pt x="214" y="183"/>
                </a:cubicBezTo>
                <a:lnTo>
                  <a:pt x="122" y="335"/>
                </a:lnTo>
                <a:cubicBezTo>
                  <a:pt x="1" y="548"/>
                  <a:pt x="92" y="852"/>
                  <a:pt x="366" y="913"/>
                </a:cubicBezTo>
                <a:cubicBezTo>
                  <a:pt x="405" y="928"/>
                  <a:pt x="444" y="934"/>
                  <a:pt x="483" y="934"/>
                </a:cubicBezTo>
                <a:cubicBezTo>
                  <a:pt x="681" y="934"/>
                  <a:pt x="852" y="752"/>
                  <a:pt x="852" y="548"/>
                </a:cubicBezTo>
                <a:lnTo>
                  <a:pt x="834" y="530"/>
                </a:lnTo>
                <a:lnTo>
                  <a:pt x="834" y="530"/>
                </a:lnTo>
                <a:lnTo>
                  <a:pt x="852" y="518"/>
                </a:lnTo>
                <a:cubicBezTo>
                  <a:pt x="1095" y="366"/>
                  <a:pt x="974" y="1"/>
                  <a:pt x="70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2058822" y="3153323"/>
            <a:ext cx="19712" cy="14797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365" y="1"/>
                </a:moveTo>
                <a:cubicBezTo>
                  <a:pt x="0" y="1"/>
                  <a:pt x="0" y="548"/>
                  <a:pt x="365" y="548"/>
                </a:cubicBezTo>
                <a:cubicBezTo>
                  <a:pt x="730" y="548"/>
                  <a:pt x="73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2564416" y="3371071"/>
            <a:ext cx="29568" cy="25814"/>
          </a:xfrm>
          <a:custGeom>
            <a:avLst/>
            <a:gdLst/>
            <a:ahLst/>
            <a:cxnLst/>
            <a:rect l="l" t="t" r="r" b="b"/>
            <a:pathLst>
              <a:path w="1095" h="956" extrusionOk="0">
                <a:moveTo>
                  <a:pt x="590" y="1"/>
                </a:moveTo>
                <a:cubicBezTo>
                  <a:pt x="467" y="1"/>
                  <a:pt x="342" y="45"/>
                  <a:pt x="243" y="144"/>
                </a:cubicBezTo>
                <a:lnTo>
                  <a:pt x="122" y="265"/>
                </a:lnTo>
                <a:cubicBezTo>
                  <a:pt x="0" y="387"/>
                  <a:pt x="0" y="569"/>
                  <a:pt x="122" y="691"/>
                </a:cubicBezTo>
                <a:lnTo>
                  <a:pt x="243" y="812"/>
                </a:lnTo>
                <a:cubicBezTo>
                  <a:pt x="342" y="911"/>
                  <a:pt x="467" y="955"/>
                  <a:pt x="590" y="955"/>
                </a:cubicBezTo>
                <a:cubicBezTo>
                  <a:pt x="845" y="955"/>
                  <a:pt x="1094" y="765"/>
                  <a:pt x="1094" y="478"/>
                </a:cubicBezTo>
                <a:cubicBezTo>
                  <a:pt x="1094" y="191"/>
                  <a:pt x="845" y="1"/>
                  <a:pt x="59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2577540" y="2859508"/>
            <a:ext cx="32862" cy="25463"/>
          </a:xfrm>
          <a:custGeom>
            <a:avLst/>
            <a:gdLst/>
            <a:ahLst/>
            <a:cxnLst/>
            <a:rect l="l" t="t" r="r" b="b"/>
            <a:pathLst>
              <a:path w="1217" h="943" extrusionOk="0">
                <a:moveTo>
                  <a:pt x="608" y="0"/>
                </a:moveTo>
                <a:cubicBezTo>
                  <a:pt x="1" y="0"/>
                  <a:pt x="1" y="942"/>
                  <a:pt x="608" y="942"/>
                </a:cubicBezTo>
                <a:cubicBezTo>
                  <a:pt x="1216" y="912"/>
                  <a:pt x="1216" y="0"/>
                  <a:pt x="60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2885314" y="3147598"/>
            <a:ext cx="32862" cy="26273"/>
          </a:xfrm>
          <a:custGeom>
            <a:avLst/>
            <a:gdLst/>
            <a:ahLst/>
            <a:cxnLst/>
            <a:rect l="l" t="t" r="r" b="b"/>
            <a:pathLst>
              <a:path w="1217" h="973" extrusionOk="0">
                <a:moveTo>
                  <a:pt x="609" y="0"/>
                </a:moveTo>
                <a:cubicBezTo>
                  <a:pt x="1" y="30"/>
                  <a:pt x="1" y="942"/>
                  <a:pt x="609" y="973"/>
                </a:cubicBezTo>
                <a:cubicBezTo>
                  <a:pt x="1217" y="942"/>
                  <a:pt x="1217" y="30"/>
                  <a:pt x="60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2990381" y="2903684"/>
            <a:ext cx="29487" cy="25382"/>
          </a:xfrm>
          <a:custGeom>
            <a:avLst/>
            <a:gdLst/>
            <a:ahLst/>
            <a:cxnLst/>
            <a:rect l="l" t="t" r="r" b="b"/>
            <a:pathLst>
              <a:path w="1092" h="940" extrusionOk="0">
                <a:moveTo>
                  <a:pt x="386" y="0"/>
                </a:moveTo>
                <a:cubicBezTo>
                  <a:pt x="234" y="0"/>
                  <a:pt x="89" y="94"/>
                  <a:pt x="31" y="249"/>
                </a:cubicBezTo>
                <a:cubicBezTo>
                  <a:pt x="1" y="431"/>
                  <a:pt x="31" y="613"/>
                  <a:pt x="122" y="796"/>
                </a:cubicBezTo>
                <a:cubicBezTo>
                  <a:pt x="182" y="897"/>
                  <a:pt x="260" y="939"/>
                  <a:pt x="344" y="939"/>
                </a:cubicBezTo>
                <a:cubicBezTo>
                  <a:pt x="680" y="939"/>
                  <a:pt x="1092" y="261"/>
                  <a:pt x="657" y="103"/>
                </a:cubicBezTo>
                <a:lnTo>
                  <a:pt x="657" y="103"/>
                </a:lnTo>
                <a:cubicBezTo>
                  <a:pt x="669" y="111"/>
                  <a:pt x="677" y="124"/>
                  <a:pt x="673" y="124"/>
                </a:cubicBezTo>
                <a:cubicBezTo>
                  <a:pt x="669" y="124"/>
                  <a:pt x="659" y="117"/>
                  <a:pt x="639" y="97"/>
                </a:cubicBezTo>
                <a:lnTo>
                  <a:pt x="639" y="97"/>
                </a:lnTo>
                <a:cubicBezTo>
                  <a:pt x="645" y="99"/>
                  <a:pt x="651" y="101"/>
                  <a:pt x="657" y="103"/>
                </a:cubicBezTo>
                <a:lnTo>
                  <a:pt x="657" y="103"/>
                </a:lnTo>
                <a:cubicBezTo>
                  <a:pt x="651" y="99"/>
                  <a:pt x="645" y="97"/>
                  <a:pt x="639" y="97"/>
                </a:cubicBezTo>
                <a:cubicBezTo>
                  <a:pt x="562" y="31"/>
                  <a:pt x="473" y="0"/>
                  <a:pt x="3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3004341" y="2652831"/>
            <a:ext cx="34482" cy="32241"/>
          </a:xfrm>
          <a:custGeom>
            <a:avLst/>
            <a:gdLst/>
            <a:ahLst/>
            <a:cxnLst/>
            <a:rect l="l" t="t" r="r" b="b"/>
            <a:pathLst>
              <a:path w="1277" h="1194" extrusionOk="0">
                <a:moveTo>
                  <a:pt x="291" y="832"/>
                </a:moveTo>
                <a:cubicBezTo>
                  <a:pt x="295" y="837"/>
                  <a:pt x="300" y="841"/>
                  <a:pt x="304" y="846"/>
                </a:cubicBezTo>
                <a:cubicBezTo>
                  <a:pt x="299" y="846"/>
                  <a:pt x="295" y="840"/>
                  <a:pt x="291" y="832"/>
                </a:cubicBezTo>
                <a:close/>
                <a:moveTo>
                  <a:pt x="435" y="1"/>
                </a:moveTo>
                <a:cubicBezTo>
                  <a:pt x="341" y="1"/>
                  <a:pt x="245" y="18"/>
                  <a:pt x="152" y="55"/>
                </a:cubicBezTo>
                <a:cubicBezTo>
                  <a:pt x="61" y="116"/>
                  <a:pt x="0" y="238"/>
                  <a:pt x="0" y="359"/>
                </a:cubicBezTo>
                <a:cubicBezTo>
                  <a:pt x="0" y="511"/>
                  <a:pt x="91" y="663"/>
                  <a:pt x="213" y="754"/>
                </a:cubicBezTo>
                <a:cubicBezTo>
                  <a:pt x="226" y="768"/>
                  <a:pt x="240" y="781"/>
                  <a:pt x="253" y="795"/>
                </a:cubicBezTo>
                <a:lnTo>
                  <a:pt x="253" y="795"/>
                </a:lnTo>
                <a:cubicBezTo>
                  <a:pt x="250" y="807"/>
                  <a:pt x="247" y="824"/>
                  <a:pt x="243" y="846"/>
                </a:cubicBezTo>
                <a:cubicBezTo>
                  <a:pt x="243" y="1052"/>
                  <a:pt x="397" y="1193"/>
                  <a:pt x="574" y="1193"/>
                </a:cubicBezTo>
                <a:cubicBezTo>
                  <a:pt x="606" y="1193"/>
                  <a:pt x="637" y="1189"/>
                  <a:pt x="669" y="1180"/>
                </a:cubicBezTo>
                <a:lnTo>
                  <a:pt x="669" y="1150"/>
                </a:lnTo>
                <a:lnTo>
                  <a:pt x="760" y="1150"/>
                </a:lnTo>
                <a:cubicBezTo>
                  <a:pt x="973" y="1150"/>
                  <a:pt x="1155" y="998"/>
                  <a:pt x="1216" y="785"/>
                </a:cubicBezTo>
                <a:cubicBezTo>
                  <a:pt x="1277" y="572"/>
                  <a:pt x="1186" y="359"/>
                  <a:pt x="1003" y="238"/>
                </a:cubicBezTo>
                <a:cubicBezTo>
                  <a:pt x="856" y="90"/>
                  <a:pt x="649" y="1"/>
                  <a:pt x="4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2710500" y="2530051"/>
            <a:ext cx="32835" cy="27759"/>
          </a:xfrm>
          <a:custGeom>
            <a:avLst/>
            <a:gdLst/>
            <a:ahLst/>
            <a:cxnLst/>
            <a:rect l="l" t="t" r="r" b="b"/>
            <a:pathLst>
              <a:path w="1216" h="1028" extrusionOk="0">
                <a:moveTo>
                  <a:pt x="734" y="0"/>
                </a:moveTo>
                <a:cubicBezTo>
                  <a:pt x="704" y="0"/>
                  <a:pt x="672" y="4"/>
                  <a:pt x="639" y="13"/>
                </a:cubicBezTo>
                <a:lnTo>
                  <a:pt x="457" y="73"/>
                </a:lnTo>
                <a:cubicBezTo>
                  <a:pt x="1" y="195"/>
                  <a:pt x="1" y="833"/>
                  <a:pt x="457" y="955"/>
                </a:cubicBezTo>
                <a:lnTo>
                  <a:pt x="639" y="1016"/>
                </a:lnTo>
                <a:cubicBezTo>
                  <a:pt x="672" y="1024"/>
                  <a:pt x="704" y="1028"/>
                  <a:pt x="734" y="1028"/>
                </a:cubicBezTo>
                <a:cubicBezTo>
                  <a:pt x="1215" y="1028"/>
                  <a:pt x="1215" y="0"/>
                  <a:pt x="7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2834441" y="2291106"/>
            <a:ext cx="30405" cy="29379"/>
          </a:xfrm>
          <a:custGeom>
            <a:avLst/>
            <a:gdLst/>
            <a:ahLst/>
            <a:cxnLst/>
            <a:rect l="l" t="t" r="r" b="b"/>
            <a:pathLst>
              <a:path w="1126" h="1088" extrusionOk="0">
                <a:moveTo>
                  <a:pt x="789" y="1"/>
                </a:moveTo>
                <a:cubicBezTo>
                  <a:pt x="762" y="1"/>
                  <a:pt x="732" y="6"/>
                  <a:pt x="699" y="16"/>
                </a:cubicBezTo>
                <a:cubicBezTo>
                  <a:pt x="274" y="77"/>
                  <a:pt x="0" y="503"/>
                  <a:pt x="92" y="928"/>
                </a:cubicBezTo>
                <a:cubicBezTo>
                  <a:pt x="122" y="1035"/>
                  <a:pt x="221" y="1088"/>
                  <a:pt x="320" y="1088"/>
                </a:cubicBezTo>
                <a:cubicBezTo>
                  <a:pt x="418" y="1088"/>
                  <a:pt x="517" y="1035"/>
                  <a:pt x="548" y="928"/>
                </a:cubicBezTo>
                <a:cubicBezTo>
                  <a:pt x="548" y="837"/>
                  <a:pt x="578" y="716"/>
                  <a:pt x="699" y="716"/>
                </a:cubicBezTo>
                <a:cubicBezTo>
                  <a:pt x="732" y="726"/>
                  <a:pt x="762" y="731"/>
                  <a:pt x="789" y="731"/>
                </a:cubicBezTo>
                <a:cubicBezTo>
                  <a:pt x="1125" y="731"/>
                  <a:pt x="1125" y="1"/>
                  <a:pt x="78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2797502" y="2663146"/>
            <a:ext cx="25463" cy="21548"/>
          </a:xfrm>
          <a:custGeom>
            <a:avLst/>
            <a:gdLst/>
            <a:ahLst/>
            <a:cxnLst/>
            <a:rect l="l" t="t" r="r" b="b"/>
            <a:pathLst>
              <a:path w="943" h="798" extrusionOk="0">
                <a:moveTo>
                  <a:pt x="460" y="0"/>
                </a:moveTo>
                <a:cubicBezTo>
                  <a:pt x="411" y="0"/>
                  <a:pt x="365" y="23"/>
                  <a:pt x="335" y="68"/>
                </a:cubicBezTo>
                <a:lnTo>
                  <a:pt x="213" y="190"/>
                </a:lnTo>
                <a:cubicBezTo>
                  <a:pt x="1" y="433"/>
                  <a:pt x="153" y="798"/>
                  <a:pt x="457" y="798"/>
                </a:cubicBezTo>
                <a:cubicBezTo>
                  <a:pt x="791" y="798"/>
                  <a:pt x="943" y="433"/>
                  <a:pt x="730" y="190"/>
                </a:cubicBezTo>
                <a:lnTo>
                  <a:pt x="608" y="68"/>
                </a:lnTo>
                <a:cubicBezTo>
                  <a:pt x="563" y="23"/>
                  <a:pt x="510" y="0"/>
                  <a:pt x="4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2259909" y="2649591"/>
            <a:ext cx="24653" cy="21980"/>
          </a:xfrm>
          <a:custGeom>
            <a:avLst/>
            <a:gdLst/>
            <a:ahLst/>
            <a:cxnLst/>
            <a:rect l="l" t="t" r="r" b="b"/>
            <a:pathLst>
              <a:path w="913" h="814" extrusionOk="0">
                <a:moveTo>
                  <a:pt x="441" y="1"/>
                </a:moveTo>
                <a:cubicBezTo>
                  <a:pt x="365" y="1"/>
                  <a:pt x="289" y="39"/>
                  <a:pt x="244" y="115"/>
                </a:cubicBezTo>
                <a:lnTo>
                  <a:pt x="152" y="297"/>
                </a:lnTo>
                <a:cubicBezTo>
                  <a:pt x="0" y="510"/>
                  <a:pt x="183" y="814"/>
                  <a:pt x="456" y="814"/>
                </a:cubicBezTo>
                <a:cubicBezTo>
                  <a:pt x="730" y="814"/>
                  <a:pt x="912" y="510"/>
                  <a:pt x="760" y="297"/>
                </a:cubicBezTo>
                <a:lnTo>
                  <a:pt x="639" y="115"/>
                </a:lnTo>
                <a:cubicBezTo>
                  <a:pt x="593" y="39"/>
                  <a:pt x="517" y="1"/>
                  <a:pt x="4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2226264" y="2276767"/>
            <a:ext cx="13150" cy="9883"/>
          </a:xfrm>
          <a:custGeom>
            <a:avLst/>
            <a:gdLst/>
            <a:ahLst/>
            <a:cxnLst/>
            <a:rect l="l" t="t" r="r" b="b"/>
            <a:pathLst>
              <a:path w="487" h="366" extrusionOk="0">
                <a:moveTo>
                  <a:pt x="243" y="0"/>
                </a:moveTo>
                <a:cubicBezTo>
                  <a:pt x="0" y="0"/>
                  <a:pt x="0" y="365"/>
                  <a:pt x="243" y="365"/>
                </a:cubicBezTo>
                <a:cubicBezTo>
                  <a:pt x="486" y="335"/>
                  <a:pt x="486" y="0"/>
                  <a:pt x="24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2471663" y="2252951"/>
            <a:ext cx="20549" cy="17282"/>
          </a:xfrm>
          <a:custGeom>
            <a:avLst/>
            <a:gdLst/>
            <a:ahLst/>
            <a:cxnLst/>
            <a:rect l="l" t="t" r="r" b="b"/>
            <a:pathLst>
              <a:path w="761" h="640" extrusionOk="0">
                <a:moveTo>
                  <a:pt x="396" y="1"/>
                </a:moveTo>
                <a:cubicBezTo>
                  <a:pt x="0" y="62"/>
                  <a:pt x="0" y="609"/>
                  <a:pt x="396" y="639"/>
                </a:cubicBezTo>
                <a:cubicBezTo>
                  <a:pt x="760" y="609"/>
                  <a:pt x="760" y="62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2671940" y="2328882"/>
            <a:ext cx="14797" cy="15823"/>
          </a:xfrm>
          <a:custGeom>
            <a:avLst/>
            <a:gdLst/>
            <a:ahLst/>
            <a:cxnLst/>
            <a:rect l="l" t="t" r="r" b="b"/>
            <a:pathLst>
              <a:path w="548" h="586" extrusionOk="0">
                <a:moveTo>
                  <a:pt x="258" y="0"/>
                </a:moveTo>
                <a:cubicBezTo>
                  <a:pt x="175" y="0"/>
                  <a:pt x="91" y="46"/>
                  <a:pt x="61" y="137"/>
                </a:cubicBezTo>
                <a:lnTo>
                  <a:pt x="30" y="380"/>
                </a:lnTo>
                <a:cubicBezTo>
                  <a:pt x="0" y="517"/>
                  <a:pt x="137" y="586"/>
                  <a:pt x="274" y="586"/>
                </a:cubicBezTo>
                <a:cubicBezTo>
                  <a:pt x="410" y="586"/>
                  <a:pt x="547" y="517"/>
                  <a:pt x="517" y="380"/>
                </a:cubicBezTo>
                <a:lnTo>
                  <a:pt x="456" y="137"/>
                </a:lnTo>
                <a:cubicBezTo>
                  <a:pt x="426" y="46"/>
                  <a:pt x="342" y="0"/>
                  <a:pt x="2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2672750" y="2123852"/>
            <a:ext cx="21467" cy="12826"/>
          </a:xfrm>
          <a:custGeom>
            <a:avLst/>
            <a:gdLst/>
            <a:ahLst/>
            <a:cxnLst/>
            <a:rect l="l" t="t" r="r" b="b"/>
            <a:pathLst>
              <a:path w="795" h="475" extrusionOk="0">
                <a:moveTo>
                  <a:pt x="475" y="1"/>
                </a:moveTo>
                <a:cubicBezTo>
                  <a:pt x="451" y="1"/>
                  <a:pt x="424" y="4"/>
                  <a:pt x="396" y="10"/>
                </a:cubicBezTo>
                <a:lnTo>
                  <a:pt x="183" y="40"/>
                </a:lnTo>
                <a:cubicBezTo>
                  <a:pt x="0" y="101"/>
                  <a:pt x="0" y="374"/>
                  <a:pt x="183" y="435"/>
                </a:cubicBezTo>
                <a:lnTo>
                  <a:pt x="396" y="466"/>
                </a:lnTo>
                <a:cubicBezTo>
                  <a:pt x="424" y="472"/>
                  <a:pt x="451" y="475"/>
                  <a:pt x="475" y="475"/>
                </a:cubicBezTo>
                <a:cubicBezTo>
                  <a:pt x="795" y="475"/>
                  <a:pt x="795" y="1"/>
                  <a:pt x="47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2434318" y="2158767"/>
            <a:ext cx="17255" cy="17687"/>
          </a:xfrm>
          <a:custGeom>
            <a:avLst/>
            <a:gdLst/>
            <a:ahLst/>
            <a:cxnLst/>
            <a:rect l="l" t="t" r="r" b="b"/>
            <a:pathLst>
              <a:path w="639" h="655" extrusionOk="0">
                <a:moveTo>
                  <a:pt x="308" y="1"/>
                </a:moveTo>
                <a:cubicBezTo>
                  <a:pt x="244" y="1"/>
                  <a:pt x="183" y="39"/>
                  <a:pt x="168" y="115"/>
                </a:cubicBezTo>
                <a:lnTo>
                  <a:pt x="76" y="358"/>
                </a:lnTo>
                <a:cubicBezTo>
                  <a:pt x="0" y="556"/>
                  <a:pt x="160" y="654"/>
                  <a:pt x="320" y="654"/>
                </a:cubicBezTo>
                <a:cubicBezTo>
                  <a:pt x="479" y="654"/>
                  <a:pt x="639" y="556"/>
                  <a:pt x="563" y="358"/>
                </a:cubicBezTo>
                <a:lnTo>
                  <a:pt x="472" y="115"/>
                </a:lnTo>
                <a:cubicBezTo>
                  <a:pt x="441" y="39"/>
                  <a:pt x="373" y="1"/>
                  <a:pt x="30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2569331" y="1956680"/>
            <a:ext cx="9046" cy="6589"/>
          </a:xfrm>
          <a:custGeom>
            <a:avLst/>
            <a:gdLst/>
            <a:ahLst/>
            <a:cxnLst/>
            <a:rect l="l" t="t" r="r" b="b"/>
            <a:pathLst>
              <a:path w="335" h="244" extrusionOk="0">
                <a:moveTo>
                  <a:pt x="183" y="0"/>
                </a:moveTo>
                <a:cubicBezTo>
                  <a:pt x="1" y="0"/>
                  <a:pt x="1" y="243"/>
                  <a:pt x="183" y="243"/>
                </a:cubicBezTo>
                <a:cubicBezTo>
                  <a:pt x="335" y="243"/>
                  <a:pt x="335" y="0"/>
                  <a:pt x="18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2325363" y="3064322"/>
            <a:ext cx="42475" cy="31863"/>
          </a:xfrm>
          <a:custGeom>
            <a:avLst/>
            <a:gdLst/>
            <a:ahLst/>
            <a:cxnLst/>
            <a:rect l="l" t="t" r="r" b="b"/>
            <a:pathLst>
              <a:path w="1573" h="1180" extrusionOk="0">
                <a:moveTo>
                  <a:pt x="223" y="1"/>
                </a:moveTo>
                <a:cubicBezTo>
                  <a:pt x="103" y="1"/>
                  <a:pt x="0" y="120"/>
                  <a:pt x="69" y="257"/>
                </a:cubicBezTo>
                <a:cubicBezTo>
                  <a:pt x="312" y="622"/>
                  <a:pt x="646" y="926"/>
                  <a:pt x="1042" y="1139"/>
                </a:cubicBezTo>
                <a:cubicBezTo>
                  <a:pt x="1088" y="1167"/>
                  <a:pt x="1135" y="1179"/>
                  <a:pt x="1178" y="1179"/>
                </a:cubicBezTo>
                <a:cubicBezTo>
                  <a:pt x="1416" y="1179"/>
                  <a:pt x="1572" y="811"/>
                  <a:pt x="1315" y="683"/>
                </a:cubicBezTo>
                <a:cubicBezTo>
                  <a:pt x="950" y="500"/>
                  <a:pt x="616" y="318"/>
                  <a:pt x="342" y="44"/>
                </a:cubicBezTo>
                <a:cubicBezTo>
                  <a:pt x="304" y="14"/>
                  <a:pt x="263" y="1"/>
                  <a:pt x="22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2107237" y="2973594"/>
            <a:ext cx="27948" cy="20549"/>
          </a:xfrm>
          <a:custGeom>
            <a:avLst/>
            <a:gdLst/>
            <a:ahLst/>
            <a:cxnLst/>
            <a:rect l="l" t="t" r="r" b="b"/>
            <a:pathLst>
              <a:path w="1035" h="761" extrusionOk="0">
                <a:moveTo>
                  <a:pt x="518" y="0"/>
                </a:moveTo>
                <a:cubicBezTo>
                  <a:pt x="1" y="0"/>
                  <a:pt x="1" y="760"/>
                  <a:pt x="518" y="760"/>
                </a:cubicBezTo>
                <a:cubicBezTo>
                  <a:pt x="1034" y="760"/>
                  <a:pt x="1034" y="0"/>
                  <a:pt x="51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2226264" y="3288767"/>
            <a:ext cx="26273" cy="20954"/>
          </a:xfrm>
          <a:custGeom>
            <a:avLst/>
            <a:gdLst/>
            <a:ahLst/>
            <a:cxnLst/>
            <a:rect l="l" t="t" r="r" b="b"/>
            <a:pathLst>
              <a:path w="973" h="776" extrusionOk="0">
                <a:moveTo>
                  <a:pt x="486" y="0"/>
                </a:moveTo>
                <a:cubicBezTo>
                  <a:pt x="152" y="0"/>
                  <a:pt x="0" y="395"/>
                  <a:pt x="243" y="608"/>
                </a:cubicBezTo>
                <a:lnTo>
                  <a:pt x="365" y="730"/>
                </a:lnTo>
                <a:cubicBezTo>
                  <a:pt x="395" y="760"/>
                  <a:pt x="441" y="775"/>
                  <a:pt x="486" y="775"/>
                </a:cubicBezTo>
                <a:cubicBezTo>
                  <a:pt x="532" y="775"/>
                  <a:pt x="578" y="760"/>
                  <a:pt x="608" y="730"/>
                </a:cubicBezTo>
                <a:lnTo>
                  <a:pt x="730" y="608"/>
                </a:lnTo>
                <a:cubicBezTo>
                  <a:pt x="973" y="395"/>
                  <a:pt x="790" y="0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2292744" y="3562032"/>
            <a:ext cx="16256" cy="10774"/>
          </a:xfrm>
          <a:custGeom>
            <a:avLst/>
            <a:gdLst/>
            <a:ahLst/>
            <a:cxnLst/>
            <a:rect l="l" t="t" r="r" b="b"/>
            <a:pathLst>
              <a:path w="602" h="399" extrusionOk="0">
                <a:moveTo>
                  <a:pt x="415" y="0"/>
                </a:moveTo>
                <a:cubicBezTo>
                  <a:pt x="409" y="0"/>
                  <a:pt x="402" y="1"/>
                  <a:pt x="395" y="2"/>
                </a:cubicBezTo>
                <a:lnTo>
                  <a:pt x="395" y="32"/>
                </a:lnTo>
                <a:lnTo>
                  <a:pt x="152" y="63"/>
                </a:lnTo>
                <a:cubicBezTo>
                  <a:pt x="0" y="93"/>
                  <a:pt x="0" y="306"/>
                  <a:pt x="152" y="367"/>
                </a:cubicBezTo>
                <a:lnTo>
                  <a:pt x="395" y="397"/>
                </a:lnTo>
                <a:cubicBezTo>
                  <a:pt x="402" y="398"/>
                  <a:pt x="409" y="398"/>
                  <a:pt x="415" y="398"/>
                </a:cubicBezTo>
                <a:cubicBezTo>
                  <a:pt x="601" y="398"/>
                  <a:pt x="601" y="0"/>
                  <a:pt x="41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3241531" y="3571915"/>
            <a:ext cx="50927" cy="43663"/>
          </a:xfrm>
          <a:custGeom>
            <a:avLst/>
            <a:gdLst/>
            <a:ahLst/>
            <a:cxnLst/>
            <a:rect l="l" t="t" r="r" b="b"/>
            <a:pathLst>
              <a:path w="1886" h="1617" extrusionOk="0">
                <a:moveTo>
                  <a:pt x="578" y="1"/>
                </a:moveTo>
                <a:cubicBezTo>
                  <a:pt x="487" y="1"/>
                  <a:pt x="396" y="31"/>
                  <a:pt x="335" y="61"/>
                </a:cubicBezTo>
                <a:cubicBezTo>
                  <a:pt x="1" y="365"/>
                  <a:pt x="305" y="973"/>
                  <a:pt x="457" y="1277"/>
                </a:cubicBezTo>
                <a:cubicBezTo>
                  <a:pt x="585" y="1502"/>
                  <a:pt x="815" y="1616"/>
                  <a:pt x="1048" y="1616"/>
                </a:cubicBezTo>
                <a:cubicBezTo>
                  <a:pt x="1257" y="1616"/>
                  <a:pt x="1468" y="1525"/>
                  <a:pt x="1612" y="1338"/>
                </a:cubicBezTo>
                <a:cubicBezTo>
                  <a:pt x="1885" y="973"/>
                  <a:pt x="1703" y="396"/>
                  <a:pt x="1216" y="274"/>
                </a:cubicBezTo>
                <a:lnTo>
                  <a:pt x="1247" y="274"/>
                </a:lnTo>
                <a:lnTo>
                  <a:pt x="1125" y="244"/>
                </a:lnTo>
                <a:cubicBezTo>
                  <a:pt x="1105" y="244"/>
                  <a:pt x="1044" y="203"/>
                  <a:pt x="1042" y="203"/>
                </a:cubicBezTo>
                <a:lnTo>
                  <a:pt x="1042" y="203"/>
                </a:lnTo>
                <a:cubicBezTo>
                  <a:pt x="1041" y="203"/>
                  <a:pt x="1054" y="213"/>
                  <a:pt x="1095" y="244"/>
                </a:cubicBezTo>
                <a:lnTo>
                  <a:pt x="882" y="122"/>
                </a:lnTo>
                <a:lnTo>
                  <a:pt x="821" y="61"/>
                </a:lnTo>
                <a:cubicBezTo>
                  <a:pt x="730" y="31"/>
                  <a:pt x="669" y="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3602663" y="3383951"/>
            <a:ext cx="68154" cy="53384"/>
          </a:xfrm>
          <a:custGeom>
            <a:avLst/>
            <a:gdLst/>
            <a:ahLst/>
            <a:cxnLst/>
            <a:rect l="l" t="t" r="r" b="b"/>
            <a:pathLst>
              <a:path w="2524" h="1977" extrusionOk="0">
                <a:moveTo>
                  <a:pt x="1277" y="1"/>
                </a:moveTo>
                <a:cubicBezTo>
                  <a:pt x="1" y="1"/>
                  <a:pt x="1" y="1977"/>
                  <a:pt x="1277" y="1977"/>
                </a:cubicBezTo>
                <a:cubicBezTo>
                  <a:pt x="2524" y="1977"/>
                  <a:pt x="2524" y="1"/>
                  <a:pt x="127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4010994" y="3628540"/>
            <a:ext cx="39829" cy="35751"/>
          </a:xfrm>
          <a:custGeom>
            <a:avLst/>
            <a:gdLst/>
            <a:ahLst/>
            <a:cxnLst/>
            <a:rect l="l" t="t" r="r" b="b"/>
            <a:pathLst>
              <a:path w="1475" h="1324" extrusionOk="0">
                <a:moveTo>
                  <a:pt x="745" y="1"/>
                </a:moveTo>
                <a:cubicBezTo>
                  <a:pt x="320" y="1"/>
                  <a:pt x="198" y="426"/>
                  <a:pt x="107" y="730"/>
                </a:cubicBezTo>
                <a:cubicBezTo>
                  <a:pt x="1" y="1125"/>
                  <a:pt x="365" y="1323"/>
                  <a:pt x="734" y="1323"/>
                </a:cubicBezTo>
                <a:cubicBezTo>
                  <a:pt x="1102" y="1323"/>
                  <a:pt x="1475" y="1125"/>
                  <a:pt x="1384" y="730"/>
                </a:cubicBezTo>
                <a:cubicBezTo>
                  <a:pt x="1262" y="426"/>
                  <a:pt x="1140" y="1"/>
                  <a:pt x="74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4104963" y="3208327"/>
            <a:ext cx="48469" cy="36129"/>
          </a:xfrm>
          <a:custGeom>
            <a:avLst/>
            <a:gdLst/>
            <a:ahLst/>
            <a:cxnLst/>
            <a:rect l="l" t="t" r="r" b="b"/>
            <a:pathLst>
              <a:path w="1795" h="1338" extrusionOk="0">
                <a:moveTo>
                  <a:pt x="913" y="0"/>
                </a:moveTo>
                <a:cubicBezTo>
                  <a:pt x="1" y="0"/>
                  <a:pt x="1" y="1338"/>
                  <a:pt x="913" y="1338"/>
                </a:cubicBezTo>
                <a:cubicBezTo>
                  <a:pt x="1794" y="1338"/>
                  <a:pt x="1794" y="0"/>
                  <a:pt x="91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4586769" y="3063053"/>
            <a:ext cx="37776" cy="27408"/>
          </a:xfrm>
          <a:custGeom>
            <a:avLst/>
            <a:gdLst/>
            <a:ahLst/>
            <a:cxnLst/>
            <a:rect l="l" t="t" r="r" b="b"/>
            <a:pathLst>
              <a:path w="1399" h="1015" extrusionOk="0">
                <a:moveTo>
                  <a:pt x="608" y="0"/>
                </a:moveTo>
                <a:cubicBezTo>
                  <a:pt x="152" y="31"/>
                  <a:pt x="0" y="608"/>
                  <a:pt x="395" y="851"/>
                </a:cubicBezTo>
                <a:cubicBezTo>
                  <a:pt x="487" y="912"/>
                  <a:pt x="608" y="973"/>
                  <a:pt x="699" y="1003"/>
                </a:cubicBezTo>
                <a:cubicBezTo>
                  <a:pt x="730" y="1011"/>
                  <a:pt x="760" y="1015"/>
                  <a:pt x="790" y="1015"/>
                </a:cubicBezTo>
                <a:cubicBezTo>
                  <a:pt x="880" y="1015"/>
                  <a:pt x="965" y="981"/>
                  <a:pt x="1034" y="912"/>
                </a:cubicBezTo>
                <a:lnTo>
                  <a:pt x="1034" y="943"/>
                </a:lnTo>
                <a:lnTo>
                  <a:pt x="1094" y="851"/>
                </a:lnTo>
                <a:cubicBezTo>
                  <a:pt x="1398" y="547"/>
                  <a:pt x="1186" y="31"/>
                  <a:pt x="7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4673771" y="3586470"/>
            <a:ext cx="20036" cy="15229"/>
          </a:xfrm>
          <a:custGeom>
            <a:avLst/>
            <a:gdLst/>
            <a:ahLst/>
            <a:cxnLst/>
            <a:rect l="l" t="t" r="r" b="b"/>
            <a:pathLst>
              <a:path w="742" h="564" extrusionOk="0">
                <a:moveTo>
                  <a:pt x="481" y="1"/>
                </a:moveTo>
                <a:cubicBezTo>
                  <a:pt x="464" y="1"/>
                  <a:pt x="445" y="3"/>
                  <a:pt x="426" y="9"/>
                </a:cubicBezTo>
                <a:lnTo>
                  <a:pt x="213" y="100"/>
                </a:lnTo>
                <a:cubicBezTo>
                  <a:pt x="0" y="130"/>
                  <a:pt x="0" y="404"/>
                  <a:pt x="213" y="465"/>
                </a:cubicBezTo>
                <a:lnTo>
                  <a:pt x="426" y="556"/>
                </a:lnTo>
                <a:cubicBezTo>
                  <a:pt x="445" y="561"/>
                  <a:pt x="464" y="564"/>
                  <a:pt x="481" y="564"/>
                </a:cubicBezTo>
                <a:cubicBezTo>
                  <a:pt x="741" y="564"/>
                  <a:pt x="741" y="1"/>
                  <a:pt x="48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4459533" y="3519396"/>
            <a:ext cx="22196" cy="18065"/>
          </a:xfrm>
          <a:custGeom>
            <a:avLst/>
            <a:gdLst/>
            <a:ahLst/>
            <a:cxnLst/>
            <a:rect l="l" t="t" r="r" b="b"/>
            <a:pathLst>
              <a:path w="822" h="669" extrusionOk="0">
                <a:moveTo>
                  <a:pt x="396" y="0"/>
                </a:moveTo>
                <a:cubicBezTo>
                  <a:pt x="1" y="31"/>
                  <a:pt x="1" y="639"/>
                  <a:pt x="396" y="669"/>
                </a:cubicBezTo>
                <a:cubicBezTo>
                  <a:pt x="822" y="639"/>
                  <a:pt x="822" y="31"/>
                  <a:pt x="39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4159157" y="3387245"/>
            <a:ext cx="20144" cy="23681"/>
          </a:xfrm>
          <a:custGeom>
            <a:avLst/>
            <a:gdLst/>
            <a:ahLst/>
            <a:cxnLst/>
            <a:rect l="l" t="t" r="r" b="b"/>
            <a:pathLst>
              <a:path w="746" h="877" extrusionOk="0">
                <a:moveTo>
                  <a:pt x="117" y="1"/>
                </a:moveTo>
                <a:cubicBezTo>
                  <a:pt x="54" y="1"/>
                  <a:pt x="0" y="41"/>
                  <a:pt x="0" y="122"/>
                </a:cubicBezTo>
                <a:cubicBezTo>
                  <a:pt x="0" y="305"/>
                  <a:pt x="61" y="487"/>
                  <a:pt x="91" y="669"/>
                </a:cubicBezTo>
                <a:cubicBezTo>
                  <a:pt x="123" y="817"/>
                  <a:pt x="224" y="877"/>
                  <a:pt x="330" y="877"/>
                </a:cubicBezTo>
                <a:cubicBezTo>
                  <a:pt x="529" y="877"/>
                  <a:pt x="746" y="664"/>
                  <a:pt x="547" y="426"/>
                </a:cubicBezTo>
                <a:cubicBezTo>
                  <a:pt x="456" y="274"/>
                  <a:pt x="334" y="153"/>
                  <a:pt x="213" y="31"/>
                </a:cubicBezTo>
                <a:cubicBezTo>
                  <a:pt x="182" y="11"/>
                  <a:pt x="149" y="1"/>
                  <a:pt x="1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>
            <a:off x="3945756" y="3573238"/>
            <a:ext cx="41044" cy="15121"/>
          </a:xfrm>
          <a:custGeom>
            <a:avLst/>
            <a:gdLst/>
            <a:ahLst/>
            <a:cxnLst/>
            <a:rect l="l" t="t" r="r" b="b"/>
            <a:pathLst>
              <a:path w="1520" h="560" extrusionOk="0">
                <a:moveTo>
                  <a:pt x="948" y="1"/>
                </a:moveTo>
                <a:cubicBezTo>
                  <a:pt x="684" y="1"/>
                  <a:pt x="433" y="35"/>
                  <a:pt x="183" y="104"/>
                </a:cubicBezTo>
                <a:cubicBezTo>
                  <a:pt x="0" y="134"/>
                  <a:pt x="0" y="407"/>
                  <a:pt x="183" y="468"/>
                </a:cubicBezTo>
                <a:cubicBezTo>
                  <a:pt x="517" y="559"/>
                  <a:pt x="851" y="559"/>
                  <a:pt x="1216" y="559"/>
                </a:cubicBezTo>
                <a:cubicBezTo>
                  <a:pt x="1520" y="499"/>
                  <a:pt x="1520" y="43"/>
                  <a:pt x="1216" y="12"/>
                </a:cubicBezTo>
                <a:cubicBezTo>
                  <a:pt x="1125" y="5"/>
                  <a:pt x="1036" y="1"/>
                  <a:pt x="94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3683103" y="3684975"/>
            <a:ext cx="25868" cy="20765"/>
          </a:xfrm>
          <a:custGeom>
            <a:avLst/>
            <a:gdLst/>
            <a:ahLst/>
            <a:cxnLst/>
            <a:rect l="l" t="t" r="r" b="b"/>
            <a:pathLst>
              <a:path w="958" h="769" extrusionOk="0">
                <a:moveTo>
                  <a:pt x="487" y="1"/>
                </a:moveTo>
                <a:cubicBezTo>
                  <a:pt x="335" y="1"/>
                  <a:pt x="183" y="84"/>
                  <a:pt x="122" y="251"/>
                </a:cubicBezTo>
                <a:lnTo>
                  <a:pt x="61" y="403"/>
                </a:lnTo>
                <a:cubicBezTo>
                  <a:pt x="1" y="646"/>
                  <a:pt x="244" y="768"/>
                  <a:pt x="483" y="768"/>
                </a:cubicBezTo>
                <a:cubicBezTo>
                  <a:pt x="722" y="768"/>
                  <a:pt x="958" y="646"/>
                  <a:pt x="882" y="403"/>
                </a:cubicBezTo>
                <a:lnTo>
                  <a:pt x="852" y="251"/>
                </a:lnTo>
                <a:cubicBezTo>
                  <a:pt x="791" y="84"/>
                  <a:pt x="639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3397471" y="3718593"/>
            <a:ext cx="22196" cy="26570"/>
          </a:xfrm>
          <a:custGeom>
            <a:avLst/>
            <a:gdLst/>
            <a:ahLst/>
            <a:cxnLst/>
            <a:rect l="l" t="t" r="r" b="b"/>
            <a:pathLst>
              <a:path w="822" h="984" extrusionOk="0">
                <a:moveTo>
                  <a:pt x="458" y="1"/>
                </a:moveTo>
                <a:cubicBezTo>
                  <a:pt x="354" y="1"/>
                  <a:pt x="250" y="47"/>
                  <a:pt x="183" y="131"/>
                </a:cubicBezTo>
                <a:cubicBezTo>
                  <a:pt x="62" y="313"/>
                  <a:pt x="1" y="526"/>
                  <a:pt x="1" y="739"/>
                </a:cubicBezTo>
                <a:cubicBezTo>
                  <a:pt x="1" y="909"/>
                  <a:pt x="154" y="984"/>
                  <a:pt x="318" y="984"/>
                </a:cubicBezTo>
                <a:cubicBezTo>
                  <a:pt x="534" y="984"/>
                  <a:pt x="769" y="855"/>
                  <a:pt x="700" y="648"/>
                </a:cubicBezTo>
                <a:cubicBezTo>
                  <a:pt x="680" y="586"/>
                  <a:pt x="659" y="525"/>
                  <a:pt x="657" y="464"/>
                </a:cubicBezTo>
                <a:lnTo>
                  <a:pt x="657" y="464"/>
                </a:lnTo>
                <a:cubicBezTo>
                  <a:pt x="698" y="428"/>
                  <a:pt x="733" y="386"/>
                  <a:pt x="761" y="344"/>
                </a:cubicBezTo>
                <a:cubicBezTo>
                  <a:pt x="822" y="253"/>
                  <a:pt x="791" y="131"/>
                  <a:pt x="700" y="101"/>
                </a:cubicBezTo>
                <a:cubicBezTo>
                  <a:pt x="631" y="32"/>
                  <a:pt x="545" y="1"/>
                  <a:pt x="45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>
            <a:off x="3384347" y="3494769"/>
            <a:ext cx="19712" cy="14797"/>
          </a:xfrm>
          <a:custGeom>
            <a:avLst/>
            <a:gdLst/>
            <a:ahLst/>
            <a:cxnLst/>
            <a:rect l="l" t="t" r="r" b="b"/>
            <a:pathLst>
              <a:path w="730" h="548" extrusionOk="0">
                <a:moveTo>
                  <a:pt x="365" y="0"/>
                </a:moveTo>
                <a:cubicBezTo>
                  <a:pt x="1" y="0"/>
                  <a:pt x="1" y="547"/>
                  <a:pt x="365" y="547"/>
                </a:cubicBezTo>
                <a:cubicBezTo>
                  <a:pt x="730" y="547"/>
                  <a:pt x="730" y="0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>
            <a:off x="3856297" y="3280396"/>
            <a:ext cx="16796" cy="10180"/>
          </a:xfrm>
          <a:custGeom>
            <a:avLst/>
            <a:gdLst/>
            <a:ahLst/>
            <a:cxnLst/>
            <a:rect l="l" t="t" r="r" b="b"/>
            <a:pathLst>
              <a:path w="622" h="377" extrusionOk="0">
                <a:moveTo>
                  <a:pt x="385" y="1"/>
                </a:moveTo>
                <a:cubicBezTo>
                  <a:pt x="369" y="1"/>
                  <a:pt x="352" y="3"/>
                  <a:pt x="334" y="6"/>
                </a:cubicBezTo>
                <a:lnTo>
                  <a:pt x="122" y="67"/>
                </a:lnTo>
                <a:cubicBezTo>
                  <a:pt x="0" y="97"/>
                  <a:pt x="0" y="280"/>
                  <a:pt x="122" y="310"/>
                </a:cubicBezTo>
                <a:lnTo>
                  <a:pt x="334" y="371"/>
                </a:lnTo>
                <a:cubicBezTo>
                  <a:pt x="352" y="374"/>
                  <a:pt x="369" y="376"/>
                  <a:pt x="385" y="376"/>
                </a:cubicBezTo>
                <a:cubicBezTo>
                  <a:pt x="621" y="376"/>
                  <a:pt x="621" y="1"/>
                  <a:pt x="38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>
            <a:off x="3764354" y="3526767"/>
            <a:ext cx="20549" cy="15634"/>
          </a:xfrm>
          <a:custGeom>
            <a:avLst/>
            <a:gdLst/>
            <a:ahLst/>
            <a:cxnLst/>
            <a:rect l="l" t="t" r="r" b="b"/>
            <a:pathLst>
              <a:path w="761" h="579" extrusionOk="0">
                <a:moveTo>
                  <a:pt x="396" y="1"/>
                </a:moveTo>
                <a:cubicBezTo>
                  <a:pt x="1" y="1"/>
                  <a:pt x="1" y="578"/>
                  <a:pt x="396" y="578"/>
                </a:cubicBezTo>
                <a:cubicBezTo>
                  <a:pt x="761" y="578"/>
                  <a:pt x="761" y="1"/>
                  <a:pt x="3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4278751" y="3666235"/>
            <a:ext cx="27516" cy="21143"/>
          </a:xfrm>
          <a:custGeom>
            <a:avLst/>
            <a:gdLst/>
            <a:ahLst/>
            <a:cxnLst/>
            <a:rect l="l" t="t" r="r" b="b"/>
            <a:pathLst>
              <a:path w="1019" h="783" extrusionOk="0">
                <a:moveTo>
                  <a:pt x="299" y="1"/>
                </a:moveTo>
                <a:cubicBezTo>
                  <a:pt x="144" y="1"/>
                  <a:pt x="1" y="194"/>
                  <a:pt x="100" y="368"/>
                </a:cubicBezTo>
                <a:lnTo>
                  <a:pt x="222" y="672"/>
                </a:lnTo>
                <a:cubicBezTo>
                  <a:pt x="267" y="750"/>
                  <a:pt x="334" y="782"/>
                  <a:pt x="407" y="782"/>
                </a:cubicBezTo>
                <a:cubicBezTo>
                  <a:pt x="672" y="782"/>
                  <a:pt x="1018" y="353"/>
                  <a:pt x="708" y="185"/>
                </a:cubicBezTo>
                <a:lnTo>
                  <a:pt x="404" y="33"/>
                </a:lnTo>
                <a:cubicBezTo>
                  <a:pt x="370" y="11"/>
                  <a:pt x="334" y="1"/>
                  <a:pt x="29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4608101" y="3763660"/>
            <a:ext cx="31215" cy="28299"/>
          </a:xfrm>
          <a:custGeom>
            <a:avLst/>
            <a:gdLst/>
            <a:ahLst/>
            <a:cxnLst/>
            <a:rect l="l" t="t" r="r" b="b"/>
            <a:pathLst>
              <a:path w="1156" h="1048" extrusionOk="0">
                <a:moveTo>
                  <a:pt x="506" y="0"/>
                </a:moveTo>
                <a:cubicBezTo>
                  <a:pt x="385" y="0"/>
                  <a:pt x="265" y="39"/>
                  <a:pt x="152" y="103"/>
                </a:cubicBezTo>
                <a:cubicBezTo>
                  <a:pt x="1" y="194"/>
                  <a:pt x="61" y="438"/>
                  <a:pt x="244" y="438"/>
                </a:cubicBezTo>
                <a:cubicBezTo>
                  <a:pt x="335" y="438"/>
                  <a:pt x="396" y="468"/>
                  <a:pt x="456" y="498"/>
                </a:cubicBezTo>
                <a:cubicBezTo>
                  <a:pt x="487" y="529"/>
                  <a:pt x="487" y="559"/>
                  <a:pt x="456" y="590"/>
                </a:cubicBezTo>
                <a:cubicBezTo>
                  <a:pt x="320" y="844"/>
                  <a:pt x="547" y="1048"/>
                  <a:pt x="768" y="1048"/>
                </a:cubicBezTo>
                <a:cubicBezTo>
                  <a:pt x="890" y="1048"/>
                  <a:pt x="1010" y="985"/>
                  <a:pt x="1064" y="833"/>
                </a:cubicBezTo>
                <a:lnTo>
                  <a:pt x="1064" y="833"/>
                </a:lnTo>
                <a:lnTo>
                  <a:pt x="1034" y="863"/>
                </a:lnTo>
                <a:cubicBezTo>
                  <a:pt x="1156" y="559"/>
                  <a:pt x="1064" y="255"/>
                  <a:pt x="821" y="103"/>
                </a:cubicBezTo>
                <a:cubicBezTo>
                  <a:pt x="721" y="31"/>
                  <a:pt x="613" y="0"/>
                  <a:pt x="50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3980212" y="3792661"/>
            <a:ext cx="15418" cy="9262"/>
          </a:xfrm>
          <a:custGeom>
            <a:avLst/>
            <a:gdLst/>
            <a:ahLst/>
            <a:cxnLst/>
            <a:rect l="l" t="t" r="r" b="b"/>
            <a:pathLst>
              <a:path w="571" h="343" extrusionOk="0">
                <a:moveTo>
                  <a:pt x="387" y="0"/>
                </a:moveTo>
                <a:cubicBezTo>
                  <a:pt x="380" y="0"/>
                  <a:pt x="373" y="1"/>
                  <a:pt x="366" y="2"/>
                </a:cubicBezTo>
                <a:lnTo>
                  <a:pt x="122" y="32"/>
                </a:lnTo>
                <a:cubicBezTo>
                  <a:pt x="1" y="93"/>
                  <a:pt x="1" y="276"/>
                  <a:pt x="122" y="306"/>
                </a:cubicBezTo>
                <a:lnTo>
                  <a:pt x="366" y="336"/>
                </a:lnTo>
                <a:cubicBezTo>
                  <a:pt x="380" y="340"/>
                  <a:pt x="393" y="342"/>
                  <a:pt x="405" y="342"/>
                </a:cubicBezTo>
                <a:cubicBezTo>
                  <a:pt x="571" y="342"/>
                  <a:pt x="565" y="0"/>
                  <a:pt x="38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>
            <a:off x="2947690" y="3791878"/>
            <a:ext cx="22196" cy="26570"/>
          </a:xfrm>
          <a:custGeom>
            <a:avLst/>
            <a:gdLst/>
            <a:ahLst/>
            <a:cxnLst/>
            <a:rect l="l" t="t" r="r" b="b"/>
            <a:pathLst>
              <a:path w="822" h="984" extrusionOk="0">
                <a:moveTo>
                  <a:pt x="244" y="1"/>
                </a:moveTo>
                <a:cubicBezTo>
                  <a:pt x="1" y="1"/>
                  <a:pt x="1" y="335"/>
                  <a:pt x="214" y="396"/>
                </a:cubicBezTo>
                <a:lnTo>
                  <a:pt x="233" y="405"/>
                </a:lnTo>
                <a:lnTo>
                  <a:pt x="233" y="405"/>
                </a:lnTo>
                <a:cubicBezTo>
                  <a:pt x="237" y="475"/>
                  <a:pt x="224" y="548"/>
                  <a:pt x="183" y="608"/>
                </a:cubicBezTo>
                <a:cubicBezTo>
                  <a:pt x="95" y="822"/>
                  <a:pt x="317" y="983"/>
                  <a:pt x="524" y="983"/>
                </a:cubicBezTo>
                <a:cubicBezTo>
                  <a:pt x="671" y="983"/>
                  <a:pt x="809" y="902"/>
                  <a:pt x="822" y="700"/>
                </a:cubicBezTo>
                <a:cubicBezTo>
                  <a:pt x="822" y="517"/>
                  <a:pt x="791" y="335"/>
                  <a:pt x="700" y="183"/>
                </a:cubicBezTo>
                <a:cubicBezTo>
                  <a:pt x="609" y="1"/>
                  <a:pt x="457" y="1"/>
                  <a:pt x="24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>
            <a:off x="2881210" y="3609476"/>
            <a:ext cx="40828" cy="21575"/>
          </a:xfrm>
          <a:custGeom>
            <a:avLst/>
            <a:gdLst/>
            <a:ahLst/>
            <a:cxnLst/>
            <a:rect l="l" t="t" r="r" b="b"/>
            <a:pathLst>
              <a:path w="1512" h="799" extrusionOk="0">
                <a:moveTo>
                  <a:pt x="865" y="0"/>
                </a:moveTo>
                <a:cubicBezTo>
                  <a:pt x="630" y="0"/>
                  <a:pt x="381" y="63"/>
                  <a:pt x="153" y="190"/>
                </a:cubicBezTo>
                <a:cubicBezTo>
                  <a:pt x="1" y="281"/>
                  <a:pt x="1" y="524"/>
                  <a:pt x="153" y="616"/>
                </a:cubicBezTo>
                <a:cubicBezTo>
                  <a:pt x="426" y="737"/>
                  <a:pt x="730" y="798"/>
                  <a:pt x="1004" y="798"/>
                </a:cubicBezTo>
                <a:cubicBezTo>
                  <a:pt x="1013" y="799"/>
                  <a:pt x="1022" y="799"/>
                  <a:pt x="1031" y="799"/>
                </a:cubicBezTo>
                <a:cubicBezTo>
                  <a:pt x="1512" y="799"/>
                  <a:pt x="1512" y="7"/>
                  <a:pt x="1031" y="7"/>
                </a:cubicBezTo>
                <a:cubicBezTo>
                  <a:pt x="1022" y="7"/>
                  <a:pt x="1013" y="7"/>
                  <a:pt x="1004" y="8"/>
                </a:cubicBezTo>
                <a:cubicBezTo>
                  <a:pt x="958" y="3"/>
                  <a:pt x="912" y="0"/>
                  <a:pt x="8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2626792" y="3774002"/>
            <a:ext cx="23816" cy="20225"/>
          </a:xfrm>
          <a:custGeom>
            <a:avLst/>
            <a:gdLst/>
            <a:ahLst/>
            <a:cxnLst/>
            <a:rect l="l" t="t" r="r" b="b"/>
            <a:pathLst>
              <a:path w="882" h="749" extrusionOk="0">
                <a:moveTo>
                  <a:pt x="494" y="0"/>
                </a:moveTo>
                <a:cubicBezTo>
                  <a:pt x="430" y="0"/>
                  <a:pt x="364" y="17"/>
                  <a:pt x="304" y="55"/>
                </a:cubicBezTo>
                <a:lnTo>
                  <a:pt x="122" y="176"/>
                </a:lnTo>
                <a:cubicBezTo>
                  <a:pt x="0" y="267"/>
                  <a:pt x="0" y="480"/>
                  <a:pt x="122" y="571"/>
                </a:cubicBezTo>
                <a:lnTo>
                  <a:pt x="304" y="693"/>
                </a:lnTo>
                <a:cubicBezTo>
                  <a:pt x="365" y="731"/>
                  <a:pt x="432" y="748"/>
                  <a:pt x="497" y="748"/>
                </a:cubicBezTo>
                <a:cubicBezTo>
                  <a:pt x="694" y="748"/>
                  <a:pt x="882" y="594"/>
                  <a:pt x="882" y="389"/>
                </a:cubicBezTo>
                <a:cubicBezTo>
                  <a:pt x="882" y="160"/>
                  <a:pt x="692" y="0"/>
                  <a:pt x="4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2191782" y="3774542"/>
            <a:ext cx="21035" cy="19928"/>
          </a:xfrm>
          <a:custGeom>
            <a:avLst/>
            <a:gdLst/>
            <a:ahLst/>
            <a:cxnLst/>
            <a:rect l="l" t="t" r="r" b="b"/>
            <a:pathLst>
              <a:path w="779" h="738" extrusionOk="0">
                <a:moveTo>
                  <a:pt x="462" y="1"/>
                </a:moveTo>
                <a:cubicBezTo>
                  <a:pt x="424" y="1"/>
                  <a:pt x="382" y="11"/>
                  <a:pt x="335" y="35"/>
                </a:cubicBezTo>
                <a:lnTo>
                  <a:pt x="183" y="156"/>
                </a:lnTo>
                <a:cubicBezTo>
                  <a:pt x="1" y="247"/>
                  <a:pt x="1" y="491"/>
                  <a:pt x="183" y="582"/>
                </a:cubicBezTo>
                <a:lnTo>
                  <a:pt x="335" y="703"/>
                </a:lnTo>
                <a:cubicBezTo>
                  <a:pt x="382" y="727"/>
                  <a:pt x="424" y="737"/>
                  <a:pt x="462" y="737"/>
                </a:cubicBezTo>
                <a:cubicBezTo>
                  <a:pt x="779" y="737"/>
                  <a:pt x="779" y="1"/>
                  <a:pt x="46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2473310" y="3652356"/>
            <a:ext cx="17255" cy="14797"/>
          </a:xfrm>
          <a:custGeom>
            <a:avLst/>
            <a:gdLst/>
            <a:ahLst/>
            <a:cxnLst/>
            <a:rect l="l" t="t" r="r" b="b"/>
            <a:pathLst>
              <a:path w="639" h="548" extrusionOk="0">
                <a:moveTo>
                  <a:pt x="335" y="0"/>
                </a:moveTo>
                <a:cubicBezTo>
                  <a:pt x="0" y="31"/>
                  <a:pt x="0" y="487"/>
                  <a:pt x="335" y="547"/>
                </a:cubicBezTo>
                <a:cubicBezTo>
                  <a:pt x="639" y="487"/>
                  <a:pt x="639" y="31"/>
                  <a:pt x="3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3491034" y="2801777"/>
            <a:ext cx="26300" cy="22709"/>
          </a:xfrm>
          <a:custGeom>
            <a:avLst/>
            <a:gdLst/>
            <a:ahLst/>
            <a:cxnLst/>
            <a:rect l="l" t="t" r="r" b="b"/>
            <a:pathLst>
              <a:path w="974" h="841" extrusionOk="0">
                <a:moveTo>
                  <a:pt x="555" y="0"/>
                </a:moveTo>
                <a:cubicBezTo>
                  <a:pt x="447" y="0"/>
                  <a:pt x="335" y="41"/>
                  <a:pt x="244" y="132"/>
                </a:cubicBezTo>
                <a:lnTo>
                  <a:pt x="244" y="102"/>
                </a:lnTo>
                <a:lnTo>
                  <a:pt x="123" y="223"/>
                </a:lnTo>
                <a:cubicBezTo>
                  <a:pt x="1" y="345"/>
                  <a:pt x="1" y="497"/>
                  <a:pt x="123" y="618"/>
                </a:cubicBezTo>
                <a:lnTo>
                  <a:pt x="244" y="710"/>
                </a:lnTo>
                <a:cubicBezTo>
                  <a:pt x="334" y="800"/>
                  <a:pt x="444" y="840"/>
                  <a:pt x="550" y="840"/>
                </a:cubicBezTo>
                <a:cubicBezTo>
                  <a:pt x="768" y="840"/>
                  <a:pt x="974" y="671"/>
                  <a:pt x="974" y="406"/>
                </a:cubicBezTo>
                <a:cubicBezTo>
                  <a:pt x="974" y="162"/>
                  <a:pt x="771" y="0"/>
                  <a:pt x="55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>
            <a:off x="3596668" y="3036537"/>
            <a:ext cx="31485" cy="23249"/>
          </a:xfrm>
          <a:custGeom>
            <a:avLst/>
            <a:gdLst/>
            <a:ahLst/>
            <a:cxnLst/>
            <a:rect l="l" t="t" r="r" b="b"/>
            <a:pathLst>
              <a:path w="1166" h="861" extrusionOk="0">
                <a:moveTo>
                  <a:pt x="289" y="1"/>
                </a:moveTo>
                <a:cubicBezTo>
                  <a:pt x="148" y="1"/>
                  <a:pt x="0" y="142"/>
                  <a:pt x="71" y="283"/>
                </a:cubicBezTo>
                <a:cubicBezTo>
                  <a:pt x="162" y="557"/>
                  <a:pt x="375" y="770"/>
                  <a:pt x="679" y="861"/>
                </a:cubicBezTo>
                <a:cubicBezTo>
                  <a:pt x="1165" y="861"/>
                  <a:pt x="1165" y="101"/>
                  <a:pt x="679" y="101"/>
                </a:cubicBezTo>
                <a:cubicBezTo>
                  <a:pt x="557" y="101"/>
                  <a:pt x="466" y="101"/>
                  <a:pt x="405" y="40"/>
                </a:cubicBezTo>
                <a:cubicBezTo>
                  <a:pt x="371" y="13"/>
                  <a:pt x="330" y="1"/>
                  <a:pt x="28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>
            <a:off x="3295698" y="3140091"/>
            <a:ext cx="19388" cy="15013"/>
          </a:xfrm>
          <a:custGeom>
            <a:avLst/>
            <a:gdLst/>
            <a:ahLst/>
            <a:cxnLst/>
            <a:rect l="l" t="t" r="r" b="b"/>
            <a:pathLst>
              <a:path w="718" h="556" extrusionOk="0">
                <a:moveTo>
                  <a:pt x="464" y="1"/>
                </a:moveTo>
                <a:cubicBezTo>
                  <a:pt x="452" y="1"/>
                  <a:pt x="440" y="2"/>
                  <a:pt x="426" y="4"/>
                </a:cubicBezTo>
                <a:cubicBezTo>
                  <a:pt x="305" y="4"/>
                  <a:pt x="183" y="35"/>
                  <a:pt x="92" y="126"/>
                </a:cubicBezTo>
                <a:cubicBezTo>
                  <a:pt x="1" y="217"/>
                  <a:pt x="1" y="339"/>
                  <a:pt x="92" y="430"/>
                </a:cubicBezTo>
                <a:cubicBezTo>
                  <a:pt x="183" y="521"/>
                  <a:pt x="305" y="552"/>
                  <a:pt x="426" y="552"/>
                </a:cubicBezTo>
                <a:cubicBezTo>
                  <a:pt x="440" y="554"/>
                  <a:pt x="452" y="556"/>
                  <a:pt x="464" y="556"/>
                </a:cubicBezTo>
                <a:cubicBezTo>
                  <a:pt x="718" y="556"/>
                  <a:pt x="718" y="1"/>
                  <a:pt x="46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>
            <a:off x="3777504" y="2940759"/>
            <a:ext cx="27921" cy="20549"/>
          </a:xfrm>
          <a:custGeom>
            <a:avLst/>
            <a:gdLst/>
            <a:ahLst/>
            <a:cxnLst/>
            <a:rect l="l" t="t" r="r" b="b"/>
            <a:pathLst>
              <a:path w="1034" h="761" extrusionOk="0">
                <a:moveTo>
                  <a:pt x="486" y="0"/>
                </a:moveTo>
                <a:cubicBezTo>
                  <a:pt x="0" y="0"/>
                  <a:pt x="0" y="760"/>
                  <a:pt x="486" y="760"/>
                </a:cubicBezTo>
                <a:lnTo>
                  <a:pt x="730" y="669"/>
                </a:lnTo>
                <a:cubicBezTo>
                  <a:pt x="1033" y="578"/>
                  <a:pt x="1033" y="152"/>
                  <a:pt x="730" y="61"/>
                </a:cubicBezTo>
                <a:lnTo>
                  <a:pt x="486" y="0"/>
                </a:ln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>
            <a:off x="4007538" y="2687124"/>
            <a:ext cx="22763" cy="16499"/>
          </a:xfrm>
          <a:custGeom>
            <a:avLst/>
            <a:gdLst/>
            <a:ahLst/>
            <a:cxnLst/>
            <a:rect l="l" t="t" r="r" b="b"/>
            <a:pathLst>
              <a:path w="843" h="611" extrusionOk="0">
                <a:moveTo>
                  <a:pt x="361" y="0"/>
                </a:moveTo>
                <a:cubicBezTo>
                  <a:pt x="0" y="0"/>
                  <a:pt x="0" y="610"/>
                  <a:pt x="361" y="610"/>
                </a:cubicBezTo>
                <a:cubicBezTo>
                  <a:pt x="370" y="610"/>
                  <a:pt x="378" y="610"/>
                  <a:pt x="387" y="609"/>
                </a:cubicBezTo>
                <a:lnTo>
                  <a:pt x="387" y="579"/>
                </a:lnTo>
                <a:lnTo>
                  <a:pt x="569" y="579"/>
                </a:lnTo>
                <a:cubicBezTo>
                  <a:pt x="691" y="579"/>
                  <a:pt x="782" y="487"/>
                  <a:pt x="843" y="366"/>
                </a:cubicBezTo>
                <a:cubicBezTo>
                  <a:pt x="843" y="335"/>
                  <a:pt x="843" y="275"/>
                  <a:pt x="843" y="214"/>
                </a:cubicBezTo>
                <a:cubicBezTo>
                  <a:pt x="782" y="92"/>
                  <a:pt x="691" y="32"/>
                  <a:pt x="569" y="1"/>
                </a:cubicBezTo>
                <a:lnTo>
                  <a:pt x="387" y="1"/>
                </a:lnTo>
                <a:cubicBezTo>
                  <a:pt x="378" y="0"/>
                  <a:pt x="370" y="0"/>
                  <a:pt x="36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4310155" y="2567233"/>
            <a:ext cx="82925" cy="71503"/>
          </a:xfrm>
          <a:custGeom>
            <a:avLst/>
            <a:gdLst/>
            <a:ahLst/>
            <a:cxnLst/>
            <a:rect l="l" t="t" r="r" b="b"/>
            <a:pathLst>
              <a:path w="3071" h="2648" extrusionOk="0">
                <a:moveTo>
                  <a:pt x="1333" y="1"/>
                </a:moveTo>
                <a:cubicBezTo>
                  <a:pt x="655" y="1"/>
                  <a:pt x="1" y="539"/>
                  <a:pt x="1" y="1341"/>
                </a:cubicBezTo>
                <a:cubicBezTo>
                  <a:pt x="31" y="2040"/>
                  <a:pt x="609" y="2617"/>
                  <a:pt x="1308" y="2648"/>
                </a:cubicBezTo>
                <a:cubicBezTo>
                  <a:pt x="2493" y="2648"/>
                  <a:pt x="3071" y="1219"/>
                  <a:pt x="2250" y="399"/>
                </a:cubicBezTo>
                <a:cubicBezTo>
                  <a:pt x="1985" y="123"/>
                  <a:pt x="1656" y="1"/>
                  <a:pt x="133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4444763" y="2078191"/>
            <a:ext cx="45175" cy="38560"/>
          </a:xfrm>
          <a:custGeom>
            <a:avLst/>
            <a:gdLst/>
            <a:ahLst/>
            <a:cxnLst/>
            <a:rect l="l" t="t" r="r" b="b"/>
            <a:pathLst>
              <a:path w="1673" h="1428" extrusionOk="0">
                <a:moveTo>
                  <a:pt x="720" y="1"/>
                </a:moveTo>
                <a:cubicBezTo>
                  <a:pt x="352" y="1"/>
                  <a:pt x="1" y="294"/>
                  <a:pt x="1" y="728"/>
                </a:cubicBezTo>
                <a:cubicBezTo>
                  <a:pt x="1" y="1123"/>
                  <a:pt x="335" y="1427"/>
                  <a:pt x="700" y="1427"/>
                </a:cubicBezTo>
                <a:cubicBezTo>
                  <a:pt x="1338" y="1427"/>
                  <a:pt x="1673" y="667"/>
                  <a:pt x="1217" y="211"/>
                </a:cubicBezTo>
                <a:cubicBezTo>
                  <a:pt x="1071" y="65"/>
                  <a:pt x="894" y="1"/>
                  <a:pt x="72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"/>
          <p:cNvSpPr/>
          <p:nvPr/>
        </p:nvSpPr>
        <p:spPr>
          <a:xfrm>
            <a:off x="5006982" y="2293104"/>
            <a:ext cx="34509" cy="28839"/>
          </a:xfrm>
          <a:custGeom>
            <a:avLst/>
            <a:gdLst/>
            <a:ahLst/>
            <a:cxnLst/>
            <a:rect l="l" t="t" r="r" b="b"/>
            <a:pathLst>
              <a:path w="1278" h="1068" extrusionOk="0">
                <a:moveTo>
                  <a:pt x="545" y="1"/>
                </a:moveTo>
                <a:cubicBezTo>
                  <a:pt x="269" y="1"/>
                  <a:pt x="1" y="219"/>
                  <a:pt x="1" y="550"/>
                </a:cubicBezTo>
                <a:cubicBezTo>
                  <a:pt x="31" y="824"/>
                  <a:pt x="244" y="1067"/>
                  <a:pt x="548" y="1067"/>
                </a:cubicBezTo>
                <a:cubicBezTo>
                  <a:pt x="1034" y="1067"/>
                  <a:pt x="1277" y="490"/>
                  <a:pt x="913" y="155"/>
                </a:cubicBezTo>
                <a:cubicBezTo>
                  <a:pt x="806" y="49"/>
                  <a:pt x="675" y="1"/>
                  <a:pt x="54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"/>
          <p:cNvSpPr/>
          <p:nvPr/>
        </p:nvSpPr>
        <p:spPr>
          <a:xfrm>
            <a:off x="5098925" y="2578385"/>
            <a:ext cx="41584" cy="34860"/>
          </a:xfrm>
          <a:custGeom>
            <a:avLst/>
            <a:gdLst/>
            <a:ahLst/>
            <a:cxnLst/>
            <a:rect l="l" t="t" r="r" b="b"/>
            <a:pathLst>
              <a:path w="1540" h="1291" extrusionOk="0">
                <a:moveTo>
                  <a:pt x="974" y="1"/>
                </a:moveTo>
                <a:cubicBezTo>
                  <a:pt x="934" y="1"/>
                  <a:pt x="893" y="6"/>
                  <a:pt x="851" y="16"/>
                </a:cubicBezTo>
                <a:lnTo>
                  <a:pt x="608" y="77"/>
                </a:lnTo>
                <a:cubicBezTo>
                  <a:pt x="152" y="198"/>
                  <a:pt x="0" y="776"/>
                  <a:pt x="334" y="1110"/>
                </a:cubicBezTo>
                <a:cubicBezTo>
                  <a:pt x="458" y="1234"/>
                  <a:pt x="615" y="1291"/>
                  <a:pt x="769" y="1291"/>
                </a:cubicBezTo>
                <a:cubicBezTo>
                  <a:pt x="1033" y="1291"/>
                  <a:pt x="1291" y="1124"/>
                  <a:pt x="1368" y="837"/>
                </a:cubicBezTo>
                <a:lnTo>
                  <a:pt x="1398" y="837"/>
                </a:lnTo>
                <a:lnTo>
                  <a:pt x="1459" y="593"/>
                </a:lnTo>
                <a:cubicBezTo>
                  <a:pt x="1540" y="297"/>
                  <a:pt x="1286" y="1"/>
                  <a:pt x="97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"/>
          <p:cNvSpPr/>
          <p:nvPr/>
        </p:nvSpPr>
        <p:spPr>
          <a:xfrm>
            <a:off x="4703311" y="2556432"/>
            <a:ext cx="32025" cy="25679"/>
          </a:xfrm>
          <a:custGeom>
            <a:avLst/>
            <a:gdLst/>
            <a:ahLst/>
            <a:cxnLst/>
            <a:rect l="l" t="t" r="r" b="b"/>
            <a:pathLst>
              <a:path w="1186" h="951" extrusionOk="0">
                <a:moveTo>
                  <a:pt x="593" y="1"/>
                </a:moveTo>
                <a:cubicBezTo>
                  <a:pt x="525" y="1"/>
                  <a:pt x="456" y="23"/>
                  <a:pt x="396" y="69"/>
                </a:cubicBezTo>
                <a:lnTo>
                  <a:pt x="274" y="191"/>
                </a:lnTo>
                <a:cubicBezTo>
                  <a:pt x="0" y="464"/>
                  <a:pt x="183" y="950"/>
                  <a:pt x="608" y="950"/>
                </a:cubicBezTo>
                <a:cubicBezTo>
                  <a:pt x="1003" y="950"/>
                  <a:pt x="1186" y="464"/>
                  <a:pt x="912" y="191"/>
                </a:cubicBezTo>
                <a:lnTo>
                  <a:pt x="791" y="69"/>
                </a:lnTo>
                <a:cubicBezTo>
                  <a:pt x="730" y="23"/>
                  <a:pt x="662" y="1"/>
                  <a:pt x="59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"/>
          <p:cNvSpPr/>
          <p:nvPr/>
        </p:nvSpPr>
        <p:spPr>
          <a:xfrm>
            <a:off x="4814103" y="2863613"/>
            <a:ext cx="21386" cy="16445"/>
          </a:xfrm>
          <a:custGeom>
            <a:avLst/>
            <a:gdLst/>
            <a:ahLst/>
            <a:cxnLst/>
            <a:rect l="l" t="t" r="r" b="b"/>
            <a:pathLst>
              <a:path w="792" h="609" extrusionOk="0">
                <a:moveTo>
                  <a:pt x="396" y="0"/>
                </a:moveTo>
                <a:cubicBezTo>
                  <a:pt x="1" y="0"/>
                  <a:pt x="1" y="608"/>
                  <a:pt x="396" y="608"/>
                </a:cubicBezTo>
                <a:cubicBezTo>
                  <a:pt x="791" y="608"/>
                  <a:pt x="791" y="0"/>
                  <a:pt x="39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4422620" y="2347136"/>
            <a:ext cx="16850" cy="17687"/>
          </a:xfrm>
          <a:custGeom>
            <a:avLst/>
            <a:gdLst/>
            <a:ahLst/>
            <a:cxnLst/>
            <a:rect l="l" t="t" r="r" b="b"/>
            <a:pathLst>
              <a:path w="624" h="655" extrusionOk="0">
                <a:moveTo>
                  <a:pt x="319" y="1"/>
                </a:moveTo>
                <a:cubicBezTo>
                  <a:pt x="220" y="1"/>
                  <a:pt x="122" y="54"/>
                  <a:pt x="91" y="160"/>
                </a:cubicBezTo>
                <a:lnTo>
                  <a:pt x="30" y="403"/>
                </a:lnTo>
                <a:cubicBezTo>
                  <a:pt x="0" y="571"/>
                  <a:pt x="160" y="654"/>
                  <a:pt x="315" y="654"/>
                </a:cubicBezTo>
                <a:cubicBezTo>
                  <a:pt x="471" y="654"/>
                  <a:pt x="623" y="571"/>
                  <a:pt x="578" y="403"/>
                </a:cubicBezTo>
                <a:lnTo>
                  <a:pt x="547" y="160"/>
                </a:lnTo>
                <a:cubicBezTo>
                  <a:pt x="517" y="54"/>
                  <a:pt x="418" y="1"/>
                  <a:pt x="31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4678685" y="2280845"/>
            <a:ext cx="31215" cy="14824"/>
          </a:xfrm>
          <a:custGeom>
            <a:avLst/>
            <a:gdLst/>
            <a:ahLst/>
            <a:cxnLst/>
            <a:rect l="l" t="t" r="r" b="b"/>
            <a:pathLst>
              <a:path w="1156" h="549" extrusionOk="0">
                <a:moveTo>
                  <a:pt x="818" y="0"/>
                </a:moveTo>
                <a:cubicBezTo>
                  <a:pt x="809" y="0"/>
                  <a:pt x="800" y="1"/>
                  <a:pt x="791" y="1"/>
                </a:cubicBezTo>
                <a:lnTo>
                  <a:pt x="304" y="32"/>
                </a:lnTo>
                <a:cubicBezTo>
                  <a:pt x="1" y="32"/>
                  <a:pt x="1" y="488"/>
                  <a:pt x="304" y="488"/>
                </a:cubicBezTo>
                <a:lnTo>
                  <a:pt x="791" y="548"/>
                </a:lnTo>
                <a:cubicBezTo>
                  <a:pt x="1146" y="548"/>
                  <a:pt x="1155" y="0"/>
                  <a:pt x="81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4482512" y="2666252"/>
            <a:ext cx="23033" cy="17741"/>
          </a:xfrm>
          <a:custGeom>
            <a:avLst/>
            <a:gdLst/>
            <a:ahLst/>
            <a:cxnLst/>
            <a:rect l="l" t="t" r="r" b="b"/>
            <a:pathLst>
              <a:path w="853" h="657" extrusionOk="0">
                <a:moveTo>
                  <a:pt x="541" y="1"/>
                </a:moveTo>
                <a:cubicBezTo>
                  <a:pt x="513" y="1"/>
                  <a:pt x="484" y="5"/>
                  <a:pt x="457" y="14"/>
                </a:cubicBezTo>
                <a:lnTo>
                  <a:pt x="214" y="105"/>
                </a:lnTo>
                <a:cubicBezTo>
                  <a:pt x="1" y="166"/>
                  <a:pt x="1" y="470"/>
                  <a:pt x="214" y="561"/>
                </a:cubicBezTo>
                <a:lnTo>
                  <a:pt x="457" y="653"/>
                </a:lnTo>
                <a:cubicBezTo>
                  <a:pt x="473" y="655"/>
                  <a:pt x="488" y="656"/>
                  <a:pt x="504" y="656"/>
                </a:cubicBezTo>
                <a:cubicBezTo>
                  <a:pt x="674" y="656"/>
                  <a:pt x="852" y="513"/>
                  <a:pt x="852" y="318"/>
                </a:cubicBezTo>
                <a:cubicBezTo>
                  <a:pt x="852" y="138"/>
                  <a:pt x="699" y="1"/>
                  <a:pt x="54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"/>
          <p:cNvSpPr/>
          <p:nvPr/>
        </p:nvSpPr>
        <p:spPr>
          <a:xfrm>
            <a:off x="4449704" y="2858347"/>
            <a:ext cx="29568" cy="14095"/>
          </a:xfrm>
          <a:custGeom>
            <a:avLst/>
            <a:gdLst/>
            <a:ahLst/>
            <a:cxnLst/>
            <a:rect l="l" t="t" r="r" b="b"/>
            <a:pathLst>
              <a:path w="1095" h="522" extrusionOk="0">
                <a:moveTo>
                  <a:pt x="600" y="0"/>
                </a:moveTo>
                <a:cubicBezTo>
                  <a:pt x="471" y="0"/>
                  <a:pt x="342" y="22"/>
                  <a:pt x="213" y="43"/>
                </a:cubicBezTo>
                <a:cubicBezTo>
                  <a:pt x="0" y="104"/>
                  <a:pt x="0" y="408"/>
                  <a:pt x="213" y="499"/>
                </a:cubicBezTo>
                <a:cubicBezTo>
                  <a:pt x="304" y="514"/>
                  <a:pt x="395" y="522"/>
                  <a:pt x="486" y="522"/>
                </a:cubicBezTo>
                <a:cubicBezTo>
                  <a:pt x="578" y="522"/>
                  <a:pt x="669" y="514"/>
                  <a:pt x="760" y="499"/>
                </a:cubicBezTo>
                <a:cubicBezTo>
                  <a:pt x="1094" y="499"/>
                  <a:pt x="1094" y="13"/>
                  <a:pt x="760" y="13"/>
                </a:cubicBezTo>
                <a:cubicBezTo>
                  <a:pt x="707" y="4"/>
                  <a:pt x="653" y="0"/>
                  <a:pt x="60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"/>
          <p:cNvSpPr/>
          <p:nvPr/>
        </p:nvSpPr>
        <p:spPr>
          <a:xfrm>
            <a:off x="4133694" y="2843712"/>
            <a:ext cx="31215" cy="32835"/>
          </a:xfrm>
          <a:custGeom>
            <a:avLst/>
            <a:gdLst/>
            <a:ahLst/>
            <a:cxnLst/>
            <a:rect l="l" t="t" r="r" b="b"/>
            <a:pathLst>
              <a:path w="1156" h="1216" extrusionOk="0">
                <a:moveTo>
                  <a:pt x="578" y="0"/>
                </a:moveTo>
                <a:cubicBezTo>
                  <a:pt x="472" y="0"/>
                  <a:pt x="366" y="53"/>
                  <a:pt x="305" y="160"/>
                </a:cubicBezTo>
                <a:cubicBezTo>
                  <a:pt x="122" y="464"/>
                  <a:pt x="1" y="707"/>
                  <a:pt x="214" y="1011"/>
                </a:cubicBezTo>
                <a:cubicBezTo>
                  <a:pt x="290" y="1148"/>
                  <a:pt x="426" y="1216"/>
                  <a:pt x="563" y="1216"/>
                </a:cubicBezTo>
                <a:cubicBezTo>
                  <a:pt x="700" y="1216"/>
                  <a:pt x="837" y="1148"/>
                  <a:pt x="913" y="1011"/>
                </a:cubicBezTo>
                <a:cubicBezTo>
                  <a:pt x="1156" y="707"/>
                  <a:pt x="1004" y="464"/>
                  <a:pt x="852" y="160"/>
                </a:cubicBezTo>
                <a:cubicBezTo>
                  <a:pt x="791" y="53"/>
                  <a:pt x="685" y="0"/>
                  <a:pt x="57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"/>
          <p:cNvSpPr/>
          <p:nvPr/>
        </p:nvSpPr>
        <p:spPr>
          <a:xfrm>
            <a:off x="4220777" y="2629258"/>
            <a:ext cx="23114" cy="18173"/>
          </a:xfrm>
          <a:custGeom>
            <a:avLst/>
            <a:gdLst/>
            <a:ahLst/>
            <a:cxnLst/>
            <a:rect l="l" t="t" r="r" b="b"/>
            <a:pathLst>
              <a:path w="856" h="673" extrusionOk="0">
                <a:moveTo>
                  <a:pt x="477" y="0"/>
                </a:moveTo>
                <a:cubicBezTo>
                  <a:pt x="424" y="0"/>
                  <a:pt x="373" y="23"/>
                  <a:pt x="332" y="77"/>
                </a:cubicBezTo>
                <a:lnTo>
                  <a:pt x="119" y="351"/>
                </a:lnTo>
                <a:cubicBezTo>
                  <a:pt x="1" y="493"/>
                  <a:pt x="123" y="672"/>
                  <a:pt x="268" y="672"/>
                </a:cubicBezTo>
                <a:cubicBezTo>
                  <a:pt x="310" y="672"/>
                  <a:pt x="353" y="658"/>
                  <a:pt x="393" y="624"/>
                </a:cubicBezTo>
                <a:lnTo>
                  <a:pt x="666" y="412"/>
                </a:lnTo>
                <a:cubicBezTo>
                  <a:pt x="855" y="270"/>
                  <a:pt x="659" y="0"/>
                  <a:pt x="47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"/>
          <p:cNvSpPr/>
          <p:nvPr/>
        </p:nvSpPr>
        <p:spPr>
          <a:xfrm>
            <a:off x="4281451" y="3084061"/>
            <a:ext cx="22223" cy="18605"/>
          </a:xfrm>
          <a:custGeom>
            <a:avLst/>
            <a:gdLst/>
            <a:ahLst/>
            <a:cxnLst/>
            <a:rect l="l" t="t" r="r" b="b"/>
            <a:pathLst>
              <a:path w="823" h="689" extrusionOk="0">
                <a:moveTo>
                  <a:pt x="196" y="1"/>
                </a:moveTo>
                <a:cubicBezTo>
                  <a:pt x="146" y="1"/>
                  <a:pt x="94" y="23"/>
                  <a:pt x="61" y="73"/>
                </a:cubicBezTo>
                <a:cubicBezTo>
                  <a:pt x="30" y="165"/>
                  <a:pt x="0" y="256"/>
                  <a:pt x="0" y="377"/>
                </a:cubicBezTo>
                <a:cubicBezTo>
                  <a:pt x="0" y="438"/>
                  <a:pt x="61" y="529"/>
                  <a:pt x="122" y="560"/>
                </a:cubicBezTo>
                <a:lnTo>
                  <a:pt x="304" y="651"/>
                </a:lnTo>
                <a:cubicBezTo>
                  <a:pt x="356" y="677"/>
                  <a:pt x="405" y="689"/>
                  <a:pt x="448" y="689"/>
                </a:cubicBezTo>
                <a:cubicBezTo>
                  <a:pt x="751" y="689"/>
                  <a:pt x="822" y="133"/>
                  <a:pt x="452" y="133"/>
                </a:cubicBezTo>
                <a:cubicBezTo>
                  <a:pt x="443" y="133"/>
                  <a:pt x="435" y="134"/>
                  <a:pt x="426" y="134"/>
                </a:cubicBezTo>
                <a:lnTo>
                  <a:pt x="388" y="134"/>
                </a:lnTo>
                <a:cubicBezTo>
                  <a:pt x="362" y="102"/>
                  <a:pt x="333" y="72"/>
                  <a:pt x="304" y="43"/>
                </a:cubicBezTo>
                <a:cubicBezTo>
                  <a:pt x="277" y="16"/>
                  <a:pt x="237" y="1"/>
                  <a:pt x="19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"/>
          <p:cNvSpPr/>
          <p:nvPr/>
        </p:nvSpPr>
        <p:spPr>
          <a:xfrm>
            <a:off x="4164882" y="2481959"/>
            <a:ext cx="7426" cy="5752"/>
          </a:xfrm>
          <a:custGeom>
            <a:avLst/>
            <a:gdLst/>
            <a:ahLst/>
            <a:cxnLst/>
            <a:rect l="l" t="t" r="r" b="b"/>
            <a:pathLst>
              <a:path w="275" h="213" extrusionOk="0">
                <a:moveTo>
                  <a:pt x="153" y="0"/>
                </a:moveTo>
                <a:cubicBezTo>
                  <a:pt x="1" y="0"/>
                  <a:pt x="1" y="213"/>
                  <a:pt x="153" y="213"/>
                </a:cubicBezTo>
                <a:cubicBezTo>
                  <a:pt x="274" y="213"/>
                  <a:pt x="274" y="0"/>
                  <a:pt x="1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"/>
          <p:cNvSpPr/>
          <p:nvPr/>
        </p:nvSpPr>
        <p:spPr>
          <a:xfrm>
            <a:off x="4800169" y="1416603"/>
            <a:ext cx="49253" cy="36156"/>
          </a:xfrm>
          <a:custGeom>
            <a:avLst/>
            <a:gdLst/>
            <a:ahLst/>
            <a:cxnLst/>
            <a:rect l="l" t="t" r="r" b="b"/>
            <a:pathLst>
              <a:path w="1824" h="1339" extrusionOk="0">
                <a:moveTo>
                  <a:pt x="912" y="1"/>
                </a:moveTo>
                <a:cubicBezTo>
                  <a:pt x="0" y="1"/>
                  <a:pt x="0" y="1338"/>
                  <a:pt x="912" y="1338"/>
                </a:cubicBezTo>
                <a:cubicBezTo>
                  <a:pt x="1824" y="1338"/>
                  <a:pt x="1824" y="1"/>
                  <a:pt x="91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>
            <a:off x="5071842" y="1693405"/>
            <a:ext cx="39424" cy="26516"/>
          </a:xfrm>
          <a:custGeom>
            <a:avLst/>
            <a:gdLst/>
            <a:ahLst/>
            <a:cxnLst/>
            <a:rect l="l" t="t" r="r" b="b"/>
            <a:pathLst>
              <a:path w="1460" h="982" extrusionOk="0">
                <a:moveTo>
                  <a:pt x="658" y="0"/>
                </a:moveTo>
                <a:cubicBezTo>
                  <a:pt x="471" y="0"/>
                  <a:pt x="279" y="63"/>
                  <a:pt x="122" y="175"/>
                </a:cubicBezTo>
                <a:cubicBezTo>
                  <a:pt x="0" y="327"/>
                  <a:pt x="30" y="540"/>
                  <a:pt x="182" y="631"/>
                </a:cubicBezTo>
                <a:cubicBezTo>
                  <a:pt x="304" y="692"/>
                  <a:pt x="456" y="723"/>
                  <a:pt x="608" y="723"/>
                </a:cubicBezTo>
                <a:lnTo>
                  <a:pt x="669" y="723"/>
                </a:lnTo>
                <a:cubicBezTo>
                  <a:pt x="719" y="873"/>
                  <a:pt x="872" y="982"/>
                  <a:pt x="1043" y="982"/>
                </a:cubicBezTo>
                <a:cubicBezTo>
                  <a:pt x="1080" y="982"/>
                  <a:pt x="1117" y="977"/>
                  <a:pt x="1155" y="966"/>
                </a:cubicBezTo>
                <a:cubicBezTo>
                  <a:pt x="1337" y="905"/>
                  <a:pt x="1459" y="723"/>
                  <a:pt x="1398" y="510"/>
                </a:cubicBezTo>
                <a:lnTo>
                  <a:pt x="1398" y="510"/>
                </a:lnTo>
                <a:lnTo>
                  <a:pt x="1429" y="540"/>
                </a:lnTo>
                <a:cubicBezTo>
                  <a:pt x="1337" y="267"/>
                  <a:pt x="1125" y="84"/>
                  <a:pt x="851" y="23"/>
                </a:cubicBezTo>
                <a:cubicBezTo>
                  <a:pt x="788" y="8"/>
                  <a:pt x="723" y="0"/>
                  <a:pt x="6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>
            <a:off x="4379227" y="1851694"/>
            <a:ext cx="33591" cy="25544"/>
          </a:xfrm>
          <a:custGeom>
            <a:avLst/>
            <a:gdLst/>
            <a:ahLst/>
            <a:cxnLst/>
            <a:rect l="l" t="t" r="r" b="b"/>
            <a:pathLst>
              <a:path w="1244" h="946" extrusionOk="0">
                <a:moveTo>
                  <a:pt x="471" y="1"/>
                </a:moveTo>
                <a:cubicBezTo>
                  <a:pt x="232" y="1"/>
                  <a:pt x="0" y="323"/>
                  <a:pt x="148" y="545"/>
                </a:cubicBezTo>
                <a:lnTo>
                  <a:pt x="361" y="818"/>
                </a:lnTo>
                <a:cubicBezTo>
                  <a:pt x="412" y="908"/>
                  <a:pt x="486" y="945"/>
                  <a:pt x="565" y="945"/>
                </a:cubicBezTo>
                <a:cubicBezTo>
                  <a:pt x="861" y="945"/>
                  <a:pt x="1243" y="432"/>
                  <a:pt x="908" y="241"/>
                </a:cubicBezTo>
                <a:lnTo>
                  <a:pt x="634" y="58"/>
                </a:lnTo>
                <a:cubicBezTo>
                  <a:pt x="583" y="18"/>
                  <a:pt x="527" y="1"/>
                  <a:pt x="47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>
            <a:off x="4249426" y="1646988"/>
            <a:ext cx="27246" cy="22034"/>
          </a:xfrm>
          <a:custGeom>
            <a:avLst/>
            <a:gdLst/>
            <a:ahLst/>
            <a:cxnLst/>
            <a:rect l="l" t="t" r="r" b="b"/>
            <a:pathLst>
              <a:path w="1009" h="816" extrusionOk="0">
                <a:moveTo>
                  <a:pt x="623" y="0"/>
                </a:moveTo>
                <a:cubicBezTo>
                  <a:pt x="599" y="0"/>
                  <a:pt x="574" y="3"/>
                  <a:pt x="548" y="10"/>
                </a:cubicBezTo>
                <a:lnTo>
                  <a:pt x="335" y="71"/>
                </a:lnTo>
                <a:cubicBezTo>
                  <a:pt x="1" y="192"/>
                  <a:pt x="1" y="648"/>
                  <a:pt x="335" y="739"/>
                </a:cubicBezTo>
                <a:lnTo>
                  <a:pt x="548" y="800"/>
                </a:lnTo>
                <a:cubicBezTo>
                  <a:pt x="580" y="810"/>
                  <a:pt x="611" y="815"/>
                  <a:pt x="639" y="815"/>
                </a:cubicBezTo>
                <a:cubicBezTo>
                  <a:pt x="1009" y="815"/>
                  <a:pt x="1004" y="0"/>
                  <a:pt x="62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>
            <a:off x="4153406" y="1867194"/>
            <a:ext cx="17255" cy="14824"/>
          </a:xfrm>
          <a:custGeom>
            <a:avLst/>
            <a:gdLst/>
            <a:ahLst/>
            <a:cxnLst/>
            <a:rect l="l" t="t" r="r" b="b"/>
            <a:pathLst>
              <a:path w="639" h="549" extrusionOk="0">
                <a:moveTo>
                  <a:pt x="335" y="1"/>
                </a:moveTo>
                <a:cubicBezTo>
                  <a:pt x="0" y="31"/>
                  <a:pt x="0" y="518"/>
                  <a:pt x="335" y="548"/>
                </a:cubicBezTo>
                <a:cubicBezTo>
                  <a:pt x="639" y="518"/>
                  <a:pt x="639" y="3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>
            <a:off x="4264197" y="2017408"/>
            <a:ext cx="18902" cy="16445"/>
          </a:xfrm>
          <a:custGeom>
            <a:avLst/>
            <a:gdLst/>
            <a:ahLst/>
            <a:cxnLst/>
            <a:rect l="l" t="t" r="r" b="b"/>
            <a:pathLst>
              <a:path w="700" h="609" extrusionOk="0">
                <a:moveTo>
                  <a:pt x="365" y="0"/>
                </a:moveTo>
                <a:cubicBezTo>
                  <a:pt x="1" y="31"/>
                  <a:pt x="1" y="547"/>
                  <a:pt x="365" y="608"/>
                </a:cubicBezTo>
                <a:cubicBezTo>
                  <a:pt x="700" y="547"/>
                  <a:pt x="70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>
            <a:off x="4664536" y="1847239"/>
            <a:ext cx="26408" cy="21602"/>
          </a:xfrm>
          <a:custGeom>
            <a:avLst/>
            <a:gdLst/>
            <a:ahLst/>
            <a:cxnLst/>
            <a:rect l="l" t="t" r="r" b="b"/>
            <a:pathLst>
              <a:path w="978" h="800" extrusionOk="0">
                <a:moveTo>
                  <a:pt x="369" y="0"/>
                </a:moveTo>
                <a:cubicBezTo>
                  <a:pt x="183" y="0"/>
                  <a:pt x="0" y="238"/>
                  <a:pt x="99" y="436"/>
                </a:cubicBezTo>
                <a:lnTo>
                  <a:pt x="312" y="710"/>
                </a:lnTo>
                <a:cubicBezTo>
                  <a:pt x="350" y="773"/>
                  <a:pt x="404" y="799"/>
                  <a:pt x="463" y="799"/>
                </a:cubicBezTo>
                <a:cubicBezTo>
                  <a:pt x="686" y="799"/>
                  <a:pt x="978" y="422"/>
                  <a:pt x="737" y="254"/>
                </a:cubicBezTo>
                <a:lnTo>
                  <a:pt x="768" y="254"/>
                </a:lnTo>
                <a:lnTo>
                  <a:pt x="494" y="41"/>
                </a:lnTo>
                <a:cubicBezTo>
                  <a:pt x="454" y="13"/>
                  <a:pt x="412" y="0"/>
                  <a:pt x="3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4459074" y="1414902"/>
            <a:ext cx="33942" cy="17579"/>
          </a:xfrm>
          <a:custGeom>
            <a:avLst/>
            <a:gdLst/>
            <a:ahLst/>
            <a:cxnLst/>
            <a:rect l="l" t="t" r="r" b="b"/>
            <a:pathLst>
              <a:path w="1257" h="651" extrusionOk="0">
                <a:moveTo>
                  <a:pt x="836" y="0"/>
                </a:moveTo>
                <a:cubicBezTo>
                  <a:pt x="541" y="0"/>
                  <a:pt x="365" y="197"/>
                  <a:pt x="109" y="368"/>
                </a:cubicBezTo>
                <a:cubicBezTo>
                  <a:pt x="1" y="449"/>
                  <a:pt x="37" y="651"/>
                  <a:pt x="175" y="651"/>
                </a:cubicBezTo>
                <a:cubicBezTo>
                  <a:pt x="192" y="651"/>
                  <a:pt x="211" y="648"/>
                  <a:pt x="231" y="641"/>
                </a:cubicBezTo>
                <a:cubicBezTo>
                  <a:pt x="358" y="590"/>
                  <a:pt x="550" y="475"/>
                  <a:pt x="734" y="475"/>
                </a:cubicBezTo>
                <a:cubicBezTo>
                  <a:pt x="769" y="475"/>
                  <a:pt x="804" y="479"/>
                  <a:pt x="839" y="489"/>
                </a:cubicBezTo>
                <a:cubicBezTo>
                  <a:pt x="870" y="501"/>
                  <a:pt x="900" y="506"/>
                  <a:pt x="928" y="506"/>
                </a:cubicBezTo>
                <a:cubicBezTo>
                  <a:pt x="1191" y="506"/>
                  <a:pt x="1257" y="30"/>
                  <a:pt x="899" y="3"/>
                </a:cubicBezTo>
                <a:cubicBezTo>
                  <a:pt x="878" y="1"/>
                  <a:pt x="857" y="0"/>
                  <a:pt x="8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4148464" y="1584531"/>
            <a:ext cx="20873" cy="16147"/>
          </a:xfrm>
          <a:custGeom>
            <a:avLst/>
            <a:gdLst/>
            <a:ahLst/>
            <a:cxnLst/>
            <a:rect l="l" t="t" r="r" b="b"/>
            <a:pathLst>
              <a:path w="773" h="598" extrusionOk="0">
                <a:moveTo>
                  <a:pt x="499" y="0"/>
                </a:moveTo>
                <a:cubicBezTo>
                  <a:pt x="477" y="0"/>
                  <a:pt x="453" y="4"/>
                  <a:pt x="426" y="13"/>
                </a:cubicBezTo>
                <a:lnTo>
                  <a:pt x="214" y="74"/>
                </a:lnTo>
                <a:cubicBezTo>
                  <a:pt x="1" y="165"/>
                  <a:pt x="1" y="438"/>
                  <a:pt x="214" y="499"/>
                </a:cubicBezTo>
                <a:lnTo>
                  <a:pt x="426" y="590"/>
                </a:lnTo>
                <a:cubicBezTo>
                  <a:pt x="446" y="595"/>
                  <a:pt x="465" y="598"/>
                  <a:pt x="483" y="598"/>
                </a:cubicBezTo>
                <a:cubicBezTo>
                  <a:pt x="767" y="598"/>
                  <a:pt x="772" y="0"/>
                  <a:pt x="4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>
            <a:off x="4017961" y="1653280"/>
            <a:ext cx="20144" cy="44257"/>
          </a:xfrm>
          <a:custGeom>
            <a:avLst/>
            <a:gdLst/>
            <a:ahLst/>
            <a:cxnLst/>
            <a:rect l="l" t="t" r="r" b="b"/>
            <a:pathLst>
              <a:path w="746" h="1639" extrusionOk="0">
                <a:moveTo>
                  <a:pt x="264" y="1"/>
                </a:moveTo>
                <a:cubicBezTo>
                  <a:pt x="174" y="1"/>
                  <a:pt x="77" y="62"/>
                  <a:pt x="62" y="172"/>
                </a:cubicBezTo>
                <a:cubicBezTo>
                  <a:pt x="1" y="598"/>
                  <a:pt x="244" y="962"/>
                  <a:pt x="214" y="1388"/>
                </a:cubicBezTo>
                <a:cubicBezTo>
                  <a:pt x="214" y="1555"/>
                  <a:pt x="351" y="1639"/>
                  <a:pt x="484" y="1639"/>
                </a:cubicBezTo>
                <a:cubicBezTo>
                  <a:pt x="616" y="1639"/>
                  <a:pt x="746" y="1555"/>
                  <a:pt x="730" y="1388"/>
                </a:cubicBezTo>
                <a:cubicBezTo>
                  <a:pt x="700" y="962"/>
                  <a:pt x="427" y="598"/>
                  <a:pt x="427" y="172"/>
                </a:cubicBezTo>
                <a:cubicBezTo>
                  <a:pt x="427" y="55"/>
                  <a:pt x="348" y="1"/>
                  <a:pt x="26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3831590" y="1277891"/>
            <a:ext cx="28434" cy="17498"/>
          </a:xfrm>
          <a:custGeom>
            <a:avLst/>
            <a:gdLst/>
            <a:ahLst/>
            <a:cxnLst/>
            <a:rect l="l" t="t" r="r" b="b"/>
            <a:pathLst>
              <a:path w="1053" h="648" extrusionOk="0">
                <a:moveTo>
                  <a:pt x="393" y="1"/>
                </a:moveTo>
                <a:cubicBezTo>
                  <a:pt x="307" y="1"/>
                  <a:pt x="226" y="41"/>
                  <a:pt x="186" y="122"/>
                </a:cubicBezTo>
                <a:lnTo>
                  <a:pt x="94" y="335"/>
                </a:lnTo>
                <a:cubicBezTo>
                  <a:pt x="1" y="504"/>
                  <a:pt x="218" y="638"/>
                  <a:pt x="406" y="638"/>
                </a:cubicBezTo>
                <a:cubicBezTo>
                  <a:pt x="476" y="638"/>
                  <a:pt x="541" y="619"/>
                  <a:pt x="585" y="578"/>
                </a:cubicBezTo>
                <a:lnTo>
                  <a:pt x="585" y="578"/>
                </a:lnTo>
                <a:cubicBezTo>
                  <a:pt x="644" y="596"/>
                  <a:pt x="704" y="615"/>
                  <a:pt x="763" y="639"/>
                </a:cubicBezTo>
                <a:cubicBezTo>
                  <a:pt x="778" y="645"/>
                  <a:pt x="793" y="648"/>
                  <a:pt x="807" y="648"/>
                </a:cubicBezTo>
                <a:cubicBezTo>
                  <a:pt x="942" y="648"/>
                  <a:pt x="1052" y="415"/>
                  <a:pt x="915" y="305"/>
                </a:cubicBezTo>
                <a:cubicBezTo>
                  <a:pt x="763" y="214"/>
                  <a:pt x="641" y="122"/>
                  <a:pt x="520" y="31"/>
                </a:cubicBezTo>
                <a:cubicBezTo>
                  <a:pt x="479" y="11"/>
                  <a:pt x="435" y="1"/>
                  <a:pt x="39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4135341" y="1239115"/>
            <a:ext cx="14797" cy="16256"/>
          </a:xfrm>
          <a:custGeom>
            <a:avLst/>
            <a:gdLst/>
            <a:ahLst/>
            <a:cxnLst/>
            <a:rect l="l" t="t" r="r" b="b"/>
            <a:pathLst>
              <a:path w="548" h="602" extrusionOk="0">
                <a:moveTo>
                  <a:pt x="259" y="1"/>
                </a:moveTo>
                <a:cubicBezTo>
                  <a:pt x="175" y="1"/>
                  <a:pt x="92" y="54"/>
                  <a:pt x="61" y="160"/>
                </a:cubicBezTo>
                <a:lnTo>
                  <a:pt x="31" y="373"/>
                </a:lnTo>
                <a:cubicBezTo>
                  <a:pt x="1" y="525"/>
                  <a:pt x="137" y="601"/>
                  <a:pt x="274" y="601"/>
                </a:cubicBezTo>
                <a:cubicBezTo>
                  <a:pt x="411" y="601"/>
                  <a:pt x="548" y="525"/>
                  <a:pt x="517" y="373"/>
                </a:cubicBezTo>
                <a:lnTo>
                  <a:pt x="457" y="160"/>
                </a:lnTo>
                <a:cubicBezTo>
                  <a:pt x="426" y="54"/>
                  <a:pt x="343" y="1"/>
                  <a:pt x="25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4139040" y="1434667"/>
            <a:ext cx="19712" cy="25274"/>
          </a:xfrm>
          <a:custGeom>
            <a:avLst/>
            <a:gdLst/>
            <a:ahLst/>
            <a:cxnLst/>
            <a:rect l="l" t="t" r="r" b="b"/>
            <a:pathLst>
              <a:path w="730" h="936" extrusionOk="0">
                <a:moveTo>
                  <a:pt x="369" y="0"/>
                </a:moveTo>
                <a:cubicBezTo>
                  <a:pt x="266" y="0"/>
                  <a:pt x="168" y="61"/>
                  <a:pt x="137" y="183"/>
                </a:cubicBezTo>
                <a:lnTo>
                  <a:pt x="46" y="639"/>
                </a:lnTo>
                <a:cubicBezTo>
                  <a:pt x="0" y="836"/>
                  <a:pt x="183" y="935"/>
                  <a:pt x="365" y="935"/>
                </a:cubicBezTo>
                <a:cubicBezTo>
                  <a:pt x="547" y="935"/>
                  <a:pt x="730" y="836"/>
                  <a:pt x="684" y="639"/>
                </a:cubicBezTo>
                <a:lnTo>
                  <a:pt x="623" y="183"/>
                </a:lnTo>
                <a:cubicBezTo>
                  <a:pt x="578" y="61"/>
                  <a:pt x="471" y="0"/>
                  <a:pt x="36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3994982" y="1118684"/>
            <a:ext cx="18902" cy="15607"/>
          </a:xfrm>
          <a:custGeom>
            <a:avLst/>
            <a:gdLst/>
            <a:ahLst/>
            <a:cxnLst/>
            <a:rect l="l" t="t" r="r" b="b"/>
            <a:pathLst>
              <a:path w="700" h="578" extrusionOk="0">
                <a:moveTo>
                  <a:pt x="366" y="0"/>
                </a:moveTo>
                <a:cubicBezTo>
                  <a:pt x="1" y="31"/>
                  <a:pt x="1" y="547"/>
                  <a:pt x="366" y="578"/>
                </a:cubicBezTo>
                <a:cubicBezTo>
                  <a:pt x="700" y="547"/>
                  <a:pt x="700" y="31"/>
                  <a:pt x="36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4638478" y="1130997"/>
            <a:ext cx="4941" cy="4131"/>
          </a:xfrm>
          <a:custGeom>
            <a:avLst/>
            <a:gdLst/>
            <a:ahLst/>
            <a:cxnLst/>
            <a:rect l="l" t="t" r="r" b="b"/>
            <a:pathLst>
              <a:path w="183" h="153" extrusionOk="0">
                <a:moveTo>
                  <a:pt x="91" y="0"/>
                </a:moveTo>
                <a:cubicBezTo>
                  <a:pt x="0" y="0"/>
                  <a:pt x="0" y="152"/>
                  <a:pt x="91" y="152"/>
                </a:cubicBezTo>
                <a:cubicBezTo>
                  <a:pt x="183" y="152"/>
                  <a:pt x="183" y="0"/>
                  <a:pt x="9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2635811" y="1700021"/>
            <a:ext cx="46822" cy="47119"/>
          </a:xfrm>
          <a:custGeom>
            <a:avLst/>
            <a:gdLst/>
            <a:ahLst/>
            <a:cxnLst/>
            <a:rect l="l" t="t" r="r" b="b"/>
            <a:pathLst>
              <a:path w="1734" h="1745" extrusionOk="0">
                <a:moveTo>
                  <a:pt x="850" y="0"/>
                </a:moveTo>
                <a:cubicBezTo>
                  <a:pt x="500" y="0"/>
                  <a:pt x="152" y="199"/>
                  <a:pt x="31" y="630"/>
                </a:cubicBezTo>
                <a:cubicBezTo>
                  <a:pt x="1" y="782"/>
                  <a:pt x="1" y="964"/>
                  <a:pt x="31" y="1116"/>
                </a:cubicBezTo>
                <a:cubicBezTo>
                  <a:pt x="152" y="1547"/>
                  <a:pt x="500" y="1745"/>
                  <a:pt x="850" y="1745"/>
                </a:cubicBezTo>
                <a:cubicBezTo>
                  <a:pt x="1290" y="1745"/>
                  <a:pt x="1733" y="1431"/>
                  <a:pt x="1733" y="873"/>
                </a:cubicBezTo>
                <a:cubicBezTo>
                  <a:pt x="1733" y="314"/>
                  <a:pt x="1290" y="0"/>
                  <a:pt x="8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2317776" y="2215202"/>
            <a:ext cx="27111" cy="27732"/>
          </a:xfrm>
          <a:custGeom>
            <a:avLst/>
            <a:gdLst/>
            <a:ahLst/>
            <a:cxnLst/>
            <a:rect l="l" t="t" r="r" b="b"/>
            <a:pathLst>
              <a:path w="1004" h="1027" extrusionOk="0">
                <a:moveTo>
                  <a:pt x="498" y="1"/>
                </a:moveTo>
                <a:cubicBezTo>
                  <a:pt x="388" y="1"/>
                  <a:pt x="274" y="61"/>
                  <a:pt x="228" y="183"/>
                </a:cubicBezTo>
                <a:lnTo>
                  <a:pt x="76" y="639"/>
                </a:lnTo>
                <a:cubicBezTo>
                  <a:pt x="0" y="897"/>
                  <a:pt x="251" y="1027"/>
                  <a:pt x="502" y="1027"/>
                </a:cubicBezTo>
                <a:cubicBezTo>
                  <a:pt x="753" y="1027"/>
                  <a:pt x="1003" y="897"/>
                  <a:pt x="927" y="639"/>
                </a:cubicBezTo>
                <a:lnTo>
                  <a:pt x="745" y="183"/>
                </a:lnTo>
                <a:cubicBezTo>
                  <a:pt x="715" y="61"/>
                  <a:pt x="608" y="1"/>
                  <a:pt x="49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2388765" y="2723875"/>
            <a:ext cx="55031" cy="63429"/>
          </a:xfrm>
          <a:custGeom>
            <a:avLst/>
            <a:gdLst/>
            <a:ahLst/>
            <a:cxnLst/>
            <a:rect l="l" t="t" r="r" b="b"/>
            <a:pathLst>
              <a:path w="2038" h="2349" extrusionOk="0">
                <a:moveTo>
                  <a:pt x="1034" y="0"/>
                </a:moveTo>
                <a:cubicBezTo>
                  <a:pt x="798" y="0"/>
                  <a:pt x="563" y="114"/>
                  <a:pt x="426" y="342"/>
                </a:cubicBezTo>
                <a:lnTo>
                  <a:pt x="183" y="859"/>
                </a:lnTo>
                <a:cubicBezTo>
                  <a:pt x="1" y="1163"/>
                  <a:pt x="1" y="1558"/>
                  <a:pt x="183" y="1862"/>
                </a:cubicBezTo>
                <a:cubicBezTo>
                  <a:pt x="365" y="2136"/>
                  <a:pt x="669" y="2318"/>
                  <a:pt x="1034" y="2348"/>
                </a:cubicBezTo>
                <a:cubicBezTo>
                  <a:pt x="1368" y="2318"/>
                  <a:pt x="1703" y="2136"/>
                  <a:pt x="1855" y="1862"/>
                </a:cubicBezTo>
                <a:cubicBezTo>
                  <a:pt x="2037" y="1558"/>
                  <a:pt x="2037" y="1163"/>
                  <a:pt x="1855" y="859"/>
                </a:cubicBezTo>
                <a:lnTo>
                  <a:pt x="1642" y="342"/>
                </a:lnTo>
                <a:cubicBezTo>
                  <a:pt x="1505" y="114"/>
                  <a:pt x="1270" y="0"/>
                  <a:pt x="10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2966592" y="1790884"/>
            <a:ext cx="27921" cy="23006"/>
          </a:xfrm>
          <a:custGeom>
            <a:avLst/>
            <a:gdLst/>
            <a:ahLst/>
            <a:cxnLst/>
            <a:rect l="l" t="t" r="r" b="b"/>
            <a:pathLst>
              <a:path w="1034" h="852" extrusionOk="0">
                <a:moveTo>
                  <a:pt x="517" y="0"/>
                </a:moveTo>
                <a:cubicBezTo>
                  <a:pt x="0" y="31"/>
                  <a:pt x="0" y="790"/>
                  <a:pt x="517" y="851"/>
                </a:cubicBezTo>
                <a:cubicBezTo>
                  <a:pt x="1034" y="790"/>
                  <a:pt x="1034" y="31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5247466" y="1231906"/>
            <a:ext cx="29568" cy="25544"/>
          </a:xfrm>
          <a:custGeom>
            <a:avLst/>
            <a:gdLst/>
            <a:ahLst/>
            <a:cxnLst/>
            <a:rect l="l" t="t" r="r" b="b"/>
            <a:pathLst>
              <a:path w="1095" h="946" extrusionOk="0">
                <a:moveTo>
                  <a:pt x="620" y="0"/>
                </a:moveTo>
                <a:cubicBezTo>
                  <a:pt x="545" y="0"/>
                  <a:pt x="468" y="19"/>
                  <a:pt x="396" y="63"/>
                </a:cubicBezTo>
                <a:lnTo>
                  <a:pt x="214" y="184"/>
                </a:lnTo>
                <a:cubicBezTo>
                  <a:pt x="1" y="306"/>
                  <a:pt x="1" y="640"/>
                  <a:pt x="214" y="762"/>
                </a:cubicBezTo>
                <a:lnTo>
                  <a:pt x="396" y="883"/>
                </a:lnTo>
                <a:cubicBezTo>
                  <a:pt x="467" y="926"/>
                  <a:pt x="543" y="945"/>
                  <a:pt x="618" y="945"/>
                </a:cubicBezTo>
                <a:cubicBezTo>
                  <a:pt x="863" y="945"/>
                  <a:pt x="1095" y="737"/>
                  <a:pt x="1095" y="458"/>
                </a:cubicBezTo>
                <a:cubicBezTo>
                  <a:pt x="1095" y="202"/>
                  <a:pt x="864" y="0"/>
                  <a:pt x="62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5687391" y="1387683"/>
            <a:ext cx="34509" cy="30999"/>
          </a:xfrm>
          <a:custGeom>
            <a:avLst/>
            <a:gdLst/>
            <a:ahLst/>
            <a:cxnLst/>
            <a:rect l="l" t="t" r="r" b="b"/>
            <a:pathLst>
              <a:path w="1278" h="1148" extrusionOk="0">
                <a:moveTo>
                  <a:pt x="495" y="0"/>
                </a:moveTo>
                <a:cubicBezTo>
                  <a:pt x="462" y="0"/>
                  <a:pt x="428" y="3"/>
                  <a:pt x="396" y="8"/>
                </a:cubicBezTo>
                <a:cubicBezTo>
                  <a:pt x="92" y="8"/>
                  <a:pt x="1" y="373"/>
                  <a:pt x="244" y="525"/>
                </a:cubicBezTo>
                <a:lnTo>
                  <a:pt x="326" y="579"/>
                </a:lnTo>
                <a:lnTo>
                  <a:pt x="326" y="579"/>
                </a:lnTo>
                <a:cubicBezTo>
                  <a:pt x="339" y="669"/>
                  <a:pt x="384" y="756"/>
                  <a:pt x="457" y="829"/>
                </a:cubicBezTo>
                <a:cubicBezTo>
                  <a:pt x="487" y="859"/>
                  <a:pt x="518" y="889"/>
                  <a:pt x="518" y="950"/>
                </a:cubicBezTo>
                <a:cubicBezTo>
                  <a:pt x="586" y="1088"/>
                  <a:pt x="711" y="1147"/>
                  <a:pt x="840" y="1147"/>
                </a:cubicBezTo>
                <a:cubicBezTo>
                  <a:pt x="1049" y="1147"/>
                  <a:pt x="1270" y="989"/>
                  <a:pt x="1277" y="750"/>
                </a:cubicBezTo>
                <a:lnTo>
                  <a:pt x="1277" y="750"/>
                </a:lnTo>
                <a:cubicBezTo>
                  <a:pt x="1277" y="756"/>
                  <a:pt x="1277" y="762"/>
                  <a:pt x="1277" y="768"/>
                </a:cubicBezTo>
                <a:lnTo>
                  <a:pt x="1277" y="737"/>
                </a:lnTo>
                <a:cubicBezTo>
                  <a:pt x="1277" y="742"/>
                  <a:pt x="1277" y="746"/>
                  <a:pt x="1277" y="750"/>
                </a:cubicBezTo>
                <a:lnTo>
                  <a:pt x="1277" y="750"/>
                </a:lnTo>
                <a:cubicBezTo>
                  <a:pt x="1275" y="635"/>
                  <a:pt x="1246" y="520"/>
                  <a:pt x="1217" y="433"/>
                </a:cubicBezTo>
                <a:cubicBezTo>
                  <a:pt x="1182" y="295"/>
                  <a:pt x="1088" y="186"/>
                  <a:pt x="969" y="129"/>
                </a:cubicBezTo>
                <a:lnTo>
                  <a:pt x="969" y="129"/>
                </a:lnTo>
                <a:lnTo>
                  <a:pt x="974" y="130"/>
                </a:lnTo>
                <a:cubicBezTo>
                  <a:pt x="823" y="54"/>
                  <a:pt x="653" y="0"/>
                  <a:pt x="4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5988630" y="1095084"/>
            <a:ext cx="44959" cy="36858"/>
          </a:xfrm>
          <a:custGeom>
            <a:avLst/>
            <a:gdLst/>
            <a:ahLst/>
            <a:cxnLst/>
            <a:rect l="l" t="t" r="r" b="b"/>
            <a:pathLst>
              <a:path w="1665" h="1365" extrusionOk="0">
                <a:moveTo>
                  <a:pt x="929" y="1"/>
                </a:moveTo>
                <a:cubicBezTo>
                  <a:pt x="873" y="1"/>
                  <a:pt x="816" y="8"/>
                  <a:pt x="760" y="23"/>
                </a:cubicBezTo>
                <a:lnTo>
                  <a:pt x="760" y="24"/>
                </a:lnTo>
                <a:lnTo>
                  <a:pt x="760" y="24"/>
                </a:lnTo>
                <a:cubicBezTo>
                  <a:pt x="750" y="23"/>
                  <a:pt x="740" y="23"/>
                  <a:pt x="730" y="23"/>
                </a:cubicBezTo>
                <a:cubicBezTo>
                  <a:pt x="703" y="19"/>
                  <a:pt x="676" y="17"/>
                  <a:pt x="649" y="17"/>
                </a:cubicBezTo>
                <a:cubicBezTo>
                  <a:pt x="464" y="17"/>
                  <a:pt x="289" y="107"/>
                  <a:pt x="182" y="266"/>
                </a:cubicBezTo>
                <a:cubicBezTo>
                  <a:pt x="0" y="661"/>
                  <a:pt x="182" y="1148"/>
                  <a:pt x="578" y="1269"/>
                </a:cubicBezTo>
                <a:cubicBezTo>
                  <a:pt x="692" y="1334"/>
                  <a:pt x="814" y="1365"/>
                  <a:pt x="934" y="1365"/>
                </a:cubicBezTo>
                <a:cubicBezTo>
                  <a:pt x="1261" y="1365"/>
                  <a:pt x="1567" y="1139"/>
                  <a:pt x="1611" y="783"/>
                </a:cubicBezTo>
                <a:cubicBezTo>
                  <a:pt x="1664" y="357"/>
                  <a:pt x="1321" y="1"/>
                  <a:pt x="9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5947587" y="1636214"/>
            <a:ext cx="34482" cy="30729"/>
          </a:xfrm>
          <a:custGeom>
            <a:avLst/>
            <a:gdLst/>
            <a:ahLst/>
            <a:cxnLst/>
            <a:rect l="l" t="t" r="r" b="b"/>
            <a:pathLst>
              <a:path w="1277" h="1138" extrusionOk="0">
                <a:moveTo>
                  <a:pt x="699" y="1"/>
                </a:moveTo>
                <a:cubicBezTo>
                  <a:pt x="607" y="1"/>
                  <a:pt x="513" y="24"/>
                  <a:pt x="426" y="75"/>
                </a:cubicBezTo>
                <a:lnTo>
                  <a:pt x="304" y="166"/>
                </a:lnTo>
                <a:cubicBezTo>
                  <a:pt x="0" y="348"/>
                  <a:pt x="0" y="774"/>
                  <a:pt x="304" y="986"/>
                </a:cubicBezTo>
                <a:lnTo>
                  <a:pt x="426" y="1047"/>
                </a:lnTo>
                <a:cubicBezTo>
                  <a:pt x="519" y="1110"/>
                  <a:pt x="621" y="1138"/>
                  <a:pt x="720" y="1138"/>
                </a:cubicBezTo>
                <a:cubicBezTo>
                  <a:pt x="1008" y="1138"/>
                  <a:pt x="1277" y="900"/>
                  <a:pt x="1277" y="561"/>
                </a:cubicBezTo>
                <a:cubicBezTo>
                  <a:pt x="1277" y="237"/>
                  <a:pt x="995" y="1"/>
                  <a:pt x="69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5376322" y="1753108"/>
            <a:ext cx="25490" cy="19739"/>
          </a:xfrm>
          <a:custGeom>
            <a:avLst/>
            <a:gdLst/>
            <a:ahLst/>
            <a:cxnLst/>
            <a:rect l="l" t="t" r="r" b="b"/>
            <a:pathLst>
              <a:path w="944" h="731" extrusionOk="0">
                <a:moveTo>
                  <a:pt x="487" y="1"/>
                </a:moveTo>
                <a:cubicBezTo>
                  <a:pt x="1" y="1"/>
                  <a:pt x="1" y="730"/>
                  <a:pt x="487" y="730"/>
                </a:cubicBezTo>
                <a:cubicBezTo>
                  <a:pt x="943" y="730"/>
                  <a:pt x="943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5235990" y="1518240"/>
            <a:ext cx="32025" cy="23978"/>
          </a:xfrm>
          <a:custGeom>
            <a:avLst/>
            <a:gdLst/>
            <a:ahLst/>
            <a:cxnLst/>
            <a:rect l="l" t="t" r="r" b="b"/>
            <a:pathLst>
              <a:path w="1186" h="888" extrusionOk="0">
                <a:moveTo>
                  <a:pt x="464" y="0"/>
                </a:moveTo>
                <a:cubicBezTo>
                  <a:pt x="369" y="0"/>
                  <a:pt x="273" y="21"/>
                  <a:pt x="183" y="67"/>
                </a:cubicBezTo>
                <a:cubicBezTo>
                  <a:pt x="0" y="188"/>
                  <a:pt x="0" y="462"/>
                  <a:pt x="183" y="553"/>
                </a:cubicBezTo>
                <a:cubicBezTo>
                  <a:pt x="335" y="644"/>
                  <a:pt x="456" y="644"/>
                  <a:pt x="578" y="796"/>
                </a:cubicBezTo>
                <a:cubicBezTo>
                  <a:pt x="639" y="857"/>
                  <a:pt x="722" y="887"/>
                  <a:pt x="806" y="887"/>
                </a:cubicBezTo>
                <a:cubicBezTo>
                  <a:pt x="889" y="887"/>
                  <a:pt x="973" y="857"/>
                  <a:pt x="1034" y="796"/>
                </a:cubicBezTo>
                <a:cubicBezTo>
                  <a:pt x="1186" y="675"/>
                  <a:pt x="1186" y="462"/>
                  <a:pt x="1034" y="310"/>
                </a:cubicBezTo>
                <a:lnTo>
                  <a:pt x="1064" y="310"/>
                </a:lnTo>
                <a:cubicBezTo>
                  <a:pt x="915" y="118"/>
                  <a:pt x="690" y="0"/>
                  <a:pt x="46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4847775" y="1066137"/>
            <a:ext cx="20522" cy="15634"/>
          </a:xfrm>
          <a:custGeom>
            <a:avLst/>
            <a:gdLst/>
            <a:ahLst/>
            <a:cxnLst/>
            <a:rect l="l" t="t" r="r" b="b"/>
            <a:pathLst>
              <a:path w="760" h="579" extrusionOk="0">
                <a:moveTo>
                  <a:pt x="365" y="1"/>
                </a:moveTo>
                <a:cubicBezTo>
                  <a:pt x="0" y="1"/>
                  <a:pt x="0" y="578"/>
                  <a:pt x="365" y="578"/>
                </a:cubicBezTo>
                <a:cubicBezTo>
                  <a:pt x="760" y="578"/>
                  <a:pt x="760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5397681" y="946327"/>
            <a:ext cx="22169" cy="24842"/>
          </a:xfrm>
          <a:custGeom>
            <a:avLst/>
            <a:gdLst/>
            <a:ahLst/>
            <a:cxnLst/>
            <a:rect l="l" t="t" r="r" b="b"/>
            <a:pathLst>
              <a:path w="821" h="920" extrusionOk="0">
                <a:moveTo>
                  <a:pt x="414" y="0"/>
                </a:moveTo>
                <a:cubicBezTo>
                  <a:pt x="327" y="0"/>
                  <a:pt x="243" y="30"/>
                  <a:pt x="183" y="91"/>
                </a:cubicBezTo>
                <a:cubicBezTo>
                  <a:pt x="0" y="274"/>
                  <a:pt x="31" y="456"/>
                  <a:pt x="91" y="669"/>
                </a:cubicBezTo>
                <a:cubicBezTo>
                  <a:pt x="137" y="836"/>
                  <a:pt x="274" y="920"/>
                  <a:pt x="411" y="920"/>
                </a:cubicBezTo>
                <a:cubicBezTo>
                  <a:pt x="547" y="920"/>
                  <a:pt x="684" y="836"/>
                  <a:pt x="730" y="669"/>
                </a:cubicBezTo>
                <a:cubicBezTo>
                  <a:pt x="790" y="456"/>
                  <a:pt x="821" y="304"/>
                  <a:pt x="669" y="91"/>
                </a:cubicBezTo>
                <a:cubicBezTo>
                  <a:pt x="593" y="30"/>
                  <a:pt x="502" y="0"/>
                  <a:pt x="4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5456762" y="1183922"/>
            <a:ext cx="21359" cy="24248"/>
          </a:xfrm>
          <a:custGeom>
            <a:avLst/>
            <a:gdLst/>
            <a:ahLst/>
            <a:cxnLst/>
            <a:rect l="l" t="t" r="r" b="b"/>
            <a:pathLst>
              <a:path w="791" h="898" extrusionOk="0">
                <a:moveTo>
                  <a:pt x="411" y="1"/>
                </a:moveTo>
                <a:cubicBezTo>
                  <a:pt x="289" y="1"/>
                  <a:pt x="168" y="77"/>
                  <a:pt x="122" y="229"/>
                </a:cubicBezTo>
                <a:lnTo>
                  <a:pt x="61" y="441"/>
                </a:lnTo>
                <a:cubicBezTo>
                  <a:pt x="1" y="685"/>
                  <a:pt x="183" y="897"/>
                  <a:pt x="396" y="897"/>
                </a:cubicBezTo>
                <a:cubicBezTo>
                  <a:pt x="639" y="897"/>
                  <a:pt x="791" y="685"/>
                  <a:pt x="761" y="441"/>
                </a:cubicBezTo>
                <a:lnTo>
                  <a:pt x="700" y="229"/>
                </a:lnTo>
                <a:cubicBezTo>
                  <a:pt x="654" y="77"/>
                  <a:pt x="533" y="1"/>
                  <a:pt x="41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>
            <a:off x="5683799" y="975706"/>
            <a:ext cx="43015" cy="19415"/>
          </a:xfrm>
          <a:custGeom>
            <a:avLst/>
            <a:gdLst/>
            <a:ahLst/>
            <a:cxnLst/>
            <a:rect l="l" t="t" r="r" b="b"/>
            <a:pathLst>
              <a:path w="1593" h="719" extrusionOk="0">
                <a:moveTo>
                  <a:pt x="1202" y="1"/>
                </a:moveTo>
                <a:cubicBezTo>
                  <a:pt x="857" y="1"/>
                  <a:pt x="518" y="94"/>
                  <a:pt x="225" y="280"/>
                </a:cubicBezTo>
                <a:cubicBezTo>
                  <a:pt x="0" y="364"/>
                  <a:pt x="61" y="682"/>
                  <a:pt x="287" y="682"/>
                </a:cubicBezTo>
                <a:cubicBezTo>
                  <a:pt x="306" y="682"/>
                  <a:pt x="326" y="680"/>
                  <a:pt x="347" y="675"/>
                </a:cubicBezTo>
                <a:cubicBezTo>
                  <a:pt x="568" y="609"/>
                  <a:pt x="789" y="559"/>
                  <a:pt x="1021" y="548"/>
                </a:cubicBezTo>
                <a:lnTo>
                  <a:pt x="1021" y="548"/>
                </a:lnTo>
                <a:cubicBezTo>
                  <a:pt x="1046" y="660"/>
                  <a:pt x="1148" y="718"/>
                  <a:pt x="1254" y="718"/>
                </a:cubicBezTo>
                <a:cubicBezTo>
                  <a:pt x="1355" y="718"/>
                  <a:pt x="1460" y="664"/>
                  <a:pt x="1502" y="553"/>
                </a:cubicBezTo>
                <a:lnTo>
                  <a:pt x="1471" y="553"/>
                </a:lnTo>
                <a:lnTo>
                  <a:pt x="1562" y="341"/>
                </a:lnTo>
                <a:cubicBezTo>
                  <a:pt x="1593" y="189"/>
                  <a:pt x="1502" y="37"/>
                  <a:pt x="1350" y="6"/>
                </a:cubicBezTo>
                <a:cubicBezTo>
                  <a:pt x="1300" y="3"/>
                  <a:pt x="1251" y="1"/>
                  <a:pt x="12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5092336" y="1087496"/>
            <a:ext cx="16445" cy="12340"/>
          </a:xfrm>
          <a:custGeom>
            <a:avLst/>
            <a:gdLst/>
            <a:ahLst/>
            <a:cxnLst/>
            <a:rect l="l" t="t" r="r" b="b"/>
            <a:pathLst>
              <a:path w="609" h="457" extrusionOk="0">
                <a:moveTo>
                  <a:pt x="305" y="0"/>
                </a:moveTo>
                <a:cubicBezTo>
                  <a:pt x="1" y="0"/>
                  <a:pt x="1" y="456"/>
                  <a:pt x="305" y="456"/>
                </a:cubicBezTo>
                <a:cubicBezTo>
                  <a:pt x="609" y="456"/>
                  <a:pt x="609" y="0"/>
                  <a:pt x="30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4967585" y="1278620"/>
            <a:ext cx="32835" cy="20684"/>
          </a:xfrm>
          <a:custGeom>
            <a:avLst/>
            <a:gdLst/>
            <a:ahLst/>
            <a:cxnLst/>
            <a:rect l="l" t="t" r="r" b="b"/>
            <a:pathLst>
              <a:path w="1216" h="766" extrusionOk="0">
                <a:moveTo>
                  <a:pt x="307" y="0"/>
                </a:moveTo>
                <a:cubicBezTo>
                  <a:pt x="218" y="0"/>
                  <a:pt x="130" y="60"/>
                  <a:pt x="92" y="156"/>
                </a:cubicBezTo>
                <a:cubicBezTo>
                  <a:pt x="1" y="339"/>
                  <a:pt x="62" y="582"/>
                  <a:pt x="274" y="673"/>
                </a:cubicBezTo>
                <a:cubicBezTo>
                  <a:pt x="392" y="732"/>
                  <a:pt x="523" y="765"/>
                  <a:pt x="658" y="765"/>
                </a:cubicBezTo>
                <a:cubicBezTo>
                  <a:pt x="732" y="765"/>
                  <a:pt x="807" y="755"/>
                  <a:pt x="882" y="734"/>
                </a:cubicBezTo>
                <a:cubicBezTo>
                  <a:pt x="1215" y="678"/>
                  <a:pt x="1118" y="141"/>
                  <a:pt x="797" y="141"/>
                </a:cubicBezTo>
                <a:cubicBezTo>
                  <a:pt x="767" y="141"/>
                  <a:pt x="734" y="146"/>
                  <a:pt x="700" y="156"/>
                </a:cubicBezTo>
                <a:cubicBezTo>
                  <a:pt x="654" y="171"/>
                  <a:pt x="609" y="179"/>
                  <a:pt x="563" y="179"/>
                </a:cubicBezTo>
                <a:cubicBezTo>
                  <a:pt x="557" y="179"/>
                  <a:pt x="550" y="179"/>
                  <a:pt x="544" y="179"/>
                </a:cubicBezTo>
                <a:lnTo>
                  <a:pt x="544" y="179"/>
                </a:lnTo>
                <a:cubicBezTo>
                  <a:pt x="517" y="133"/>
                  <a:pt x="487" y="95"/>
                  <a:pt x="457" y="65"/>
                </a:cubicBezTo>
                <a:cubicBezTo>
                  <a:pt x="412" y="20"/>
                  <a:pt x="359" y="0"/>
                  <a:pt x="30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4640099" y="1158675"/>
            <a:ext cx="27948" cy="24869"/>
          </a:xfrm>
          <a:custGeom>
            <a:avLst/>
            <a:gdLst/>
            <a:ahLst/>
            <a:cxnLst/>
            <a:rect l="l" t="t" r="r" b="b"/>
            <a:pathLst>
              <a:path w="1035" h="921" extrusionOk="0">
                <a:moveTo>
                  <a:pt x="521" y="1"/>
                </a:moveTo>
                <a:cubicBezTo>
                  <a:pt x="411" y="1"/>
                  <a:pt x="305" y="54"/>
                  <a:pt x="244" y="161"/>
                </a:cubicBezTo>
                <a:lnTo>
                  <a:pt x="183" y="313"/>
                </a:lnTo>
                <a:cubicBezTo>
                  <a:pt x="1" y="586"/>
                  <a:pt x="214" y="920"/>
                  <a:pt x="518" y="920"/>
                </a:cubicBezTo>
                <a:cubicBezTo>
                  <a:pt x="852" y="920"/>
                  <a:pt x="1034" y="586"/>
                  <a:pt x="882" y="313"/>
                </a:cubicBezTo>
                <a:lnTo>
                  <a:pt x="822" y="161"/>
                </a:lnTo>
                <a:cubicBezTo>
                  <a:pt x="746" y="54"/>
                  <a:pt x="632" y="1"/>
                  <a:pt x="52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4365159" y="1037434"/>
            <a:ext cx="27921" cy="20522"/>
          </a:xfrm>
          <a:custGeom>
            <a:avLst/>
            <a:gdLst/>
            <a:ahLst/>
            <a:cxnLst/>
            <a:rect l="l" t="t" r="r" b="b"/>
            <a:pathLst>
              <a:path w="1034" h="760" extrusionOk="0">
                <a:moveTo>
                  <a:pt x="517" y="0"/>
                </a:moveTo>
                <a:cubicBezTo>
                  <a:pt x="0" y="0"/>
                  <a:pt x="0" y="760"/>
                  <a:pt x="517" y="760"/>
                </a:cubicBezTo>
                <a:cubicBezTo>
                  <a:pt x="1034" y="760"/>
                  <a:pt x="1034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"/>
          <p:cNvSpPr/>
          <p:nvPr/>
        </p:nvSpPr>
        <p:spPr>
          <a:xfrm>
            <a:off x="4938854" y="911845"/>
            <a:ext cx="22196" cy="8236"/>
          </a:xfrm>
          <a:custGeom>
            <a:avLst/>
            <a:gdLst/>
            <a:ahLst/>
            <a:cxnLst/>
            <a:rect l="l" t="t" r="r" b="b"/>
            <a:pathLst>
              <a:path w="822" h="305" extrusionOk="0">
                <a:moveTo>
                  <a:pt x="670" y="0"/>
                </a:moveTo>
                <a:lnTo>
                  <a:pt x="639" y="61"/>
                </a:lnTo>
                <a:lnTo>
                  <a:pt x="183" y="61"/>
                </a:lnTo>
                <a:cubicBezTo>
                  <a:pt x="1" y="61"/>
                  <a:pt x="1" y="304"/>
                  <a:pt x="183" y="304"/>
                </a:cubicBezTo>
                <a:lnTo>
                  <a:pt x="670" y="304"/>
                </a:lnTo>
                <a:cubicBezTo>
                  <a:pt x="822" y="274"/>
                  <a:pt x="822" y="31"/>
                  <a:pt x="67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4178221" y="2160765"/>
            <a:ext cx="48442" cy="29028"/>
          </a:xfrm>
          <a:custGeom>
            <a:avLst/>
            <a:gdLst/>
            <a:ahLst/>
            <a:cxnLst/>
            <a:rect l="l" t="t" r="r" b="b"/>
            <a:pathLst>
              <a:path w="1794" h="1075" extrusionOk="0">
                <a:moveTo>
                  <a:pt x="395" y="0"/>
                </a:moveTo>
                <a:cubicBezTo>
                  <a:pt x="184" y="0"/>
                  <a:pt x="0" y="194"/>
                  <a:pt x="54" y="436"/>
                </a:cubicBezTo>
                <a:cubicBezTo>
                  <a:pt x="145" y="892"/>
                  <a:pt x="692" y="1074"/>
                  <a:pt x="1118" y="1074"/>
                </a:cubicBezTo>
                <a:cubicBezTo>
                  <a:pt x="1794" y="1074"/>
                  <a:pt x="1713" y="82"/>
                  <a:pt x="1141" y="82"/>
                </a:cubicBezTo>
                <a:cubicBezTo>
                  <a:pt x="1096" y="82"/>
                  <a:pt x="1047" y="88"/>
                  <a:pt x="996" y="102"/>
                </a:cubicBezTo>
                <a:cubicBezTo>
                  <a:pt x="905" y="132"/>
                  <a:pt x="844" y="132"/>
                  <a:pt x="783" y="132"/>
                </a:cubicBezTo>
                <a:cubicBezTo>
                  <a:pt x="662" y="102"/>
                  <a:pt x="571" y="71"/>
                  <a:pt x="479" y="11"/>
                </a:cubicBezTo>
                <a:cubicBezTo>
                  <a:pt x="451" y="3"/>
                  <a:pt x="423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"/>
          <p:cNvSpPr/>
          <p:nvPr/>
        </p:nvSpPr>
        <p:spPr>
          <a:xfrm>
            <a:off x="4082821" y="2425929"/>
            <a:ext cx="27111" cy="23222"/>
          </a:xfrm>
          <a:custGeom>
            <a:avLst/>
            <a:gdLst/>
            <a:ahLst/>
            <a:cxnLst/>
            <a:rect l="l" t="t" r="r" b="b"/>
            <a:pathLst>
              <a:path w="1004" h="860" extrusionOk="0">
                <a:moveTo>
                  <a:pt x="502" y="1"/>
                </a:moveTo>
                <a:cubicBezTo>
                  <a:pt x="441" y="1"/>
                  <a:pt x="380" y="24"/>
                  <a:pt x="335" y="69"/>
                </a:cubicBezTo>
                <a:lnTo>
                  <a:pt x="213" y="221"/>
                </a:lnTo>
                <a:cubicBezTo>
                  <a:pt x="0" y="434"/>
                  <a:pt x="183" y="859"/>
                  <a:pt x="517" y="859"/>
                </a:cubicBezTo>
                <a:cubicBezTo>
                  <a:pt x="851" y="859"/>
                  <a:pt x="1003" y="434"/>
                  <a:pt x="791" y="221"/>
                </a:cubicBezTo>
                <a:lnTo>
                  <a:pt x="669" y="69"/>
                </a:lnTo>
                <a:cubicBezTo>
                  <a:pt x="623" y="24"/>
                  <a:pt x="563" y="1"/>
                  <a:pt x="5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"/>
          <p:cNvSpPr/>
          <p:nvPr/>
        </p:nvSpPr>
        <p:spPr>
          <a:xfrm>
            <a:off x="5121067" y="2115076"/>
            <a:ext cx="24653" cy="18092"/>
          </a:xfrm>
          <a:custGeom>
            <a:avLst/>
            <a:gdLst/>
            <a:ahLst/>
            <a:cxnLst/>
            <a:rect l="l" t="t" r="r" b="b"/>
            <a:pathLst>
              <a:path w="913" h="670" extrusionOk="0">
                <a:moveTo>
                  <a:pt x="457" y="0"/>
                </a:moveTo>
                <a:cubicBezTo>
                  <a:pt x="1" y="0"/>
                  <a:pt x="1" y="669"/>
                  <a:pt x="457" y="669"/>
                </a:cubicBezTo>
                <a:cubicBezTo>
                  <a:pt x="913" y="669"/>
                  <a:pt x="913" y="0"/>
                  <a:pt x="45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5587265" y="2580438"/>
            <a:ext cx="23843" cy="18902"/>
          </a:xfrm>
          <a:custGeom>
            <a:avLst/>
            <a:gdLst/>
            <a:ahLst/>
            <a:cxnLst/>
            <a:rect l="l" t="t" r="r" b="b"/>
            <a:pathLst>
              <a:path w="883" h="700" extrusionOk="0">
                <a:moveTo>
                  <a:pt x="457" y="1"/>
                </a:moveTo>
                <a:cubicBezTo>
                  <a:pt x="1" y="31"/>
                  <a:pt x="1" y="669"/>
                  <a:pt x="457" y="700"/>
                </a:cubicBezTo>
                <a:cubicBezTo>
                  <a:pt x="882" y="669"/>
                  <a:pt x="882" y="31"/>
                  <a:pt x="45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6166712" y="2512310"/>
            <a:ext cx="33267" cy="27732"/>
          </a:xfrm>
          <a:custGeom>
            <a:avLst/>
            <a:gdLst/>
            <a:ahLst/>
            <a:cxnLst/>
            <a:rect l="l" t="t" r="r" b="b"/>
            <a:pathLst>
              <a:path w="1232" h="1027" extrusionOk="0">
                <a:moveTo>
                  <a:pt x="609" y="1"/>
                </a:moveTo>
                <a:cubicBezTo>
                  <a:pt x="404" y="1"/>
                  <a:pt x="199" y="122"/>
                  <a:pt x="123" y="366"/>
                </a:cubicBezTo>
                <a:lnTo>
                  <a:pt x="92" y="548"/>
                </a:lnTo>
                <a:cubicBezTo>
                  <a:pt x="1" y="867"/>
                  <a:pt x="305" y="1027"/>
                  <a:pt x="613" y="1027"/>
                </a:cubicBezTo>
                <a:cubicBezTo>
                  <a:pt x="920" y="1027"/>
                  <a:pt x="1232" y="867"/>
                  <a:pt x="1156" y="548"/>
                </a:cubicBezTo>
                <a:lnTo>
                  <a:pt x="1095" y="366"/>
                </a:lnTo>
                <a:cubicBezTo>
                  <a:pt x="1019" y="122"/>
                  <a:pt x="814" y="1"/>
                  <a:pt x="60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6898831" y="2420799"/>
            <a:ext cx="25490" cy="20954"/>
          </a:xfrm>
          <a:custGeom>
            <a:avLst/>
            <a:gdLst/>
            <a:ahLst/>
            <a:cxnLst/>
            <a:rect l="l" t="t" r="r" b="b"/>
            <a:pathLst>
              <a:path w="944" h="776" extrusionOk="0">
                <a:moveTo>
                  <a:pt x="483" y="1"/>
                </a:moveTo>
                <a:cubicBezTo>
                  <a:pt x="434" y="1"/>
                  <a:pt x="381" y="16"/>
                  <a:pt x="335" y="46"/>
                </a:cubicBezTo>
                <a:lnTo>
                  <a:pt x="214" y="168"/>
                </a:lnTo>
                <a:cubicBezTo>
                  <a:pt x="1" y="411"/>
                  <a:pt x="153" y="776"/>
                  <a:pt x="487" y="776"/>
                </a:cubicBezTo>
                <a:cubicBezTo>
                  <a:pt x="791" y="776"/>
                  <a:pt x="943" y="411"/>
                  <a:pt x="730" y="168"/>
                </a:cubicBezTo>
                <a:lnTo>
                  <a:pt x="609" y="46"/>
                </a:lnTo>
                <a:cubicBezTo>
                  <a:pt x="578" y="16"/>
                  <a:pt x="533" y="1"/>
                  <a:pt x="48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7314156" y="3034323"/>
            <a:ext cx="22169" cy="16445"/>
          </a:xfrm>
          <a:custGeom>
            <a:avLst/>
            <a:gdLst/>
            <a:ahLst/>
            <a:cxnLst/>
            <a:rect l="l" t="t" r="r" b="b"/>
            <a:pathLst>
              <a:path w="821" h="609" extrusionOk="0">
                <a:moveTo>
                  <a:pt x="395" y="0"/>
                </a:moveTo>
                <a:cubicBezTo>
                  <a:pt x="0" y="0"/>
                  <a:pt x="0" y="608"/>
                  <a:pt x="395" y="608"/>
                </a:cubicBezTo>
                <a:cubicBezTo>
                  <a:pt x="821" y="608"/>
                  <a:pt x="821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7195534" y="3599620"/>
            <a:ext cx="23033" cy="20954"/>
          </a:xfrm>
          <a:custGeom>
            <a:avLst/>
            <a:gdLst/>
            <a:ahLst/>
            <a:cxnLst/>
            <a:rect l="l" t="t" r="r" b="b"/>
            <a:pathLst>
              <a:path w="853" h="776" extrusionOk="0">
                <a:moveTo>
                  <a:pt x="430" y="0"/>
                </a:moveTo>
                <a:cubicBezTo>
                  <a:pt x="290" y="0"/>
                  <a:pt x="153" y="84"/>
                  <a:pt x="107" y="251"/>
                </a:cubicBezTo>
                <a:cubicBezTo>
                  <a:pt x="107" y="312"/>
                  <a:pt x="107" y="373"/>
                  <a:pt x="77" y="434"/>
                </a:cubicBezTo>
                <a:cubicBezTo>
                  <a:pt x="1" y="662"/>
                  <a:pt x="214" y="775"/>
                  <a:pt x="426" y="775"/>
                </a:cubicBezTo>
                <a:cubicBezTo>
                  <a:pt x="639" y="775"/>
                  <a:pt x="852" y="662"/>
                  <a:pt x="776" y="434"/>
                </a:cubicBezTo>
                <a:cubicBezTo>
                  <a:pt x="776" y="373"/>
                  <a:pt x="776" y="312"/>
                  <a:pt x="776" y="251"/>
                </a:cubicBezTo>
                <a:cubicBezTo>
                  <a:pt x="715" y="84"/>
                  <a:pt x="571" y="0"/>
                  <a:pt x="43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6581632" y="3383627"/>
            <a:ext cx="45553" cy="39559"/>
          </a:xfrm>
          <a:custGeom>
            <a:avLst/>
            <a:gdLst/>
            <a:ahLst/>
            <a:cxnLst/>
            <a:rect l="l" t="t" r="r" b="b"/>
            <a:pathLst>
              <a:path w="1687" h="1465" extrusionOk="0">
                <a:moveTo>
                  <a:pt x="1023" y="1"/>
                </a:moveTo>
                <a:cubicBezTo>
                  <a:pt x="976" y="1"/>
                  <a:pt x="930" y="6"/>
                  <a:pt x="883" y="18"/>
                </a:cubicBezTo>
                <a:lnTo>
                  <a:pt x="883" y="18"/>
                </a:lnTo>
                <a:cubicBezTo>
                  <a:pt x="860" y="16"/>
                  <a:pt x="837" y="15"/>
                  <a:pt x="815" y="15"/>
                </a:cubicBezTo>
                <a:cubicBezTo>
                  <a:pt x="358" y="15"/>
                  <a:pt x="0" y="447"/>
                  <a:pt x="106" y="925"/>
                </a:cubicBezTo>
                <a:cubicBezTo>
                  <a:pt x="167" y="1168"/>
                  <a:pt x="380" y="1381"/>
                  <a:pt x="623" y="1442"/>
                </a:cubicBezTo>
                <a:cubicBezTo>
                  <a:pt x="684" y="1457"/>
                  <a:pt x="747" y="1464"/>
                  <a:pt x="809" y="1464"/>
                </a:cubicBezTo>
                <a:cubicBezTo>
                  <a:pt x="997" y="1464"/>
                  <a:pt x="1185" y="1396"/>
                  <a:pt x="1322" y="1259"/>
                </a:cubicBezTo>
                <a:lnTo>
                  <a:pt x="1444" y="1138"/>
                </a:lnTo>
                <a:cubicBezTo>
                  <a:pt x="1626" y="986"/>
                  <a:pt x="1687" y="742"/>
                  <a:pt x="1626" y="530"/>
                </a:cubicBezTo>
                <a:cubicBezTo>
                  <a:pt x="1596" y="439"/>
                  <a:pt x="1565" y="347"/>
                  <a:pt x="1505" y="287"/>
                </a:cubicBezTo>
                <a:cubicBezTo>
                  <a:pt x="1402" y="102"/>
                  <a:pt x="1217" y="1"/>
                  <a:pt x="102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"/>
          <p:cNvSpPr/>
          <p:nvPr/>
        </p:nvSpPr>
        <p:spPr>
          <a:xfrm>
            <a:off x="7111421" y="3147895"/>
            <a:ext cx="29568" cy="26003"/>
          </a:xfrm>
          <a:custGeom>
            <a:avLst/>
            <a:gdLst/>
            <a:ahLst/>
            <a:cxnLst/>
            <a:rect l="l" t="t" r="r" b="b"/>
            <a:pathLst>
              <a:path w="1095" h="963" extrusionOk="0">
                <a:moveTo>
                  <a:pt x="640" y="1"/>
                </a:moveTo>
                <a:cubicBezTo>
                  <a:pt x="558" y="1"/>
                  <a:pt x="474" y="25"/>
                  <a:pt x="396" y="80"/>
                </a:cubicBezTo>
                <a:cubicBezTo>
                  <a:pt x="335" y="111"/>
                  <a:pt x="304" y="111"/>
                  <a:pt x="244" y="141"/>
                </a:cubicBezTo>
                <a:cubicBezTo>
                  <a:pt x="0" y="293"/>
                  <a:pt x="0" y="658"/>
                  <a:pt x="244" y="810"/>
                </a:cubicBezTo>
                <a:lnTo>
                  <a:pt x="396" y="901"/>
                </a:lnTo>
                <a:cubicBezTo>
                  <a:pt x="467" y="944"/>
                  <a:pt x="543" y="963"/>
                  <a:pt x="617" y="963"/>
                </a:cubicBezTo>
                <a:cubicBezTo>
                  <a:pt x="863" y="963"/>
                  <a:pt x="1095" y="755"/>
                  <a:pt x="1095" y="475"/>
                </a:cubicBezTo>
                <a:cubicBezTo>
                  <a:pt x="1095" y="205"/>
                  <a:pt x="877" y="1"/>
                  <a:pt x="64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7431509" y="3451268"/>
            <a:ext cx="9883" cy="9883"/>
          </a:xfrm>
          <a:custGeom>
            <a:avLst/>
            <a:gdLst/>
            <a:ahLst/>
            <a:cxnLst/>
            <a:rect l="l" t="t" r="r" b="b"/>
            <a:pathLst>
              <a:path w="366" h="366" extrusionOk="0">
                <a:moveTo>
                  <a:pt x="183" y="0"/>
                </a:moveTo>
                <a:cubicBezTo>
                  <a:pt x="1" y="61"/>
                  <a:pt x="1" y="304"/>
                  <a:pt x="183" y="365"/>
                </a:cubicBezTo>
                <a:cubicBezTo>
                  <a:pt x="365" y="304"/>
                  <a:pt x="365" y="61"/>
                  <a:pt x="18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"/>
          <p:cNvSpPr/>
          <p:nvPr/>
        </p:nvSpPr>
        <p:spPr>
          <a:xfrm>
            <a:off x="7014158" y="3371449"/>
            <a:ext cx="18092" cy="24032"/>
          </a:xfrm>
          <a:custGeom>
            <a:avLst/>
            <a:gdLst/>
            <a:ahLst/>
            <a:cxnLst/>
            <a:rect l="l" t="t" r="r" b="b"/>
            <a:pathLst>
              <a:path w="670" h="890" extrusionOk="0">
                <a:moveTo>
                  <a:pt x="335" y="0"/>
                </a:moveTo>
                <a:cubicBezTo>
                  <a:pt x="251" y="0"/>
                  <a:pt x="168" y="54"/>
                  <a:pt x="137" y="160"/>
                </a:cubicBezTo>
                <a:cubicBezTo>
                  <a:pt x="76" y="312"/>
                  <a:pt x="46" y="464"/>
                  <a:pt x="46" y="616"/>
                </a:cubicBezTo>
                <a:cubicBezTo>
                  <a:pt x="1" y="798"/>
                  <a:pt x="168" y="890"/>
                  <a:pt x="335" y="890"/>
                </a:cubicBezTo>
                <a:cubicBezTo>
                  <a:pt x="502" y="890"/>
                  <a:pt x="669" y="798"/>
                  <a:pt x="624" y="616"/>
                </a:cubicBezTo>
                <a:cubicBezTo>
                  <a:pt x="624" y="464"/>
                  <a:pt x="593" y="312"/>
                  <a:pt x="532" y="160"/>
                </a:cubicBezTo>
                <a:cubicBezTo>
                  <a:pt x="502" y="54"/>
                  <a:pt x="418" y="0"/>
                  <a:pt x="3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"/>
          <p:cNvSpPr/>
          <p:nvPr/>
        </p:nvSpPr>
        <p:spPr>
          <a:xfrm>
            <a:off x="7242870" y="3277939"/>
            <a:ext cx="26165" cy="29001"/>
          </a:xfrm>
          <a:custGeom>
            <a:avLst/>
            <a:gdLst/>
            <a:ahLst/>
            <a:cxnLst/>
            <a:rect l="l" t="t" r="r" b="b"/>
            <a:pathLst>
              <a:path w="969" h="1074" extrusionOk="0">
                <a:moveTo>
                  <a:pt x="390" y="0"/>
                </a:moveTo>
                <a:cubicBezTo>
                  <a:pt x="183" y="0"/>
                  <a:pt x="0" y="284"/>
                  <a:pt x="178" y="462"/>
                </a:cubicBezTo>
                <a:cubicBezTo>
                  <a:pt x="269" y="553"/>
                  <a:pt x="300" y="644"/>
                  <a:pt x="300" y="766"/>
                </a:cubicBezTo>
                <a:cubicBezTo>
                  <a:pt x="285" y="975"/>
                  <a:pt x="453" y="1074"/>
                  <a:pt x="621" y="1074"/>
                </a:cubicBezTo>
                <a:cubicBezTo>
                  <a:pt x="795" y="1074"/>
                  <a:pt x="969" y="967"/>
                  <a:pt x="938" y="766"/>
                </a:cubicBezTo>
                <a:cubicBezTo>
                  <a:pt x="908" y="462"/>
                  <a:pt x="756" y="219"/>
                  <a:pt x="512" y="36"/>
                </a:cubicBezTo>
                <a:cubicBezTo>
                  <a:pt x="472" y="11"/>
                  <a:pt x="431" y="0"/>
                  <a:pt x="39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"/>
          <p:cNvSpPr/>
          <p:nvPr/>
        </p:nvSpPr>
        <p:spPr>
          <a:xfrm>
            <a:off x="6943682" y="2542472"/>
            <a:ext cx="20846" cy="16039"/>
          </a:xfrm>
          <a:custGeom>
            <a:avLst/>
            <a:gdLst/>
            <a:ahLst/>
            <a:cxnLst/>
            <a:rect l="l" t="t" r="r" b="b"/>
            <a:pathLst>
              <a:path w="772" h="594" extrusionOk="0">
                <a:moveTo>
                  <a:pt x="287" y="1"/>
                </a:moveTo>
                <a:cubicBezTo>
                  <a:pt x="1" y="1"/>
                  <a:pt x="1" y="594"/>
                  <a:pt x="287" y="594"/>
                </a:cubicBezTo>
                <a:cubicBezTo>
                  <a:pt x="306" y="594"/>
                  <a:pt x="325" y="591"/>
                  <a:pt x="346" y="586"/>
                </a:cubicBezTo>
                <a:lnTo>
                  <a:pt x="589" y="495"/>
                </a:lnTo>
                <a:cubicBezTo>
                  <a:pt x="772" y="434"/>
                  <a:pt x="772" y="160"/>
                  <a:pt x="589" y="100"/>
                </a:cubicBezTo>
                <a:lnTo>
                  <a:pt x="346" y="8"/>
                </a:lnTo>
                <a:cubicBezTo>
                  <a:pt x="325" y="3"/>
                  <a:pt x="306" y="1"/>
                  <a:pt x="2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"/>
          <p:cNvSpPr/>
          <p:nvPr/>
        </p:nvSpPr>
        <p:spPr>
          <a:xfrm>
            <a:off x="6650975" y="2619834"/>
            <a:ext cx="23006" cy="18902"/>
          </a:xfrm>
          <a:custGeom>
            <a:avLst/>
            <a:gdLst/>
            <a:ahLst/>
            <a:cxnLst/>
            <a:rect l="l" t="t" r="r" b="b"/>
            <a:pathLst>
              <a:path w="852" h="700" extrusionOk="0">
                <a:moveTo>
                  <a:pt x="426" y="1"/>
                </a:moveTo>
                <a:cubicBezTo>
                  <a:pt x="0" y="31"/>
                  <a:pt x="0" y="669"/>
                  <a:pt x="426" y="700"/>
                </a:cubicBezTo>
                <a:cubicBezTo>
                  <a:pt x="851" y="669"/>
                  <a:pt x="851" y="31"/>
                  <a:pt x="42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"/>
          <p:cNvSpPr/>
          <p:nvPr/>
        </p:nvSpPr>
        <p:spPr>
          <a:xfrm>
            <a:off x="6744538" y="2017408"/>
            <a:ext cx="19712" cy="16445"/>
          </a:xfrm>
          <a:custGeom>
            <a:avLst/>
            <a:gdLst/>
            <a:ahLst/>
            <a:cxnLst/>
            <a:rect l="l" t="t" r="r" b="b"/>
            <a:pathLst>
              <a:path w="730" h="609" extrusionOk="0">
                <a:moveTo>
                  <a:pt x="365" y="0"/>
                </a:moveTo>
                <a:cubicBezTo>
                  <a:pt x="1" y="31"/>
                  <a:pt x="1" y="547"/>
                  <a:pt x="365" y="608"/>
                </a:cubicBezTo>
                <a:cubicBezTo>
                  <a:pt x="730" y="547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2"/>
          <p:cNvSpPr/>
          <p:nvPr/>
        </p:nvSpPr>
        <p:spPr>
          <a:xfrm>
            <a:off x="7351555" y="2157362"/>
            <a:ext cx="25247" cy="27624"/>
          </a:xfrm>
          <a:custGeom>
            <a:avLst/>
            <a:gdLst/>
            <a:ahLst/>
            <a:cxnLst/>
            <a:rect l="l" t="t" r="r" b="b"/>
            <a:pathLst>
              <a:path w="935" h="1023" extrusionOk="0">
                <a:moveTo>
                  <a:pt x="247" y="1"/>
                </a:moveTo>
                <a:cubicBezTo>
                  <a:pt x="127" y="1"/>
                  <a:pt x="0" y="137"/>
                  <a:pt x="44" y="289"/>
                </a:cubicBezTo>
                <a:lnTo>
                  <a:pt x="165" y="805"/>
                </a:lnTo>
                <a:cubicBezTo>
                  <a:pt x="206" y="959"/>
                  <a:pt x="319" y="1023"/>
                  <a:pt x="439" y="1023"/>
                </a:cubicBezTo>
                <a:cubicBezTo>
                  <a:pt x="674" y="1023"/>
                  <a:pt x="934" y="773"/>
                  <a:pt x="712" y="471"/>
                </a:cubicBezTo>
                <a:lnTo>
                  <a:pt x="378" y="76"/>
                </a:lnTo>
                <a:cubicBezTo>
                  <a:pt x="343" y="23"/>
                  <a:pt x="295" y="1"/>
                  <a:pt x="24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"/>
          <p:cNvSpPr/>
          <p:nvPr/>
        </p:nvSpPr>
        <p:spPr>
          <a:xfrm>
            <a:off x="7141799" y="2654910"/>
            <a:ext cx="18551" cy="14311"/>
          </a:xfrm>
          <a:custGeom>
            <a:avLst/>
            <a:gdLst/>
            <a:ahLst/>
            <a:cxnLst/>
            <a:rect l="l" t="t" r="r" b="b"/>
            <a:pathLst>
              <a:path w="687" h="530" extrusionOk="0">
                <a:moveTo>
                  <a:pt x="450" y="0"/>
                </a:moveTo>
                <a:cubicBezTo>
                  <a:pt x="433" y="0"/>
                  <a:pt x="415" y="3"/>
                  <a:pt x="395" y="9"/>
                </a:cubicBezTo>
                <a:lnTo>
                  <a:pt x="182" y="100"/>
                </a:lnTo>
                <a:cubicBezTo>
                  <a:pt x="0" y="130"/>
                  <a:pt x="0" y="373"/>
                  <a:pt x="182" y="434"/>
                </a:cubicBezTo>
                <a:lnTo>
                  <a:pt x="395" y="525"/>
                </a:lnTo>
                <a:cubicBezTo>
                  <a:pt x="408" y="528"/>
                  <a:pt x="421" y="529"/>
                  <a:pt x="433" y="529"/>
                </a:cubicBezTo>
                <a:cubicBezTo>
                  <a:pt x="681" y="529"/>
                  <a:pt x="686" y="0"/>
                  <a:pt x="45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"/>
          <p:cNvSpPr/>
          <p:nvPr/>
        </p:nvSpPr>
        <p:spPr>
          <a:xfrm>
            <a:off x="6623891" y="2850274"/>
            <a:ext cx="32025" cy="38803"/>
          </a:xfrm>
          <a:custGeom>
            <a:avLst/>
            <a:gdLst/>
            <a:ahLst/>
            <a:cxnLst/>
            <a:rect l="l" t="t" r="r" b="b"/>
            <a:pathLst>
              <a:path w="1186" h="1437" extrusionOk="0">
                <a:moveTo>
                  <a:pt x="452" y="0"/>
                </a:moveTo>
                <a:cubicBezTo>
                  <a:pt x="350" y="0"/>
                  <a:pt x="244" y="53"/>
                  <a:pt x="183" y="160"/>
                </a:cubicBezTo>
                <a:cubicBezTo>
                  <a:pt x="31" y="464"/>
                  <a:pt x="0" y="798"/>
                  <a:pt x="61" y="1102"/>
                </a:cubicBezTo>
                <a:cubicBezTo>
                  <a:pt x="122" y="1315"/>
                  <a:pt x="304" y="1436"/>
                  <a:pt x="487" y="1436"/>
                </a:cubicBezTo>
                <a:lnTo>
                  <a:pt x="699" y="1406"/>
                </a:lnTo>
                <a:cubicBezTo>
                  <a:pt x="1064" y="1376"/>
                  <a:pt x="1186" y="920"/>
                  <a:pt x="882" y="707"/>
                </a:cubicBezTo>
                <a:lnTo>
                  <a:pt x="882" y="707"/>
                </a:lnTo>
                <a:lnTo>
                  <a:pt x="882" y="737"/>
                </a:lnTo>
                <a:lnTo>
                  <a:pt x="873" y="731"/>
                </a:lnTo>
                <a:lnTo>
                  <a:pt x="873" y="731"/>
                </a:lnTo>
                <a:cubicBezTo>
                  <a:pt x="855" y="662"/>
                  <a:pt x="838" y="593"/>
                  <a:pt x="821" y="525"/>
                </a:cubicBezTo>
                <a:cubicBezTo>
                  <a:pt x="821" y="403"/>
                  <a:pt x="791" y="281"/>
                  <a:pt x="699" y="160"/>
                </a:cubicBezTo>
                <a:cubicBezTo>
                  <a:pt x="654" y="53"/>
                  <a:pt x="555" y="0"/>
                  <a:pt x="45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"/>
          <p:cNvSpPr/>
          <p:nvPr/>
        </p:nvSpPr>
        <p:spPr>
          <a:xfrm>
            <a:off x="6385864" y="2278550"/>
            <a:ext cx="57488" cy="31296"/>
          </a:xfrm>
          <a:custGeom>
            <a:avLst/>
            <a:gdLst/>
            <a:ahLst/>
            <a:cxnLst/>
            <a:rect l="l" t="t" r="r" b="b"/>
            <a:pathLst>
              <a:path w="2129" h="1159" extrusionOk="0">
                <a:moveTo>
                  <a:pt x="1749" y="1"/>
                </a:moveTo>
                <a:cubicBezTo>
                  <a:pt x="1683" y="1"/>
                  <a:pt x="1614" y="18"/>
                  <a:pt x="1551" y="56"/>
                </a:cubicBezTo>
                <a:cubicBezTo>
                  <a:pt x="1551" y="56"/>
                  <a:pt x="1429" y="117"/>
                  <a:pt x="1460" y="117"/>
                </a:cubicBezTo>
                <a:lnTo>
                  <a:pt x="1368" y="117"/>
                </a:lnTo>
                <a:cubicBezTo>
                  <a:pt x="1460" y="117"/>
                  <a:pt x="1277" y="86"/>
                  <a:pt x="1277" y="86"/>
                </a:cubicBezTo>
                <a:cubicBezTo>
                  <a:pt x="1095" y="56"/>
                  <a:pt x="943" y="26"/>
                  <a:pt x="760" y="26"/>
                </a:cubicBezTo>
                <a:cubicBezTo>
                  <a:pt x="1" y="26"/>
                  <a:pt x="1" y="1150"/>
                  <a:pt x="760" y="1150"/>
                </a:cubicBezTo>
                <a:cubicBezTo>
                  <a:pt x="809" y="1156"/>
                  <a:pt x="857" y="1158"/>
                  <a:pt x="906" y="1158"/>
                </a:cubicBezTo>
                <a:cubicBezTo>
                  <a:pt x="1130" y="1158"/>
                  <a:pt x="1351" y="1104"/>
                  <a:pt x="1551" y="1029"/>
                </a:cubicBezTo>
                <a:cubicBezTo>
                  <a:pt x="1764" y="937"/>
                  <a:pt x="1946" y="755"/>
                  <a:pt x="2037" y="542"/>
                </a:cubicBezTo>
                <a:cubicBezTo>
                  <a:pt x="2128" y="390"/>
                  <a:pt x="2098" y="208"/>
                  <a:pt x="1976" y="86"/>
                </a:cubicBezTo>
                <a:cubicBezTo>
                  <a:pt x="1923" y="33"/>
                  <a:pt x="1840" y="1"/>
                  <a:pt x="174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"/>
          <p:cNvSpPr/>
          <p:nvPr/>
        </p:nvSpPr>
        <p:spPr>
          <a:xfrm>
            <a:off x="6692262" y="2156876"/>
            <a:ext cx="41503" cy="23141"/>
          </a:xfrm>
          <a:custGeom>
            <a:avLst/>
            <a:gdLst/>
            <a:ahLst/>
            <a:cxnLst/>
            <a:rect l="l" t="t" r="r" b="b"/>
            <a:pathLst>
              <a:path w="1537" h="857" extrusionOk="0">
                <a:moveTo>
                  <a:pt x="384" y="0"/>
                </a:moveTo>
                <a:cubicBezTo>
                  <a:pt x="183" y="0"/>
                  <a:pt x="1" y="254"/>
                  <a:pt x="174" y="398"/>
                </a:cubicBezTo>
                <a:cubicBezTo>
                  <a:pt x="460" y="627"/>
                  <a:pt x="639" y="856"/>
                  <a:pt x="1015" y="856"/>
                </a:cubicBezTo>
                <a:cubicBezTo>
                  <a:pt x="1038" y="856"/>
                  <a:pt x="1061" y="855"/>
                  <a:pt x="1085" y="854"/>
                </a:cubicBezTo>
                <a:cubicBezTo>
                  <a:pt x="1100" y="855"/>
                  <a:pt x="1113" y="856"/>
                  <a:pt x="1127" y="856"/>
                </a:cubicBezTo>
                <a:cubicBezTo>
                  <a:pt x="1377" y="856"/>
                  <a:pt x="1537" y="598"/>
                  <a:pt x="1450" y="367"/>
                </a:cubicBezTo>
                <a:cubicBezTo>
                  <a:pt x="1406" y="189"/>
                  <a:pt x="1247" y="76"/>
                  <a:pt x="1070" y="76"/>
                </a:cubicBezTo>
                <a:cubicBezTo>
                  <a:pt x="1005" y="76"/>
                  <a:pt x="938" y="92"/>
                  <a:pt x="873" y="124"/>
                </a:cubicBezTo>
                <a:lnTo>
                  <a:pt x="873" y="155"/>
                </a:lnTo>
                <a:cubicBezTo>
                  <a:pt x="864" y="157"/>
                  <a:pt x="855" y="159"/>
                  <a:pt x="844" y="159"/>
                </a:cubicBezTo>
                <a:cubicBezTo>
                  <a:pt x="734" y="159"/>
                  <a:pt x="500" y="30"/>
                  <a:pt x="417" y="3"/>
                </a:cubicBezTo>
                <a:cubicBezTo>
                  <a:pt x="406" y="1"/>
                  <a:pt x="395" y="0"/>
                  <a:pt x="38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"/>
          <p:cNvSpPr/>
          <p:nvPr/>
        </p:nvSpPr>
        <p:spPr>
          <a:xfrm>
            <a:off x="6350572" y="1899219"/>
            <a:ext cx="19739" cy="16445"/>
          </a:xfrm>
          <a:custGeom>
            <a:avLst/>
            <a:gdLst/>
            <a:ahLst/>
            <a:cxnLst/>
            <a:rect l="l" t="t" r="r" b="b"/>
            <a:pathLst>
              <a:path w="731" h="609" extrusionOk="0">
                <a:moveTo>
                  <a:pt x="365" y="0"/>
                </a:moveTo>
                <a:cubicBezTo>
                  <a:pt x="1" y="31"/>
                  <a:pt x="1" y="578"/>
                  <a:pt x="365" y="608"/>
                </a:cubicBezTo>
                <a:cubicBezTo>
                  <a:pt x="730" y="578"/>
                  <a:pt x="730" y="31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"/>
          <p:cNvSpPr/>
          <p:nvPr/>
        </p:nvSpPr>
        <p:spPr>
          <a:xfrm>
            <a:off x="6664935" y="1623442"/>
            <a:ext cx="21359" cy="16445"/>
          </a:xfrm>
          <a:custGeom>
            <a:avLst/>
            <a:gdLst/>
            <a:ahLst/>
            <a:cxnLst/>
            <a:rect l="l" t="t" r="r" b="b"/>
            <a:pathLst>
              <a:path w="791" h="609" extrusionOk="0">
                <a:moveTo>
                  <a:pt x="395" y="0"/>
                </a:moveTo>
                <a:cubicBezTo>
                  <a:pt x="0" y="0"/>
                  <a:pt x="0" y="608"/>
                  <a:pt x="395" y="608"/>
                </a:cubicBezTo>
                <a:cubicBezTo>
                  <a:pt x="790" y="608"/>
                  <a:pt x="790" y="0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"/>
          <p:cNvSpPr/>
          <p:nvPr/>
        </p:nvSpPr>
        <p:spPr>
          <a:xfrm>
            <a:off x="6911144" y="1828985"/>
            <a:ext cx="40801" cy="35346"/>
          </a:xfrm>
          <a:custGeom>
            <a:avLst/>
            <a:gdLst/>
            <a:ahLst/>
            <a:cxnLst/>
            <a:rect l="l" t="t" r="r" b="b"/>
            <a:pathLst>
              <a:path w="1511" h="1309" extrusionOk="0">
                <a:moveTo>
                  <a:pt x="336" y="0"/>
                </a:moveTo>
                <a:cubicBezTo>
                  <a:pt x="296" y="0"/>
                  <a:pt x="255" y="6"/>
                  <a:pt x="214" y="18"/>
                </a:cubicBezTo>
                <a:cubicBezTo>
                  <a:pt x="62" y="48"/>
                  <a:pt x="1" y="200"/>
                  <a:pt x="62" y="352"/>
                </a:cubicBezTo>
                <a:cubicBezTo>
                  <a:pt x="122" y="504"/>
                  <a:pt x="305" y="565"/>
                  <a:pt x="396" y="686"/>
                </a:cubicBezTo>
                <a:cubicBezTo>
                  <a:pt x="487" y="838"/>
                  <a:pt x="578" y="990"/>
                  <a:pt x="700" y="1142"/>
                </a:cubicBezTo>
                <a:cubicBezTo>
                  <a:pt x="776" y="1260"/>
                  <a:pt x="879" y="1308"/>
                  <a:pt x="982" y="1308"/>
                </a:cubicBezTo>
                <a:cubicBezTo>
                  <a:pt x="1250" y="1308"/>
                  <a:pt x="1511" y="981"/>
                  <a:pt x="1247" y="717"/>
                </a:cubicBezTo>
                <a:cubicBezTo>
                  <a:pt x="1028" y="470"/>
                  <a:pt x="709" y="0"/>
                  <a:pt x="33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"/>
          <p:cNvSpPr/>
          <p:nvPr/>
        </p:nvSpPr>
        <p:spPr>
          <a:xfrm>
            <a:off x="6408843" y="1431373"/>
            <a:ext cx="23033" cy="13771"/>
          </a:xfrm>
          <a:custGeom>
            <a:avLst/>
            <a:gdLst/>
            <a:ahLst/>
            <a:cxnLst/>
            <a:rect l="l" t="t" r="r" b="b"/>
            <a:pathLst>
              <a:path w="853" h="510" extrusionOk="0">
                <a:moveTo>
                  <a:pt x="153" y="1"/>
                </a:moveTo>
                <a:cubicBezTo>
                  <a:pt x="1" y="1"/>
                  <a:pt x="1" y="244"/>
                  <a:pt x="153" y="244"/>
                </a:cubicBezTo>
                <a:cubicBezTo>
                  <a:pt x="305" y="274"/>
                  <a:pt x="426" y="335"/>
                  <a:pt x="517" y="457"/>
                </a:cubicBezTo>
                <a:cubicBezTo>
                  <a:pt x="540" y="494"/>
                  <a:pt x="572" y="509"/>
                  <a:pt x="608" y="509"/>
                </a:cubicBezTo>
                <a:cubicBezTo>
                  <a:pt x="718" y="509"/>
                  <a:pt x="853" y="359"/>
                  <a:pt x="761" y="244"/>
                </a:cubicBezTo>
                <a:cubicBezTo>
                  <a:pt x="609" y="92"/>
                  <a:pt x="396" y="1"/>
                  <a:pt x="1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"/>
          <p:cNvSpPr/>
          <p:nvPr/>
        </p:nvSpPr>
        <p:spPr>
          <a:xfrm>
            <a:off x="6215154" y="1774062"/>
            <a:ext cx="28326" cy="29568"/>
          </a:xfrm>
          <a:custGeom>
            <a:avLst/>
            <a:gdLst/>
            <a:ahLst/>
            <a:cxnLst/>
            <a:rect l="l" t="t" r="r" b="b"/>
            <a:pathLst>
              <a:path w="1049" h="1095" extrusionOk="0">
                <a:moveTo>
                  <a:pt x="521" y="0"/>
                </a:moveTo>
                <a:cubicBezTo>
                  <a:pt x="464" y="0"/>
                  <a:pt x="411" y="15"/>
                  <a:pt x="365" y="46"/>
                </a:cubicBezTo>
                <a:cubicBezTo>
                  <a:pt x="122" y="198"/>
                  <a:pt x="122" y="410"/>
                  <a:pt x="61" y="684"/>
                </a:cubicBezTo>
                <a:cubicBezTo>
                  <a:pt x="0" y="957"/>
                  <a:pt x="266" y="1094"/>
                  <a:pt x="528" y="1094"/>
                </a:cubicBezTo>
                <a:cubicBezTo>
                  <a:pt x="791" y="1094"/>
                  <a:pt x="1049" y="957"/>
                  <a:pt x="973" y="684"/>
                </a:cubicBezTo>
                <a:cubicBezTo>
                  <a:pt x="912" y="441"/>
                  <a:pt x="912" y="198"/>
                  <a:pt x="699" y="46"/>
                </a:cubicBezTo>
                <a:cubicBezTo>
                  <a:pt x="639" y="15"/>
                  <a:pt x="578" y="0"/>
                  <a:pt x="5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"/>
          <p:cNvSpPr/>
          <p:nvPr/>
        </p:nvSpPr>
        <p:spPr>
          <a:xfrm>
            <a:off x="6526223" y="1739985"/>
            <a:ext cx="27840" cy="36939"/>
          </a:xfrm>
          <a:custGeom>
            <a:avLst/>
            <a:gdLst/>
            <a:ahLst/>
            <a:cxnLst/>
            <a:rect l="l" t="t" r="r" b="b"/>
            <a:pathLst>
              <a:path w="1031" h="1368" extrusionOk="0">
                <a:moveTo>
                  <a:pt x="183" y="1"/>
                </a:moveTo>
                <a:cubicBezTo>
                  <a:pt x="31" y="1"/>
                  <a:pt x="0" y="244"/>
                  <a:pt x="152" y="274"/>
                </a:cubicBezTo>
                <a:lnTo>
                  <a:pt x="229" y="300"/>
                </a:lnTo>
                <a:lnTo>
                  <a:pt x="229" y="300"/>
                </a:lnTo>
                <a:cubicBezTo>
                  <a:pt x="284" y="601"/>
                  <a:pt x="340" y="881"/>
                  <a:pt x="395" y="1186"/>
                </a:cubicBezTo>
                <a:cubicBezTo>
                  <a:pt x="438" y="1315"/>
                  <a:pt x="538" y="1368"/>
                  <a:pt x="641" y="1368"/>
                </a:cubicBezTo>
                <a:cubicBezTo>
                  <a:pt x="830" y="1368"/>
                  <a:pt x="1030" y="1190"/>
                  <a:pt x="912" y="973"/>
                </a:cubicBezTo>
                <a:cubicBezTo>
                  <a:pt x="760" y="700"/>
                  <a:pt x="639" y="396"/>
                  <a:pt x="547" y="122"/>
                </a:cubicBezTo>
                <a:cubicBezTo>
                  <a:pt x="517" y="31"/>
                  <a:pt x="456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"/>
          <p:cNvSpPr/>
          <p:nvPr/>
        </p:nvSpPr>
        <p:spPr>
          <a:xfrm>
            <a:off x="6407061" y="1607700"/>
            <a:ext cx="21035" cy="16796"/>
          </a:xfrm>
          <a:custGeom>
            <a:avLst/>
            <a:gdLst/>
            <a:ahLst/>
            <a:cxnLst/>
            <a:rect l="l" t="t" r="r" b="b"/>
            <a:pathLst>
              <a:path w="779" h="622" extrusionOk="0">
                <a:moveTo>
                  <a:pt x="241" y="0"/>
                </a:moveTo>
                <a:cubicBezTo>
                  <a:pt x="114" y="0"/>
                  <a:pt x="1" y="159"/>
                  <a:pt x="97" y="279"/>
                </a:cubicBezTo>
                <a:lnTo>
                  <a:pt x="310" y="553"/>
                </a:lnTo>
                <a:cubicBezTo>
                  <a:pt x="351" y="601"/>
                  <a:pt x="401" y="622"/>
                  <a:pt x="450" y="622"/>
                </a:cubicBezTo>
                <a:cubicBezTo>
                  <a:pt x="616" y="622"/>
                  <a:pt x="778" y="390"/>
                  <a:pt x="614" y="249"/>
                </a:cubicBezTo>
                <a:lnTo>
                  <a:pt x="340" y="36"/>
                </a:lnTo>
                <a:cubicBezTo>
                  <a:pt x="309" y="11"/>
                  <a:pt x="275" y="0"/>
                  <a:pt x="24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"/>
          <p:cNvSpPr/>
          <p:nvPr/>
        </p:nvSpPr>
        <p:spPr>
          <a:xfrm>
            <a:off x="6226631" y="1441850"/>
            <a:ext cx="18092" cy="19928"/>
          </a:xfrm>
          <a:custGeom>
            <a:avLst/>
            <a:gdLst/>
            <a:ahLst/>
            <a:cxnLst/>
            <a:rect l="l" t="t" r="r" b="b"/>
            <a:pathLst>
              <a:path w="670" h="738" extrusionOk="0">
                <a:moveTo>
                  <a:pt x="347" y="0"/>
                </a:moveTo>
                <a:cubicBezTo>
                  <a:pt x="282" y="0"/>
                  <a:pt x="214" y="23"/>
                  <a:pt x="153" y="69"/>
                </a:cubicBezTo>
                <a:cubicBezTo>
                  <a:pt x="1" y="221"/>
                  <a:pt x="62" y="373"/>
                  <a:pt x="92" y="555"/>
                </a:cubicBezTo>
                <a:cubicBezTo>
                  <a:pt x="122" y="677"/>
                  <a:pt x="229" y="738"/>
                  <a:pt x="339" y="738"/>
                </a:cubicBezTo>
                <a:cubicBezTo>
                  <a:pt x="449" y="738"/>
                  <a:pt x="563" y="677"/>
                  <a:pt x="609" y="555"/>
                </a:cubicBezTo>
                <a:cubicBezTo>
                  <a:pt x="639" y="373"/>
                  <a:pt x="670" y="221"/>
                  <a:pt x="518" y="69"/>
                </a:cubicBezTo>
                <a:cubicBezTo>
                  <a:pt x="472" y="23"/>
                  <a:pt x="411" y="0"/>
                  <a:pt x="34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"/>
          <p:cNvSpPr/>
          <p:nvPr/>
        </p:nvSpPr>
        <p:spPr>
          <a:xfrm>
            <a:off x="6429365" y="1237657"/>
            <a:ext cx="19712" cy="14014"/>
          </a:xfrm>
          <a:custGeom>
            <a:avLst/>
            <a:gdLst/>
            <a:ahLst/>
            <a:cxnLst/>
            <a:rect l="l" t="t" r="r" b="b"/>
            <a:pathLst>
              <a:path w="730" h="519" extrusionOk="0">
                <a:moveTo>
                  <a:pt x="394" y="0"/>
                </a:moveTo>
                <a:cubicBezTo>
                  <a:pt x="385" y="0"/>
                  <a:pt x="375" y="1"/>
                  <a:pt x="365" y="2"/>
                </a:cubicBezTo>
                <a:cubicBezTo>
                  <a:pt x="1" y="2"/>
                  <a:pt x="1" y="518"/>
                  <a:pt x="365" y="518"/>
                </a:cubicBezTo>
                <a:cubicBezTo>
                  <a:pt x="720" y="518"/>
                  <a:pt x="730" y="0"/>
                  <a:pt x="39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"/>
          <p:cNvSpPr/>
          <p:nvPr/>
        </p:nvSpPr>
        <p:spPr>
          <a:xfrm>
            <a:off x="6785582" y="1144823"/>
            <a:ext cx="29325" cy="21548"/>
          </a:xfrm>
          <a:custGeom>
            <a:avLst/>
            <a:gdLst/>
            <a:ahLst/>
            <a:cxnLst/>
            <a:rect l="l" t="t" r="r" b="b"/>
            <a:pathLst>
              <a:path w="1086" h="798" extrusionOk="0">
                <a:moveTo>
                  <a:pt x="699" y="734"/>
                </a:moveTo>
                <a:lnTo>
                  <a:pt x="643" y="744"/>
                </a:lnTo>
                <a:lnTo>
                  <a:pt x="643" y="744"/>
                </a:lnTo>
                <a:cubicBezTo>
                  <a:pt x="652" y="741"/>
                  <a:pt x="660" y="738"/>
                  <a:pt x="669" y="734"/>
                </a:cubicBezTo>
                <a:close/>
                <a:moveTo>
                  <a:pt x="512" y="0"/>
                </a:moveTo>
                <a:cubicBezTo>
                  <a:pt x="494" y="0"/>
                  <a:pt x="475" y="2"/>
                  <a:pt x="456" y="5"/>
                </a:cubicBezTo>
                <a:lnTo>
                  <a:pt x="335" y="5"/>
                </a:lnTo>
                <a:cubicBezTo>
                  <a:pt x="152" y="5"/>
                  <a:pt x="0" y="157"/>
                  <a:pt x="0" y="339"/>
                </a:cubicBezTo>
                <a:cubicBezTo>
                  <a:pt x="0" y="522"/>
                  <a:pt x="31" y="704"/>
                  <a:pt x="243" y="765"/>
                </a:cubicBezTo>
                <a:cubicBezTo>
                  <a:pt x="268" y="773"/>
                  <a:pt x="292" y="777"/>
                  <a:pt x="315" y="777"/>
                </a:cubicBezTo>
                <a:cubicBezTo>
                  <a:pt x="347" y="777"/>
                  <a:pt x="377" y="769"/>
                  <a:pt x="405" y="757"/>
                </a:cubicBezTo>
                <a:lnTo>
                  <a:pt x="405" y="757"/>
                </a:lnTo>
                <a:cubicBezTo>
                  <a:pt x="436" y="763"/>
                  <a:pt x="468" y="766"/>
                  <a:pt x="500" y="766"/>
                </a:cubicBezTo>
                <a:cubicBezTo>
                  <a:pt x="507" y="766"/>
                  <a:pt x="515" y="766"/>
                  <a:pt x="522" y="765"/>
                </a:cubicBezTo>
                <a:lnTo>
                  <a:pt x="522" y="765"/>
                </a:lnTo>
                <a:lnTo>
                  <a:pt x="730" y="795"/>
                </a:lnTo>
                <a:cubicBezTo>
                  <a:pt x="742" y="797"/>
                  <a:pt x="754" y="798"/>
                  <a:pt x="766" y="798"/>
                </a:cubicBezTo>
                <a:cubicBezTo>
                  <a:pt x="959" y="798"/>
                  <a:pt x="1086" y="572"/>
                  <a:pt x="943" y="400"/>
                </a:cubicBezTo>
                <a:lnTo>
                  <a:pt x="943" y="370"/>
                </a:lnTo>
                <a:cubicBezTo>
                  <a:pt x="911" y="338"/>
                  <a:pt x="880" y="307"/>
                  <a:pt x="849" y="272"/>
                </a:cubicBezTo>
                <a:lnTo>
                  <a:pt x="849" y="272"/>
                </a:lnTo>
                <a:cubicBezTo>
                  <a:pt x="794" y="112"/>
                  <a:pt x="667" y="0"/>
                  <a:pt x="51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"/>
          <p:cNvSpPr/>
          <p:nvPr/>
        </p:nvSpPr>
        <p:spPr>
          <a:xfrm>
            <a:off x="6603369" y="1386252"/>
            <a:ext cx="26300" cy="19712"/>
          </a:xfrm>
          <a:custGeom>
            <a:avLst/>
            <a:gdLst/>
            <a:ahLst/>
            <a:cxnLst/>
            <a:rect l="l" t="t" r="r" b="b"/>
            <a:pathLst>
              <a:path w="974" h="730" extrusionOk="0">
                <a:moveTo>
                  <a:pt x="487" y="0"/>
                </a:moveTo>
                <a:cubicBezTo>
                  <a:pt x="0" y="0"/>
                  <a:pt x="0" y="730"/>
                  <a:pt x="487" y="730"/>
                </a:cubicBezTo>
                <a:cubicBezTo>
                  <a:pt x="973" y="699"/>
                  <a:pt x="973" y="0"/>
                  <a:pt x="48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"/>
          <p:cNvSpPr/>
          <p:nvPr/>
        </p:nvSpPr>
        <p:spPr>
          <a:xfrm>
            <a:off x="6929209" y="1433803"/>
            <a:ext cx="23627" cy="13231"/>
          </a:xfrm>
          <a:custGeom>
            <a:avLst/>
            <a:gdLst/>
            <a:ahLst/>
            <a:cxnLst/>
            <a:rect l="l" t="t" r="r" b="b"/>
            <a:pathLst>
              <a:path w="875" h="490" extrusionOk="0">
                <a:moveTo>
                  <a:pt x="602" y="1"/>
                </a:moveTo>
                <a:cubicBezTo>
                  <a:pt x="594" y="1"/>
                  <a:pt x="586" y="1"/>
                  <a:pt x="578" y="2"/>
                </a:cubicBezTo>
                <a:lnTo>
                  <a:pt x="578" y="32"/>
                </a:lnTo>
                <a:lnTo>
                  <a:pt x="335" y="32"/>
                </a:lnTo>
                <a:cubicBezTo>
                  <a:pt x="1" y="32"/>
                  <a:pt x="1" y="488"/>
                  <a:pt x="335" y="488"/>
                </a:cubicBezTo>
                <a:lnTo>
                  <a:pt x="578" y="488"/>
                </a:lnTo>
                <a:cubicBezTo>
                  <a:pt x="586" y="489"/>
                  <a:pt x="594" y="490"/>
                  <a:pt x="602" y="490"/>
                </a:cubicBezTo>
                <a:cubicBezTo>
                  <a:pt x="874" y="490"/>
                  <a:pt x="874" y="1"/>
                  <a:pt x="6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"/>
          <p:cNvSpPr/>
          <p:nvPr/>
        </p:nvSpPr>
        <p:spPr>
          <a:xfrm>
            <a:off x="7138910" y="1578618"/>
            <a:ext cx="38209" cy="36858"/>
          </a:xfrm>
          <a:custGeom>
            <a:avLst/>
            <a:gdLst/>
            <a:ahLst/>
            <a:cxnLst/>
            <a:rect l="l" t="t" r="r" b="b"/>
            <a:pathLst>
              <a:path w="1415" h="1365" extrusionOk="0">
                <a:moveTo>
                  <a:pt x="916" y="1"/>
                </a:moveTo>
                <a:cubicBezTo>
                  <a:pt x="709" y="1"/>
                  <a:pt x="526" y="93"/>
                  <a:pt x="381" y="262"/>
                </a:cubicBezTo>
                <a:cubicBezTo>
                  <a:pt x="229" y="445"/>
                  <a:pt x="137" y="657"/>
                  <a:pt x="77" y="931"/>
                </a:cubicBezTo>
                <a:cubicBezTo>
                  <a:pt x="1" y="1220"/>
                  <a:pt x="289" y="1364"/>
                  <a:pt x="578" y="1364"/>
                </a:cubicBezTo>
                <a:cubicBezTo>
                  <a:pt x="867" y="1364"/>
                  <a:pt x="1156" y="1220"/>
                  <a:pt x="1080" y="931"/>
                </a:cubicBezTo>
                <a:lnTo>
                  <a:pt x="1080" y="901"/>
                </a:lnTo>
                <a:cubicBezTo>
                  <a:pt x="1080" y="870"/>
                  <a:pt x="1080" y="840"/>
                  <a:pt x="1080" y="809"/>
                </a:cubicBezTo>
                <a:lnTo>
                  <a:pt x="1080" y="718"/>
                </a:lnTo>
                <a:cubicBezTo>
                  <a:pt x="1080" y="705"/>
                  <a:pt x="1077" y="700"/>
                  <a:pt x="1073" y="700"/>
                </a:cubicBezTo>
                <a:cubicBezTo>
                  <a:pt x="1072" y="700"/>
                  <a:pt x="1072" y="700"/>
                  <a:pt x="1071" y="701"/>
                </a:cubicBezTo>
                <a:lnTo>
                  <a:pt x="1071" y="701"/>
                </a:lnTo>
                <a:cubicBezTo>
                  <a:pt x="1074" y="697"/>
                  <a:pt x="1076" y="693"/>
                  <a:pt x="1080" y="688"/>
                </a:cubicBezTo>
                <a:cubicBezTo>
                  <a:pt x="1080" y="627"/>
                  <a:pt x="1140" y="536"/>
                  <a:pt x="1201" y="475"/>
                </a:cubicBezTo>
                <a:cubicBezTo>
                  <a:pt x="1414" y="353"/>
                  <a:pt x="1323" y="19"/>
                  <a:pt x="1080" y="19"/>
                </a:cubicBezTo>
                <a:cubicBezTo>
                  <a:pt x="1024" y="7"/>
                  <a:pt x="969" y="1"/>
                  <a:pt x="91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"/>
          <p:cNvSpPr/>
          <p:nvPr/>
        </p:nvSpPr>
        <p:spPr>
          <a:xfrm>
            <a:off x="7164778" y="1326198"/>
            <a:ext cx="39424" cy="33807"/>
          </a:xfrm>
          <a:custGeom>
            <a:avLst/>
            <a:gdLst/>
            <a:ahLst/>
            <a:cxnLst/>
            <a:rect l="l" t="t" r="r" b="b"/>
            <a:pathLst>
              <a:path w="1460" h="1252" extrusionOk="0">
                <a:moveTo>
                  <a:pt x="838" y="1"/>
                </a:moveTo>
                <a:cubicBezTo>
                  <a:pt x="683" y="1"/>
                  <a:pt x="524" y="58"/>
                  <a:pt x="395" y="188"/>
                </a:cubicBezTo>
                <a:cubicBezTo>
                  <a:pt x="0" y="583"/>
                  <a:pt x="274" y="1251"/>
                  <a:pt x="851" y="1251"/>
                </a:cubicBezTo>
                <a:cubicBezTo>
                  <a:pt x="1186" y="1251"/>
                  <a:pt x="1459" y="978"/>
                  <a:pt x="1459" y="613"/>
                </a:cubicBezTo>
                <a:cubicBezTo>
                  <a:pt x="1459" y="245"/>
                  <a:pt x="1156" y="1"/>
                  <a:pt x="83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"/>
          <p:cNvSpPr/>
          <p:nvPr/>
        </p:nvSpPr>
        <p:spPr>
          <a:xfrm>
            <a:off x="7437261" y="1165912"/>
            <a:ext cx="33672" cy="26192"/>
          </a:xfrm>
          <a:custGeom>
            <a:avLst/>
            <a:gdLst/>
            <a:ahLst/>
            <a:cxnLst/>
            <a:rect l="l" t="t" r="r" b="b"/>
            <a:pathLst>
              <a:path w="1247" h="970" extrusionOk="0">
                <a:moveTo>
                  <a:pt x="728" y="1"/>
                </a:moveTo>
                <a:cubicBezTo>
                  <a:pt x="689" y="1"/>
                  <a:pt x="649" y="5"/>
                  <a:pt x="608" y="14"/>
                </a:cubicBezTo>
                <a:lnTo>
                  <a:pt x="426" y="45"/>
                </a:lnTo>
                <a:cubicBezTo>
                  <a:pt x="0" y="196"/>
                  <a:pt x="0" y="774"/>
                  <a:pt x="426" y="926"/>
                </a:cubicBezTo>
                <a:lnTo>
                  <a:pt x="608" y="956"/>
                </a:lnTo>
                <a:cubicBezTo>
                  <a:pt x="649" y="965"/>
                  <a:pt x="689" y="970"/>
                  <a:pt x="728" y="970"/>
                </a:cubicBezTo>
                <a:cubicBezTo>
                  <a:pt x="951" y="970"/>
                  <a:pt x="1139" y="829"/>
                  <a:pt x="1216" y="622"/>
                </a:cubicBezTo>
                <a:cubicBezTo>
                  <a:pt x="1247" y="561"/>
                  <a:pt x="1247" y="470"/>
                  <a:pt x="1216" y="409"/>
                </a:cubicBezTo>
                <a:lnTo>
                  <a:pt x="1216" y="348"/>
                </a:lnTo>
                <a:cubicBezTo>
                  <a:pt x="1139" y="142"/>
                  <a:pt x="951" y="1"/>
                  <a:pt x="72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2"/>
          <p:cNvSpPr/>
          <p:nvPr/>
        </p:nvSpPr>
        <p:spPr>
          <a:xfrm>
            <a:off x="7199234" y="990638"/>
            <a:ext cx="28758" cy="22196"/>
          </a:xfrm>
          <a:custGeom>
            <a:avLst/>
            <a:gdLst/>
            <a:ahLst/>
            <a:cxnLst/>
            <a:rect l="l" t="t" r="r" b="b"/>
            <a:pathLst>
              <a:path w="1065" h="822" extrusionOk="0">
                <a:moveTo>
                  <a:pt x="548" y="0"/>
                </a:moveTo>
                <a:cubicBezTo>
                  <a:pt x="1" y="0"/>
                  <a:pt x="1" y="821"/>
                  <a:pt x="548" y="821"/>
                </a:cubicBezTo>
                <a:cubicBezTo>
                  <a:pt x="1065" y="821"/>
                  <a:pt x="1065" y="0"/>
                  <a:pt x="54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2"/>
          <p:cNvSpPr/>
          <p:nvPr/>
        </p:nvSpPr>
        <p:spPr>
          <a:xfrm>
            <a:off x="6471219" y="1122789"/>
            <a:ext cx="27948" cy="43717"/>
          </a:xfrm>
          <a:custGeom>
            <a:avLst/>
            <a:gdLst/>
            <a:ahLst/>
            <a:cxnLst/>
            <a:rect l="l" t="t" r="r" b="b"/>
            <a:pathLst>
              <a:path w="1035" h="1619" extrusionOk="0">
                <a:moveTo>
                  <a:pt x="517" y="0"/>
                </a:moveTo>
                <a:cubicBezTo>
                  <a:pt x="365" y="0"/>
                  <a:pt x="214" y="91"/>
                  <a:pt x="153" y="243"/>
                </a:cubicBezTo>
                <a:cubicBezTo>
                  <a:pt x="62" y="395"/>
                  <a:pt x="1" y="578"/>
                  <a:pt x="31" y="760"/>
                </a:cubicBezTo>
                <a:cubicBezTo>
                  <a:pt x="1" y="1034"/>
                  <a:pt x="122" y="1338"/>
                  <a:pt x="335" y="1550"/>
                </a:cubicBezTo>
                <a:cubicBezTo>
                  <a:pt x="381" y="1596"/>
                  <a:pt x="449" y="1619"/>
                  <a:pt x="517" y="1619"/>
                </a:cubicBezTo>
                <a:cubicBezTo>
                  <a:pt x="586" y="1619"/>
                  <a:pt x="654" y="1596"/>
                  <a:pt x="700" y="1550"/>
                </a:cubicBezTo>
                <a:cubicBezTo>
                  <a:pt x="913" y="1338"/>
                  <a:pt x="1034" y="1034"/>
                  <a:pt x="1034" y="760"/>
                </a:cubicBezTo>
                <a:cubicBezTo>
                  <a:pt x="1034" y="578"/>
                  <a:pt x="1004" y="426"/>
                  <a:pt x="913" y="274"/>
                </a:cubicBezTo>
                <a:cubicBezTo>
                  <a:pt x="821" y="122"/>
                  <a:pt x="700" y="0"/>
                  <a:pt x="51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"/>
          <p:cNvSpPr/>
          <p:nvPr/>
        </p:nvSpPr>
        <p:spPr>
          <a:xfrm>
            <a:off x="6185614" y="979162"/>
            <a:ext cx="56651" cy="20522"/>
          </a:xfrm>
          <a:custGeom>
            <a:avLst/>
            <a:gdLst/>
            <a:ahLst/>
            <a:cxnLst/>
            <a:rect l="l" t="t" r="r" b="b"/>
            <a:pathLst>
              <a:path w="2098" h="760" extrusionOk="0">
                <a:moveTo>
                  <a:pt x="846" y="1"/>
                </a:moveTo>
                <a:cubicBezTo>
                  <a:pt x="678" y="1"/>
                  <a:pt x="508" y="11"/>
                  <a:pt x="334" y="30"/>
                </a:cubicBezTo>
                <a:cubicBezTo>
                  <a:pt x="30" y="122"/>
                  <a:pt x="0" y="547"/>
                  <a:pt x="243" y="699"/>
                </a:cubicBezTo>
                <a:cubicBezTo>
                  <a:pt x="304" y="760"/>
                  <a:pt x="365" y="760"/>
                  <a:pt x="456" y="760"/>
                </a:cubicBezTo>
                <a:cubicBezTo>
                  <a:pt x="942" y="699"/>
                  <a:pt x="1429" y="608"/>
                  <a:pt x="1915" y="547"/>
                </a:cubicBezTo>
                <a:cubicBezTo>
                  <a:pt x="2097" y="486"/>
                  <a:pt x="2097" y="213"/>
                  <a:pt x="1915" y="152"/>
                </a:cubicBezTo>
                <a:cubicBezTo>
                  <a:pt x="1562" y="48"/>
                  <a:pt x="1209" y="1"/>
                  <a:pt x="84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2"/>
          <p:cNvSpPr/>
          <p:nvPr/>
        </p:nvSpPr>
        <p:spPr>
          <a:xfrm>
            <a:off x="6599697" y="974950"/>
            <a:ext cx="31593" cy="14986"/>
          </a:xfrm>
          <a:custGeom>
            <a:avLst/>
            <a:gdLst/>
            <a:ahLst/>
            <a:cxnLst/>
            <a:rect l="l" t="t" r="r" b="b"/>
            <a:pathLst>
              <a:path w="1170" h="555" extrusionOk="0">
                <a:moveTo>
                  <a:pt x="330" y="0"/>
                </a:moveTo>
                <a:cubicBezTo>
                  <a:pt x="1" y="0"/>
                  <a:pt x="1" y="555"/>
                  <a:pt x="330" y="555"/>
                </a:cubicBezTo>
                <a:cubicBezTo>
                  <a:pt x="346" y="555"/>
                  <a:pt x="362" y="554"/>
                  <a:pt x="380" y="551"/>
                </a:cubicBezTo>
                <a:lnTo>
                  <a:pt x="866" y="490"/>
                </a:lnTo>
                <a:cubicBezTo>
                  <a:pt x="1170" y="490"/>
                  <a:pt x="1170" y="34"/>
                  <a:pt x="866" y="34"/>
                </a:cubicBezTo>
                <a:lnTo>
                  <a:pt x="380" y="4"/>
                </a:lnTo>
                <a:cubicBezTo>
                  <a:pt x="362" y="1"/>
                  <a:pt x="346" y="0"/>
                  <a:pt x="33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"/>
          <p:cNvSpPr/>
          <p:nvPr/>
        </p:nvSpPr>
        <p:spPr>
          <a:xfrm>
            <a:off x="6876338" y="957587"/>
            <a:ext cx="22520" cy="30162"/>
          </a:xfrm>
          <a:custGeom>
            <a:avLst/>
            <a:gdLst/>
            <a:ahLst/>
            <a:cxnLst/>
            <a:rect l="l" t="t" r="r" b="b"/>
            <a:pathLst>
              <a:path w="834" h="1117" extrusionOk="0">
                <a:moveTo>
                  <a:pt x="365" y="1"/>
                </a:moveTo>
                <a:cubicBezTo>
                  <a:pt x="174" y="1"/>
                  <a:pt x="0" y="187"/>
                  <a:pt x="44" y="404"/>
                </a:cubicBezTo>
                <a:cubicBezTo>
                  <a:pt x="104" y="617"/>
                  <a:pt x="317" y="769"/>
                  <a:pt x="439" y="1012"/>
                </a:cubicBezTo>
                <a:cubicBezTo>
                  <a:pt x="471" y="1087"/>
                  <a:pt x="519" y="1117"/>
                  <a:pt x="568" y="1117"/>
                </a:cubicBezTo>
                <a:cubicBezTo>
                  <a:pt x="658" y="1117"/>
                  <a:pt x="753" y="1019"/>
                  <a:pt x="773" y="921"/>
                </a:cubicBezTo>
                <a:cubicBezTo>
                  <a:pt x="834" y="617"/>
                  <a:pt x="773" y="313"/>
                  <a:pt x="591" y="100"/>
                </a:cubicBezTo>
                <a:cubicBezTo>
                  <a:pt x="521" y="30"/>
                  <a:pt x="442" y="1"/>
                  <a:pt x="36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"/>
          <p:cNvSpPr/>
          <p:nvPr/>
        </p:nvSpPr>
        <p:spPr>
          <a:xfrm>
            <a:off x="6924294" y="1119494"/>
            <a:ext cx="837" cy="837"/>
          </a:xfrm>
          <a:custGeom>
            <a:avLst/>
            <a:gdLst/>
            <a:ahLst/>
            <a:cxnLst/>
            <a:rect l="l" t="t" r="r" b="b"/>
            <a:pathLst>
              <a:path w="31" h="31" extrusionOk="0">
                <a:moveTo>
                  <a:pt x="31" y="1"/>
                </a:moveTo>
                <a:cubicBezTo>
                  <a:pt x="0" y="1"/>
                  <a:pt x="0" y="31"/>
                  <a:pt x="31" y="31"/>
                </a:cubicBezTo>
                <a:cubicBezTo>
                  <a:pt x="31" y="31"/>
                  <a:pt x="31" y="1"/>
                  <a:pt x="3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"/>
          <p:cNvSpPr/>
          <p:nvPr/>
        </p:nvSpPr>
        <p:spPr>
          <a:xfrm>
            <a:off x="6973520" y="907120"/>
            <a:ext cx="9073" cy="20549"/>
          </a:xfrm>
          <a:custGeom>
            <a:avLst/>
            <a:gdLst/>
            <a:ahLst/>
            <a:cxnLst/>
            <a:rect l="l" t="t" r="r" b="b"/>
            <a:pathLst>
              <a:path w="336" h="761" extrusionOk="0">
                <a:moveTo>
                  <a:pt x="153" y="1"/>
                </a:moveTo>
                <a:cubicBezTo>
                  <a:pt x="85" y="1"/>
                  <a:pt x="16" y="39"/>
                  <a:pt x="1" y="115"/>
                </a:cubicBezTo>
                <a:lnTo>
                  <a:pt x="1" y="601"/>
                </a:lnTo>
                <a:cubicBezTo>
                  <a:pt x="16" y="707"/>
                  <a:pt x="100" y="761"/>
                  <a:pt x="179" y="761"/>
                </a:cubicBezTo>
                <a:cubicBezTo>
                  <a:pt x="259" y="761"/>
                  <a:pt x="335" y="707"/>
                  <a:pt x="335" y="601"/>
                </a:cubicBezTo>
                <a:lnTo>
                  <a:pt x="305" y="601"/>
                </a:lnTo>
                <a:lnTo>
                  <a:pt x="305" y="115"/>
                </a:lnTo>
                <a:cubicBezTo>
                  <a:pt x="290" y="39"/>
                  <a:pt x="221" y="1"/>
                  <a:pt x="1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"/>
          <p:cNvSpPr/>
          <p:nvPr/>
        </p:nvSpPr>
        <p:spPr>
          <a:xfrm>
            <a:off x="7420033" y="1457593"/>
            <a:ext cx="14770" cy="6643"/>
          </a:xfrm>
          <a:custGeom>
            <a:avLst/>
            <a:gdLst/>
            <a:ahLst/>
            <a:cxnLst/>
            <a:rect l="l" t="t" r="r" b="b"/>
            <a:pathLst>
              <a:path w="547" h="246" extrusionOk="0">
                <a:moveTo>
                  <a:pt x="392" y="0"/>
                </a:moveTo>
                <a:cubicBezTo>
                  <a:pt x="384" y="0"/>
                  <a:pt x="375" y="1"/>
                  <a:pt x="365" y="3"/>
                </a:cubicBezTo>
                <a:lnTo>
                  <a:pt x="122" y="3"/>
                </a:lnTo>
                <a:cubicBezTo>
                  <a:pt x="0" y="3"/>
                  <a:pt x="0" y="215"/>
                  <a:pt x="122" y="215"/>
                </a:cubicBezTo>
                <a:lnTo>
                  <a:pt x="365" y="246"/>
                </a:lnTo>
                <a:cubicBezTo>
                  <a:pt x="538" y="246"/>
                  <a:pt x="547" y="0"/>
                  <a:pt x="39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"/>
          <p:cNvSpPr/>
          <p:nvPr/>
        </p:nvSpPr>
        <p:spPr>
          <a:xfrm>
            <a:off x="5416556" y="2484390"/>
            <a:ext cx="36939" cy="27948"/>
          </a:xfrm>
          <a:custGeom>
            <a:avLst/>
            <a:gdLst/>
            <a:ahLst/>
            <a:cxnLst/>
            <a:rect l="l" t="t" r="r" b="b"/>
            <a:pathLst>
              <a:path w="1368" h="1035" extrusionOk="0">
                <a:moveTo>
                  <a:pt x="728" y="1"/>
                </a:moveTo>
                <a:cubicBezTo>
                  <a:pt x="719" y="1"/>
                  <a:pt x="709" y="1"/>
                  <a:pt x="699" y="1"/>
                </a:cubicBezTo>
                <a:cubicBezTo>
                  <a:pt x="0" y="1"/>
                  <a:pt x="0" y="1035"/>
                  <a:pt x="699" y="1035"/>
                </a:cubicBezTo>
                <a:cubicBezTo>
                  <a:pt x="1358" y="1005"/>
                  <a:pt x="1368" y="1"/>
                  <a:pt x="72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"/>
          <p:cNvSpPr/>
          <p:nvPr/>
        </p:nvSpPr>
        <p:spPr>
          <a:xfrm>
            <a:off x="5608597" y="2181773"/>
            <a:ext cx="20549" cy="23195"/>
          </a:xfrm>
          <a:custGeom>
            <a:avLst/>
            <a:gdLst/>
            <a:ahLst/>
            <a:cxnLst/>
            <a:rect l="l" t="t" r="r" b="b"/>
            <a:pathLst>
              <a:path w="761" h="859" extrusionOk="0">
                <a:moveTo>
                  <a:pt x="385" y="0"/>
                </a:moveTo>
                <a:cubicBezTo>
                  <a:pt x="267" y="0"/>
                  <a:pt x="153" y="68"/>
                  <a:pt x="122" y="205"/>
                </a:cubicBezTo>
                <a:lnTo>
                  <a:pt x="62" y="448"/>
                </a:lnTo>
                <a:cubicBezTo>
                  <a:pt x="1" y="722"/>
                  <a:pt x="191" y="859"/>
                  <a:pt x="381" y="859"/>
                </a:cubicBezTo>
                <a:cubicBezTo>
                  <a:pt x="571" y="859"/>
                  <a:pt x="761" y="722"/>
                  <a:pt x="700" y="448"/>
                </a:cubicBezTo>
                <a:lnTo>
                  <a:pt x="670" y="205"/>
                </a:lnTo>
                <a:cubicBezTo>
                  <a:pt x="624" y="68"/>
                  <a:pt x="502" y="0"/>
                  <a:pt x="38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"/>
          <p:cNvSpPr/>
          <p:nvPr/>
        </p:nvSpPr>
        <p:spPr>
          <a:xfrm>
            <a:off x="5797372" y="2371114"/>
            <a:ext cx="23843" cy="18119"/>
          </a:xfrm>
          <a:custGeom>
            <a:avLst/>
            <a:gdLst/>
            <a:ahLst/>
            <a:cxnLst/>
            <a:rect l="l" t="t" r="r" b="b"/>
            <a:pathLst>
              <a:path w="883" h="671" extrusionOk="0">
                <a:moveTo>
                  <a:pt x="455" y="1"/>
                </a:moveTo>
                <a:cubicBezTo>
                  <a:pt x="446" y="1"/>
                  <a:pt x="436" y="1"/>
                  <a:pt x="426" y="2"/>
                </a:cubicBezTo>
                <a:cubicBezTo>
                  <a:pt x="1" y="2"/>
                  <a:pt x="1" y="671"/>
                  <a:pt x="426" y="671"/>
                </a:cubicBezTo>
                <a:cubicBezTo>
                  <a:pt x="873" y="671"/>
                  <a:pt x="882" y="1"/>
                  <a:pt x="45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"/>
          <p:cNvSpPr/>
          <p:nvPr/>
        </p:nvSpPr>
        <p:spPr>
          <a:xfrm>
            <a:off x="5886021" y="2112619"/>
            <a:ext cx="42718" cy="22385"/>
          </a:xfrm>
          <a:custGeom>
            <a:avLst/>
            <a:gdLst/>
            <a:ahLst/>
            <a:cxnLst/>
            <a:rect l="l" t="t" r="r" b="b"/>
            <a:pathLst>
              <a:path w="1582" h="829" extrusionOk="0">
                <a:moveTo>
                  <a:pt x="1034" y="0"/>
                </a:moveTo>
                <a:cubicBezTo>
                  <a:pt x="761" y="0"/>
                  <a:pt x="457" y="61"/>
                  <a:pt x="183" y="183"/>
                </a:cubicBezTo>
                <a:cubicBezTo>
                  <a:pt x="1" y="274"/>
                  <a:pt x="1" y="547"/>
                  <a:pt x="183" y="669"/>
                </a:cubicBezTo>
                <a:cubicBezTo>
                  <a:pt x="410" y="770"/>
                  <a:pt x="657" y="829"/>
                  <a:pt x="891" y="829"/>
                </a:cubicBezTo>
                <a:cubicBezTo>
                  <a:pt x="939" y="829"/>
                  <a:pt x="987" y="826"/>
                  <a:pt x="1034" y="821"/>
                </a:cubicBezTo>
                <a:cubicBezTo>
                  <a:pt x="1581" y="821"/>
                  <a:pt x="1581" y="0"/>
                  <a:pt x="10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2"/>
          <p:cNvSpPr/>
          <p:nvPr/>
        </p:nvSpPr>
        <p:spPr>
          <a:xfrm>
            <a:off x="5557374" y="1944934"/>
            <a:ext cx="28272" cy="41017"/>
          </a:xfrm>
          <a:custGeom>
            <a:avLst/>
            <a:gdLst/>
            <a:ahLst/>
            <a:cxnLst/>
            <a:rect l="l" t="t" r="r" b="b"/>
            <a:pathLst>
              <a:path w="1047" h="1519" extrusionOk="0">
                <a:moveTo>
                  <a:pt x="352" y="1"/>
                </a:moveTo>
                <a:cubicBezTo>
                  <a:pt x="172" y="1"/>
                  <a:pt x="1" y="180"/>
                  <a:pt x="44" y="374"/>
                </a:cubicBezTo>
                <a:cubicBezTo>
                  <a:pt x="74" y="496"/>
                  <a:pt x="105" y="587"/>
                  <a:pt x="135" y="678"/>
                </a:cubicBezTo>
                <a:cubicBezTo>
                  <a:pt x="135" y="678"/>
                  <a:pt x="159" y="774"/>
                  <a:pt x="164" y="774"/>
                </a:cubicBezTo>
                <a:cubicBezTo>
                  <a:pt x="165" y="774"/>
                  <a:pt x="165" y="773"/>
                  <a:pt x="165" y="769"/>
                </a:cubicBezTo>
                <a:lnTo>
                  <a:pt x="165" y="800"/>
                </a:lnTo>
                <a:cubicBezTo>
                  <a:pt x="13" y="1073"/>
                  <a:pt x="135" y="1408"/>
                  <a:pt x="439" y="1499"/>
                </a:cubicBezTo>
                <a:cubicBezTo>
                  <a:pt x="483" y="1512"/>
                  <a:pt x="527" y="1518"/>
                  <a:pt x="570" y="1518"/>
                </a:cubicBezTo>
                <a:cubicBezTo>
                  <a:pt x="825" y="1518"/>
                  <a:pt x="1047" y="1303"/>
                  <a:pt x="1047" y="1043"/>
                </a:cubicBezTo>
                <a:cubicBezTo>
                  <a:pt x="1047" y="830"/>
                  <a:pt x="1016" y="648"/>
                  <a:pt x="895" y="465"/>
                </a:cubicBezTo>
                <a:cubicBezTo>
                  <a:pt x="773" y="344"/>
                  <a:pt x="652" y="222"/>
                  <a:pt x="560" y="101"/>
                </a:cubicBezTo>
                <a:cubicBezTo>
                  <a:pt x="499" y="30"/>
                  <a:pt x="425" y="1"/>
                  <a:pt x="3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"/>
          <p:cNvSpPr/>
          <p:nvPr/>
        </p:nvSpPr>
        <p:spPr>
          <a:xfrm>
            <a:off x="5504368" y="1754755"/>
            <a:ext cx="27111" cy="23951"/>
          </a:xfrm>
          <a:custGeom>
            <a:avLst/>
            <a:gdLst/>
            <a:ahLst/>
            <a:cxnLst/>
            <a:rect l="l" t="t" r="r" b="b"/>
            <a:pathLst>
              <a:path w="1004" h="887" extrusionOk="0">
                <a:moveTo>
                  <a:pt x="396" y="1"/>
                </a:moveTo>
                <a:cubicBezTo>
                  <a:pt x="274" y="1"/>
                  <a:pt x="153" y="62"/>
                  <a:pt x="92" y="183"/>
                </a:cubicBezTo>
                <a:cubicBezTo>
                  <a:pt x="1" y="365"/>
                  <a:pt x="1" y="548"/>
                  <a:pt x="92" y="730"/>
                </a:cubicBezTo>
                <a:cubicBezTo>
                  <a:pt x="139" y="842"/>
                  <a:pt x="237" y="886"/>
                  <a:pt x="337" y="886"/>
                </a:cubicBezTo>
                <a:cubicBezTo>
                  <a:pt x="428" y="886"/>
                  <a:pt x="520" y="849"/>
                  <a:pt x="578" y="791"/>
                </a:cubicBezTo>
                <a:cubicBezTo>
                  <a:pt x="637" y="732"/>
                  <a:pt x="688" y="667"/>
                  <a:pt x="723" y="597"/>
                </a:cubicBezTo>
                <a:lnTo>
                  <a:pt x="723" y="597"/>
                </a:lnTo>
                <a:lnTo>
                  <a:pt x="760" y="578"/>
                </a:lnTo>
                <a:cubicBezTo>
                  <a:pt x="1004" y="396"/>
                  <a:pt x="882" y="1"/>
                  <a:pt x="60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"/>
          <p:cNvSpPr/>
          <p:nvPr/>
        </p:nvSpPr>
        <p:spPr>
          <a:xfrm>
            <a:off x="5780144" y="1743954"/>
            <a:ext cx="28002" cy="22061"/>
          </a:xfrm>
          <a:custGeom>
            <a:avLst/>
            <a:gdLst/>
            <a:ahLst/>
            <a:cxnLst/>
            <a:rect l="l" t="t" r="r" b="b"/>
            <a:pathLst>
              <a:path w="1037" h="817" extrusionOk="0">
                <a:moveTo>
                  <a:pt x="556" y="1"/>
                </a:moveTo>
                <a:cubicBezTo>
                  <a:pt x="479" y="1"/>
                  <a:pt x="401" y="31"/>
                  <a:pt x="335" y="97"/>
                </a:cubicBezTo>
                <a:cubicBezTo>
                  <a:pt x="183" y="249"/>
                  <a:pt x="1" y="431"/>
                  <a:pt x="153" y="644"/>
                </a:cubicBezTo>
                <a:cubicBezTo>
                  <a:pt x="210" y="713"/>
                  <a:pt x="281" y="738"/>
                  <a:pt x="356" y="738"/>
                </a:cubicBezTo>
                <a:cubicBezTo>
                  <a:pt x="357" y="738"/>
                  <a:pt x="358" y="738"/>
                  <a:pt x="359" y="738"/>
                </a:cubicBezTo>
                <a:lnTo>
                  <a:pt x="359" y="738"/>
                </a:lnTo>
                <a:cubicBezTo>
                  <a:pt x="417" y="793"/>
                  <a:pt x="496" y="817"/>
                  <a:pt x="578" y="817"/>
                </a:cubicBezTo>
                <a:cubicBezTo>
                  <a:pt x="798" y="817"/>
                  <a:pt x="1036" y="643"/>
                  <a:pt x="943" y="401"/>
                </a:cubicBezTo>
                <a:lnTo>
                  <a:pt x="882" y="249"/>
                </a:lnTo>
                <a:cubicBezTo>
                  <a:pt x="824" y="94"/>
                  <a:pt x="692" y="1"/>
                  <a:pt x="55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2"/>
          <p:cNvSpPr/>
          <p:nvPr/>
        </p:nvSpPr>
        <p:spPr>
          <a:xfrm>
            <a:off x="5799019" y="1913179"/>
            <a:ext cx="20549" cy="14797"/>
          </a:xfrm>
          <a:custGeom>
            <a:avLst/>
            <a:gdLst/>
            <a:ahLst/>
            <a:cxnLst/>
            <a:rect l="l" t="t" r="r" b="b"/>
            <a:pathLst>
              <a:path w="761" h="548" extrusionOk="0">
                <a:moveTo>
                  <a:pt x="365" y="0"/>
                </a:moveTo>
                <a:cubicBezTo>
                  <a:pt x="1" y="0"/>
                  <a:pt x="1" y="547"/>
                  <a:pt x="365" y="547"/>
                </a:cubicBezTo>
                <a:cubicBezTo>
                  <a:pt x="761" y="547"/>
                  <a:pt x="761" y="0"/>
                  <a:pt x="36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"/>
          <p:cNvSpPr/>
          <p:nvPr/>
        </p:nvSpPr>
        <p:spPr>
          <a:xfrm>
            <a:off x="5963167" y="2077111"/>
            <a:ext cx="34509" cy="30594"/>
          </a:xfrm>
          <a:custGeom>
            <a:avLst/>
            <a:gdLst/>
            <a:ahLst/>
            <a:cxnLst/>
            <a:rect l="l" t="t" r="r" b="b"/>
            <a:pathLst>
              <a:path w="1278" h="1133" extrusionOk="0">
                <a:moveTo>
                  <a:pt x="369" y="1"/>
                </a:moveTo>
                <a:cubicBezTo>
                  <a:pt x="297" y="1"/>
                  <a:pt x="229" y="23"/>
                  <a:pt x="183" y="69"/>
                </a:cubicBezTo>
                <a:cubicBezTo>
                  <a:pt x="1" y="282"/>
                  <a:pt x="1" y="586"/>
                  <a:pt x="183" y="798"/>
                </a:cubicBezTo>
                <a:cubicBezTo>
                  <a:pt x="335" y="1011"/>
                  <a:pt x="578" y="1133"/>
                  <a:pt x="852" y="1133"/>
                </a:cubicBezTo>
                <a:cubicBezTo>
                  <a:pt x="1277" y="1072"/>
                  <a:pt x="1277" y="464"/>
                  <a:pt x="852" y="403"/>
                </a:cubicBezTo>
                <a:cubicBezTo>
                  <a:pt x="670" y="403"/>
                  <a:pt x="700" y="221"/>
                  <a:pt x="578" y="69"/>
                </a:cubicBezTo>
                <a:cubicBezTo>
                  <a:pt x="518" y="23"/>
                  <a:pt x="442" y="1"/>
                  <a:pt x="36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2"/>
          <p:cNvSpPr/>
          <p:nvPr/>
        </p:nvSpPr>
        <p:spPr>
          <a:xfrm>
            <a:off x="5219302" y="2120207"/>
            <a:ext cx="31485" cy="20927"/>
          </a:xfrm>
          <a:custGeom>
            <a:avLst/>
            <a:gdLst/>
            <a:ahLst/>
            <a:cxnLst/>
            <a:rect l="l" t="t" r="r" b="b"/>
            <a:pathLst>
              <a:path w="1166" h="775" extrusionOk="0">
                <a:moveTo>
                  <a:pt x="302" y="0"/>
                </a:moveTo>
                <a:cubicBezTo>
                  <a:pt x="269" y="0"/>
                  <a:pt x="239" y="8"/>
                  <a:pt x="211" y="21"/>
                </a:cubicBezTo>
                <a:lnTo>
                  <a:pt x="211" y="21"/>
                </a:lnTo>
                <a:cubicBezTo>
                  <a:pt x="60" y="47"/>
                  <a:pt x="1" y="213"/>
                  <a:pt x="14" y="382"/>
                </a:cubicBezTo>
                <a:lnTo>
                  <a:pt x="14" y="382"/>
                </a:lnTo>
                <a:cubicBezTo>
                  <a:pt x="1" y="544"/>
                  <a:pt x="56" y="704"/>
                  <a:pt x="198" y="745"/>
                </a:cubicBezTo>
                <a:lnTo>
                  <a:pt x="198" y="745"/>
                </a:lnTo>
                <a:cubicBezTo>
                  <a:pt x="230" y="764"/>
                  <a:pt x="266" y="775"/>
                  <a:pt x="305" y="775"/>
                </a:cubicBezTo>
                <a:cubicBezTo>
                  <a:pt x="336" y="775"/>
                  <a:pt x="370" y="768"/>
                  <a:pt x="405" y="753"/>
                </a:cubicBezTo>
                <a:lnTo>
                  <a:pt x="709" y="753"/>
                </a:lnTo>
                <a:cubicBezTo>
                  <a:pt x="1165" y="753"/>
                  <a:pt x="1165" y="54"/>
                  <a:pt x="709" y="54"/>
                </a:cubicBezTo>
                <a:lnTo>
                  <a:pt x="709" y="23"/>
                </a:lnTo>
                <a:lnTo>
                  <a:pt x="405" y="23"/>
                </a:lnTo>
                <a:cubicBezTo>
                  <a:pt x="369" y="7"/>
                  <a:pt x="334" y="0"/>
                  <a:pt x="30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2"/>
          <p:cNvSpPr/>
          <p:nvPr/>
        </p:nvSpPr>
        <p:spPr>
          <a:xfrm>
            <a:off x="5177718" y="1918066"/>
            <a:ext cx="37776" cy="17309"/>
          </a:xfrm>
          <a:custGeom>
            <a:avLst/>
            <a:gdLst/>
            <a:ahLst/>
            <a:cxnLst/>
            <a:rect l="l" t="t" r="r" b="b"/>
            <a:pathLst>
              <a:path w="1399" h="641" extrusionOk="0">
                <a:moveTo>
                  <a:pt x="721" y="0"/>
                </a:moveTo>
                <a:cubicBezTo>
                  <a:pt x="536" y="0"/>
                  <a:pt x="359" y="34"/>
                  <a:pt x="182" y="93"/>
                </a:cubicBezTo>
                <a:cubicBezTo>
                  <a:pt x="0" y="214"/>
                  <a:pt x="0" y="427"/>
                  <a:pt x="182" y="549"/>
                </a:cubicBezTo>
                <a:cubicBezTo>
                  <a:pt x="359" y="607"/>
                  <a:pt x="536" y="641"/>
                  <a:pt x="721" y="641"/>
                </a:cubicBezTo>
                <a:cubicBezTo>
                  <a:pt x="822" y="641"/>
                  <a:pt x="926" y="631"/>
                  <a:pt x="1034" y="609"/>
                </a:cubicBezTo>
                <a:cubicBezTo>
                  <a:pt x="1398" y="579"/>
                  <a:pt x="1398" y="62"/>
                  <a:pt x="1034" y="32"/>
                </a:cubicBezTo>
                <a:cubicBezTo>
                  <a:pt x="926" y="10"/>
                  <a:pt x="822" y="0"/>
                  <a:pt x="7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"/>
          <p:cNvSpPr/>
          <p:nvPr/>
        </p:nvSpPr>
        <p:spPr>
          <a:xfrm>
            <a:off x="4873211" y="1756618"/>
            <a:ext cx="30378" cy="28002"/>
          </a:xfrm>
          <a:custGeom>
            <a:avLst/>
            <a:gdLst/>
            <a:ahLst/>
            <a:cxnLst/>
            <a:rect l="l" t="t" r="r" b="b"/>
            <a:pathLst>
              <a:path w="1125" h="1037" extrusionOk="0">
                <a:moveTo>
                  <a:pt x="410" y="0"/>
                </a:moveTo>
                <a:cubicBezTo>
                  <a:pt x="331" y="0"/>
                  <a:pt x="250" y="40"/>
                  <a:pt x="213" y="114"/>
                </a:cubicBezTo>
                <a:cubicBezTo>
                  <a:pt x="0" y="357"/>
                  <a:pt x="243" y="752"/>
                  <a:pt x="426" y="935"/>
                </a:cubicBezTo>
                <a:cubicBezTo>
                  <a:pt x="491" y="1007"/>
                  <a:pt x="565" y="1036"/>
                  <a:pt x="636" y="1036"/>
                </a:cubicBezTo>
                <a:cubicBezTo>
                  <a:pt x="897" y="1036"/>
                  <a:pt x="1125" y="639"/>
                  <a:pt x="791" y="448"/>
                </a:cubicBezTo>
                <a:cubicBezTo>
                  <a:pt x="669" y="357"/>
                  <a:pt x="669" y="205"/>
                  <a:pt x="547" y="53"/>
                </a:cubicBezTo>
                <a:cubicBezTo>
                  <a:pt x="511" y="17"/>
                  <a:pt x="461" y="0"/>
                  <a:pt x="41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"/>
          <p:cNvSpPr/>
          <p:nvPr/>
        </p:nvSpPr>
        <p:spPr>
          <a:xfrm>
            <a:off x="5766184" y="1622632"/>
            <a:ext cx="7426" cy="24032"/>
          </a:xfrm>
          <a:custGeom>
            <a:avLst/>
            <a:gdLst/>
            <a:ahLst/>
            <a:cxnLst/>
            <a:rect l="l" t="t" r="r" b="b"/>
            <a:pathLst>
              <a:path w="275" h="890" extrusionOk="0">
                <a:moveTo>
                  <a:pt x="138" y="0"/>
                </a:moveTo>
                <a:cubicBezTo>
                  <a:pt x="77" y="0"/>
                  <a:pt x="16" y="30"/>
                  <a:pt x="1" y="91"/>
                </a:cubicBezTo>
                <a:lnTo>
                  <a:pt x="62" y="821"/>
                </a:lnTo>
                <a:cubicBezTo>
                  <a:pt x="62" y="866"/>
                  <a:pt x="100" y="889"/>
                  <a:pt x="138" y="889"/>
                </a:cubicBezTo>
                <a:cubicBezTo>
                  <a:pt x="176" y="889"/>
                  <a:pt x="214" y="866"/>
                  <a:pt x="214" y="821"/>
                </a:cubicBezTo>
                <a:lnTo>
                  <a:pt x="274" y="91"/>
                </a:lnTo>
                <a:cubicBezTo>
                  <a:pt x="259" y="30"/>
                  <a:pt x="198" y="0"/>
                  <a:pt x="13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2"/>
          <p:cNvSpPr/>
          <p:nvPr/>
        </p:nvSpPr>
        <p:spPr>
          <a:xfrm>
            <a:off x="5863042" y="2624560"/>
            <a:ext cx="10693" cy="23006"/>
          </a:xfrm>
          <a:custGeom>
            <a:avLst/>
            <a:gdLst/>
            <a:ahLst/>
            <a:cxnLst/>
            <a:rect l="l" t="t" r="r" b="b"/>
            <a:pathLst>
              <a:path w="396" h="852" extrusionOk="0">
                <a:moveTo>
                  <a:pt x="198" y="0"/>
                </a:moveTo>
                <a:cubicBezTo>
                  <a:pt x="115" y="0"/>
                  <a:pt x="31" y="54"/>
                  <a:pt x="31" y="160"/>
                </a:cubicBezTo>
                <a:cubicBezTo>
                  <a:pt x="31" y="342"/>
                  <a:pt x="1" y="494"/>
                  <a:pt x="1" y="646"/>
                </a:cubicBezTo>
                <a:cubicBezTo>
                  <a:pt x="1" y="783"/>
                  <a:pt x="99" y="852"/>
                  <a:pt x="194" y="852"/>
                </a:cubicBezTo>
                <a:cubicBezTo>
                  <a:pt x="289" y="852"/>
                  <a:pt x="380" y="783"/>
                  <a:pt x="365" y="646"/>
                </a:cubicBezTo>
                <a:lnTo>
                  <a:pt x="396" y="646"/>
                </a:lnTo>
                <a:cubicBezTo>
                  <a:pt x="396" y="494"/>
                  <a:pt x="365" y="342"/>
                  <a:pt x="365" y="160"/>
                </a:cubicBezTo>
                <a:cubicBezTo>
                  <a:pt x="365" y="54"/>
                  <a:pt x="282" y="0"/>
                  <a:pt x="19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2"/>
          <p:cNvSpPr/>
          <p:nvPr/>
        </p:nvSpPr>
        <p:spPr>
          <a:xfrm>
            <a:off x="5861395" y="2635442"/>
            <a:ext cx="864" cy="1647"/>
          </a:xfrm>
          <a:custGeom>
            <a:avLst/>
            <a:gdLst/>
            <a:ahLst/>
            <a:cxnLst/>
            <a:rect l="l" t="t" r="r" b="b"/>
            <a:pathLst>
              <a:path w="32" h="61" extrusionOk="0">
                <a:moveTo>
                  <a:pt x="1" y="0"/>
                </a:moveTo>
                <a:cubicBezTo>
                  <a:pt x="1" y="0"/>
                  <a:pt x="1" y="61"/>
                  <a:pt x="1" y="61"/>
                </a:cubicBezTo>
                <a:cubicBezTo>
                  <a:pt x="31" y="61"/>
                  <a:pt x="31" y="0"/>
                  <a:pt x="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2"/>
          <p:cNvSpPr/>
          <p:nvPr/>
        </p:nvSpPr>
        <p:spPr>
          <a:xfrm>
            <a:off x="5534745" y="3101505"/>
            <a:ext cx="24275" cy="13393"/>
          </a:xfrm>
          <a:custGeom>
            <a:avLst/>
            <a:gdLst/>
            <a:ahLst/>
            <a:cxnLst/>
            <a:rect l="l" t="t" r="r" b="b"/>
            <a:pathLst>
              <a:path w="899" h="496" extrusionOk="0">
                <a:moveTo>
                  <a:pt x="650" y="1"/>
                </a:moveTo>
                <a:cubicBezTo>
                  <a:pt x="636" y="1"/>
                  <a:pt x="623" y="2"/>
                  <a:pt x="608" y="5"/>
                </a:cubicBezTo>
                <a:lnTo>
                  <a:pt x="152" y="96"/>
                </a:lnTo>
                <a:cubicBezTo>
                  <a:pt x="0" y="96"/>
                  <a:pt x="0" y="400"/>
                  <a:pt x="152" y="430"/>
                </a:cubicBezTo>
                <a:lnTo>
                  <a:pt x="608" y="491"/>
                </a:lnTo>
                <a:cubicBezTo>
                  <a:pt x="623" y="494"/>
                  <a:pt x="636" y="495"/>
                  <a:pt x="650" y="495"/>
                </a:cubicBezTo>
                <a:cubicBezTo>
                  <a:pt x="898" y="495"/>
                  <a:pt x="898" y="1"/>
                  <a:pt x="6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2"/>
          <p:cNvSpPr/>
          <p:nvPr/>
        </p:nvSpPr>
        <p:spPr>
          <a:xfrm>
            <a:off x="5817327" y="3426399"/>
            <a:ext cx="36723" cy="31134"/>
          </a:xfrm>
          <a:custGeom>
            <a:avLst/>
            <a:gdLst/>
            <a:ahLst/>
            <a:cxnLst/>
            <a:rect l="l" t="t" r="r" b="b"/>
            <a:pathLst>
              <a:path w="1360" h="1153" extrusionOk="0">
                <a:moveTo>
                  <a:pt x="453" y="0"/>
                </a:moveTo>
                <a:cubicBezTo>
                  <a:pt x="212" y="0"/>
                  <a:pt x="1" y="221"/>
                  <a:pt x="83" y="465"/>
                </a:cubicBezTo>
                <a:lnTo>
                  <a:pt x="174" y="769"/>
                </a:lnTo>
                <a:cubicBezTo>
                  <a:pt x="230" y="1013"/>
                  <a:pt x="436" y="1153"/>
                  <a:pt x="658" y="1153"/>
                </a:cubicBezTo>
                <a:cubicBezTo>
                  <a:pt x="795" y="1153"/>
                  <a:pt x="939" y="1099"/>
                  <a:pt x="1055" y="982"/>
                </a:cubicBezTo>
                <a:cubicBezTo>
                  <a:pt x="1359" y="709"/>
                  <a:pt x="1207" y="192"/>
                  <a:pt x="812" y="101"/>
                </a:cubicBezTo>
                <a:lnTo>
                  <a:pt x="538" y="10"/>
                </a:lnTo>
                <a:cubicBezTo>
                  <a:pt x="510" y="3"/>
                  <a:pt x="481" y="0"/>
                  <a:pt x="453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2"/>
          <p:cNvSpPr/>
          <p:nvPr/>
        </p:nvSpPr>
        <p:spPr>
          <a:xfrm>
            <a:off x="5400543" y="3103881"/>
            <a:ext cx="30405" cy="25868"/>
          </a:xfrm>
          <a:custGeom>
            <a:avLst/>
            <a:gdLst/>
            <a:ahLst/>
            <a:cxnLst/>
            <a:rect l="l" t="t" r="r" b="b"/>
            <a:pathLst>
              <a:path w="1126" h="958" extrusionOk="0">
                <a:moveTo>
                  <a:pt x="551" y="0"/>
                </a:moveTo>
                <a:cubicBezTo>
                  <a:pt x="358" y="0"/>
                  <a:pt x="168" y="114"/>
                  <a:pt x="107" y="342"/>
                </a:cubicBezTo>
                <a:lnTo>
                  <a:pt x="77" y="525"/>
                </a:lnTo>
                <a:cubicBezTo>
                  <a:pt x="1" y="814"/>
                  <a:pt x="282" y="958"/>
                  <a:pt x="563" y="958"/>
                </a:cubicBezTo>
                <a:cubicBezTo>
                  <a:pt x="844" y="958"/>
                  <a:pt x="1125" y="814"/>
                  <a:pt x="1049" y="525"/>
                </a:cubicBezTo>
                <a:cubicBezTo>
                  <a:pt x="1049" y="464"/>
                  <a:pt x="1049" y="403"/>
                  <a:pt x="1019" y="342"/>
                </a:cubicBezTo>
                <a:cubicBezTo>
                  <a:pt x="943" y="114"/>
                  <a:pt x="745" y="0"/>
                  <a:pt x="55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2"/>
          <p:cNvSpPr/>
          <p:nvPr/>
        </p:nvSpPr>
        <p:spPr>
          <a:xfrm>
            <a:off x="6006668" y="2920237"/>
            <a:ext cx="11530" cy="9046"/>
          </a:xfrm>
          <a:custGeom>
            <a:avLst/>
            <a:gdLst/>
            <a:ahLst/>
            <a:cxnLst/>
            <a:rect l="l" t="t" r="r" b="b"/>
            <a:pathLst>
              <a:path w="427" h="335" extrusionOk="0">
                <a:moveTo>
                  <a:pt x="214" y="0"/>
                </a:moveTo>
                <a:cubicBezTo>
                  <a:pt x="1" y="0"/>
                  <a:pt x="1" y="335"/>
                  <a:pt x="214" y="335"/>
                </a:cubicBezTo>
                <a:cubicBezTo>
                  <a:pt x="426" y="304"/>
                  <a:pt x="426" y="0"/>
                  <a:pt x="2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"/>
          <p:cNvSpPr/>
          <p:nvPr/>
        </p:nvSpPr>
        <p:spPr>
          <a:xfrm>
            <a:off x="6365504" y="3322196"/>
            <a:ext cx="32808" cy="25004"/>
          </a:xfrm>
          <a:custGeom>
            <a:avLst/>
            <a:gdLst/>
            <a:ahLst/>
            <a:cxnLst/>
            <a:rect l="l" t="t" r="r" b="b"/>
            <a:pathLst>
              <a:path w="1215" h="926" extrusionOk="0">
                <a:moveTo>
                  <a:pt x="787" y="1"/>
                </a:moveTo>
                <a:cubicBezTo>
                  <a:pt x="738" y="1"/>
                  <a:pt x="685" y="13"/>
                  <a:pt x="633" y="39"/>
                </a:cubicBezTo>
                <a:lnTo>
                  <a:pt x="359" y="221"/>
                </a:lnTo>
                <a:cubicBezTo>
                  <a:pt x="0" y="413"/>
                  <a:pt x="396" y="926"/>
                  <a:pt x="699" y="926"/>
                </a:cubicBezTo>
                <a:cubicBezTo>
                  <a:pt x="780" y="926"/>
                  <a:pt x="855" y="889"/>
                  <a:pt x="907" y="799"/>
                </a:cubicBezTo>
                <a:lnTo>
                  <a:pt x="1089" y="525"/>
                </a:lnTo>
                <a:cubicBezTo>
                  <a:pt x="1215" y="273"/>
                  <a:pt x="1028" y="1"/>
                  <a:pt x="7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2"/>
          <p:cNvSpPr/>
          <p:nvPr/>
        </p:nvSpPr>
        <p:spPr>
          <a:xfrm>
            <a:off x="6153238" y="3637072"/>
            <a:ext cx="36075" cy="22898"/>
          </a:xfrm>
          <a:custGeom>
            <a:avLst/>
            <a:gdLst/>
            <a:ahLst/>
            <a:cxnLst/>
            <a:rect l="l" t="t" r="r" b="b"/>
            <a:pathLst>
              <a:path w="1336" h="848" extrusionOk="0">
                <a:moveTo>
                  <a:pt x="755" y="1"/>
                </a:moveTo>
                <a:cubicBezTo>
                  <a:pt x="698" y="1"/>
                  <a:pt x="642" y="24"/>
                  <a:pt x="591" y="80"/>
                </a:cubicBezTo>
                <a:lnTo>
                  <a:pt x="622" y="80"/>
                </a:lnTo>
                <a:lnTo>
                  <a:pt x="196" y="414"/>
                </a:lnTo>
                <a:cubicBezTo>
                  <a:pt x="1" y="554"/>
                  <a:pt x="164" y="847"/>
                  <a:pt x="380" y="847"/>
                </a:cubicBezTo>
                <a:cubicBezTo>
                  <a:pt x="400" y="847"/>
                  <a:pt x="419" y="845"/>
                  <a:pt x="439" y="840"/>
                </a:cubicBezTo>
                <a:lnTo>
                  <a:pt x="956" y="718"/>
                </a:lnTo>
                <a:cubicBezTo>
                  <a:pt x="1336" y="592"/>
                  <a:pt x="1040" y="1"/>
                  <a:pt x="75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2"/>
          <p:cNvSpPr/>
          <p:nvPr/>
        </p:nvSpPr>
        <p:spPr>
          <a:xfrm>
            <a:off x="5504692" y="3539782"/>
            <a:ext cx="47308" cy="57353"/>
          </a:xfrm>
          <a:custGeom>
            <a:avLst/>
            <a:gdLst/>
            <a:ahLst/>
            <a:cxnLst/>
            <a:rect l="l" t="t" r="r" b="b"/>
            <a:pathLst>
              <a:path w="1752" h="2124" extrusionOk="0">
                <a:moveTo>
                  <a:pt x="360" y="0"/>
                </a:moveTo>
                <a:cubicBezTo>
                  <a:pt x="167" y="0"/>
                  <a:pt x="1" y="181"/>
                  <a:pt x="49" y="400"/>
                </a:cubicBezTo>
                <a:cubicBezTo>
                  <a:pt x="80" y="643"/>
                  <a:pt x="141" y="887"/>
                  <a:pt x="232" y="1160"/>
                </a:cubicBezTo>
                <a:cubicBezTo>
                  <a:pt x="293" y="1221"/>
                  <a:pt x="323" y="1282"/>
                  <a:pt x="353" y="1373"/>
                </a:cubicBezTo>
                <a:cubicBezTo>
                  <a:pt x="353" y="1434"/>
                  <a:pt x="384" y="1495"/>
                  <a:pt x="384" y="1555"/>
                </a:cubicBezTo>
                <a:lnTo>
                  <a:pt x="475" y="1707"/>
                </a:lnTo>
                <a:cubicBezTo>
                  <a:pt x="537" y="1811"/>
                  <a:pt x="571" y="1858"/>
                  <a:pt x="567" y="1858"/>
                </a:cubicBezTo>
                <a:cubicBezTo>
                  <a:pt x="565" y="1858"/>
                  <a:pt x="555" y="1848"/>
                  <a:pt x="536" y="1829"/>
                </a:cubicBezTo>
                <a:lnTo>
                  <a:pt x="536" y="1829"/>
                </a:lnTo>
                <a:cubicBezTo>
                  <a:pt x="656" y="2029"/>
                  <a:pt x="857" y="2123"/>
                  <a:pt x="1058" y="2123"/>
                </a:cubicBezTo>
                <a:cubicBezTo>
                  <a:pt x="1317" y="2123"/>
                  <a:pt x="1575" y="1967"/>
                  <a:pt x="1660" y="1677"/>
                </a:cubicBezTo>
                <a:cubicBezTo>
                  <a:pt x="1752" y="1251"/>
                  <a:pt x="1600" y="826"/>
                  <a:pt x="1296" y="522"/>
                </a:cubicBezTo>
                <a:cubicBezTo>
                  <a:pt x="1083" y="309"/>
                  <a:pt x="809" y="127"/>
                  <a:pt x="505" y="36"/>
                </a:cubicBezTo>
                <a:cubicBezTo>
                  <a:pt x="457" y="11"/>
                  <a:pt x="408" y="0"/>
                  <a:pt x="36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"/>
          <p:cNvSpPr/>
          <p:nvPr/>
        </p:nvSpPr>
        <p:spPr>
          <a:xfrm>
            <a:off x="5231885" y="3567919"/>
            <a:ext cx="47146" cy="35211"/>
          </a:xfrm>
          <a:custGeom>
            <a:avLst/>
            <a:gdLst/>
            <a:ahLst/>
            <a:cxnLst/>
            <a:rect l="l" t="t" r="r" b="b"/>
            <a:pathLst>
              <a:path w="1746" h="1304" extrusionOk="0">
                <a:moveTo>
                  <a:pt x="370" y="1"/>
                </a:moveTo>
                <a:cubicBezTo>
                  <a:pt x="310" y="1"/>
                  <a:pt x="247" y="9"/>
                  <a:pt x="183" y="27"/>
                </a:cubicBezTo>
                <a:cubicBezTo>
                  <a:pt x="0" y="88"/>
                  <a:pt x="0" y="361"/>
                  <a:pt x="183" y="422"/>
                </a:cubicBezTo>
                <a:cubicBezTo>
                  <a:pt x="578" y="574"/>
                  <a:pt x="730" y="908"/>
                  <a:pt x="973" y="1182"/>
                </a:cubicBezTo>
                <a:cubicBezTo>
                  <a:pt x="1037" y="1268"/>
                  <a:pt x="1118" y="1303"/>
                  <a:pt x="1200" y="1303"/>
                </a:cubicBezTo>
                <a:cubicBezTo>
                  <a:pt x="1468" y="1303"/>
                  <a:pt x="1745" y="928"/>
                  <a:pt x="1490" y="696"/>
                </a:cubicBezTo>
                <a:lnTo>
                  <a:pt x="1490" y="696"/>
                </a:lnTo>
                <a:lnTo>
                  <a:pt x="1490" y="726"/>
                </a:lnTo>
                <a:cubicBezTo>
                  <a:pt x="1168" y="458"/>
                  <a:pt x="823" y="1"/>
                  <a:pt x="37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2"/>
          <p:cNvSpPr/>
          <p:nvPr/>
        </p:nvSpPr>
        <p:spPr>
          <a:xfrm>
            <a:off x="5041464" y="3088895"/>
            <a:ext cx="26300" cy="23438"/>
          </a:xfrm>
          <a:custGeom>
            <a:avLst/>
            <a:gdLst/>
            <a:ahLst/>
            <a:cxnLst/>
            <a:rect l="l" t="t" r="r" b="b"/>
            <a:pathLst>
              <a:path w="974" h="868" extrusionOk="0">
                <a:moveTo>
                  <a:pt x="487" y="1"/>
                </a:moveTo>
                <a:cubicBezTo>
                  <a:pt x="380" y="1"/>
                  <a:pt x="274" y="46"/>
                  <a:pt x="213" y="138"/>
                </a:cubicBezTo>
                <a:cubicBezTo>
                  <a:pt x="213" y="198"/>
                  <a:pt x="183" y="229"/>
                  <a:pt x="152" y="290"/>
                </a:cubicBezTo>
                <a:cubicBezTo>
                  <a:pt x="0" y="533"/>
                  <a:pt x="183" y="867"/>
                  <a:pt x="487" y="867"/>
                </a:cubicBezTo>
                <a:cubicBezTo>
                  <a:pt x="791" y="867"/>
                  <a:pt x="973" y="533"/>
                  <a:pt x="821" y="290"/>
                </a:cubicBezTo>
                <a:lnTo>
                  <a:pt x="760" y="138"/>
                </a:lnTo>
                <a:cubicBezTo>
                  <a:pt x="700" y="46"/>
                  <a:pt x="593" y="1"/>
                  <a:pt x="48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2"/>
          <p:cNvSpPr/>
          <p:nvPr/>
        </p:nvSpPr>
        <p:spPr>
          <a:xfrm>
            <a:off x="5497347" y="3179785"/>
            <a:ext cx="25922" cy="24842"/>
          </a:xfrm>
          <a:custGeom>
            <a:avLst/>
            <a:gdLst/>
            <a:ahLst/>
            <a:cxnLst/>
            <a:rect l="l" t="t" r="r" b="b"/>
            <a:pathLst>
              <a:path w="960" h="920" extrusionOk="0">
                <a:moveTo>
                  <a:pt x="609" y="0"/>
                </a:moveTo>
                <a:cubicBezTo>
                  <a:pt x="545" y="0"/>
                  <a:pt x="480" y="23"/>
                  <a:pt x="425" y="73"/>
                </a:cubicBezTo>
                <a:lnTo>
                  <a:pt x="425" y="73"/>
                </a:lnTo>
                <a:cubicBezTo>
                  <a:pt x="421" y="72"/>
                  <a:pt x="416" y="72"/>
                  <a:pt x="411" y="72"/>
                </a:cubicBezTo>
                <a:cubicBezTo>
                  <a:pt x="0" y="72"/>
                  <a:pt x="181" y="919"/>
                  <a:pt x="513" y="919"/>
                </a:cubicBezTo>
                <a:cubicBezTo>
                  <a:pt x="568" y="919"/>
                  <a:pt x="626" y="897"/>
                  <a:pt x="686" y="845"/>
                </a:cubicBezTo>
                <a:lnTo>
                  <a:pt x="686" y="814"/>
                </a:lnTo>
                <a:lnTo>
                  <a:pt x="808" y="723"/>
                </a:lnTo>
                <a:cubicBezTo>
                  <a:pt x="899" y="632"/>
                  <a:pt x="960" y="480"/>
                  <a:pt x="899" y="358"/>
                </a:cubicBezTo>
                <a:cubicBezTo>
                  <a:pt x="899" y="328"/>
                  <a:pt x="899" y="267"/>
                  <a:pt x="869" y="206"/>
                </a:cubicBezTo>
                <a:cubicBezTo>
                  <a:pt x="831" y="74"/>
                  <a:pt x="722" y="0"/>
                  <a:pt x="60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2"/>
          <p:cNvSpPr/>
          <p:nvPr/>
        </p:nvSpPr>
        <p:spPr>
          <a:xfrm>
            <a:off x="5844167" y="2885566"/>
            <a:ext cx="23411" cy="76147"/>
          </a:xfrm>
          <a:custGeom>
            <a:avLst/>
            <a:gdLst/>
            <a:ahLst/>
            <a:cxnLst/>
            <a:rect l="l" t="t" r="r" b="b"/>
            <a:pathLst>
              <a:path w="867" h="2820" extrusionOk="0">
                <a:moveTo>
                  <a:pt x="426" y="0"/>
                </a:moveTo>
                <a:cubicBezTo>
                  <a:pt x="335" y="0"/>
                  <a:pt x="244" y="53"/>
                  <a:pt x="213" y="160"/>
                </a:cubicBezTo>
                <a:cubicBezTo>
                  <a:pt x="61" y="920"/>
                  <a:pt x="0" y="1649"/>
                  <a:pt x="31" y="2409"/>
                </a:cubicBezTo>
                <a:cubicBezTo>
                  <a:pt x="16" y="2683"/>
                  <a:pt x="228" y="2819"/>
                  <a:pt x="441" y="2819"/>
                </a:cubicBezTo>
                <a:cubicBezTo>
                  <a:pt x="654" y="2819"/>
                  <a:pt x="867" y="2683"/>
                  <a:pt x="852" y="2409"/>
                </a:cubicBezTo>
                <a:cubicBezTo>
                  <a:pt x="852" y="1649"/>
                  <a:pt x="791" y="920"/>
                  <a:pt x="639" y="160"/>
                </a:cubicBezTo>
                <a:cubicBezTo>
                  <a:pt x="608" y="53"/>
                  <a:pt x="517" y="0"/>
                  <a:pt x="42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"/>
          <p:cNvSpPr/>
          <p:nvPr/>
        </p:nvSpPr>
        <p:spPr>
          <a:xfrm>
            <a:off x="5819946" y="2753416"/>
            <a:ext cx="18092" cy="19928"/>
          </a:xfrm>
          <a:custGeom>
            <a:avLst/>
            <a:gdLst/>
            <a:ahLst/>
            <a:cxnLst/>
            <a:rect l="l" t="t" r="r" b="b"/>
            <a:pathLst>
              <a:path w="670" h="738" extrusionOk="0">
                <a:moveTo>
                  <a:pt x="335" y="1"/>
                </a:moveTo>
                <a:cubicBezTo>
                  <a:pt x="168" y="1"/>
                  <a:pt x="1" y="115"/>
                  <a:pt x="46" y="343"/>
                </a:cubicBezTo>
                <a:lnTo>
                  <a:pt x="107" y="555"/>
                </a:lnTo>
                <a:cubicBezTo>
                  <a:pt x="138" y="677"/>
                  <a:pt x="229" y="738"/>
                  <a:pt x="324" y="738"/>
                </a:cubicBezTo>
                <a:cubicBezTo>
                  <a:pt x="419" y="738"/>
                  <a:pt x="517" y="677"/>
                  <a:pt x="563" y="555"/>
                </a:cubicBezTo>
                <a:lnTo>
                  <a:pt x="624" y="343"/>
                </a:lnTo>
                <a:cubicBezTo>
                  <a:pt x="669" y="115"/>
                  <a:pt x="502" y="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"/>
          <p:cNvSpPr/>
          <p:nvPr/>
        </p:nvSpPr>
        <p:spPr>
          <a:xfrm>
            <a:off x="5904086" y="3199146"/>
            <a:ext cx="26975" cy="30540"/>
          </a:xfrm>
          <a:custGeom>
            <a:avLst/>
            <a:gdLst/>
            <a:ahLst/>
            <a:cxnLst/>
            <a:rect l="l" t="t" r="r" b="b"/>
            <a:pathLst>
              <a:path w="999" h="1131" extrusionOk="0">
                <a:moveTo>
                  <a:pt x="620" y="0"/>
                </a:moveTo>
                <a:cubicBezTo>
                  <a:pt x="577" y="0"/>
                  <a:pt x="532" y="11"/>
                  <a:pt x="487" y="36"/>
                </a:cubicBezTo>
                <a:cubicBezTo>
                  <a:pt x="243" y="188"/>
                  <a:pt x="92" y="401"/>
                  <a:pt x="31" y="675"/>
                </a:cubicBezTo>
                <a:cubicBezTo>
                  <a:pt x="0" y="887"/>
                  <a:pt x="122" y="1070"/>
                  <a:pt x="335" y="1131"/>
                </a:cubicBezTo>
                <a:cubicBezTo>
                  <a:pt x="517" y="1131"/>
                  <a:pt x="760" y="979"/>
                  <a:pt x="730" y="766"/>
                </a:cubicBezTo>
                <a:cubicBezTo>
                  <a:pt x="699" y="675"/>
                  <a:pt x="730" y="553"/>
                  <a:pt x="821" y="462"/>
                </a:cubicBezTo>
                <a:cubicBezTo>
                  <a:pt x="999" y="284"/>
                  <a:pt x="837" y="0"/>
                  <a:pt x="62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"/>
          <p:cNvSpPr/>
          <p:nvPr/>
        </p:nvSpPr>
        <p:spPr>
          <a:xfrm>
            <a:off x="6154426" y="3103098"/>
            <a:ext cx="27921" cy="24140"/>
          </a:xfrm>
          <a:custGeom>
            <a:avLst/>
            <a:gdLst/>
            <a:ahLst/>
            <a:cxnLst/>
            <a:rect l="l" t="t" r="r" b="b"/>
            <a:pathLst>
              <a:path w="1034" h="894" extrusionOk="0">
                <a:moveTo>
                  <a:pt x="600" y="0"/>
                </a:moveTo>
                <a:cubicBezTo>
                  <a:pt x="522" y="0"/>
                  <a:pt x="442" y="21"/>
                  <a:pt x="365" y="67"/>
                </a:cubicBezTo>
                <a:lnTo>
                  <a:pt x="182" y="189"/>
                </a:lnTo>
                <a:cubicBezTo>
                  <a:pt x="0" y="280"/>
                  <a:pt x="0" y="584"/>
                  <a:pt x="182" y="706"/>
                </a:cubicBezTo>
                <a:lnTo>
                  <a:pt x="365" y="827"/>
                </a:lnTo>
                <a:cubicBezTo>
                  <a:pt x="441" y="873"/>
                  <a:pt x="521" y="894"/>
                  <a:pt x="597" y="894"/>
                </a:cubicBezTo>
                <a:cubicBezTo>
                  <a:pt x="828" y="894"/>
                  <a:pt x="1033" y="706"/>
                  <a:pt x="1033" y="432"/>
                </a:cubicBezTo>
                <a:cubicBezTo>
                  <a:pt x="1033" y="182"/>
                  <a:pt x="830" y="0"/>
                  <a:pt x="60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"/>
          <p:cNvSpPr/>
          <p:nvPr/>
        </p:nvSpPr>
        <p:spPr>
          <a:xfrm>
            <a:off x="6051006" y="2873631"/>
            <a:ext cx="25220" cy="32187"/>
          </a:xfrm>
          <a:custGeom>
            <a:avLst/>
            <a:gdLst/>
            <a:ahLst/>
            <a:cxnLst/>
            <a:rect l="l" t="t" r="r" b="b"/>
            <a:pathLst>
              <a:path w="934" h="1192" extrusionOk="0">
                <a:moveTo>
                  <a:pt x="292" y="1"/>
                </a:moveTo>
                <a:cubicBezTo>
                  <a:pt x="207" y="1"/>
                  <a:pt x="120" y="47"/>
                  <a:pt x="91" y="146"/>
                </a:cubicBezTo>
                <a:cubicBezTo>
                  <a:pt x="0" y="480"/>
                  <a:pt x="91" y="845"/>
                  <a:pt x="334" y="1119"/>
                </a:cubicBezTo>
                <a:cubicBezTo>
                  <a:pt x="392" y="1170"/>
                  <a:pt x="455" y="1191"/>
                  <a:pt x="515" y="1191"/>
                </a:cubicBezTo>
                <a:cubicBezTo>
                  <a:pt x="742" y="1191"/>
                  <a:pt x="933" y="885"/>
                  <a:pt x="669" y="693"/>
                </a:cubicBezTo>
                <a:cubicBezTo>
                  <a:pt x="517" y="571"/>
                  <a:pt x="456" y="359"/>
                  <a:pt x="486" y="176"/>
                </a:cubicBezTo>
                <a:cubicBezTo>
                  <a:pt x="486" y="62"/>
                  <a:pt x="391" y="1"/>
                  <a:pt x="29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"/>
          <p:cNvSpPr/>
          <p:nvPr/>
        </p:nvSpPr>
        <p:spPr>
          <a:xfrm>
            <a:off x="6127531" y="2889832"/>
            <a:ext cx="31836" cy="16580"/>
          </a:xfrm>
          <a:custGeom>
            <a:avLst/>
            <a:gdLst/>
            <a:ahLst/>
            <a:cxnLst/>
            <a:rect l="l" t="t" r="r" b="b"/>
            <a:pathLst>
              <a:path w="1179" h="614" extrusionOk="0">
                <a:moveTo>
                  <a:pt x="335" y="1"/>
                </a:moveTo>
                <a:cubicBezTo>
                  <a:pt x="8" y="1"/>
                  <a:pt x="1" y="613"/>
                  <a:pt x="314" y="613"/>
                </a:cubicBezTo>
                <a:cubicBezTo>
                  <a:pt x="328" y="613"/>
                  <a:pt x="342" y="612"/>
                  <a:pt x="358" y="610"/>
                </a:cubicBezTo>
                <a:lnTo>
                  <a:pt x="844" y="579"/>
                </a:lnTo>
                <a:cubicBezTo>
                  <a:pt x="1178" y="579"/>
                  <a:pt x="1178" y="63"/>
                  <a:pt x="844" y="63"/>
                </a:cubicBezTo>
                <a:lnTo>
                  <a:pt x="358" y="2"/>
                </a:lnTo>
                <a:cubicBezTo>
                  <a:pt x="350" y="1"/>
                  <a:pt x="342" y="1"/>
                  <a:pt x="33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"/>
          <p:cNvSpPr/>
          <p:nvPr/>
        </p:nvSpPr>
        <p:spPr>
          <a:xfrm>
            <a:off x="6327188" y="2979319"/>
            <a:ext cx="27111" cy="19118"/>
          </a:xfrm>
          <a:custGeom>
            <a:avLst/>
            <a:gdLst/>
            <a:ahLst/>
            <a:cxnLst/>
            <a:rect l="l" t="t" r="r" b="b"/>
            <a:pathLst>
              <a:path w="1004" h="708" extrusionOk="0">
                <a:moveTo>
                  <a:pt x="502" y="1"/>
                </a:moveTo>
                <a:cubicBezTo>
                  <a:pt x="251" y="1"/>
                  <a:pt x="0" y="123"/>
                  <a:pt x="137" y="366"/>
                </a:cubicBezTo>
                <a:cubicBezTo>
                  <a:pt x="167" y="426"/>
                  <a:pt x="198" y="487"/>
                  <a:pt x="259" y="548"/>
                </a:cubicBezTo>
                <a:cubicBezTo>
                  <a:pt x="304" y="654"/>
                  <a:pt x="403" y="708"/>
                  <a:pt x="506" y="708"/>
                </a:cubicBezTo>
                <a:cubicBezTo>
                  <a:pt x="608" y="708"/>
                  <a:pt x="715" y="654"/>
                  <a:pt x="775" y="548"/>
                </a:cubicBezTo>
                <a:cubicBezTo>
                  <a:pt x="806" y="487"/>
                  <a:pt x="836" y="426"/>
                  <a:pt x="867" y="366"/>
                </a:cubicBezTo>
                <a:cubicBezTo>
                  <a:pt x="1003" y="123"/>
                  <a:pt x="753" y="1"/>
                  <a:pt x="50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2"/>
          <p:cNvSpPr/>
          <p:nvPr/>
        </p:nvSpPr>
        <p:spPr>
          <a:xfrm>
            <a:off x="6435117" y="3176302"/>
            <a:ext cx="15607" cy="8236"/>
          </a:xfrm>
          <a:custGeom>
            <a:avLst/>
            <a:gdLst/>
            <a:ahLst/>
            <a:cxnLst/>
            <a:rect l="l" t="t" r="r" b="b"/>
            <a:pathLst>
              <a:path w="578" h="305" extrusionOk="0">
                <a:moveTo>
                  <a:pt x="395" y="1"/>
                </a:moveTo>
                <a:lnTo>
                  <a:pt x="152" y="31"/>
                </a:lnTo>
                <a:cubicBezTo>
                  <a:pt x="0" y="62"/>
                  <a:pt x="0" y="244"/>
                  <a:pt x="152" y="274"/>
                </a:cubicBezTo>
                <a:lnTo>
                  <a:pt x="395" y="305"/>
                </a:lnTo>
                <a:cubicBezTo>
                  <a:pt x="578" y="305"/>
                  <a:pt x="578" y="1"/>
                  <a:pt x="395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"/>
          <p:cNvSpPr/>
          <p:nvPr/>
        </p:nvSpPr>
        <p:spPr>
          <a:xfrm>
            <a:off x="4910556" y="2972217"/>
            <a:ext cx="18821" cy="23357"/>
          </a:xfrm>
          <a:custGeom>
            <a:avLst/>
            <a:gdLst/>
            <a:ahLst/>
            <a:cxnLst/>
            <a:rect l="l" t="t" r="r" b="b"/>
            <a:pathLst>
              <a:path w="697" h="865" extrusionOk="0">
                <a:moveTo>
                  <a:pt x="479" y="1"/>
                </a:moveTo>
                <a:cubicBezTo>
                  <a:pt x="457" y="1"/>
                  <a:pt x="434" y="7"/>
                  <a:pt x="411" y="21"/>
                </a:cubicBezTo>
                <a:cubicBezTo>
                  <a:pt x="198" y="173"/>
                  <a:pt x="46" y="386"/>
                  <a:pt x="16" y="659"/>
                </a:cubicBezTo>
                <a:cubicBezTo>
                  <a:pt x="0" y="796"/>
                  <a:pt x="114" y="864"/>
                  <a:pt x="228" y="864"/>
                </a:cubicBezTo>
                <a:cubicBezTo>
                  <a:pt x="342" y="864"/>
                  <a:pt x="456" y="796"/>
                  <a:pt x="441" y="659"/>
                </a:cubicBezTo>
                <a:lnTo>
                  <a:pt x="471" y="659"/>
                </a:lnTo>
                <a:cubicBezTo>
                  <a:pt x="441" y="507"/>
                  <a:pt x="502" y="386"/>
                  <a:pt x="593" y="294"/>
                </a:cubicBezTo>
                <a:cubicBezTo>
                  <a:pt x="696" y="191"/>
                  <a:pt x="603" y="1"/>
                  <a:pt x="47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" name="Google Shape;288;p2"/>
          <p:cNvSpPr/>
          <p:nvPr/>
        </p:nvSpPr>
        <p:spPr>
          <a:xfrm>
            <a:off x="5135108" y="2728411"/>
            <a:ext cx="24977" cy="19469"/>
          </a:xfrm>
          <a:custGeom>
            <a:avLst/>
            <a:gdLst/>
            <a:ahLst/>
            <a:cxnLst/>
            <a:rect l="l" t="t" r="r" b="b"/>
            <a:pathLst>
              <a:path w="925" h="721" extrusionOk="0">
                <a:moveTo>
                  <a:pt x="646" y="0"/>
                </a:moveTo>
                <a:cubicBezTo>
                  <a:pt x="614" y="0"/>
                  <a:pt x="580" y="7"/>
                  <a:pt x="545" y="22"/>
                </a:cubicBezTo>
                <a:lnTo>
                  <a:pt x="241" y="174"/>
                </a:lnTo>
                <a:cubicBezTo>
                  <a:pt x="0" y="343"/>
                  <a:pt x="292" y="720"/>
                  <a:pt x="530" y="720"/>
                </a:cubicBezTo>
                <a:cubicBezTo>
                  <a:pt x="593" y="720"/>
                  <a:pt x="652" y="694"/>
                  <a:pt x="697" y="630"/>
                </a:cubicBezTo>
                <a:lnTo>
                  <a:pt x="849" y="326"/>
                </a:lnTo>
                <a:cubicBezTo>
                  <a:pt x="925" y="174"/>
                  <a:pt x="810" y="0"/>
                  <a:pt x="64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"/>
          <p:cNvSpPr/>
          <p:nvPr/>
        </p:nvSpPr>
        <p:spPr>
          <a:xfrm>
            <a:off x="5259779" y="2788924"/>
            <a:ext cx="36156" cy="9046"/>
          </a:xfrm>
          <a:custGeom>
            <a:avLst/>
            <a:gdLst/>
            <a:ahLst/>
            <a:cxnLst/>
            <a:rect l="l" t="t" r="r" b="b"/>
            <a:pathLst>
              <a:path w="1339" h="335" extrusionOk="0">
                <a:moveTo>
                  <a:pt x="1156" y="0"/>
                </a:moveTo>
                <a:lnTo>
                  <a:pt x="183" y="31"/>
                </a:lnTo>
                <a:cubicBezTo>
                  <a:pt x="1" y="31"/>
                  <a:pt x="1" y="274"/>
                  <a:pt x="183" y="304"/>
                </a:cubicBezTo>
                <a:lnTo>
                  <a:pt x="1156" y="335"/>
                </a:lnTo>
                <a:cubicBezTo>
                  <a:pt x="1338" y="304"/>
                  <a:pt x="1338" y="31"/>
                  <a:pt x="115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2"/>
          <p:cNvSpPr/>
          <p:nvPr/>
        </p:nvSpPr>
        <p:spPr>
          <a:xfrm>
            <a:off x="4839944" y="3371449"/>
            <a:ext cx="23060" cy="26111"/>
          </a:xfrm>
          <a:custGeom>
            <a:avLst/>
            <a:gdLst/>
            <a:ahLst/>
            <a:cxnLst/>
            <a:rect l="l" t="t" r="r" b="b"/>
            <a:pathLst>
              <a:path w="854" h="967" extrusionOk="0">
                <a:moveTo>
                  <a:pt x="427" y="0"/>
                </a:moveTo>
                <a:cubicBezTo>
                  <a:pt x="343" y="0"/>
                  <a:pt x="260" y="54"/>
                  <a:pt x="229" y="160"/>
                </a:cubicBezTo>
                <a:cubicBezTo>
                  <a:pt x="210" y="199"/>
                  <a:pt x="194" y="237"/>
                  <a:pt x="178" y="276"/>
                </a:cubicBezTo>
                <a:lnTo>
                  <a:pt x="178" y="276"/>
                </a:lnTo>
                <a:cubicBezTo>
                  <a:pt x="67" y="334"/>
                  <a:pt x="0" y="437"/>
                  <a:pt x="47" y="586"/>
                </a:cubicBezTo>
                <a:lnTo>
                  <a:pt x="77" y="707"/>
                </a:lnTo>
                <a:cubicBezTo>
                  <a:pt x="127" y="857"/>
                  <a:pt x="260" y="966"/>
                  <a:pt x="424" y="966"/>
                </a:cubicBezTo>
                <a:cubicBezTo>
                  <a:pt x="459" y="966"/>
                  <a:pt x="496" y="961"/>
                  <a:pt x="533" y="950"/>
                </a:cubicBezTo>
                <a:cubicBezTo>
                  <a:pt x="628" y="934"/>
                  <a:pt x="698" y="869"/>
                  <a:pt x="739" y="785"/>
                </a:cubicBezTo>
                <a:lnTo>
                  <a:pt x="739" y="785"/>
                </a:lnTo>
                <a:cubicBezTo>
                  <a:pt x="754" y="762"/>
                  <a:pt x="766" y="736"/>
                  <a:pt x="776" y="707"/>
                </a:cubicBezTo>
                <a:lnTo>
                  <a:pt x="807" y="586"/>
                </a:lnTo>
                <a:cubicBezTo>
                  <a:pt x="853" y="437"/>
                  <a:pt x="786" y="334"/>
                  <a:pt x="675" y="276"/>
                </a:cubicBezTo>
                <a:lnTo>
                  <a:pt x="675" y="276"/>
                </a:lnTo>
                <a:cubicBezTo>
                  <a:pt x="660" y="237"/>
                  <a:pt x="644" y="199"/>
                  <a:pt x="624" y="160"/>
                </a:cubicBezTo>
                <a:cubicBezTo>
                  <a:pt x="594" y="54"/>
                  <a:pt x="510" y="0"/>
                  <a:pt x="427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"/>
          <p:cNvSpPr/>
          <p:nvPr/>
        </p:nvSpPr>
        <p:spPr>
          <a:xfrm>
            <a:off x="4991806" y="3495579"/>
            <a:ext cx="20549" cy="42097"/>
          </a:xfrm>
          <a:custGeom>
            <a:avLst/>
            <a:gdLst/>
            <a:ahLst/>
            <a:cxnLst/>
            <a:rect l="l" t="t" r="r" b="b"/>
            <a:pathLst>
              <a:path w="761" h="1559" extrusionOk="0">
                <a:moveTo>
                  <a:pt x="380" y="1"/>
                </a:moveTo>
                <a:cubicBezTo>
                  <a:pt x="282" y="1"/>
                  <a:pt x="183" y="62"/>
                  <a:pt x="137" y="183"/>
                </a:cubicBezTo>
                <a:cubicBezTo>
                  <a:pt x="76" y="517"/>
                  <a:pt x="46" y="852"/>
                  <a:pt x="16" y="1217"/>
                </a:cubicBezTo>
                <a:cubicBezTo>
                  <a:pt x="0" y="1445"/>
                  <a:pt x="190" y="1559"/>
                  <a:pt x="380" y="1559"/>
                </a:cubicBezTo>
                <a:cubicBezTo>
                  <a:pt x="570" y="1559"/>
                  <a:pt x="760" y="1445"/>
                  <a:pt x="745" y="1217"/>
                </a:cubicBezTo>
                <a:cubicBezTo>
                  <a:pt x="715" y="852"/>
                  <a:pt x="684" y="517"/>
                  <a:pt x="624" y="183"/>
                </a:cubicBezTo>
                <a:cubicBezTo>
                  <a:pt x="578" y="62"/>
                  <a:pt x="479" y="1"/>
                  <a:pt x="38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"/>
          <p:cNvSpPr/>
          <p:nvPr/>
        </p:nvSpPr>
        <p:spPr>
          <a:xfrm>
            <a:off x="5339463" y="3284555"/>
            <a:ext cx="50792" cy="36831"/>
          </a:xfrm>
          <a:custGeom>
            <a:avLst/>
            <a:gdLst/>
            <a:ahLst/>
            <a:cxnLst/>
            <a:rect l="l" t="t" r="r" b="b"/>
            <a:pathLst>
              <a:path w="1881" h="1364" extrusionOk="0">
                <a:moveTo>
                  <a:pt x="399" y="0"/>
                </a:moveTo>
                <a:cubicBezTo>
                  <a:pt x="189" y="0"/>
                  <a:pt x="1" y="306"/>
                  <a:pt x="180" y="460"/>
                </a:cubicBezTo>
                <a:cubicBezTo>
                  <a:pt x="484" y="734"/>
                  <a:pt x="819" y="977"/>
                  <a:pt x="1092" y="1250"/>
                </a:cubicBezTo>
                <a:cubicBezTo>
                  <a:pt x="1172" y="1330"/>
                  <a:pt x="1259" y="1363"/>
                  <a:pt x="1342" y="1363"/>
                </a:cubicBezTo>
                <a:cubicBezTo>
                  <a:pt x="1638" y="1363"/>
                  <a:pt x="1881" y="941"/>
                  <a:pt x="1548" y="703"/>
                </a:cubicBezTo>
                <a:cubicBezTo>
                  <a:pt x="1214" y="460"/>
                  <a:pt x="849" y="278"/>
                  <a:pt x="515" y="34"/>
                </a:cubicBezTo>
                <a:cubicBezTo>
                  <a:pt x="477" y="11"/>
                  <a:pt x="438" y="0"/>
                  <a:pt x="3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"/>
          <p:cNvSpPr/>
          <p:nvPr/>
        </p:nvSpPr>
        <p:spPr>
          <a:xfrm>
            <a:off x="5363469" y="2836394"/>
            <a:ext cx="20279" cy="18551"/>
          </a:xfrm>
          <a:custGeom>
            <a:avLst/>
            <a:gdLst/>
            <a:ahLst/>
            <a:cxnLst/>
            <a:rect l="l" t="t" r="r" b="b"/>
            <a:pathLst>
              <a:path w="751" h="687" extrusionOk="0">
                <a:moveTo>
                  <a:pt x="294" y="1"/>
                </a:moveTo>
                <a:cubicBezTo>
                  <a:pt x="5" y="1"/>
                  <a:pt x="1" y="687"/>
                  <a:pt x="282" y="687"/>
                </a:cubicBezTo>
                <a:cubicBezTo>
                  <a:pt x="322" y="687"/>
                  <a:pt x="366" y="673"/>
                  <a:pt x="416" y="643"/>
                </a:cubicBezTo>
                <a:lnTo>
                  <a:pt x="598" y="552"/>
                </a:lnTo>
                <a:cubicBezTo>
                  <a:pt x="750" y="461"/>
                  <a:pt x="750" y="218"/>
                  <a:pt x="598" y="127"/>
                </a:cubicBezTo>
                <a:lnTo>
                  <a:pt x="416" y="36"/>
                </a:lnTo>
                <a:cubicBezTo>
                  <a:pt x="371" y="11"/>
                  <a:pt x="330" y="1"/>
                  <a:pt x="294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2"/>
          <p:cNvSpPr/>
          <p:nvPr/>
        </p:nvSpPr>
        <p:spPr>
          <a:xfrm>
            <a:off x="5519138" y="2852893"/>
            <a:ext cx="67317" cy="41746"/>
          </a:xfrm>
          <a:custGeom>
            <a:avLst/>
            <a:gdLst/>
            <a:ahLst/>
            <a:cxnLst/>
            <a:rect l="l" t="t" r="r" b="b"/>
            <a:pathLst>
              <a:path w="2493" h="1546" extrusionOk="0">
                <a:moveTo>
                  <a:pt x="353" y="1"/>
                </a:moveTo>
                <a:cubicBezTo>
                  <a:pt x="337" y="1"/>
                  <a:pt x="321" y="1"/>
                  <a:pt x="305" y="2"/>
                </a:cubicBezTo>
                <a:cubicBezTo>
                  <a:pt x="31" y="2"/>
                  <a:pt x="1" y="367"/>
                  <a:pt x="244" y="428"/>
                </a:cubicBezTo>
                <a:cubicBezTo>
                  <a:pt x="852" y="671"/>
                  <a:pt x="1277" y="1127"/>
                  <a:pt x="1824" y="1491"/>
                </a:cubicBezTo>
                <a:cubicBezTo>
                  <a:pt x="1886" y="1529"/>
                  <a:pt x="1947" y="1546"/>
                  <a:pt x="2003" y="1546"/>
                </a:cubicBezTo>
                <a:cubicBezTo>
                  <a:pt x="2306" y="1546"/>
                  <a:pt x="2492" y="1068"/>
                  <a:pt x="2159" y="914"/>
                </a:cubicBezTo>
                <a:cubicBezTo>
                  <a:pt x="1595" y="617"/>
                  <a:pt x="1031" y="1"/>
                  <a:pt x="353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"/>
          <p:cNvSpPr/>
          <p:nvPr/>
        </p:nvSpPr>
        <p:spPr>
          <a:xfrm>
            <a:off x="4943796" y="2431276"/>
            <a:ext cx="24653" cy="52547"/>
          </a:xfrm>
          <a:custGeom>
            <a:avLst/>
            <a:gdLst/>
            <a:ahLst/>
            <a:cxnLst/>
            <a:rect l="l" t="t" r="r" b="b"/>
            <a:pathLst>
              <a:path w="913" h="1946" extrusionOk="0">
                <a:moveTo>
                  <a:pt x="456" y="0"/>
                </a:moveTo>
                <a:cubicBezTo>
                  <a:pt x="327" y="0"/>
                  <a:pt x="198" y="69"/>
                  <a:pt x="152" y="205"/>
                </a:cubicBezTo>
                <a:cubicBezTo>
                  <a:pt x="122" y="418"/>
                  <a:pt x="61" y="601"/>
                  <a:pt x="0" y="813"/>
                </a:cubicBezTo>
                <a:cubicBezTo>
                  <a:pt x="0" y="1026"/>
                  <a:pt x="0" y="1269"/>
                  <a:pt x="0" y="1512"/>
                </a:cubicBezTo>
                <a:cubicBezTo>
                  <a:pt x="0" y="1801"/>
                  <a:pt x="228" y="1946"/>
                  <a:pt x="456" y="1946"/>
                </a:cubicBezTo>
                <a:cubicBezTo>
                  <a:pt x="684" y="1946"/>
                  <a:pt x="912" y="1801"/>
                  <a:pt x="912" y="1512"/>
                </a:cubicBezTo>
                <a:cubicBezTo>
                  <a:pt x="912" y="1269"/>
                  <a:pt x="912" y="1026"/>
                  <a:pt x="912" y="813"/>
                </a:cubicBezTo>
                <a:cubicBezTo>
                  <a:pt x="851" y="601"/>
                  <a:pt x="791" y="418"/>
                  <a:pt x="760" y="205"/>
                </a:cubicBezTo>
                <a:cubicBezTo>
                  <a:pt x="715" y="69"/>
                  <a:pt x="585" y="0"/>
                  <a:pt x="45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"/>
          <p:cNvSpPr/>
          <p:nvPr/>
        </p:nvSpPr>
        <p:spPr>
          <a:xfrm>
            <a:off x="5161571" y="2425308"/>
            <a:ext cx="59378" cy="17363"/>
          </a:xfrm>
          <a:custGeom>
            <a:avLst/>
            <a:gdLst/>
            <a:ahLst/>
            <a:cxnLst/>
            <a:rect l="l" t="t" r="r" b="b"/>
            <a:pathLst>
              <a:path w="2199" h="643" extrusionOk="0">
                <a:moveTo>
                  <a:pt x="1875" y="1"/>
                </a:moveTo>
                <a:cubicBezTo>
                  <a:pt x="1267" y="62"/>
                  <a:pt x="689" y="183"/>
                  <a:pt x="142" y="396"/>
                </a:cubicBezTo>
                <a:cubicBezTo>
                  <a:pt x="0" y="453"/>
                  <a:pt x="44" y="642"/>
                  <a:pt x="174" y="642"/>
                </a:cubicBezTo>
                <a:cubicBezTo>
                  <a:pt x="183" y="642"/>
                  <a:pt x="193" y="641"/>
                  <a:pt x="203" y="639"/>
                </a:cubicBezTo>
                <a:cubicBezTo>
                  <a:pt x="621" y="546"/>
                  <a:pt x="1039" y="507"/>
                  <a:pt x="1470" y="507"/>
                </a:cubicBezTo>
                <a:cubicBezTo>
                  <a:pt x="1604" y="507"/>
                  <a:pt x="1738" y="510"/>
                  <a:pt x="1875" y="518"/>
                </a:cubicBezTo>
                <a:cubicBezTo>
                  <a:pt x="1883" y="518"/>
                  <a:pt x="1891" y="519"/>
                  <a:pt x="1899" y="519"/>
                </a:cubicBezTo>
                <a:cubicBezTo>
                  <a:pt x="2172" y="519"/>
                  <a:pt x="2199" y="30"/>
                  <a:pt x="1901" y="30"/>
                </a:cubicBezTo>
                <a:cubicBezTo>
                  <a:pt x="1893" y="30"/>
                  <a:pt x="1884" y="31"/>
                  <a:pt x="1875" y="31"/>
                </a:cubicBezTo>
                <a:lnTo>
                  <a:pt x="1875" y="1"/>
                </a:ln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"/>
          <p:cNvSpPr/>
          <p:nvPr/>
        </p:nvSpPr>
        <p:spPr>
          <a:xfrm>
            <a:off x="4464474" y="3324978"/>
            <a:ext cx="76363" cy="65589"/>
          </a:xfrm>
          <a:custGeom>
            <a:avLst/>
            <a:gdLst/>
            <a:ahLst/>
            <a:cxnLst/>
            <a:rect l="l" t="t" r="r" b="b"/>
            <a:pathLst>
              <a:path w="2828" h="2429" extrusionOk="0">
                <a:moveTo>
                  <a:pt x="1211" y="1"/>
                </a:moveTo>
                <a:cubicBezTo>
                  <a:pt x="592" y="1"/>
                  <a:pt x="0" y="476"/>
                  <a:pt x="0" y="1212"/>
                </a:cubicBezTo>
                <a:cubicBezTo>
                  <a:pt x="0" y="1881"/>
                  <a:pt x="517" y="2398"/>
                  <a:pt x="1186" y="2428"/>
                </a:cubicBezTo>
                <a:cubicBezTo>
                  <a:pt x="2280" y="2428"/>
                  <a:pt x="2827" y="1121"/>
                  <a:pt x="2067" y="361"/>
                </a:cubicBezTo>
                <a:cubicBezTo>
                  <a:pt x="1819" y="113"/>
                  <a:pt x="1512" y="1"/>
                  <a:pt x="1211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"/>
          <p:cNvSpPr/>
          <p:nvPr/>
        </p:nvSpPr>
        <p:spPr>
          <a:xfrm>
            <a:off x="4870754" y="3694210"/>
            <a:ext cx="26273" cy="22196"/>
          </a:xfrm>
          <a:custGeom>
            <a:avLst/>
            <a:gdLst/>
            <a:ahLst/>
            <a:cxnLst/>
            <a:rect l="l" t="t" r="r" b="b"/>
            <a:pathLst>
              <a:path w="973" h="822" extrusionOk="0">
                <a:moveTo>
                  <a:pt x="486" y="0"/>
                </a:moveTo>
                <a:cubicBezTo>
                  <a:pt x="0" y="61"/>
                  <a:pt x="0" y="791"/>
                  <a:pt x="486" y="821"/>
                </a:cubicBezTo>
                <a:cubicBezTo>
                  <a:pt x="973" y="791"/>
                  <a:pt x="973" y="61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"/>
          <p:cNvSpPr/>
          <p:nvPr/>
        </p:nvSpPr>
        <p:spPr>
          <a:xfrm>
            <a:off x="5378212" y="3740384"/>
            <a:ext cx="57083" cy="30729"/>
          </a:xfrm>
          <a:custGeom>
            <a:avLst/>
            <a:gdLst/>
            <a:ahLst/>
            <a:cxnLst/>
            <a:rect l="l" t="t" r="r" b="b"/>
            <a:pathLst>
              <a:path w="2114" h="1138" extrusionOk="0">
                <a:moveTo>
                  <a:pt x="1650" y="1"/>
                </a:moveTo>
                <a:cubicBezTo>
                  <a:pt x="1573" y="1"/>
                  <a:pt x="1493" y="26"/>
                  <a:pt x="1420" y="84"/>
                </a:cubicBezTo>
                <a:cubicBezTo>
                  <a:pt x="1281" y="177"/>
                  <a:pt x="1106" y="216"/>
                  <a:pt x="937" y="216"/>
                </a:cubicBezTo>
                <a:cubicBezTo>
                  <a:pt x="884" y="216"/>
                  <a:pt x="832" y="213"/>
                  <a:pt x="782" y="205"/>
                </a:cubicBezTo>
                <a:cubicBezTo>
                  <a:pt x="742" y="197"/>
                  <a:pt x="704" y="193"/>
                  <a:pt x="668" y="193"/>
                </a:cubicBezTo>
                <a:cubicBezTo>
                  <a:pt x="175" y="193"/>
                  <a:pt x="1" y="917"/>
                  <a:pt x="539" y="1087"/>
                </a:cubicBezTo>
                <a:cubicBezTo>
                  <a:pt x="681" y="1119"/>
                  <a:pt x="834" y="1138"/>
                  <a:pt x="985" y="1138"/>
                </a:cubicBezTo>
                <a:cubicBezTo>
                  <a:pt x="1417" y="1138"/>
                  <a:pt x="1840" y="982"/>
                  <a:pt x="1998" y="509"/>
                </a:cubicBezTo>
                <a:cubicBezTo>
                  <a:pt x="2113" y="255"/>
                  <a:pt x="1895" y="1"/>
                  <a:pt x="16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"/>
          <p:cNvSpPr/>
          <p:nvPr/>
        </p:nvSpPr>
        <p:spPr>
          <a:xfrm>
            <a:off x="5781872" y="3776189"/>
            <a:ext cx="29487" cy="36723"/>
          </a:xfrm>
          <a:custGeom>
            <a:avLst/>
            <a:gdLst/>
            <a:ahLst/>
            <a:cxnLst/>
            <a:rect l="l" t="t" r="r" b="b"/>
            <a:pathLst>
              <a:path w="1092" h="1360" extrusionOk="0">
                <a:moveTo>
                  <a:pt x="690" y="0"/>
                </a:moveTo>
                <a:cubicBezTo>
                  <a:pt x="219" y="0"/>
                  <a:pt x="0" y="602"/>
                  <a:pt x="58" y="1037"/>
                </a:cubicBezTo>
                <a:cubicBezTo>
                  <a:pt x="58" y="1261"/>
                  <a:pt x="258" y="1360"/>
                  <a:pt x="472" y="1360"/>
                </a:cubicBezTo>
                <a:cubicBezTo>
                  <a:pt x="752" y="1360"/>
                  <a:pt x="1056" y="1192"/>
                  <a:pt x="970" y="916"/>
                </a:cubicBezTo>
                <a:cubicBezTo>
                  <a:pt x="970" y="855"/>
                  <a:pt x="970" y="794"/>
                  <a:pt x="970" y="734"/>
                </a:cubicBezTo>
                <a:cubicBezTo>
                  <a:pt x="1000" y="673"/>
                  <a:pt x="1031" y="612"/>
                  <a:pt x="1061" y="521"/>
                </a:cubicBezTo>
                <a:cubicBezTo>
                  <a:pt x="1092" y="460"/>
                  <a:pt x="1092" y="369"/>
                  <a:pt x="1061" y="308"/>
                </a:cubicBezTo>
                <a:cubicBezTo>
                  <a:pt x="1061" y="126"/>
                  <a:pt x="940" y="4"/>
                  <a:pt x="757" y="4"/>
                </a:cubicBezTo>
                <a:cubicBezTo>
                  <a:pt x="734" y="1"/>
                  <a:pt x="712" y="0"/>
                  <a:pt x="690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"/>
          <p:cNvSpPr/>
          <p:nvPr/>
        </p:nvSpPr>
        <p:spPr>
          <a:xfrm>
            <a:off x="5952987" y="3635938"/>
            <a:ext cx="46579" cy="35724"/>
          </a:xfrm>
          <a:custGeom>
            <a:avLst/>
            <a:gdLst/>
            <a:ahLst/>
            <a:cxnLst/>
            <a:rect l="l" t="t" r="r" b="b"/>
            <a:pathLst>
              <a:path w="1725" h="1323" extrusionOk="0">
                <a:moveTo>
                  <a:pt x="499" y="0"/>
                </a:moveTo>
                <a:cubicBezTo>
                  <a:pt x="0" y="0"/>
                  <a:pt x="12" y="794"/>
                  <a:pt x="451" y="794"/>
                </a:cubicBezTo>
                <a:cubicBezTo>
                  <a:pt x="466" y="794"/>
                  <a:pt x="483" y="793"/>
                  <a:pt x="499" y="791"/>
                </a:cubicBezTo>
                <a:lnTo>
                  <a:pt x="773" y="791"/>
                </a:lnTo>
                <a:cubicBezTo>
                  <a:pt x="986" y="882"/>
                  <a:pt x="1168" y="1034"/>
                  <a:pt x="1320" y="1247"/>
                </a:cubicBezTo>
                <a:cubicBezTo>
                  <a:pt x="1362" y="1299"/>
                  <a:pt x="1424" y="1322"/>
                  <a:pt x="1487" y="1322"/>
                </a:cubicBezTo>
                <a:cubicBezTo>
                  <a:pt x="1607" y="1322"/>
                  <a:pt x="1725" y="1235"/>
                  <a:pt x="1685" y="1095"/>
                </a:cubicBezTo>
                <a:cubicBezTo>
                  <a:pt x="1577" y="770"/>
                  <a:pt x="1372" y="494"/>
                  <a:pt x="1115" y="287"/>
                </a:cubicBezTo>
                <a:lnTo>
                  <a:pt x="1115" y="287"/>
                </a:lnTo>
                <a:lnTo>
                  <a:pt x="1138" y="304"/>
                </a:lnTo>
                <a:cubicBezTo>
                  <a:pt x="1016" y="92"/>
                  <a:pt x="773" y="0"/>
                  <a:pt x="49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"/>
          <p:cNvSpPr/>
          <p:nvPr/>
        </p:nvSpPr>
        <p:spPr>
          <a:xfrm>
            <a:off x="6211860" y="3751671"/>
            <a:ext cx="34509" cy="26705"/>
          </a:xfrm>
          <a:custGeom>
            <a:avLst/>
            <a:gdLst/>
            <a:ahLst/>
            <a:cxnLst/>
            <a:rect l="l" t="t" r="r" b="b"/>
            <a:pathLst>
              <a:path w="1278" h="989" extrusionOk="0">
                <a:moveTo>
                  <a:pt x="639" y="0"/>
                </a:moveTo>
                <a:cubicBezTo>
                  <a:pt x="183" y="31"/>
                  <a:pt x="1" y="638"/>
                  <a:pt x="396" y="882"/>
                </a:cubicBezTo>
                <a:lnTo>
                  <a:pt x="517" y="942"/>
                </a:lnTo>
                <a:cubicBezTo>
                  <a:pt x="548" y="973"/>
                  <a:pt x="593" y="988"/>
                  <a:pt x="639" y="988"/>
                </a:cubicBezTo>
                <a:cubicBezTo>
                  <a:pt x="685" y="988"/>
                  <a:pt x="730" y="973"/>
                  <a:pt x="761" y="942"/>
                </a:cubicBezTo>
                <a:lnTo>
                  <a:pt x="882" y="882"/>
                </a:lnTo>
                <a:cubicBezTo>
                  <a:pt x="1277" y="638"/>
                  <a:pt x="1125" y="0"/>
                  <a:pt x="639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"/>
          <p:cNvSpPr/>
          <p:nvPr/>
        </p:nvSpPr>
        <p:spPr>
          <a:xfrm>
            <a:off x="6980108" y="3558792"/>
            <a:ext cx="20522" cy="17255"/>
          </a:xfrm>
          <a:custGeom>
            <a:avLst/>
            <a:gdLst/>
            <a:ahLst/>
            <a:cxnLst/>
            <a:rect l="l" t="t" r="r" b="b"/>
            <a:pathLst>
              <a:path w="760" h="639" extrusionOk="0">
                <a:moveTo>
                  <a:pt x="395" y="0"/>
                </a:moveTo>
                <a:cubicBezTo>
                  <a:pt x="0" y="61"/>
                  <a:pt x="0" y="608"/>
                  <a:pt x="395" y="639"/>
                </a:cubicBezTo>
                <a:cubicBezTo>
                  <a:pt x="760" y="608"/>
                  <a:pt x="760" y="61"/>
                  <a:pt x="39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"/>
          <p:cNvSpPr/>
          <p:nvPr/>
        </p:nvSpPr>
        <p:spPr>
          <a:xfrm>
            <a:off x="6843854" y="3823471"/>
            <a:ext cx="30405" cy="31647"/>
          </a:xfrm>
          <a:custGeom>
            <a:avLst/>
            <a:gdLst/>
            <a:ahLst/>
            <a:cxnLst/>
            <a:rect l="l" t="t" r="r" b="b"/>
            <a:pathLst>
              <a:path w="1126" h="1172" extrusionOk="0">
                <a:moveTo>
                  <a:pt x="578" y="1"/>
                </a:moveTo>
                <a:cubicBezTo>
                  <a:pt x="494" y="1"/>
                  <a:pt x="411" y="46"/>
                  <a:pt x="365" y="138"/>
                </a:cubicBezTo>
                <a:lnTo>
                  <a:pt x="183" y="502"/>
                </a:lnTo>
                <a:cubicBezTo>
                  <a:pt x="0" y="806"/>
                  <a:pt x="213" y="1171"/>
                  <a:pt x="548" y="1171"/>
                </a:cubicBezTo>
                <a:cubicBezTo>
                  <a:pt x="912" y="1171"/>
                  <a:pt x="1125" y="806"/>
                  <a:pt x="943" y="502"/>
                </a:cubicBezTo>
                <a:lnTo>
                  <a:pt x="791" y="138"/>
                </a:lnTo>
                <a:cubicBezTo>
                  <a:pt x="745" y="46"/>
                  <a:pt x="662" y="1"/>
                  <a:pt x="57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"/>
          <p:cNvSpPr/>
          <p:nvPr/>
        </p:nvSpPr>
        <p:spPr>
          <a:xfrm>
            <a:off x="6624971" y="3676550"/>
            <a:ext cx="30945" cy="46606"/>
          </a:xfrm>
          <a:custGeom>
            <a:avLst/>
            <a:gdLst/>
            <a:ahLst/>
            <a:cxnLst/>
            <a:rect l="l" t="t" r="r" b="b"/>
            <a:pathLst>
              <a:path w="1146" h="1726" extrusionOk="0">
                <a:moveTo>
                  <a:pt x="578" y="0"/>
                </a:moveTo>
                <a:cubicBezTo>
                  <a:pt x="526" y="0"/>
                  <a:pt x="473" y="7"/>
                  <a:pt x="416" y="16"/>
                </a:cubicBezTo>
                <a:cubicBezTo>
                  <a:pt x="76" y="16"/>
                  <a:pt x="0" y="466"/>
                  <a:pt x="263" y="600"/>
                </a:cubicBezTo>
                <a:lnTo>
                  <a:pt x="263" y="600"/>
                </a:lnTo>
                <a:cubicBezTo>
                  <a:pt x="261" y="679"/>
                  <a:pt x="254" y="758"/>
                  <a:pt x="234" y="837"/>
                </a:cubicBezTo>
                <a:cubicBezTo>
                  <a:pt x="234" y="989"/>
                  <a:pt x="204" y="1141"/>
                  <a:pt x="204" y="1293"/>
                </a:cubicBezTo>
                <a:cubicBezTo>
                  <a:pt x="173" y="1582"/>
                  <a:pt x="409" y="1726"/>
                  <a:pt x="648" y="1726"/>
                </a:cubicBezTo>
                <a:cubicBezTo>
                  <a:pt x="881" y="1726"/>
                  <a:pt x="1117" y="1590"/>
                  <a:pt x="1116" y="1317"/>
                </a:cubicBezTo>
                <a:lnTo>
                  <a:pt x="1116" y="1317"/>
                </a:lnTo>
                <a:cubicBezTo>
                  <a:pt x="1145" y="1046"/>
                  <a:pt x="1115" y="774"/>
                  <a:pt x="1085" y="533"/>
                </a:cubicBezTo>
                <a:cubicBezTo>
                  <a:pt x="1055" y="381"/>
                  <a:pt x="994" y="259"/>
                  <a:pt x="903" y="138"/>
                </a:cubicBezTo>
                <a:cubicBezTo>
                  <a:pt x="798" y="33"/>
                  <a:pt x="693" y="0"/>
                  <a:pt x="57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"/>
          <p:cNvSpPr/>
          <p:nvPr/>
        </p:nvSpPr>
        <p:spPr>
          <a:xfrm>
            <a:off x="6628509" y="3663535"/>
            <a:ext cx="43015" cy="44176"/>
          </a:xfrm>
          <a:custGeom>
            <a:avLst/>
            <a:gdLst/>
            <a:ahLst/>
            <a:cxnLst/>
            <a:rect l="l" t="t" r="r" b="b"/>
            <a:pathLst>
              <a:path w="1593" h="1636" extrusionOk="0">
                <a:moveTo>
                  <a:pt x="1228" y="711"/>
                </a:moveTo>
                <a:cubicBezTo>
                  <a:pt x="1220" y="715"/>
                  <a:pt x="1213" y="719"/>
                  <a:pt x="1206" y="723"/>
                </a:cubicBezTo>
                <a:lnTo>
                  <a:pt x="1206" y="723"/>
                </a:lnTo>
                <a:cubicBezTo>
                  <a:pt x="1211" y="721"/>
                  <a:pt x="1218" y="717"/>
                  <a:pt x="1228" y="711"/>
                </a:cubicBezTo>
                <a:close/>
                <a:moveTo>
                  <a:pt x="1012" y="0"/>
                </a:moveTo>
                <a:cubicBezTo>
                  <a:pt x="971" y="0"/>
                  <a:pt x="931" y="4"/>
                  <a:pt x="893" y="12"/>
                </a:cubicBezTo>
                <a:cubicBezTo>
                  <a:pt x="711" y="73"/>
                  <a:pt x="559" y="194"/>
                  <a:pt x="468" y="377"/>
                </a:cubicBezTo>
                <a:cubicBezTo>
                  <a:pt x="376" y="498"/>
                  <a:pt x="316" y="650"/>
                  <a:pt x="255" y="772"/>
                </a:cubicBezTo>
                <a:lnTo>
                  <a:pt x="194" y="985"/>
                </a:lnTo>
                <a:lnTo>
                  <a:pt x="164" y="1076"/>
                </a:lnTo>
                <a:cubicBezTo>
                  <a:pt x="156" y="1098"/>
                  <a:pt x="154" y="1106"/>
                  <a:pt x="155" y="1106"/>
                </a:cubicBezTo>
                <a:cubicBezTo>
                  <a:pt x="157" y="1106"/>
                  <a:pt x="170" y="1076"/>
                  <a:pt x="172" y="1076"/>
                </a:cubicBezTo>
                <a:lnTo>
                  <a:pt x="172" y="1076"/>
                </a:lnTo>
                <a:cubicBezTo>
                  <a:pt x="173" y="1076"/>
                  <a:pt x="171" y="1083"/>
                  <a:pt x="164" y="1106"/>
                </a:cubicBezTo>
                <a:cubicBezTo>
                  <a:pt x="1" y="1371"/>
                  <a:pt x="342" y="1635"/>
                  <a:pt x="631" y="1635"/>
                </a:cubicBezTo>
                <a:cubicBezTo>
                  <a:pt x="774" y="1635"/>
                  <a:pt x="904" y="1571"/>
                  <a:pt x="954" y="1410"/>
                </a:cubicBezTo>
                <a:lnTo>
                  <a:pt x="924" y="1410"/>
                </a:lnTo>
                <a:cubicBezTo>
                  <a:pt x="1015" y="1258"/>
                  <a:pt x="1045" y="1015"/>
                  <a:pt x="1106" y="863"/>
                </a:cubicBezTo>
                <a:cubicBezTo>
                  <a:pt x="1133" y="810"/>
                  <a:pt x="1159" y="756"/>
                  <a:pt x="1206" y="723"/>
                </a:cubicBezTo>
                <a:lnTo>
                  <a:pt x="1206" y="723"/>
                </a:lnTo>
                <a:cubicBezTo>
                  <a:pt x="1204" y="725"/>
                  <a:pt x="1202" y="725"/>
                  <a:pt x="1201" y="725"/>
                </a:cubicBezTo>
                <a:cubicBezTo>
                  <a:pt x="1184" y="725"/>
                  <a:pt x="1293" y="620"/>
                  <a:pt x="1319" y="620"/>
                </a:cubicBezTo>
                <a:cubicBezTo>
                  <a:pt x="1319" y="589"/>
                  <a:pt x="1319" y="589"/>
                  <a:pt x="1380" y="559"/>
                </a:cubicBezTo>
                <a:cubicBezTo>
                  <a:pt x="1592" y="468"/>
                  <a:pt x="1532" y="194"/>
                  <a:pt x="1380" y="103"/>
                </a:cubicBezTo>
                <a:cubicBezTo>
                  <a:pt x="1266" y="35"/>
                  <a:pt x="1134" y="0"/>
                  <a:pt x="1012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"/>
          <p:cNvSpPr/>
          <p:nvPr/>
        </p:nvSpPr>
        <p:spPr>
          <a:xfrm>
            <a:off x="7050693" y="3782859"/>
            <a:ext cx="25463" cy="24950"/>
          </a:xfrm>
          <a:custGeom>
            <a:avLst/>
            <a:gdLst/>
            <a:ahLst/>
            <a:cxnLst/>
            <a:rect l="l" t="t" r="r" b="b"/>
            <a:pathLst>
              <a:path w="943" h="924" extrusionOk="0">
                <a:moveTo>
                  <a:pt x="486" y="0"/>
                </a:moveTo>
                <a:cubicBezTo>
                  <a:pt x="365" y="0"/>
                  <a:pt x="274" y="61"/>
                  <a:pt x="213" y="183"/>
                </a:cubicBezTo>
                <a:lnTo>
                  <a:pt x="122" y="335"/>
                </a:lnTo>
                <a:cubicBezTo>
                  <a:pt x="0" y="547"/>
                  <a:pt x="122" y="821"/>
                  <a:pt x="334" y="912"/>
                </a:cubicBezTo>
                <a:cubicBezTo>
                  <a:pt x="366" y="920"/>
                  <a:pt x="398" y="924"/>
                  <a:pt x="430" y="924"/>
                </a:cubicBezTo>
                <a:cubicBezTo>
                  <a:pt x="637" y="924"/>
                  <a:pt x="821" y="759"/>
                  <a:pt x="821" y="547"/>
                </a:cubicBezTo>
                <a:lnTo>
                  <a:pt x="821" y="507"/>
                </a:lnTo>
                <a:lnTo>
                  <a:pt x="821" y="507"/>
                </a:lnTo>
                <a:cubicBezTo>
                  <a:pt x="842" y="482"/>
                  <a:pt x="862" y="456"/>
                  <a:pt x="882" y="426"/>
                </a:cubicBezTo>
                <a:cubicBezTo>
                  <a:pt x="942" y="335"/>
                  <a:pt x="912" y="213"/>
                  <a:pt x="851" y="122"/>
                </a:cubicBezTo>
                <a:cubicBezTo>
                  <a:pt x="760" y="31"/>
                  <a:pt x="608" y="0"/>
                  <a:pt x="486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"/>
          <p:cNvSpPr/>
          <p:nvPr/>
        </p:nvSpPr>
        <p:spPr>
          <a:xfrm>
            <a:off x="7203500" y="3932831"/>
            <a:ext cx="34347" cy="40639"/>
          </a:xfrm>
          <a:custGeom>
            <a:avLst/>
            <a:gdLst/>
            <a:ahLst/>
            <a:cxnLst/>
            <a:rect l="l" t="t" r="r" b="b"/>
            <a:pathLst>
              <a:path w="1272" h="1505" extrusionOk="0">
                <a:moveTo>
                  <a:pt x="850" y="1"/>
                </a:moveTo>
                <a:cubicBezTo>
                  <a:pt x="828" y="1"/>
                  <a:pt x="806" y="3"/>
                  <a:pt x="785" y="9"/>
                </a:cubicBezTo>
                <a:cubicBezTo>
                  <a:pt x="633" y="69"/>
                  <a:pt x="542" y="191"/>
                  <a:pt x="542" y="343"/>
                </a:cubicBezTo>
                <a:cubicBezTo>
                  <a:pt x="542" y="495"/>
                  <a:pt x="451" y="647"/>
                  <a:pt x="329" y="768"/>
                </a:cubicBezTo>
                <a:cubicBezTo>
                  <a:pt x="1" y="1073"/>
                  <a:pt x="287" y="1505"/>
                  <a:pt x="617" y="1505"/>
                </a:cubicBezTo>
                <a:cubicBezTo>
                  <a:pt x="715" y="1505"/>
                  <a:pt x="816" y="1467"/>
                  <a:pt x="907" y="1376"/>
                </a:cubicBezTo>
                <a:cubicBezTo>
                  <a:pt x="1089" y="1224"/>
                  <a:pt x="1180" y="1012"/>
                  <a:pt x="1241" y="799"/>
                </a:cubicBezTo>
                <a:cubicBezTo>
                  <a:pt x="1271" y="586"/>
                  <a:pt x="1241" y="373"/>
                  <a:pt x="1150" y="161"/>
                </a:cubicBezTo>
                <a:cubicBezTo>
                  <a:pt x="1074" y="60"/>
                  <a:pt x="957" y="1"/>
                  <a:pt x="8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"/>
          <p:cNvSpPr/>
          <p:nvPr/>
        </p:nvSpPr>
        <p:spPr>
          <a:xfrm>
            <a:off x="7450816" y="3854470"/>
            <a:ext cx="23816" cy="39613"/>
          </a:xfrm>
          <a:custGeom>
            <a:avLst/>
            <a:gdLst/>
            <a:ahLst/>
            <a:cxnLst/>
            <a:rect l="l" t="t" r="r" b="b"/>
            <a:pathLst>
              <a:path w="882" h="1467" extrusionOk="0">
                <a:moveTo>
                  <a:pt x="445" y="0"/>
                </a:moveTo>
                <a:cubicBezTo>
                  <a:pt x="410" y="0"/>
                  <a:pt x="380" y="8"/>
                  <a:pt x="350" y="23"/>
                </a:cubicBezTo>
                <a:cubicBezTo>
                  <a:pt x="167" y="53"/>
                  <a:pt x="46" y="205"/>
                  <a:pt x="46" y="388"/>
                </a:cubicBezTo>
                <a:lnTo>
                  <a:pt x="15" y="1056"/>
                </a:lnTo>
                <a:cubicBezTo>
                  <a:pt x="0" y="1330"/>
                  <a:pt x="220" y="1467"/>
                  <a:pt x="441" y="1467"/>
                </a:cubicBezTo>
                <a:cubicBezTo>
                  <a:pt x="661" y="1467"/>
                  <a:pt x="881" y="1330"/>
                  <a:pt x="866" y="1056"/>
                </a:cubicBezTo>
                <a:lnTo>
                  <a:pt x="836" y="388"/>
                </a:lnTo>
                <a:cubicBezTo>
                  <a:pt x="836" y="205"/>
                  <a:pt x="714" y="53"/>
                  <a:pt x="562" y="23"/>
                </a:cubicBezTo>
                <a:cubicBezTo>
                  <a:pt x="517" y="8"/>
                  <a:pt x="479" y="0"/>
                  <a:pt x="44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"/>
          <p:cNvSpPr/>
          <p:nvPr/>
        </p:nvSpPr>
        <p:spPr>
          <a:xfrm>
            <a:off x="7205849" y="3809321"/>
            <a:ext cx="70261" cy="9775"/>
          </a:xfrm>
          <a:custGeom>
            <a:avLst/>
            <a:gdLst/>
            <a:ahLst/>
            <a:cxnLst/>
            <a:rect l="l" t="t" r="r" b="b"/>
            <a:pathLst>
              <a:path w="2602" h="362" extrusionOk="0">
                <a:moveTo>
                  <a:pt x="675" y="0"/>
                </a:moveTo>
                <a:cubicBezTo>
                  <a:pt x="470" y="0"/>
                  <a:pt x="265" y="8"/>
                  <a:pt x="60" y="23"/>
                </a:cubicBezTo>
                <a:cubicBezTo>
                  <a:pt x="51" y="19"/>
                  <a:pt x="44" y="17"/>
                  <a:pt x="37" y="17"/>
                </a:cubicBezTo>
                <a:cubicBezTo>
                  <a:pt x="0" y="17"/>
                  <a:pt x="8" y="84"/>
                  <a:pt x="60" y="84"/>
                </a:cubicBezTo>
                <a:cubicBezTo>
                  <a:pt x="850" y="84"/>
                  <a:pt x="1671" y="175"/>
                  <a:pt x="2461" y="358"/>
                </a:cubicBezTo>
                <a:cubicBezTo>
                  <a:pt x="2469" y="360"/>
                  <a:pt x="2477" y="362"/>
                  <a:pt x="2485" y="362"/>
                </a:cubicBezTo>
                <a:cubicBezTo>
                  <a:pt x="2562" y="362"/>
                  <a:pt x="2602" y="233"/>
                  <a:pt x="2491" y="206"/>
                </a:cubicBezTo>
                <a:cubicBezTo>
                  <a:pt x="1899" y="69"/>
                  <a:pt x="1289" y="0"/>
                  <a:pt x="67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"/>
          <p:cNvSpPr/>
          <p:nvPr/>
        </p:nvSpPr>
        <p:spPr>
          <a:xfrm>
            <a:off x="6622730" y="3910662"/>
            <a:ext cx="36183" cy="32970"/>
          </a:xfrm>
          <a:custGeom>
            <a:avLst/>
            <a:gdLst/>
            <a:ahLst/>
            <a:cxnLst/>
            <a:rect l="l" t="t" r="r" b="b"/>
            <a:pathLst>
              <a:path w="1340" h="1221" extrusionOk="0">
                <a:moveTo>
                  <a:pt x="235" y="0"/>
                </a:moveTo>
                <a:cubicBezTo>
                  <a:pt x="83" y="0"/>
                  <a:pt x="0" y="234"/>
                  <a:pt x="165" y="343"/>
                </a:cubicBezTo>
                <a:cubicBezTo>
                  <a:pt x="378" y="434"/>
                  <a:pt x="682" y="647"/>
                  <a:pt x="651" y="921"/>
                </a:cubicBezTo>
                <a:cubicBezTo>
                  <a:pt x="665" y="1126"/>
                  <a:pt x="814" y="1221"/>
                  <a:pt x="966" y="1221"/>
                </a:cubicBezTo>
                <a:cubicBezTo>
                  <a:pt x="1151" y="1221"/>
                  <a:pt x="1340" y="1080"/>
                  <a:pt x="1290" y="830"/>
                </a:cubicBezTo>
                <a:cubicBezTo>
                  <a:pt x="1229" y="343"/>
                  <a:pt x="712" y="100"/>
                  <a:pt x="287" y="9"/>
                </a:cubicBezTo>
                <a:cubicBezTo>
                  <a:pt x="269" y="3"/>
                  <a:pt x="251" y="0"/>
                  <a:pt x="235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"/>
          <p:cNvSpPr/>
          <p:nvPr/>
        </p:nvSpPr>
        <p:spPr>
          <a:xfrm>
            <a:off x="6269321" y="3545642"/>
            <a:ext cx="24653" cy="18092"/>
          </a:xfrm>
          <a:custGeom>
            <a:avLst/>
            <a:gdLst/>
            <a:ahLst/>
            <a:cxnLst/>
            <a:rect l="l" t="t" r="r" b="b"/>
            <a:pathLst>
              <a:path w="913" h="670" extrusionOk="0">
                <a:moveTo>
                  <a:pt x="456" y="1"/>
                </a:moveTo>
                <a:cubicBezTo>
                  <a:pt x="0" y="1"/>
                  <a:pt x="0" y="670"/>
                  <a:pt x="456" y="670"/>
                </a:cubicBezTo>
                <a:cubicBezTo>
                  <a:pt x="912" y="670"/>
                  <a:pt x="912" y="1"/>
                  <a:pt x="456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"/>
          <p:cNvSpPr/>
          <p:nvPr/>
        </p:nvSpPr>
        <p:spPr>
          <a:xfrm>
            <a:off x="6727311" y="3291224"/>
            <a:ext cx="1647" cy="1674"/>
          </a:xfrm>
          <a:custGeom>
            <a:avLst/>
            <a:gdLst/>
            <a:ahLst/>
            <a:cxnLst/>
            <a:rect l="l" t="t" r="r" b="b"/>
            <a:pathLst>
              <a:path w="61" h="62" extrusionOk="0">
                <a:moveTo>
                  <a:pt x="31" y="0"/>
                </a:moveTo>
                <a:cubicBezTo>
                  <a:pt x="0" y="0"/>
                  <a:pt x="0" y="61"/>
                  <a:pt x="31" y="61"/>
                </a:cubicBezTo>
                <a:cubicBezTo>
                  <a:pt x="61" y="61"/>
                  <a:pt x="61" y="0"/>
                  <a:pt x="3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"/>
          <p:cNvSpPr/>
          <p:nvPr/>
        </p:nvSpPr>
        <p:spPr>
          <a:xfrm>
            <a:off x="6770812" y="2805989"/>
            <a:ext cx="35994" cy="35292"/>
          </a:xfrm>
          <a:custGeom>
            <a:avLst/>
            <a:gdLst/>
            <a:ahLst/>
            <a:cxnLst/>
            <a:rect l="l" t="t" r="r" b="b"/>
            <a:pathLst>
              <a:path w="1333" h="1307" extrusionOk="0">
                <a:moveTo>
                  <a:pt x="358" y="0"/>
                </a:moveTo>
                <a:cubicBezTo>
                  <a:pt x="246" y="0"/>
                  <a:pt x="144" y="79"/>
                  <a:pt x="122" y="189"/>
                </a:cubicBezTo>
                <a:cubicBezTo>
                  <a:pt x="0" y="523"/>
                  <a:pt x="395" y="979"/>
                  <a:pt x="638" y="1222"/>
                </a:cubicBezTo>
                <a:cubicBezTo>
                  <a:pt x="698" y="1282"/>
                  <a:pt x="767" y="1307"/>
                  <a:pt x="836" y="1307"/>
                </a:cubicBezTo>
                <a:cubicBezTo>
                  <a:pt x="1086" y="1307"/>
                  <a:pt x="1332" y="981"/>
                  <a:pt x="1094" y="766"/>
                </a:cubicBezTo>
                <a:lnTo>
                  <a:pt x="1064" y="766"/>
                </a:lnTo>
                <a:cubicBezTo>
                  <a:pt x="973" y="645"/>
                  <a:pt x="882" y="523"/>
                  <a:pt x="790" y="402"/>
                </a:cubicBezTo>
                <a:cubicBezTo>
                  <a:pt x="699" y="280"/>
                  <a:pt x="669" y="98"/>
                  <a:pt x="487" y="37"/>
                </a:cubicBezTo>
                <a:cubicBezTo>
                  <a:pt x="445" y="12"/>
                  <a:pt x="401" y="0"/>
                  <a:pt x="358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"/>
          <p:cNvSpPr/>
          <p:nvPr/>
        </p:nvSpPr>
        <p:spPr>
          <a:xfrm>
            <a:off x="7041647" y="3063863"/>
            <a:ext cx="28758" cy="23006"/>
          </a:xfrm>
          <a:custGeom>
            <a:avLst/>
            <a:gdLst/>
            <a:ahLst/>
            <a:cxnLst/>
            <a:rect l="l" t="t" r="r" b="b"/>
            <a:pathLst>
              <a:path w="1065" h="852" extrusionOk="0">
                <a:moveTo>
                  <a:pt x="517" y="1"/>
                </a:moveTo>
                <a:cubicBezTo>
                  <a:pt x="1" y="61"/>
                  <a:pt x="1" y="821"/>
                  <a:pt x="517" y="852"/>
                </a:cubicBezTo>
                <a:cubicBezTo>
                  <a:pt x="1065" y="821"/>
                  <a:pt x="1065" y="61"/>
                  <a:pt x="517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"/>
          <p:cNvSpPr/>
          <p:nvPr/>
        </p:nvSpPr>
        <p:spPr>
          <a:xfrm>
            <a:off x="7443714" y="3114223"/>
            <a:ext cx="28380" cy="21926"/>
          </a:xfrm>
          <a:custGeom>
            <a:avLst/>
            <a:gdLst/>
            <a:ahLst/>
            <a:cxnLst/>
            <a:rect l="l" t="t" r="r" b="b"/>
            <a:pathLst>
              <a:path w="1051" h="812" extrusionOk="0">
                <a:moveTo>
                  <a:pt x="688" y="1"/>
                </a:moveTo>
                <a:cubicBezTo>
                  <a:pt x="654" y="1"/>
                  <a:pt x="618" y="7"/>
                  <a:pt x="582" y="20"/>
                </a:cubicBezTo>
                <a:lnTo>
                  <a:pt x="309" y="203"/>
                </a:lnTo>
                <a:cubicBezTo>
                  <a:pt x="1" y="368"/>
                  <a:pt x="339" y="811"/>
                  <a:pt x="604" y="811"/>
                </a:cubicBezTo>
                <a:cubicBezTo>
                  <a:pt x="679" y="811"/>
                  <a:pt x="748" y="776"/>
                  <a:pt x="795" y="689"/>
                </a:cubicBezTo>
                <a:lnTo>
                  <a:pt x="765" y="689"/>
                </a:lnTo>
                <a:lnTo>
                  <a:pt x="947" y="415"/>
                </a:lnTo>
                <a:cubicBezTo>
                  <a:pt x="1051" y="208"/>
                  <a:pt x="889" y="1"/>
                  <a:pt x="688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"/>
          <p:cNvSpPr/>
          <p:nvPr/>
        </p:nvSpPr>
        <p:spPr>
          <a:xfrm>
            <a:off x="7466369" y="2935304"/>
            <a:ext cx="45121" cy="34401"/>
          </a:xfrm>
          <a:custGeom>
            <a:avLst/>
            <a:gdLst/>
            <a:ahLst/>
            <a:cxnLst/>
            <a:rect l="l" t="t" r="r" b="b"/>
            <a:pathLst>
              <a:path w="1671" h="1274" extrusionOk="0">
                <a:moveTo>
                  <a:pt x="121" y="0"/>
                </a:moveTo>
                <a:cubicBezTo>
                  <a:pt x="62" y="0"/>
                  <a:pt x="0" y="71"/>
                  <a:pt x="47" y="142"/>
                </a:cubicBezTo>
                <a:cubicBezTo>
                  <a:pt x="412" y="537"/>
                  <a:pt x="837" y="810"/>
                  <a:pt x="1202" y="1205"/>
                </a:cubicBezTo>
                <a:cubicBezTo>
                  <a:pt x="1244" y="1254"/>
                  <a:pt x="1293" y="1274"/>
                  <a:pt x="1342" y="1274"/>
                </a:cubicBezTo>
                <a:cubicBezTo>
                  <a:pt x="1508" y="1274"/>
                  <a:pt x="1670" y="1042"/>
                  <a:pt x="1506" y="901"/>
                </a:cubicBezTo>
                <a:lnTo>
                  <a:pt x="1476" y="901"/>
                </a:lnTo>
                <a:cubicBezTo>
                  <a:pt x="1081" y="567"/>
                  <a:pt x="594" y="354"/>
                  <a:pt x="169" y="20"/>
                </a:cubicBezTo>
                <a:cubicBezTo>
                  <a:pt x="155" y="6"/>
                  <a:pt x="138" y="0"/>
                  <a:pt x="121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"/>
          <p:cNvSpPr/>
          <p:nvPr/>
        </p:nvSpPr>
        <p:spPr>
          <a:xfrm>
            <a:off x="7168046" y="2911812"/>
            <a:ext cx="30432" cy="40288"/>
          </a:xfrm>
          <a:custGeom>
            <a:avLst/>
            <a:gdLst/>
            <a:ahLst/>
            <a:cxnLst/>
            <a:rect l="l" t="t" r="r" b="b"/>
            <a:pathLst>
              <a:path w="1127" h="1492" extrusionOk="0">
                <a:moveTo>
                  <a:pt x="229" y="1"/>
                </a:moveTo>
                <a:cubicBezTo>
                  <a:pt x="115" y="1"/>
                  <a:pt x="1" y="84"/>
                  <a:pt x="1" y="252"/>
                </a:cubicBezTo>
                <a:cubicBezTo>
                  <a:pt x="1" y="677"/>
                  <a:pt x="183" y="1103"/>
                  <a:pt x="517" y="1407"/>
                </a:cubicBezTo>
                <a:cubicBezTo>
                  <a:pt x="578" y="1467"/>
                  <a:pt x="643" y="1492"/>
                  <a:pt x="707" y="1492"/>
                </a:cubicBezTo>
                <a:cubicBezTo>
                  <a:pt x="932" y="1492"/>
                  <a:pt x="1126" y="1178"/>
                  <a:pt x="913" y="1012"/>
                </a:cubicBezTo>
                <a:cubicBezTo>
                  <a:pt x="669" y="829"/>
                  <a:pt x="487" y="556"/>
                  <a:pt x="457" y="252"/>
                </a:cubicBezTo>
                <a:cubicBezTo>
                  <a:pt x="457" y="84"/>
                  <a:pt x="343" y="1"/>
                  <a:pt x="22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"/>
          <p:cNvSpPr/>
          <p:nvPr/>
        </p:nvSpPr>
        <p:spPr>
          <a:xfrm>
            <a:off x="7394570" y="2722228"/>
            <a:ext cx="18497" cy="19307"/>
          </a:xfrm>
          <a:custGeom>
            <a:avLst/>
            <a:gdLst/>
            <a:ahLst/>
            <a:cxnLst/>
            <a:rect l="l" t="t" r="r" b="b"/>
            <a:pathLst>
              <a:path w="685" h="715" extrusionOk="0">
                <a:moveTo>
                  <a:pt x="350" y="1"/>
                </a:moveTo>
                <a:cubicBezTo>
                  <a:pt x="267" y="1"/>
                  <a:pt x="183" y="54"/>
                  <a:pt x="153" y="160"/>
                </a:cubicBezTo>
                <a:lnTo>
                  <a:pt x="62" y="373"/>
                </a:lnTo>
                <a:cubicBezTo>
                  <a:pt x="1" y="601"/>
                  <a:pt x="176" y="715"/>
                  <a:pt x="347" y="715"/>
                </a:cubicBezTo>
                <a:cubicBezTo>
                  <a:pt x="518" y="715"/>
                  <a:pt x="685" y="601"/>
                  <a:pt x="609" y="373"/>
                </a:cubicBezTo>
                <a:lnTo>
                  <a:pt x="548" y="160"/>
                </a:lnTo>
                <a:cubicBezTo>
                  <a:pt x="518" y="54"/>
                  <a:pt x="434" y="1"/>
                  <a:pt x="350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"/>
          <p:cNvSpPr/>
          <p:nvPr/>
        </p:nvSpPr>
        <p:spPr>
          <a:xfrm>
            <a:off x="7521805" y="2498998"/>
            <a:ext cx="31971" cy="20333"/>
          </a:xfrm>
          <a:custGeom>
            <a:avLst/>
            <a:gdLst/>
            <a:ahLst/>
            <a:cxnLst/>
            <a:rect l="l" t="t" r="r" b="b"/>
            <a:pathLst>
              <a:path w="1184" h="753" extrusionOk="0">
                <a:moveTo>
                  <a:pt x="314" y="0"/>
                </a:moveTo>
                <a:cubicBezTo>
                  <a:pt x="270" y="0"/>
                  <a:pt x="226" y="3"/>
                  <a:pt x="183" y="8"/>
                </a:cubicBezTo>
                <a:cubicBezTo>
                  <a:pt x="0" y="38"/>
                  <a:pt x="0" y="342"/>
                  <a:pt x="183" y="403"/>
                </a:cubicBezTo>
                <a:cubicBezTo>
                  <a:pt x="304" y="403"/>
                  <a:pt x="426" y="494"/>
                  <a:pt x="456" y="585"/>
                </a:cubicBezTo>
                <a:cubicBezTo>
                  <a:pt x="524" y="704"/>
                  <a:pt x="619" y="752"/>
                  <a:pt x="712" y="752"/>
                </a:cubicBezTo>
                <a:cubicBezTo>
                  <a:pt x="952" y="752"/>
                  <a:pt x="1183" y="439"/>
                  <a:pt x="943" y="220"/>
                </a:cubicBezTo>
                <a:lnTo>
                  <a:pt x="943" y="220"/>
                </a:lnTo>
                <a:lnTo>
                  <a:pt x="943" y="251"/>
                </a:lnTo>
                <a:cubicBezTo>
                  <a:pt x="789" y="72"/>
                  <a:pt x="549" y="0"/>
                  <a:pt x="31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"/>
          <p:cNvSpPr/>
          <p:nvPr/>
        </p:nvSpPr>
        <p:spPr>
          <a:xfrm>
            <a:off x="7145850" y="2386992"/>
            <a:ext cx="66291" cy="54194"/>
          </a:xfrm>
          <a:custGeom>
            <a:avLst/>
            <a:gdLst/>
            <a:ahLst/>
            <a:cxnLst/>
            <a:rect l="l" t="t" r="r" b="b"/>
            <a:pathLst>
              <a:path w="2455" h="2007" extrusionOk="0">
                <a:moveTo>
                  <a:pt x="342" y="1"/>
                </a:moveTo>
                <a:cubicBezTo>
                  <a:pt x="173" y="1"/>
                  <a:pt x="0" y="163"/>
                  <a:pt x="93" y="326"/>
                </a:cubicBezTo>
                <a:cubicBezTo>
                  <a:pt x="306" y="599"/>
                  <a:pt x="580" y="842"/>
                  <a:pt x="853" y="1025"/>
                </a:cubicBezTo>
                <a:cubicBezTo>
                  <a:pt x="1187" y="1268"/>
                  <a:pt x="1491" y="1572"/>
                  <a:pt x="1765" y="1906"/>
                </a:cubicBezTo>
                <a:cubicBezTo>
                  <a:pt x="1829" y="1977"/>
                  <a:pt x="1904" y="2006"/>
                  <a:pt x="1978" y="2006"/>
                </a:cubicBezTo>
                <a:cubicBezTo>
                  <a:pt x="2222" y="2006"/>
                  <a:pt x="2454" y="1684"/>
                  <a:pt x="2221" y="1450"/>
                </a:cubicBezTo>
                <a:lnTo>
                  <a:pt x="2251" y="1450"/>
                </a:lnTo>
                <a:cubicBezTo>
                  <a:pt x="1978" y="1177"/>
                  <a:pt x="1704" y="903"/>
                  <a:pt x="1400" y="660"/>
                </a:cubicBezTo>
                <a:cubicBezTo>
                  <a:pt x="1127" y="447"/>
                  <a:pt x="762" y="295"/>
                  <a:pt x="488" y="52"/>
                </a:cubicBezTo>
                <a:cubicBezTo>
                  <a:pt x="445" y="16"/>
                  <a:pt x="394" y="1"/>
                  <a:pt x="34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"/>
          <p:cNvSpPr/>
          <p:nvPr/>
        </p:nvSpPr>
        <p:spPr>
          <a:xfrm>
            <a:off x="7288126" y="2150585"/>
            <a:ext cx="24410" cy="26624"/>
          </a:xfrm>
          <a:custGeom>
            <a:avLst/>
            <a:gdLst/>
            <a:ahLst/>
            <a:cxnLst/>
            <a:rect l="l" t="t" r="r" b="b"/>
            <a:pathLst>
              <a:path w="904" h="986" extrusionOk="0">
                <a:moveTo>
                  <a:pt x="634" y="0"/>
                </a:moveTo>
                <a:cubicBezTo>
                  <a:pt x="516" y="0"/>
                  <a:pt x="402" y="68"/>
                  <a:pt x="387" y="205"/>
                </a:cubicBezTo>
                <a:cubicBezTo>
                  <a:pt x="387" y="327"/>
                  <a:pt x="326" y="388"/>
                  <a:pt x="265" y="448"/>
                </a:cubicBezTo>
                <a:cubicBezTo>
                  <a:pt x="0" y="641"/>
                  <a:pt x="174" y="985"/>
                  <a:pt x="408" y="985"/>
                </a:cubicBezTo>
                <a:cubicBezTo>
                  <a:pt x="470" y="985"/>
                  <a:pt x="536" y="961"/>
                  <a:pt x="599" y="904"/>
                </a:cubicBezTo>
                <a:cubicBezTo>
                  <a:pt x="782" y="722"/>
                  <a:pt x="903" y="479"/>
                  <a:pt x="903" y="205"/>
                </a:cubicBezTo>
                <a:cubicBezTo>
                  <a:pt x="873" y="68"/>
                  <a:pt x="751" y="0"/>
                  <a:pt x="634" y="0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"/>
          <p:cNvSpPr/>
          <p:nvPr/>
        </p:nvSpPr>
        <p:spPr>
          <a:xfrm>
            <a:off x="3298992" y="3059138"/>
            <a:ext cx="7399" cy="65292"/>
          </a:xfrm>
          <a:custGeom>
            <a:avLst/>
            <a:gdLst/>
            <a:ahLst/>
            <a:cxnLst/>
            <a:rect l="l" t="t" r="r" b="b"/>
            <a:pathLst>
              <a:path w="274" h="2418" extrusionOk="0">
                <a:moveTo>
                  <a:pt x="152" y="1"/>
                </a:moveTo>
                <a:cubicBezTo>
                  <a:pt x="92" y="1"/>
                  <a:pt x="31" y="39"/>
                  <a:pt x="31" y="115"/>
                </a:cubicBezTo>
                <a:lnTo>
                  <a:pt x="0" y="2303"/>
                </a:lnTo>
                <a:cubicBezTo>
                  <a:pt x="16" y="2379"/>
                  <a:pt x="76" y="2417"/>
                  <a:pt x="137" y="2417"/>
                </a:cubicBezTo>
                <a:cubicBezTo>
                  <a:pt x="198" y="2417"/>
                  <a:pt x="259" y="2379"/>
                  <a:pt x="274" y="2303"/>
                </a:cubicBezTo>
                <a:lnTo>
                  <a:pt x="274" y="115"/>
                </a:lnTo>
                <a:cubicBezTo>
                  <a:pt x="274" y="39"/>
                  <a:pt x="213" y="1"/>
                  <a:pt x="152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"/>
          <p:cNvSpPr/>
          <p:nvPr/>
        </p:nvSpPr>
        <p:spPr>
          <a:xfrm>
            <a:off x="3263727" y="2696872"/>
            <a:ext cx="18659" cy="15067"/>
          </a:xfrm>
          <a:custGeom>
            <a:avLst/>
            <a:gdLst/>
            <a:ahLst/>
            <a:cxnLst/>
            <a:rect l="l" t="t" r="r" b="b"/>
            <a:pathLst>
              <a:path w="691" h="558" extrusionOk="0">
                <a:moveTo>
                  <a:pt x="459" y="1"/>
                </a:moveTo>
                <a:cubicBezTo>
                  <a:pt x="417" y="1"/>
                  <a:pt x="372" y="19"/>
                  <a:pt x="334" y="66"/>
                </a:cubicBezTo>
                <a:lnTo>
                  <a:pt x="121" y="309"/>
                </a:lnTo>
                <a:cubicBezTo>
                  <a:pt x="1" y="405"/>
                  <a:pt x="108" y="558"/>
                  <a:pt x="234" y="558"/>
                </a:cubicBezTo>
                <a:cubicBezTo>
                  <a:pt x="267" y="558"/>
                  <a:pt x="302" y="547"/>
                  <a:pt x="334" y="522"/>
                </a:cubicBezTo>
                <a:lnTo>
                  <a:pt x="577" y="278"/>
                </a:lnTo>
                <a:cubicBezTo>
                  <a:pt x="690" y="165"/>
                  <a:pt x="583" y="1"/>
                  <a:pt x="459" y="1"/>
                </a:cubicBezTo>
                <a:close/>
              </a:path>
            </a:pathLst>
          </a:custGeom>
          <a:solidFill>
            <a:srgbClr val="BC86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"/>
          <p:cNvSpPr/>
          <p:nvPr/>
        </p:nvSpPr>
        <p:spPr>
          <a:xfrm>
            <a:off x="2039110" y="1268062"/>
            <a:ext cx="78820" cy="72232"/>
          </a:xfrm>
          <a:custGeom>
            <a:avLst/>
            <a:gdLst/>
            <a:ahLst/>
            <a:cxnLst/>
            <a:rect l="l" t="t" r="r" b="b"/>
            <a:pathLst>
              <a:path w="2919" h="2675" extrusionOk="0">
                <a:moveTo>
                  <a:pt x="639" y="0"/>
                </a:moveTo>
                <a:lnTo>
                  <a:pt x="1" y="790"/>
                </a:lnTo>
                <a:lnTo>
                  <a:pt x="2281" y="2675"/>
                </a:lnTo>
                <a:cubicBezTo>
                  <a:pt x="2645" y="2675"/>
                  <a:pt x="2919" y="2341"/>
                  <a:pt x="2858" y="2006"/>
                </a:cubicBezTo>
                <a:lnTo>
                  <a:pt x="761" y="91"/>
                </a:lnTo>
                <a:lnTo>
                  <a:pt x="639" y="0"/>
                </a:ln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"/>
          <p:cNvSpPr/>
          <p:nvPr/>
        </p:nvSpPr>
        <p:spPr>
          <a:xfrm>
            <a:off x="1769085" y="1028226"/>
            <a:ext cx="353868" cy="325353"/>
          </a:xfrm>
          <a:custGeom>
            <a:avLst/>
            <a:gdLst/>
            <a:ahLst/>
            <a:cxnLst/>
            <a:rect l="l" t="t" r="r" b="b"/>
            <a:pathLst>
              <a:path w="13105" h="12049" extrusionOk="0">
                <a:moveTo>
                  <a:pt x="5697" y="0"/>
                </a:moveTo>
                <a:cubicBezTo>
                  <a:pt x="5083" y="0"/>
                  <a:pt x="2953" y="197"/>
                  <a:pt x="1612" y="2803"/>
                </a:cubicBezTo>
                <a:cubicBezTo>
                  <a:pt x="1" y="5873"/>
                  <a:pt x="1004" y="6906"/>
                  <a:pt x="1004" y="6906"/>
                </a:cubicBezTo>
                <a:lnTo>
                  <a:pt x="5107" y="9247"/>
                </a:lnTo>
                <a:cubicBezTo>
                  <a:pt x="5107" y="9247"/>
                  <a:pt x="4945" y="12049"/>
                  <a:pt x="6822" y="12049"/>
                </a:cubicBezTo>
                <a:cubicBezTo>
                  <a:pt x="7379" y="12049"/>
                  <a:pt x="8115" y="11802"/>
                  <a:pt x="9089" y="11162"/>
                </a:cubicBezTo>
                <a:cubicBezTo>
                  <a:pt x="12578" y="8869"/>
                  <a:pt x="13104" y="4431"/>
                  <a:pt x="11321" y="4431"/>
                </a:cubicBezTo>
                <a:cubicBezTo>
                  <a:pt x="10929" y="4431"/>
                  <a:pt x="10426" y="4645"/>
                  <a:pt x="9819" y="5144"/>
                </a:cubicBezTo>
                <a:lnTo>
                  <a:pt x="5867" y="7"/>
                </a:lnTo>
                <a:cubicBezTo>
                  <a:pt x="5867" y="7"/>
                  <a:pt x="5806" y="0"/>
                  <a:pt x="56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"/>
          <p:cNvSpPr/>
          <p:nvPr/>
        </p:nvSpPr>
        <p:spPr>
          <a:xfrm>
            <a:off x="1811236" y="1045021"/>
            <a:ext cx="122861" cy="164904"/>
          </a:xfrm>
          <a:custGeom>
            <a:avLst/>
            <a:gdLst/>
            <a:ahLst/>
            <a:cxnLst/>
            <a:rect l="l" t="t" r="r" b="b"/>
            <a:pathLst>
              <a:path w="4550" h="6107" extrusionOk="0">
                <a:moveTo>
                  <a:pt x="3941" y="0"/>
                </a:moveTo>
                <a:cubicBezTo>
                  <a:pt x="3926" y="0"/>
                  <a:pt x="3911" y="8"/>
                  <a:pt x="3911" y="23"/>
                </a:cubicBezTo>
                <a:lnTo>
                  <a:pt x="3911" y="53"/>
                </a:lnTo>
                <a:cubicBezTo>
                  <a:pt x="4185" y="1360"/>
                  <a:pt x="3729" y="2576"/>
                  <a:pt x="2999" y="3670"/>
                </a:cubicBezTo>
                <a:cubicBezTo>
                  <a:pt x="2330" y="4765"/>
                  <a:pt x="1297" y="5555"/>
                  <a:pt x="112" y="5950"/>
                </a:cubicBezTo>
                <a:cubicBezTo>
                  <a:pt x="1" y="5978"/>
                  <a:pt x="41" y="6106"/>
                  <a:pt x="118" y="6106"/>
                </a:cubicBezTo>
                <a:cubicBezTo>
                  <a:pt x="126" y="6106"/>
                  <a:pt x="134" y="6105"/>
                  <a:pt x="142" y="6102"/>
                </a:cubicBezTo>
                <a:cubicBezTo>
                  <a:pt x="2665" y="5737"/>
                  <a:pt x="4549" y="2485"/>
                  <a:pt x="3972" y="23"/>
                </a:cubicBezTo>
                <a:cubicBezTo>
                  <a:pt x="3972" y="8"/>
                  <a:pt x="3957" y="0"/>
                  <a:pt x="3941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"/>
          <p:cNvSpPr/>
          <p:nvPr/>
        </p:nvSpPr>
        <p:spPr>
          <a:xfrm>
            <a:off x="1952945" y="1124031"/>
            <a:ext cx="9289" cy="16742"/>
          </a:xfrm>
          <a:custGeom>
            <a:avLst/>
            <a:gdLst/>
            <a:ahLst/>
            <a:cxnLst/>
            <a:rect l="l" t="t" r="r" b="b"/>
            <a:pathLst>
              <a:path w="344" h="620" extrusionOk="0">
                <a:moveTo>
                  <a:pt x="245" y="0"/>
                </a:moveTo>
                <a:cubicBezTo>
                  <a:pt x="219" y="0"/>
                  <a:pt x="193" y="14"/>
                  <a:pt x="183" y="45"/>
                </a:cubicBezTo>
                <a:lnTo>
                  <a:pt x="183" y="15"/>
                </a:lnTo>
                <a:cubicBezTo>
                  <a:pt x="61" y="197"/>
                  <a:pt x="0" y="380"/>
                  <a:pt x="31" y="562"/>
                </a:cubicBezTo>
                <a:cubicBezTo>
                  <a:pt x="31" y="603"/>
                  <a:pt x="56" y="620"/>
                  <a:pt x="83" y="620"/>
                </a:cubicBezTo>
                <a:cubicBezTo>
                  <a:pt x="116" y="620"/>
                  <a:pt x="152" y="595"/>
                  <a:pt x="152" y="562"/>
                </a:cubicBezTo>
                <a:cubicBezTo>
                  <a:pt x="183" y="410"/>
                  <a:pt x="244" y="258"/>
                  <a:pt x="304" y="106"/>
                </a:cubicBezTo>
                <a:cubicBezTo>
                  <a:pt x="344" y="47"/>
                  <a:pt x="293" y="0"/>
                  <a:pt x="245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"/>
          <p:cNvSpPr/>
          <p:nvPr/>
        </p:nvSpPr>
        <p:spPr>
          <a:xfrm>
            <a:off x="1971010" y="1139719"/>
            <a:ext cx="7021" cy="11395"/>
          </a:xfrm>
          <a:custGeom>
            <a:avLst/>
            <a:gdLst/>
            <a:ahLst/>
            <a:cxnLst/>
            <a:rect l="l" t="t" r="r" b="b"/>
            <a:pathLst>
              <a:path w="260" h="422" extrusionOk="0">
                <a:moveTo>
                  <a:pt x="129" y="1"/>
                </a:moveTo>
                <a:cubicBezTo>
                  <a:pt x="107" y="1"/>
                  <a:pt x="83" y="13"/>
                  <a:pt x="61" y="42"/>
                </a:cubicBezTo>
                <a:cubicBezTo>
                  <a:pt x="0" y="133"/>
                  <a:pt x="0" y="255"/>
                  <a:pt x="30" y="376"/>
                </a:cubicBezTo>
                <a:cubicBezTo>
                  <a:pt x="46" y="407"/>
                  <a:pt x="68" y="422"/>
                  <a:pt x="91" y="422"/>
                </a:cubicBezTo>
                <a:cubicBezTo>
                  <a:pt x="114" y="422"/>
                  <a:pt x="137" y="407"/>
                  <a:pt x="152" y="376"/>
                </a:cubicBezTo>
                <a:cubicBezTo>
                  <a:pt x="182" y="315"/>
                  <a:pt x="152" y="224"/>
                  <a:pt x="213" y="163"/>
                </a:cubicBezTo>
                <a:cubicBezTo>
                  <a:pt x="259" y="117"/>
                  <a:pt x="200" y="1"/>
                  <a:pt x="129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"/>
          <p:cNvSpPr/>
          <p:nvPr/>
        </p:nvSpPr>
        <p:spPr>
          <a:xfrm>
            <a:off x="1985780" y="1154382"/>
            <a:ext cx="3726" cy="5157"/>
          </a:xfrm>
          <a:custGeom>
            <a:avLst/>
            <a:gdLst/>
            <a:ahLst/>
            <a:cxnLst/>
            <a:rect l="l" t="t" r="r" b="b"/>
            <a:pathLst>
              <a:path w="138" h="191" extrusionOk="0">
                <a:moveTo>
                  <a:pt x="72" y="0"/>
                </a:moveTo>
                <a:cubicBezTo>
                  <a:pt x="38" y="0"/>
                  <a:pt x="0" y="16"/>
                  <a:pt x="0" y="46"/>
                </a:cubicBezTo>
                <a:lnTo>
                  <a:pt x="31" y="46"/>
                </a:lnTo>
                <a:lnTo>
                  <a:pt x="31" y="168"/>
                </a:lnTo>
                <a:cubicBezTo>
                  <a:pt x="46" y="183"/>
                  <a:pt x="69" y="190"/>
                  <a:pt x="88" y="190"/>
                </a:cubicBezTo>
                <a:cubicBezTo>
                  <a:pt x="107" y="190"/>
                  <a:pt x="122" y="183"/>
                  <a:pt x="122" y="168"/>
                </a:cubicBezTo>
                <a:lnTo>
                  <a:pt x="122" y="46"/>
                </a:lnTo>
                <a:cubicBezTo>
                  <a:pt x="137" y="16"/>
                  <a:pt x="107" y="0"/>
                  <a:pt x="7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"/>
          <p:cNvSpPr/>
          <p:nvPr/>
        </p:nvSpPr>
        <p:spPr>
          <a:xfrm>
            <a:off x="1993152" y="1166290"/>
            <a:ext cx="2484" cy="2484"/>
          </a:xfrm>
          <a:custGeom>
            <a:avLst/>
            <a:gdLst/>
            <a:ahLst/>
            <a:cxnLst/>
            <a:rect l="l" t="t" r="r" b="b"/>
            <a:pathLst>
              <a:path w="92" h="92" extrusionOk="0">
                <a:moveTo>
                  <a:pt x="62" y="0"/>
                </a:moveTo>
                <a:cubicBezTo>
                  <a:pt x="1" y="0"/>
                  <a:pt x="1" y="91"/>
                  <a:pt x="62" y="91"/>
                </a:cubicBezTo>
                <a:cubicBezTo>
                  <a:pt x="92" y="91"/>
                  <a:pt x="92" y="0"/>
                  <a:pt x="6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"/>
          <p:cNvSpPr/>
          <p:nvPr/>
        </p:nvSpPr>
        <p:spPr>
          <a:xfrm>
            <a:off x="1995042" y="1167748"/>
            <a:ext cx="10234" cy="7075"/>
          </a:xfrm>
          <a:custGeom>
            <a:avLst/>
            <a:gdLst/>
            <a:ahLst/>
            <a:cxnLst/>
            <a:rect l="l" t="t" r="r" b="b"/>
            <a:pathLst>
              <a:path w="379" h="262" extrusionOk="0">
                <a:moveTo>
                  <a:pt x="88" y="1"/>
                </a:moveTo>
                <a:cubicBezTo>
                  <a:pt x="38" y="1"/>
                  <a:pt x="0" y="72"/>
                  <a:pt x="52" y="98"/>
                </a:cubicBezTo>
                <a:cubicBezTo>
                  <a:pt x="144" y="128"/>
                  <a:pt x="204" y="189"/>
                  <a:pt x="265" y="250"/>
                </a:cubicBezTo>
                <a:cubicBezTo>
                  <a:pt x="281" y="258"/>
                  <a:pt x="298" y="262"/>
                  <a:pt x="312" y="262"/>
                </a:cubicBezTo>
                <a:cubicBezTo>
                  <a:pt x="352" y="262"/>
                  <a:pt x="379" y="234"/>
                  <a:pt x="356" y="189"/>
                </a:cubicBezTo>
                <a:cubicBezTo>
                  <a:pt x="265" y="98"/>
                  <a:pt x="204" y="37"/>
                  <a:pt x="113" y="7"/>
                </a:cubicBezTo>
                <a:cubicBezTo>
                  <a:pt x="105" y="3"/>
                  <a:pt x="96" y="1"/>
                  <a:pt x="88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"/>
          <p:cNvSpPr/>
          <p:nvPr/>
        </p:nvSpPr>
        <p:spPr>
          <a:xfrm>
            <a:off x="1926131" y="1180979"/>
            <a:ext cx="98748" cy="73285"/>
          </a:xfrm>
          <a:custGeom>
            <a:avLst/>
            <a:gdLst/>
            <a:ahLst/>
            <a:cxnLst/>
            <a:rect l="l" t="t" r="r" b="b"/>
            <a:pathLst>
              <a:path w="3657" h="2714" extrusionOk="0">
                <a:moveTo>
                  <a:pt x="3598" y="0"/>
                </a:moveTo>
                <a:cubicBezTo>
                  <a:pt x="3579" y="0"/>
                  <a:pt x="3558" y="10"/>
                  <a:pt x="3547" y="34"/>
                </a:cubicBezTo>
                <a:lnTo>
                  <a:pt x="3516" y="34"/>
                </a:lnTo>
                <a:cubicBezTo>
                  <a:pt x="3182" y="702"/>
                  <a:pt x="2665" y="1280"/>
                  <a:pt x="2027" y="1736"/>
                </a:cubicBezTo>
                <a:cubicBezTo>
                  <a:pt x="1753" y="1949"/>
                  <a:pt x="1449" y="2131"/>
                  <a:pt x="1115" y="2283"/>
                </a:cubicBezTo>
                <a:cubicBezTo>
                  <a:pt x="781" y="2435"/>
                  <a:pt x="416" y="2465"/>
                  <a:pt x="82" y="2587"/>
                </a:cubicBezTo>
                <a:cubicBezTo>
                  <a:pt x="0" y="2614"/>
                  <a:pt x="16" y="2713"/>
                  <a:pt x="84" y="2713"/>
                </a:cubicBezTo>
                <a:cubicBezTo>
                  <a:pt x="93" y="2713"/>
                  <a:pt x="102" y="2712"/>
                  <a:pt x="112" y="2708"/>
                </a:cubicBezTo>
                <a:cubicBezTo>
                  <a:pt x="507" y="2708"/>
                  <a:pt x="872" y="2648"/>
                  <a:pt x="1267" y="2526"/>
                </a:cubicBezTo>
                <a:cubicBezTo>
                  <a:pt x="1601" y="2374"/>
                  <a:pt x="1936" y="2161"/>
                  <a:pt x="2209" y="1918"/>
                </a:cubicBezTo>
                <a:cubicBezTo>
                  <a:pt x="2848" y="1432"/>
                  <a:pt x="3334" y="794"/>
                  <a:pt x="3638" y="64"/>
                </a:cubicBezTo>
                <a:cubicBezTo>
                  <a:pt x="3657" y="26"/>
                  <a:pt x="3629" y="0"/>
                  <a:pt x="3598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"/>
          <p:cNvSpPr/>
          <p:nvPr/>
        </p:nvSpPr>
        <p:spPr>
          <a:xfrm>
            <a:off x="2039299" y="1168828"/>
            <a:ext cx="40882" cy="93213"/>
          </a:xfrm>
          <a:custGeom>
            <a:avLst/>
            <a:gdLst/>
            <a:ahLst/>
            <a:cxnLst/>
            <a:rect l="l" t="t" r="r" b="b"/>
            <a:pathLst>
              <a:path w="1514" h="3452" extrusionOk="0">
                <a:moveTo>
                  <a:pt x="924" y="1"/>
                </a:moveTo>
                <a:cubicBezTo>
                  <a:pt x="859" y="1"/>
                  <a:pt x="799" y="39"/>
                  <a:pt x="815" y="119"/>
                </a:cubicBezTo>
                <a:cubicBezTo>
                  <a:pt x="936" y="727"/>
                  <a:pt x="875" y="1365"/>
                  <a:pt x="663" y="1943"/>
                </a:cubicBezTo>
                <a:cubicBezTo>
                  <a:pt x="480" y="2399"/>
                  <a:pt x="207" y="2824"/>
                  <a:pt x="24" y="3280"/>
                </a:cubicBezTo>
                <a:cubicBezTo>
                  <a:pt x="1" y="3375"/>
                  <a:pt x="88" y="3451"/>
                  <a:pt x="171" y="3451"/>
                </a:cubicBezTo>
                <a:cubicBezTo>
                  <a:pt x="194" y="3451"/>
                  <a:pt x="217" y="3445"/>
                  <a:pt x="237" y="3432"/>
                </a:cubicBezTo>
                <a:cubicBezTo>
                  <a:pt x="1362" y="2854"/>
                  <a:pt x="1514" y="1122"/>
                  <a:pt x="1058" y="88"/>
                </a:cubicBezTo>
                <a:cubicBezTo>
                  <a:pt x="1043" y="31"/>
                  <a:pt x="982" y="1"/>
                  <a:pt x="924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"/>
          <p:cNvSpPr/>
          <p:nvPr/>
        </p:nvSpPr>
        <p:spPr>
          <a:xfrm>
            <a:off x="2020397" y="1287693"/>
            <a:ext cx="8479" cy="6859"/>
          </a:xfrm>
          <a:custGeom>
            <a:avLst/>
            <a:gdLst/>
            <a:ahLst/>
            <a:cxnLst/>
            <a:rect l="l" t="t" r="r" b="b"/>
            <a:pathLst>
              <a:path w="314" h="254" extrusionOk="0">
                <a:moveTo>
                  <a:pt x="200" y="1"/>
                </a:moveTo>
                <a:cubicBezTo>
                  <a:pt x="181" y="1"/>
                  <a:pt x="162" y="10"/>
                  <a:pt x="147" y="33"/>
                </a:cubicBezTo>
                <a:cubicBezTo>
                  <a:pt x="116" y="63"/>
                  <a:pt x="56" y="124"/>
                  <a:pt x="25" y="155"/>
                </a:cubicBezTo>
                <a:cubicBezTo>
                  <a:pt x="0" y="204"/>
                  <a:pt x="36" y="254"/>
                  <a:pt x="84" y="254"/>
                </a:cubicBezTo>
                <a:cubicBezTo>
                  <a:pt x="94" y="254"/>
                  <a:pt x="105" y="251"/>
                  <a:pt x="116" y="246"/>
                </a:cubicBezTo>
                <a:cubicBezTo>
                  <a:pt x="177" y="215"/>
                  <a:pt x="208" y="185"/>
                  <a:pt x="268" y="155"/>
                </a:cubicBezTo>
                <a:cubicBezTo>
                  <a:pt x="314" y="86"/>
                  <a:pt x="257" y="1"/>
                  <a:pt x="200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"/>
          <p:cNvSpPr/>
          <p:nvPr/>
        </p:nvSpPr>
        <p:spPr>
          <a:xfrm>
            <a:off x="1984349" y="1315127"/>
            <a:ext cx="21143" cy="8101"/>
          </a:xfrm>
          <a:custGeom>
            <a:avLst/>
            <a:gdLst/>
            <a:ahLst/>
            <a:cxnLst/>
            <a:rect l="l" t="t" r="r" b="b"/>
            <a:pathLst>
              <a:path w="783" h="300" extrusionOk="0">
                <a:moveTo>
                  <a:pt x="518" y="1"/>
                </a:moveTo>
                <a:cubicBezTo>
                  <a:pt x="346" y="1"/>
                  <a:pt x="172" y="77"/>
                  <a:pt x="53" y="172"/>
                </a:cubicBezTo>
                <a:cubicBezTo>
                  <a:pt x="1" y="225"/>
                  <a:pt x="39" y="300"/>
                  <a:pt x="109" y="300"/>
                </a:cubicBezTo>
                <a:cubicBezTo>
                  <a:pt x="120" y="300"/>
                  <a:pt x="132" y="298"/>
                  <a:pt x="144" y="294"/>
                </a:cubicBezTo>
                <a:cubicBezTo>
                  <a:pt x="256" y="249"/>
                  <a:pt x="383" y="221"/>
                  <a:pt x="515" y="221"/>
                </a:cubicBezTo>
                <a:cubicBezTo>
                  <a:pt x="563" y="221"/>
                  <a:pt x="612" y="225"/>
                  <a:pt x="661" y="233"/>
                </a:cubicBezTo>
                <a:cubicBezTo>
                  <a:pt x="783" y="233"/>
                  <a:pt x="783" y="20"/>
                  <a:pt x="661" y="20"/>
                </a:cubicBezTo>
                <a:cubicBezTo>
                  <a:pt x="614" y="7"/>
                  <a:pt x="566" y="1"/>
                  <a:pt x="518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"/>
          <p:cNvSpPr/>
          <p:nvPr/>
        </p:nvSpPr>
        <p:spPr>
          <a:xfrm>
            <a:off x="150" y="4437800"/>
            <a:ext cx="9144366" cy="707763"/>
          </a:xfrm>
          <a:custGeom>
            <a:avLst/>
            <a:gdLst/>
            <a:ahLst/>
            <a:cxnLst/>
            <a:rect l="l" t="t" r="r" b="b"/>
            <a:pathLst>
              <a:path w="284960" h="25625" extrusionOk="0">
                <a:moveTo>
                  <a:pt x="0" y="1"/>
                </a:moveTo>
                <a:lnTo>
                  <a:pt x="0" y="25624"/>
                </a:lnTo>
                <a:lnTo>
                  <a:pt x="284960" y="25624"/>
                </a:lnTo>
                <a:lnTo>
                  <a:pt x="28496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"/>
          <p:cNvSpPr/>
          <p:nvPr/>
        </p:nvSpPr>
        <p:spPr>
          <a:xfrm>
            <a:off x="3230055" y="4559127"/>
            <a:ext cx="974952" cy="40396"/>
          </a:xfrm>
          <a:custGeom>
            <a:avLst/>
            <a:gdLst/>
            <a:ahLst/>
            <a:cxnLst/>
            <a:rect l="l" t="t" r="r" b="b"/>
            <a:pathLst>
              <a:path w="36106" h="1496" extrusionOk="0">
                <a:moveTo>
                  <a:pt x="35726" y="1"/>
                </a:moveTo>
                <a:cubicBezTo>
                  <a:pt x="35683" y="1"/>
                  <a:pt x="35638" y="12"/>
                  <a:pt x="35593" y="37"/>
                </a:cubicBezTo>
                <a:cubicBezTo>
                  <a:pt x="34555" y="496"/>
                  <a:pt x="33503" y="575"/>
                  <a:pt x="32429" y="575"/>
                </a:cubicBezTo>
                <a:cubicBezTo>
                  <a:pt x="31869" y="575"/>
                  <a:pt x="31303" y="554"/>
                  <a:pt x="30730" y="554"/>
                </a:cubicBezTo>
                <a:cubicBezTo>
                  <a:pt x="30129" y="565"/>
                  <a:pt x="29545" y="572"/>
                  <a:pt x="28966" y="572"/>
                </a:cubicBezTo>
                <a:cubicBezTo>
                  <a:pt x="27964" y="572"/>
                  <a:pt x="26979" y="551"/>
                  <a:pt x="25958" y="493"/>
                </a:cubicBezTo>
                <a:cubicBezTo>
                  <a:pt x="23899" y="312"/>
                  <a:pt x="21839" y="215"/>
                  <a:pt x="19780" y="215"/>
                </a:cubicBezTo>
                <a:cubicBezTo>
                  <a:pt x="19073" y="215"/>
                  <a:pt x="18367" y="226"/>
                  <a:pt x="17660" y="250"/>
                </a:cubicBezTo>
                <a:cubicBezTo>
                  <a:pt x="17228" y="271"/>
                  <a:pt x="16800" y="278"/>
                  <a:pt x="16375" y="278"/>
                </a:cubicBezTo>
                <a:cubicBezTo>
                  <a:pt x="15388" y="278"/>
                  <a:pt x="14417" y="238"/>
                  <a:pt x="13442" y="238"/>
                </a:cubicBezTo>
                <a:cubicBezTo>
                  <a:pt x="12418" y="238"/>
                  <a:pt x="11390" y="282"/>
                  <a:pt x="10335" y="462"/>
                </a:cubicBezTo>
                <a:cubicBezTo>
                  <a:pt x="6930" y="1040"/>
                  <a:pt x="3526" y="888"/>
                  <a:pt x="61" y="949"/>
                </a:cubicBezTo>
                <a:cubicBezTo>
                  <a:pt x="0" y="949"/>
                  <a:pt x="0" y="1009"/>
                  <a:pt x="61" y="1009"/>
                </a:cubicBezTo>
                <a:lnTo>
                  <a:pt x="91" y="1009"/>
                </a:lnTo>
                <a:cubicBezTo>
                  <a:pt x="1893" y="1043"/>
                  <a:pt x="3714" y="1154"/>
                  <a:pt x="5528" y="1154"/>
                </a:cubicBezTo>
                <a:cubicBezTo>
                  <a:pt x="6957" y="1154"/>
                  <a:pt x="8381" y="1085"/>
                  <a:pt x="9788" y="858"/>
                </a:cubicBezTo>
                <a:cubicBezTo>
                  <a:pt x="11208" y="628"/>
                  <a:pt x="12604" y="554"/>
                  <a:pt x="13997" y="554"/>
                </a:cubicBezTo>
                <a:cubicBezTo>
                  <a:pt x="15735" y="554"/>
                  <a:pt x="17469" y="668"/>
                  <a:pt x="19241" y="736"/>
                </a:cubicBezTo>
                <a:cubicBezTo>
                  <a:pt x="22250" y="858"/>
                  <a:pt x="25168" y="1313"/>
                  <a:pt x="28177" y="1344"/>
                </a:cubicBezTo>
                <a:cubicBezTo>
                  <a:pt x="29849" y="1344"/>
                  <a:pt x="31490" y="1496"/>
                  <a:pt x="33162" y="1496"/>
                </a:cubicBezTo>
                <a:cubicBezTo>
                  <a:pt x="34286" y="1496"/>
                  <a:pt x="35138" y="1374"/>
                  <a:pt x="35928" y="493"/>
                </a:cubicBezTo>
                <a:cubicBezTo>
                  <a:pt x="36106" y="289"/>
                  <a:pt x="35944" y="1"/>
                  <a:pt x="357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"/>
          <p:cNvSpPr/>
          <p:nvPr/>
        </p:nvSpPr>
        <p:spPr>
          <a:xfrm>
            <a:off x="3779124" y="4687335"/>
            <a:ext cx="1089173" cy="65481"/>
          </a:xfrm>
          <a:custGeom>
            <a:avLst/>
            <a:gdLst/>
            <a:ahLst/>
            <a:cxnLst/>
            <a:rect l="l" t="t" r="r" b="b"/>
            <a:pathLst>
              <a:path w="40336" h="2425" extrusionOk="0">
                <a:moveTo>
                  <a:pt x="153" y="91"/>
                </a:moveTo>
                <a:cubicBezTo>
                  <a:pt x="1" y="91"/>
                  <a:pt x="1" y="334"/>
                  <a:pt x="153" y="334"/>
                </a:cubicBezTo>
                <a:lnTo>
                  <a:pt x="183" y="334"/>
                </a:lnTo>
                <a:cubicBezTo>
                  <a:pt x="3800" y="578"/>
                  <a:pt x="7448" y="426"/>
                  <a:pt x="11034" y="882"/>
                </a:cubicBezTo>
                <a:cubicBezTo>
                  <a:pt x="14408" y="1338"/>
                  <a:pt x="17813" y="1094"/>
                  <a:pt x="21217" y="1490"/>
                </a:cubicBezTo>
                <a:cubicBezTo>
                  <a:pt x="24226" y="1854"/>
                  <a:pt x="27266" y="1581"/>
                  <a:pt x="30275" y="1976"/>
                </a:cubicBezTo>
                <a:cubicBezTo>
                  <a:pt x="32370" y="2270"/>
                  <a:pt x="34490" y="2424"/>
                  <a:pt x="36619" y="2424"/>
                </a:cubicBezTo>
                <a:cubicBezTo>
                  <a:pt x="37795" y="2424"/>
                  <a:pt x="38974" y="2377"/>
                  <a:pt x="40154" y="2280"/>
                </a:cubicBezTo>
                <a:cubicBezTo>
                  <a:pt x="40336" y="2249"/>
                  <a:pt x="40336" y="1976"/>
                  <a:pt x="40154" y="1945"/>
                </a:cubicBezTo>
                <a:cubicBezTo>
                  <a:pt x="36840" y="1733"/>
                  <a:pt x="33527" y="1733"/>
                  <a:pt x="30275" y="1338"/>
                </a:cubicBezTo>
                <a:cubicBezTo>
                  <a:pt x="27083" y="973"/>
                  <a:pt x="23861" y="1307"/>
                  <a:pt x="20670" y="973"/>
                </a:cubicBezTo>
                <a:cubicBezTo>
                  <a:pt x="17235" y="608"/>
                  <a:pt x="13831" y="760"/>
                  <a:pt x="10427" y="395"/>
                </a:cubicBezTo>
                <a:cubicBezTo>
                  <a:pt x="7022" y="0"/>
                  <a:pt x="3588" y="213"/>
                  <a:pt x="153" y="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"/>
          <p:cNvSpPr/>
          <p:nvPr/>
        </p:nvSpPr>
        <p:spPr>
          <a:xfrm>
            <a:off x="4483592" y="4895497"/>
            <a:ext cx="41638" cy="16796"/>
          </a:xfrm>
          <a:custGeom>
            <a:avLst/>
            <a:gdLst/>
            <a:ahLst/>
            <a:cxnLst/>
            <a:rect l="l" t="t" r="r" b="b"/>
            <a:pathLst>
              <a:path w="1542" h="622" extrusionOk="0">
                <a:moveTo>
                  <a:pt x="1296" y="0"/>
                </a:moveTo>
                <a:cubicBezTo>
                  <a:pt x="1144" y="0"/>
                  <a:pt x="1002" y="34"/>
                  <a:pt x="842" y="103"/>
                </a:cubicBezTo>
                <a:lnTo>
                  <a:pt x="174" y="316"/>
                </a:lnTo>
                <a:cubicBezTo>
                  <a:pt x="1" y="373"/>
                  <a:pt x="46" y="622"/>
                  <a:pt x="233" y="622"/>
                </a:cubicBezTo>
                <a:cubicBezTo>
                  <a:pt x="243" y="622"/>
                  <a:pt x="254" y="621"/>
                  <a:pt x="265" y="620"/>
                </a:cubicBezTo>
                <a:lnTo>
                  <a:pt x="903" y="407"/>
                </a:lnTo>
                <a:cubicBezTo>
                  <a:pt x="1086" y="346"/>
                  <a:pt x="1298" y="285"/>
                  <a:pt x="1481" y="194"/>
                </a:cubicBezTo>
                <a:cubicBezTo>
                  <a:pt x="1542" y="164"/>
                  <a:pt x="1542" y="42"/>
                  <a:pt x="1450" y="12"/>
                </a:cubicBezTo>
                <a:cubicBezTo>
                  <a:pt x="1397" y="4"/>
                  <a:pt x="1346" y="0"/>
                  <a:pt x="129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"/>
          <p:cNvSpPr/>
          <p:nvPr/>
        </p:nvSpPr>
        <p:spPr>
          <a:xfrm>
            <a:off x="3264510" y="4855263"/>
            <a:ext cx="779994" cy="43312"/>
          </a:xfrm>
          <a:custGeom>
            <a:avLst/>
            <a:gdLst/>
            <a:ahLst/>
            <a:cxnLst/>
            <a:rect l="l" t="t" r="r" b="b"/>
            <a:pathLst>
              <a:path w="28886" h="1604" extrusionOk="0">
                <a:moveTo>
                  <a:pt x="3002" y="0"/>
                </a:moveTo>
                <a:cubicBezTo>
                  <a:pt x="2060" y="0"/>
                  <a:pt x="1119" y="24"/>
                  <a:pt x="183" y="73"/>
                </a:cubicBezTo>
                <a:cubicBezTo>
                  <a:pt x="1" y="73"/>
                  <a:pt x="1" y="316"/>
                  <a:pt x="183" y="316"/>
                </a:cubicBezTo>
                <a:lnTo>
                  <a:pt x="183" y="347"/>
                </a:lnTo>
                <a:cubicBezTo>
                  <a:pt x="5350" y="499"/>
                  <a:pt x="10548" y="1015"/>
                  <a:pt x="15715" y="1319"/>
                </a:cubicBezTo>
                <a:cubicBezTo>
                  <a:pt x="18147" y="1441"/>
                  <a:pt x="20518" y="1502"/>
                  <a:pt x="22949" y="1532"/>
                </a:cubicBezTo>
                <a:cubicBezTo>
                  <a:pt x="23634" y="1544"/>
                  <a:pt x="24443" y="1604"/>
                  <a:pt x="25262" y="1604"/>
                </a:cubicBezTo>
                <a:cubicBezTo>
                  <a:pt x="26515" y="1604"/>
                  <a:pt x="27794" y="1464"/>
                  <a:pt x="28694" y="803"/>
                </a:cubicBezTo>
                <a:cubicBezTo>
                  <a:pt x="28886" y="639"/>
                  <a:pt x="28807" y="303"/>
                  <a:pt x="28568" y="303"/>
                </a:cubicBezTo>
                <a:cubicBezTo>
                  <a:pt x="28541" y="303"/>
                  <a:pt x="28512" y="307"/>
                  <a:pt x="28482" y="316"/>
                </a:cubicBezTo>
                <a:cubicBezTo>
                  <a:pt x="27539" y="620"/>
                  <a:pt x="26384" y="559"/>
                  <a:pt x="25381" y="620"/>
                </a:cubicBezTo>
                <a:cubicBezTo>
                  <a:pt x="24976" y="651"/>
                  <a:pt x="24567" y="661"/>
                  <a:pt x="24156" y="661"/>
                </a:cubicBezTo>
                <a:cubicBezTo>
                  <a:pt x="23334" y="661"/>
                  <a:pt x="22504" y="620"/>
                  <a:pt x="21673" y="620"/>
                </a:cubicBezTo>
                <a:cubicBezTo>
                  <a:pt x="19363" y="620"/>
                  <a:pt x="16992" y="559"/>
                  <a:pt x="14682" y="407"/>
                </a:cubicBezTo>
                <a:cubicBezTo>
                  <a:pt x="12189" y="286"/>
                  <a:pt x="9727" y="347"/>
                  <a:pt x="7235" y="164"/>
                </a:cubicBezTo>
                <a:cubicBezTo>
                  <a:pt x="5831" y="55"/>
                  <a:pt x="4415" y="0"/>
                  <a:pt x="30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"/>
          <p:cNvSpPr/>
          <p:nvPr/>
        </p:nvSpPr>
        <p:spPr>
          <a:xfrm>
            <a:off x="4120571" y="4881915"/>
            <a:ext cx="38614" cy="15067"/>
          </a:xfrm>
          <a:custGeom>
            <a:avLst/>
            <a:gdLst/>
            <a:ahLst/>
            <a:cxnLst/>
            <a:rect l="l" t="t" r="r" b="b"/>
            <a:pathLst>
              <a:path w="1430" h="558" extrusionOk="0">
                <a:moveTo>
                  <a:pt x="1188" y="0"/>
                </a:moveTo>
                <a:cubicBezTo>
                  <a:pt x="826" y="0"/>
                  <a:pt x="559" y="337"/>
                  <a:pt x="223" y="337"/>
                </a:cubicBezTo>
                <a:cubicBezTo>
                  <a:pt x="200" y="337"/>
                  <a:pt x="176" y="336"/>
                  <a:pt x="152" y="332"/>
                </a:cubicBezTo>
                <a:cubicBezTo>
                  <a:pt x="31" y="332"/>
                  <a:pt x="0" y="515"/>
                  <a:pt x="122" y="515"/>
                </a:cubicBezTo>
                <a:lnTo>
                  <a:pt x="122" y="545"/>
                </a:lnTo>
                <a:cubicBezTo>
                  <a:pt x="166" y="553"/>
                  <a:pt x="209" y="557"/>
                  <a:pt x="250" y="557"/>
                </a:cubicBezTo>
                <a:cubicBezTo>
                  <a:pt x="665" y="557"/>
                  <a:pt x="954" y="178"/>
                  <a:pt x="1368" y="150"/>
                </a:cubicBezTo>
                <a:cubicBezTo>
                  <a:pt x="1429" y="119"/>
                  <a:pt x="1429" y="28"/>
                  <a:pt x="1368" y="28"/>
                </a:cubicBezTo>
                <a:cubicBezTo>
                  <a:pt x="1305" y="9"/>
                  <a:pt x="1246" y="0"/>
                  <a:pt x="118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"/>
          <p:cNvSpPr/>
          <p:nvPr/>
        </p:nvSpPr>
        <p:spPr>
          <a:xfrm>
            <a:off x="4247455" y="4887531"/>
            <a:ext cx="55355" cy="20792"/>
          </a:xfrm>
          <a:custGeom>
            <a:avLst/>
            <a:gdLst/>
            <a:ahLst/>
            <a:cxnLst/>
            <a:rect l="l" t="t" r="r" b="b"/>
            <a:pathLst>
              <a:path w="2050" h="770" extrusionOk="0">
                <a:moveTo>
                  <a:pt x="1515" y="0"/>
                </a:moveTo>
                <a:cubicBezTo>
                  <a:pt x="1077" y="0"/>
                  <a:pt x="616" y="260"/>
                  <a:pt x="226" y="398"/>
                </a:cubicBezTo>
                <a:cubicBezTo>
                  <a:pt x="1" y="454"/>
                  <a:pt x="62" y="769"/>
                  <a:pt x="264" y="769"/>
                </a:cubicBezTo>
                <a:cubicBezTo>
                  <a:pt x="280" y="769"/>
                  <a:pt x="298" y="767"/>
                  <a:pt x="317" y="763"/>
                </a:cubicBezTo>
                <a:lnTo>
                  <a:pt x="347" y="763"/>
                </a:lnTo>
                <a:cubicBezTo>
                  <a:pt x="621" y="702"/>
                  <a:pt x="864" y="611"/>
                  <a:pt x="1107" y="550"/>
                </a:cubicBezTo>
                <a:cubicBezTo>
                  <a:pt x="1350" y="489"/>
                  <a:pt x="1654" y="489"/>
                  <a:pt x="1867" y="398"/>
                </a:cubicBezTo>
                <a:cubicBezTo>
                  <a:pt x="2019" y="367"/>
                  <a:pt x="2049" y="155"/>
                  <a:pt x="1928" y="94"/>
                </a:cubicBezTo>
                <a:cubicBezTo>
                  <a:pt x="1794" y="27"/>
                  <a:pt x="1656" y="0"/>
                  <a:pt x="151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"/>
          <p:cNvSpPr/>
          <p:nvPr/>
        </p:nvSpPr>
        <p:spPr>
          <a:xfrm>
            <a:off x="3230055" y="4709099"/>
            <a:ext cx="198630" cy="14743"/>
          </a:xfrm>
          <a:custGeom>
            <a:avLst/>
            <a:gdLst/>
            <a:ahLst/>
            <a:cxnLst/>
            <a:rect l="l" t="t" r="r" b="b"/>
            <a:pathLst>
              <a:path w="7356" h="546" extrusionOk="0">
                <a:moveTo>
                  <a:pt x="4907" y="0"/>
                </a:moveTo>
                <a:cubicBezTo>
                  <a:pt x="3299" y="0"/>
                  <a:pt x="1681" y="125"/>
                  <a:pt x="91" y="167"/>
                </a:cubicBezTo>
                <a:cubicBezTo>
                  <a:pt x="0" y="197"/>
                  <a:pt x="0" y="319"/>
                  <a:pt x="91" y="349"/>
                </a:cubicBezTo>
                <a:cubicBezTo>
                  <a:pt x="1694" y="412"/>
                  <a:pt x="3325" y="545"/>
                  <a:pt x="4946" y="545"/>
                </a:cubicBezTo>
                <a:cubicBezTo>
                  <a:pt x="5692" y="545"/>
                  <a:pt x="6436" y="517"/>
                  <a:pt x="7173" y="440"/>
                </a:cubicBezTo>
                <a:cubicBezTo>
                  <a:pt x="7356" y="410"/>
                  <a:pt x="7356" y="136"/>
                  <a:pt x="7173" y="106"/>
                </a:cubicBezTo>
                <a:cubicBezTo>
                  <a:pt x="6423" y="28"/>
                  <a:pt x="5666" y="0"/>
                  <a:pt x="49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"/>
          <p:cNvSpPr/>
          <p:nvPr/>
        </p:nvSpPr>
        <p:spPr>
          <a:xfrm>
            <a:off x="2687521" y="4459191"/>
            <a:ext cx="615603" cy="35589"/>
          </a:xfrm>
          <a:custGeom>
            <a:avLst/>
            <a:gdLst/>
            <a:ahLst/>
            <a:cxnLst/>
            <a:rect l="l" t="t" r="r" b="b"/>
            <a:pathLst>
              <a:path w="22798" h="1318" extrusionOk="0">
                <a:moveTo>
                  <a:pt x="22217" y="0"/>
                </a:moveTo>
                <a:cubicBezTo>
                  <a:pt x="21113" y="0"/>
                  <a:pt x="20309" y="580"/>
                  <a:pt x="19119" y="607"/>
                </a:cubicBezTo>
                <a:cubicBezTo>
                  <a:pt x="17728" y="626"/>
                  <a:pt x="16372" y="801"/>
                  <a:pt x="15007" y="801"/>
                </a:cubicBezTo>
                <a:cubicBezTo>
                  <a:pt x="14196" y="801"/>
                  <a:pt x="13381" y="739"/>
                  <a:pt x="12554" y="546"/>
                </a:cubicBezTo>
                <a:cubicBezTo>
                  <a:pt x="11650" y="338"/>
                  <a:pt x="10759" y="295"/>
                  <a:pt x="9866" y="295"/>
                </a:cubicBezTo>
                <a:cubicBezTo>
                  <a:pt x="9235" y="295"/>
                  <a:pt x="8604" y="316"/>
                  <a:pt x="7966" y="316"/>
                </a:cubicBezTo>
                <a:cubicBezTo>
                  <a:pt x="7533" y="316"/>
                  <a:pt x="7097" y="306"/>
                  <a:pt x="6657" y="273"/>
                </a:cubicBezTo>
                <a:cubicBezTo>
                  <a:pt x="5601" y="204"/>
                  <a:pt x="4626" y="129"/>
                  <a:pt x="3664" y="129"/>
                </a:cubicBezTo>
                <a:cubicBezTo>
                  <a:pt x="2493" y="129"/>
                  <a:pt x="1343" y="240"/>
                  <a:pt x="92" y="607"/>
                </a:cubicBezTo>
                <a:cubicBezTo>
                  <a:pt x="1" y="637"/>
                  <a:pt x="31" y="759"/>
                  <a:pt x="122" y="759"/>
                </a:cubicBezTo>
                <a:cubicBezTo>
                  <a:pt x="1168" y="488"/>
                  <a:pt x="2170" y="398"/>
                  <a:pt x="3168" y="398"/>
                </a:cubicBezTo>
                <a:cubicBezTo>
                  <a:pt x="4519" y="398"/>
                  <a:pt x="5862" y="563"/>
                  <a:pt x="7296" y="668"/>
                </a:cubicBezTo>
                <a:cubicBezTo>
                  <a:pt x="7588" y="687"/>
                  <a:pt x="7877" y="694"/>
                  <a:pt x="8165" y="694"/>
                </a:cubicBezTo>
                <a:cubicBezTo>
                  <a:pt x="8806" y="694"/>
                  <a:pt x="9442" y="658"/>
                  <a:pt x="10092" y="637"/>
                </a:cubicBezTo>
                <a:cubicBezTo>
                  <a:pt x="11217" y="637"/>
                  <a:pt x="12189" y="1002"/>
                  <a:pt x="13283" y="1185"/>
                </a:cubicBezTo>
                <a:cubicBezTo>
                  <a:pt x="13853" y="1283"/>
                  <a:pt x="14423" y="1318"/>
                  <a:pt x="14993" y="1318"/>
                </a:cubicBezTo>
                <a:cubicBezTo>
                  <a:pt x="16189" y="1318"/>
                  <a:pt x="17389" y="1165"/>
                  <a:pt x="18603" y="1124"/>
                </a:cubicBezTo>
                <a:cubicBezTo>
                  <a:pt x="18922" y="1139"/>
                  <a:pt x="19249" y="1147"/>
                  <a:pt x="19579" y="1147"/>
                </a:cubicBezTo>
                <a:cubicBezTo>
                  <a:pt x="19910" y="1147"/>
                  <a:pt x="20244" y="1139"/>
                  <a:pt x="20578" y="1124"/>
                </a:cubicBezTo>
                <a:cubicBezTo>
                  <a:pt x="21430" y="1002"/>
                  <a:pt x="21399" y="394"/>
                  <a:pt x="22615" y="273"/>
                </a:cubicBezTo>
                <a:cubicBezTo>
                  <a:pt x="22737" y="273"/>
                  <a:pt x="22797" y="60"/>
                  <a:pt x="22645" y="30"/>
                </a:cubicBezTo>
                <a:cubicBezTo>
                  <a:pt x="22497" y="9"/>
                  <a:pt x="22355" y="0"/>
                  <a:pt x="222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"/>
          <p:cNvSpPr/>
          <p:nvPr/>
        </p:nvSpPr>
        <p:spPr>
          <a:xfrm>
            <a:off x="3439351" y="4465320"/>
            <a:ext cx="140359" cy="14392"/>
          </a:xfrm>
          <a:custGeom>
            <a:avLst/>
            <a:gdLst/>
            <a:ahLst/>
            <a:cxnLst/>
            <a:rect l="l" t="t" r="r" b="b"/>
            <a:pathLst>
              <a:path w="5198" h="533" extrusionOk="0">
                <a:moveTo>
                  <a:pt x="1812" y="0"/>
                </a:moveTo>
                <a:cubicBezTo>
                  <a:pt x="1588" y="0"/>
                  <a:pt x="1368" y="15"/>
                  <a:pt x="1155" y="46"/>
                </a:cubicBezTo>
                <a:cubicBezTo>
                  <a:pt x="760" y="107"/>
                  <a:pt x="456" y="319"/>
                  <a:pt x="91" y="380"/>
                </a:cubicBezTo>
                <a:cubicBezTo>
                  <a:pt x="0" y="380"/>
                  <a:pt x="30" y="532"/>
                  <a:pt x="122" y="532"/>
                </a:cubicBezTo>
                <a:lnTo>
                  <a:pt x="152" y="532"/>
                </a:lnTo>
                <a:cubicBezTo>
                  <a:pt x="608" y="471"/>
                  <a:pt x="973" y="258"/>
                  <a:pt x="1459" y="198"/>
                </a:cubicBezTo>
                <a:cubicBezTo>
                  <a:pt x="1626" y="183"/>
                  <a:pt x="1801" y="175"/>
                  <a:pt x="1976" y="175"/>
                </a:cubicBezTo>
                <a:cubicBezTo>
                  <a:pt x="2151" y="175"/>
                  <a:pt x="2325" y="183"/>
                  <a:pt x="2492" y="198"/>
                </a:cubicBezTo>
                <a:cubicBezTo>
                  <a:pt x="2649" y="192"/>
                  <a:pt x="2805" y="190"/>
                  <a:pt x="2961" y="190"/>
                </a:cubicBezTo>
                <a:cubicBezTo>
                  <a:pt x="3686" y="190"/>
                  <a:pt x="4412" y="244"/>
                  <a:pt x="5137" y="319"/>
                </a:cubicBezTo>
                <a:cubicBezTo>
                  <a:pt x="5167" y="319"/>
                  <a:pt x="5198" y="258"/>
                  <a:pt x="5137" y="228"/>
                </a:cubicBezTo>
                <a:cubicBezTo>
                  <a:pt x="4371" y="123"/>
                  <a:pt x="3606" y="40"/>
                  <a:pt x="2840" y="40"/>
                </a:cubicBezTo>
                <a:cubicBezTo>
                  <a:pt x="2724" y="40"/>
                  <a:pt x="2608" y="42"/>
                  <a:pt x="2492" y="46"/>
                </a:cubicBezTo>
                <a:cubicBezTo>
                  <a:pt x="2264" y="15"/>
                  <a:pt x="2037" y="0"/>
                  <a:pt x="18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"/>
          <p:cNvSpPr/>
          <p:nvPr/>
        </p:nvSpPr>
        <p:spPr>
          <a:xfrm>
            <a:off x="2300116" y="4600927"/>
            <a:ext cx="714108" cy="35535"/>
          </a:xfrm>
          <a:custGeom>
            <a:avLst/>
            <a:gdLst/>
            <a:ahLst/>
            <a:cxnLst/>
            <a:rect l="l" t="t" r="r" b="b"/>
            <a:pathLst>
              <a:path w="26446" h="1316" extrusionOk="0">
                <a:moveTo>
                  <a:pt x="9043" y="1"/>
                </a:moveTo>
                <a:cubicBezTo>
                  <a:pt x="6067" y="1"/>
                  <a:pt x="3113" y="182"/>
                  <a:pt x="92" y="404"/>
                </a:cubicBezTo>
                <a:cubicBezTo>
                  <a:pt x="1" y="404"/>
                  <a:pt x="1" y="556"/>
                  <a:pt x="92" y="556"/>
                </a:cubicBezTo>
                <a:cubicBezTo>
                  <a:pt x="2733" y="501"/>
                  <a:pt x="5330" y="372"/>
                  <a:pt x="7943" y="372"/>
                </a:cubicBezTo>
                <a:cubicBezTo>
                  <a:pt x="9720" y="372"/>
                  <a:pt x="11505" y="432"/>
                  <a:pt x="13314" y="617"/>
                </a:cubicBezTo>
                <a:cubicBezTo>
                  <a:pt x="15259" y="829"/>
                  <a:pt x="17266" y="951"/>
                  <a:pt x="19241" y="1012"/>
                </a:cubicBezTo>
                <a:cubicBezTo>
                  <a:pt x="19919" y="1012"/>
                  <a:pt x="20606" y="992"/>
                  <a:pt x="21292" y="992"/>
                </a:cubicBezTo>
                <a:cubicBezTo>
                  <a:pt x="21806" y="992"/>
                  <a:pt x="22320" y="1003"/>
                  <a:pt x="22828" y="1042"/>
                </a:cubicBezTo>
                <a:cubicBezTo>
                  <a:pt x="23729" y="1117"/>
                  <a:pt x="24568" y="1316"/>
                  <a:pt x="25464" y="1316"/>
                </a:cubicBezTo>
                <a:cubicBezTo>
                  <a:pt x="25656" y="1316"/>
                  <a:pt x="25851" y="1307"/>
                  <a:pt x="26050" y="1285"/>
                </a:cubicBezTo>
                <a:cubicBezTo>
                  <a:pt x="26323" y="1255"/>
                  <a:pt x="26445" y="799"/>
                  <a:pt x="26111" y="738"/>
                </a:cubicBezTo>
                <a:cubicBezTo>
                  <a:pt x="24074" y="313"/>
                  <a:pt x="21984" y="244"/>
                  <a:pt x="19887" y="244"/>
                </a:cubicBezTo>
                <a:cubicBezTo>
                  <a:pt x="18894" y="244"/>
                  <a:pt x="17899" y="260"/>
                  <a:pt x="16907" y="260"/>
                </a:cubicBezTo>
                <a:cubicBezTo>
                  <a:pt x="15804" y="260"/>
                  <a:pt x="14706" y="241"/>
                  <a:pt x="13618" y="161"/>
                </a:cubicBezTo>
                <a:cubicBezTo>
                  <a:pt x="12080" y="48"/>
                  <a:pt x="10559" y="1"/>
                  <a:pt x="90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"/>
          <p:cNvSpPr/>
          <p:nvPr/>
        </p:nvSpPr>
        <p:spPr>
          <a:xfrm>
            <a:off x="3065880" y="4638892"/>
            <a:ext cx="5779" cy="5779"/>
          </a:xfrm>
          <a:custGeom>
            <a:avLst/>
            <a:gdLst/>
            <a:ahLst/>
            <a:cxnLst/>
            <a:rect l="l" t="t" r="r" b="b"/>
            <a:pathLst>
              <a:path w="214" h="214" extrusionOk="0">
                <a:moveTo>
                  <a:pt x="92" y="1"/>
                </a:moveTo>
                <a:cubicBezTo>
                  <a:pt x="1" y="31"/>
                  <a:pt x="1" y="183"/>
                  <a:pt x="92" y="214"/>
                </a:cubicBezTo>
                <a:cubicBezTo>
                  <a:pt x="214" y="183"/>
                  <a:pt x="214" y="31"/>
                  <a:pt x="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"/>
          <p:cNvSpPr/>
          <p:nvPr/>
        </p:nvSpPr>
        <p:spPr>
          <a:xfrm>
            <a:off x="2776980" y="4845731"/>
            <a:ext cx="45148" cy="3321"/>
          </a:xfrm>
          <a:custGeom>
            <a:avLst/>
            <a:gdLst/>
            <a:ahLst/>
            <a:cxnLst/>
            <a:rect l="l" t="t" r="r" b="b"/>
            <a:pathLst>
              <a:path w="1672" h="123" extrusionOk="0">
                <a:moveTo>
                  <a:pt x="61" y="0"/>
                </a:moveTo>
                <a:cubicBezTo>
                  <a:pt x="1" y="0"/>
                  <a:pt x="1" y="92"/>
                  <a:pt x="61" y="122"/>
                </a:cubicBezTo>
                <a:cubicBezTo>
                  <a:pt x="578" y="122"/>
                  <a:pt x="1095" y="122"/>
                  <a:pt x="1612" y="92"/>
                </a:cubicBezTo>
                <a:cubicBezTo>
                  <a:pt x="1664" y="92"/>
                  <a:pt x="1671" y="25"/>
                  <a:pt x="1634" y="25"/>
                </a:cubicBezTo>
                <a:cubicBezTo>
                  <a:pt x="1628" y="25"/>
                  <a:pt x="1620" y="27"/>
                  <a:pt x="1612" y="31"/>
                </a:cubicBezTo>
                <a:cubicBezTo>
                  <a:pt x="1353" y="16"/>
                  <a:pt x="1095" y="16"/>
                  <a:pt x="837" y="16"/>
                </a:cubicBezTo>
                <a:cubicBezTo>
                  <a:pt x="578" y="16"/>
                  <a:pt x="320" y="16"/>
                  <a:pt x="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"/>
          <p:cNvSpPr/>
          <p:nvPr/>
        </p:nvSpPr>
        <p:spPr>
          <a:xfrm>
            <a:off x="2659627" y="4972157"/>
            <a:ext cx="1083421" cy="50144"/>
          </a:xfrm>
          <a:custGeom>
            <a:avLst/>
            <a:gdLst/>
            <a:ahLst/>
            <a:cxnLst/>
            <a:rect l="l" t="t" r="r" b="b"/>
            <a:pathLst>
              <a:path w="40123" h="1857" extrusionOk="0">
                <a:moveTo>
                  <a:pt x="38992" y="1242"/>
                </a:moveTo>
                <a:cubicBezTo>
                  <a:pt x="38534" y="1242"/>
                  <a:pt x="38108" y="1304"/>
                  <a:pt x="37669" y="1377"/>
                </a:cubicBezTo>
                <a:lnTo>
                  <a:pt x="37669" y="1377"/>
                </a:lnTo>
                <a:cubicBezTo>
                  <a:pt x="38024" y="1338"/>
                  <a:pt x="38380" y="1311"/>
                  <a:pt x="38739" y="1311"/>
                </a:cubicBezTo>
                <a:cubicBezTo>
                  <a:pt x="39175" y="1311"/>
                  <a:pt x="39615" y="1351"/>
                  <a:pt x="40062" y="1458"/>
                </a:cubicBezTo>
                <a:cubicBezTo>
                  <a:pt x="40122" y="1458"/>
                  <a:pt x="40122" y="1398"/>
                  <a:pt x="40092" y="1367"/>
                </a:cubicBezTo>
                <a:cubicBezTo>
                  <a:pt x="39696" y="1276"/>
                  <a:pt x="39335" y="1242"/>
                  <a:pt x="38992" y="1242"/>
                </a:cubicBezTo>
                <a:close/>
                <a:moveTo>
                  <a:pt x="37669" y="1377"/>
                </a:moveTo>
                <a:cubicBezTo>
                  <a:pt x="37074" y="1442"/>
                  <a:pt x="36482" y="1540"/>
                  <a:pt x="35889" y="1599"/>
                </a:cubicBezTo>
                <a:lnTo>
                  <a:pt x="35889" y="1599"/>
                </a:lnTo>
                <a:cubicBezTo>
                  <a:pt x="36014" y="1595"/>
                  <a:pt x="36139" y="1589"/>
                  <a:pt x="36262" y="1580"/>
                </a:cubicBezTo>
                <a:cubicBezTo>
                  <a:pt x="36773" y="1536"/>
                  <a:pt x="37227" y="1450"/>
                  <a:pt x="37669" y="1377"/>
                </a:cubicBezTo>
                <a:close/>
                <a:moveTo>
                  <a:pt x="12921" y="0"/>
                </a:moveTo>
                <a:cubicBezTo>
                  <a:pt x="12224" y="0"/>
                  <a:pt x="11524" y="17"/>
                  <a:pt x="10821" y="60"/>
                </a:cubicBezTo>
                <a:cubicBezTo>
                  <a:pt x="7204" y="273"/>
                  <a:pt x="3617" y="759"/>
                  <a:pt x="61" y="1519"/>
                </a:cubicBezTo>
                <a:cubicBezTo>
                  <a:pt x="0" y="1550"/>
                  <a:pt x="30" y="1671"/>
                  <a:pt x="122" y="1671"/>
                </a:cubicBezTo>
                <a:cubicBezTo>
                  <a:pt x="3769" y="1033"/>
                  <a:pt x="7477" y="729"/>
                  <a:pt x="11155" y="729"/>
                </a:cubicBezTo>
                <a:cubicBezTo>
                  <a:pt x="14323" y="729"/>
                  <a:pt x="17436" y="1220"/>
                  <a:pt x="20572" y="1220"/>
                </a:cubicBezTo>
                <a:cubicBezTo>
                  <a:pt x="20746" y="1220"/>
                  <a:pt x="20920" y="1218"/>
                  <a:pt x="21095" y="1215"/>
                </a:cubicBezTo>
                <a:cubicBezTo>
                  <a:pt x="21317" y="1211"/>
                  <a:pt x="21539" y="1209"/>
                  <a:pt x="21761" y="1209"/>
                </a:cubicBezTo>
                <a:cubicBezTo>
                  <a:pt x="24719" y="1209"/>
                  <a:pt x="27607" y="1569"/>
                  <a:pt x="30548" y="1823"/>
                </a:cubicBezTo>
                <a:cubicBezTo>
                  <a:pt x="30862" y="1847"/>
                  <a:pt x="31173" y="1857"/>
                  <a:pt x="31482" y="1857"/>
                </a:cubicBezTo>
                <a:cubicBezTo>
                  <a:pt x="32756" y="1857"/>
                  <a:pt x="33993" y="1690"/>
                  <a:pt x="35290" y="1641"/>
                </a:cubicBezTo>
                <a:cubicBezTo>
                  <a:pt x="35490" y="1633"/>
                  <a:pt x="35689" y="1618"/>
                  <a:pt x="35889" y="1599"/>
                </a:cubicBezTo>
                <a:lnTo>
                  <a:pt x="35889" y="1599"/>
                </a:lnTo>
                <a:cubicBezTo>
                  <a:pt x="35792" y="1601"/>
                  <a:pt x="35695" y="1603"/>
                  <a:pt x="35597" y="1603"/>
                </a:cubicBezTo>
                <a:cubicBezTo>
                  <a:pt x="34073" y="1603"/>
                  <a:pt x="32431" y="1275"/>
                  <a:pt x="30973" y="1063"/>
                </a:cubicBezTo>
                <a:cubicBezTo>
                  <a:pt x="27902" y="608"/>
                  <a:pt x="24857" y="206"/>
                  <a:pt x="21739" y="206"/>
                </a:cubicBezTo>
                <a:cubicBezTo>
                  <a:pt x="21524" y="206"/>
                  <a:pt x="21310" y="208"/>
                  <a:pt x="21095" y="212"/>
                </a:cubicBezTo>
                <a:cubicBezTo>
                  <a:pt x="20862" y="216"/>
                  <a:pt x="20629" y="218"/>
                  <a:pt x="20397" y="218"/>
                </a:cubicBezTo>
                <a:cubicBezTo>
                  <a:pt x="17898" y="218"/>
                  <a:pt x="15425" y="0"/>
                  <a:pt x="129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3879276" y="5013984"/>
            <a:ext cx="32025" cy="13042"/>
          </a:xfrm>
          <a:custGeom>
            <a:avLst/>
            <a:gdLst/>
            <a:ahLst/>
            <a:cxnLst/>
            <a:rect l="l" t="t" r="r" b="b"/>
            <a:pathLst>
              <a:path w="1186" h="483" extrusionOk="0">
                <a:moveTo>
                  <a:pt x="122" y="1"/>
                </a:moveTo>
                <a:cubicBezTo>
                  <a:pt x="61" y="1"/>
                  <a:pt x="0" y="92"/>
                  <a:pt x="61" y="122"/>
                </a:cubicBezTo>
                <a:cubicBezTo>
                  <a:pt x="319" y="226"/>
                  <a:pt x="666" y="483"/>
                  <a:pt x="988" y="483"/>
                </a:cubicBezTo>
                <a:cubicBezTo>
                  <a:pt x="1045" y="483"/>
                  <a:pt x="1101" y="475"/>
                  <a:pt x="1155" y="457"/>
                </a:cubicBezTo>
                <a:cubicBezTo>
                  <a:pt x="1186" y="426"/>
                  <a:pt x="1186" y="365"/>
                  <a:pt x="1155" y="365"/>
                </a:cubicBezTo>
                <a:cubicBezTo>
                  <a:pt x="942" y="335"/>
                  <a:pt x="760" y="305"/>
                  <a:pt x="578" y="213"/>
                </a:cubicBezTo>
                <a:cubicBezTo>
                  <a:pt x="426" y="153"/>
                  <a:pt x="274" y="92"/>
                  <a:pt x="1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"/>
          <p:cNvSpPr/>
          <p:nvPr/>
        </p:nvSpPr>
        <p:spPr>
          <a:xfrm>
            <a:off x="3607604" y="4746416"/>
            <a:ext cx="66507" cy="9046"/>
          </a:xfrm>
          <a:custGeom>
            <a:avLst/>
            <a:gdLst/>
            <a:ahLst/>
            <a:cxnLst/>
            <a:rect l="l" t="t" r="r" b="b"/>
            <a:pathLst>
              <a:path w="2463" h="335" extrusionOk="0">
                <a:moveTo>
                  <a:pt x="122" y="1"/>
                </a:moveTo>
                <a:cubicBezTo>
                  <a:pt x="0" y="1"/>
                  <a:pt x="0" y="183"/>
                  <a:pt x="122" y="183"/>
                </a:cubicBezTo>
                <a:cubicBezTo>
                  <a:pt x="851" y="305"/>
                  <a:pt x="1611" y="335"/>
                  <a:pt x="2371" y="335"/>
                </a:cubicBezTo>
                <a:cubicBezTo>
                  <a:pt x="2462" y="335"/>
                  <a:pt x="2462" y="213"/>
                  <a:pt x="2371" y="213"/>
                </a:cubicBezTo>
                <a:cubicBezTo>
                  <a:pt x="1611" y="153"/>
                  <a:pt x="882" y="61"/>
                  <a:pt x="1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"/>
          <p:cNvSpPr/>
          <p:nvPr/>
        </p:nvSpPr>
        <p:spPr>
          <a:xfrm>
            <a:off x="873655" y="4552808"/>
            <a:ext cx="785476" cy="41908"/>
          </a:xfrm>
          <a:custGeom>
            <a:avLst/>
            <a:gdLst/>
            <a:ahLst/>
            <a:cxnLst/>
            <a:rect l="l" t="t" r="r" b="b"/>
            <a:pathLst>
              <a:path w="29089" h="1552" extrusionOk="0">
                <a:moveTo>
                  <a:pt x="19250" y="0"/>
                </a:moveTo>
                <a:cubicBezTo>
                  <a:pt x="17881" y="0"/>
                  <a:pt x="16517" y="206"/>
                  <a:pt x="15168" y="271"/>
                </a:cubicBezTo>
                <a:cubicBezTo>
                  <a:pt x="12660" y="408"/>
                  <a:pt x="10152" y="476"/>
                  <a:pt x="7645" y="476"/>
                </a:cubicBezTo>
                <a:cubicBezTo>
                  <a:pt x="5137" y="476"/>
                  <a:pt x="2629" y="408"/>
                  <a:pt x="122" y="271"/>
                </a:cubicBezTo>
                <a:cubicBezTo>
                  <a:pt x="0" y="271"/>
                  <a:pt x="0" y="423"/>
                  <a:pt x="122" y="453"/>
                </a:cubicBezTo>
                <a:lnTo>
                  <a:pt x="122" y="423"/>
                </a:lnTo>
                <a:cubicBezTo>
                  <a:pt x="3444" y="777"/>
                  <a:pt x="6754" y="851"/>
                  <a:pt x="10075" y="851"/>
                </a:cubicBezTo>
                <a:cubicBezTo>
                  <a:pt x="11889" y="851"/>
                  <a:pt x="13707" y="829"/>
                  <a:pt x="15532" y="818"/>
                </a:cubicBezTo>
                <a:cubicBezTo>
                  <a:pt x="16459" y="806"/>
                  <a:pt x="17331" y="776"/>
                  <a:pt x="18190" y="776"/>
                </a:cubicBezTo>
                <a:cubicBezTo>
                  <a:pt x="19528" y="776"/>
                  <a:pt x="20836" y="850"/>
                  <a:pt x="22280" y="1183"/>
                </a:cubicBezTo>
                <a:cubicBezTo>
                  <a:pt x="23377" y="1430"/>
                  <a:pt x="24504" y="1551"/>
                  <a:pt x="25636" y="1551"/>
                </a:cubicBezTo>
                <a:cubicBezTo>
                  <a:pt x="26731" y="1551"/>
                  <a:pt x="27830" y="1437"/>
                  <a:pt x="28906" y="1213"/>
                </a:cubicBezTo>
                <a:cubicBezTo>
                  <a:pt x="29089" y="1183"/>
                  <a:pt x="29058" y="879"/>
                  <a:pt x="28846" y="879"/>
                </a:cubicBezTo>
                <a:cubicBezTo>
                  <a:pt x="28655" y="883"/>
                  <a:pt x="28466" y="885"/>
                  <a:pt x="28278" y="885"/>
                </a:cubicBezTo>
                <a:cubicBezTo>
                  <a:pt x="25739" y="885"/>
                  <a:pt x="23429" y="515"/>
                  <a:pt x="20882" y="119"/>
                </a:cubicBezTo>
                <a:cubicBezTo>
                  <a:pt x="20338" y="32"/>
                  <a:pt x="19794" y="0"/>
                  <a:pt x="192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"/>
          <p:cNvSpPr/>
          <p:nvPr/>
        </p:nvSpPr>
        <p:spPr>
          <a:xfrm>
            <a:off x="518248" y="4762375"/>
            <a:ext cx="636935" cy="29676"/>
          </a:xfrm>
          <a:custGeom>
            <a:avLst/>
            <a:gdLst/>
            <a:ahLst/>
            <a:cxnLst/>
            <a:rect l="l" t="t" r="r" b="b"/>
            <a:pathLst>
              <a:path w="23588" h="1099" extrusionOk="0">
                <a:moveTo>
                  <a:pt x="18878" y="1"/>
                </a:moveTo>
                <a:cubicBezTo>
                  <a:pt x="16576" y="1"/>
                  <a:pt x="14244" y="171"/>
                  <a:pt x="11980" y="171"/>
                </a:cubicBezTo>
                <a:cubicBezTo>
                  <a:pt x="11867" y="171"/>
                  <a:pt x="11755" y="170"/>
                  <a:pt x="11642" y="170"/>
                </a:cubicBezTo>
                <a:cubicBezTo>
                  <a:pt x="10101" y="157"/>
                  <a:pt x="8541" y="116"/>
                  <a:pt x="6982" y="116"/>
                </a:cubicBezTo>
                <a:cubicBezTo>
                  <a:pt x="4667" y="116"/>
                  <a:pt x="2357" y="208"/>
                  <a:pt x="122" y="625"/>
                </a:cubicBezTo>
                <a:cubicBezTo>
                  <a:pt x="1" y="656"/>
                  <a:pt x="61" y="808"/>
                  <a:pt x="153" y="808"/>
                </a:cubicBezTo>
                <a:cubicBezTo>
                  <a:pt x="1571" y="604"/>
                  <a:pt x="3013" y="532"/>
                  <a:pt x="4461" y="532"/>
                </a:cubicBezTo>
                <a:cubicBezTo>
                  <a:pt x="7108" y="532"/>
                  <a:pt x="9778" y="770"/>
                  <a:pt x="12372" y="869"/>
                </a:cubicBezTo>
                <a:cubicBezTo>
                  <a:pt x="14377" y="954"/>
                  <a:pt x="16509" y="1098"/>
                  <a:pt x="18613" y="1098"/>
                </a:cubicBezTo>
                <a:cubicBezTo>
                  <a:pt x="20240" y="1098"/>
                  <a:pt x="21851" y="1012"/>
                  <a:pt x="23375" y="747"/>
                </a:cubicBezTo>
                <a:cubicBezTo>
                  <a:pt x="23588" y="686"/>
                  <a:pt x="23588" y="382"/>
                  <a:pt x="23375" y="321"/>
                </a:cubicBezTo>
                <a:cubicBezTo>
                  <a:pt x="21908" y="75"/>
                  <a:pt x="20399" y="1"/>
                  <a:pt x="188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"/>
          <p:cNvSpPr/>
          <p:nvPr/>
        </p:nvSpPr>
        <p:spPr>
          <a:xfrm>
            <a:off x="1284849" y="4784895"/>
            <a:ext cx="99315" cy="18173"/>
          </a:xfrm>
          <a:custGeom>
            <a:avLst/>
            <a:gdLst/>
            <a:ahLst/>
            <a:cxnLst/>
            <a:rect l="l" t="t" r="r" b="b"/>
            <a:pathLst>
              <a:path w="3678" h="673" extrusionOk="0">
                <a:moveTo>
                  <a:pt x="3610" y="0"/>
                </a:moveTo>
                <a:cubicBezTo>
                  <a:pt x="3603" y="0"/>
                  <a:pt x="3595" y="1"/>
                  <a:pt x="3587" y="4"/>
                </a:cubicBezTo>
                <a:cubicBezTo>
                  <a:pt x="2402" y="4"/>
                  <a:pt x="1247" y="187"/>
                  <a:pt x="91" y="491"/>
                </a:cubicBezTo>
                <a:cubicBezTo>
                  <a:pt x="0" y="521"/>
                  <a:pt x="31" y="673"/>
                  <a:pt x="152" y="673"/>
                </a:cubicBezTo>
                <a:cubicBezTo>
                  <a:pt x="1277" y="369"/>
                  <a:pt x="2432" y="187"/>
                  <a:pt x="3587" y="126"/>
                </a:cubicBezTo>
                <a:cubicBezTo>
                  <a:pt x="3670" y="126"/>
                  <a:pt x="3677" y="0"/>
                  <a:pt x="36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"/>
          <p:cNvSpPr/>
          <p:nvPr/>
        </p:nvSpPr>
        <p:spPr>
          <a:xfrm>
            <a:off x="1504811" y="4783221"/>
            <a:ext cx="150215" cy="6724"/>
          </a:xfrm>
          <a:custGeom>
            <a:avLst/>
            <a:gdLst/>
            <a:ahLst/>
            <a:cxnLst/>
            <a:rect l="l" t="t" r="r" b="b"/>
            <a:pathLst>
              <a:path w="5563" h="249" extrusionOk="0">
                <a:moveTo>
                  <a:pt x="3222" y="1"/>
                </a:moveTo>
                <a:cubicBezTo>
                  <a:pt x="2193" y="1"/>
                  <a:pt x="1157" y="18"/>
                  <a:pt x="122" y="36"/>
                </a:cubicBezTo>
                <a:cubicBezTo>
                  <a:pt x="0" y="66"/>
                  <a:pt x="0" y="218"/>
                  <a:pt x="122" y="249"/>
                </a:cubicBezTo>
                <a:lnTo>
                  <a:pt x="122" y="218"/>
                </a:lnTo>
                <a:cubicBezTo>
                  <a:pt x="1317" y="218"/>
                  <a:pt x="2513" y="245"/>
                  <a:pt x="3700" y="245"/>
                </a:cubicBezTo>
                <a:cubicBezTo>
                  <a:pt x="4293" y="245"/>
                  <a:pt x="4884" y="238"/>
                  <a:pt x="5472" y="218"/>
                </a:cubicBezTo>
                <a:cubicBezTo>
                  <a:pt x="5563" y="188"/>
                  <a:pt x="5563" y="66"/>
                  <a:pt x="5472" y="36"/>
                </a:cubicBezTo>
                <a:cubicBezTo>
                  <a:pt x="4726" y="10"/>
                  <a:pt x="3976" y="1"/>
                  <a:pt x="32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"/>
          <p:cNvSpPr/>
          <p:nvPr/>
        </p:nvSpPr>
        <p:spPr>
          <a:xfrm>
            <a:off x="1201951" y="4653663"/>
            <a:ext cx="248720" cy="19064"/>
          </a:xfrm>
          <a:custGeom>
            <a:avLst/>
            <a:gdLst/>
            <a:ahLst/>
            <a:cxnLst/>
            <a:rect l="l" t="t" r="r" b="b"/>
            <a:pathLst>
              <a:path w="9211" h="706" extrusionOk="0">
                <a:moveTo>
                  <a:pt x="92" y="1"/>
                </a:moveTo>
                <a:cubicBezTo>
                  <a:pt x="0" y="1"/>
                  <a:pt x="0" y="153"/>
                  <a:pt x="92" y="153"/>
                </a:cubicBezTo>
                <a:cubicBezTo>
                  <a:pt x="2915" y="295"/>
                  <a:pt x="5711" y="706"/>
                  <a:pt x="8531" y="706"/>
                </a:cubicBezTo>
                <a:cubicBezTo>
                  <a:pt x="8716" y="706"/>
                  <a:pt x="8902" y="704"/>
                  <a:pt x="9089" y="700"/>
                </a:cubicBezTo>
                <a:cubicBezTo>
                  <a:pt x="9210" y="700"/>
                  <a:pt x="9210" y="518"/>
                  <a:pt x="9089" y="487"/>
                </a:cubicBezTo>
                <a:cubicBezTo>
                  <a:pt x="6079" y="396"/>
                  <a:pt x="3101" y="122"/>
                  <a:pt x="9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"/>
          <p:cNvSpPr/>
          <p:nvPr/>
        </p:nvSpPr>
        <p:spPr>
          <a:xfrm>
            <a:off x="1212617" y="4908917"/>
            <a:ext cx="351303" cy="22196"/>
          </a:xfrm>
          <a:custGeom>
            <a:avLst/>
            <a:gdLst/>
            <a:ahLst/>
            <a:cxnLst/>
            <a:rect l="l" t="t" r="r" b="b"/>
            <a:pathLst>
              <a:path w="13010" h="822" extrusionOk="0">
                <a:moveTo>
                  <a:pt x="12858" y="1"/>
                </a:moveTo>
                <a:lnTo>
                  <a:pt x="213" y="487"/>
                </a:lnTo>
                <a:cubicBezTo>
                  <a:pt x="0" y="487"/>
                  <a:pt x="0" y="822"/>
                  <a:pt x="213" y="822"/>
                </a:cubicBezTo>
                <a:lnTo>
                  <a:pt x="12858" y="275"/>
                </a:lnTo>
                <a:cubicBezTo>
                  <a:pt x="13010" y="275"/>
                  <a:pt x="13010" y="1"/>
                  <a:pt x="128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"/>
          <p:cNvSpPr/>
          <p:nvPr/>
        </p:nvSpPr>
        <p:spPr>
          <a:xfrm>
            <a:off x="2056364" y="4498263"/>
            <a:ext cx="197820" cy="20009"/>
          </a:xfrm>
          <a:custGeom>
            <a:avLst/>
            <a:gdLst/>
            <a:ahLst/>
            <a:cxnLst/>
            <a:rect l="l" t="t" r="r" b="b"/>
            <a:pathLst>
              <a:path w="7326" h="741" extrusionOk="0">
                <a:moveTo>
                  <a:pt x="1460" y="1"/>
                </a:moveTo>
                <a:cubicBezTo>
                  <a:pt x="1016" y="1"/>
                  <a:pt x="570" y="5"/>
                  <a:pt x="122" y="11"/>
                </a:cubicBezTo>
                <a:cubicBezTo>
                  <a:pt x="0" y="42"/>
                  <a:pt x="0" y="194"/>
                  <a:pt x="122" y="224"/>
                </a:cubicBezTo>
                <a:cubicBezTo>
                  <a:pt x="2493" y="224"/>
                  <a:pt x="4864" y="406"/>
                  <a:pt x="7204" y="741"/>
                </a:cubicBezTo>
                <a:cubicBezTo>
                  <a:pt x="7326" y="741"/>
                  <a:pt x="7326" y="558"/>
                  <a:pt x="7234" y="558"/>
                </a:cubicBezTo>
                <a:cubicBezTo>
                  <a:pt x="5306" y="89"/>
                  <a:pt x="3398" y="1"/>
                  <a:pt x="14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"/>
          <p:cNvSpPr/>
          <p:nvPr/>
        </p:nvSpPr>
        <p:spPr>
          <a:xfrm>
            <a:off x="2279594" y="4890879"/>
            <a:ext cx="47632" cy="5752"/>
          </a:xfrm>
          <a:custGeom>
            <a:avLst/>
            <a:gdLst/>
            <a:ahLst/>
            <a:cxnLst/>
            <a:rect l="l" t="t" r="r" b="b"/>
            <a:pathLst>
              <a:path w="1764" h="213" extrusionOk="0">
                <a:moveTo>
                  <a:pt x="153" y="0"/>
                </a:moveTo>
                <a:cubicBezTo>
                  <a:pt x="1" y="0"/>
                  <a:pt x="1" y="213"/>
                  <a:pt x="153" y="213"/>
                </a:cubicBezTo>
                <a:cubicBezTo>
                  <a:pt x="670" y="213"/>
                  <a:pt x="1186" y="213"/>
                  <a:pt x="1703" y="183"/>
                </a:cubicBezTo>
                <a:cubicBezTo>
                  <a:pt x="1764" y="152"/>
                  <a:pt x="1764" y="61"/>
                  <a:pt x="1703" y="61"/>
                </a:cubicBezTo>
                <a:cubicBezTo>
                  <a:pt x="1186" y="0"/>
                  <a:pt x="670" y="31"/>
                  <a:pt x="1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"/>
          <p:cNvSpPr/>
          <p:nvPr/>
        </p:nvSpPr>
        <p:spPr>
          <a:xfrm>
            <a:off x="1388269" y="5050599"/>
            <a:ext cx="859355" cy="45877"/>
          </a:xfrm>
          <a:custGeom>
            <a:avLst/>
            <a:gdLst/>
            <a:ahLst/>
            <a:cxnLst/>
            <a:rect l="l" t="t" r="r" b="b"/>
            <a:pathLst>
              <a:path w="31825" h="1699" extrusionOk="0">
                <a:moveTo>
                  <a:pt x="28583" y="0"/>
                </a:moveTo>
                <a:cubicBezTo>
                  <a:pt x="24125" y="0"/>
                  <a:pt x="19722" y="599"/>
                  <a:pt x="15259" y="772"/>
                </a:cubicBezTo>
                <a:cubicBezTo>
                  <a:pt x="12888" y="863"/>
                  <a:pt x="10456" y="1228"/>
                  <a:pt x="8085" y="1289"/>
                </a:cubicBezTo>
                <a:cubicBezTo>
                  <a:pt x="7840" y="1292"/>
                  <a:pt x="7595" y="1293"/>
                  <a:pt x="7350" y="1293"/>
                </a:cubicBezTo>
                <a:cubicBezTo>
                  <a:pt x="5170" y="1293"/>
                  <a:pt x="3007" y="1194"/>
                  <a:pt x="827" y="1194"/>
                </a:cubicBezTo>
                <a:cubicBezTo>
                  <a:pt x="582" y="1194"/>
                  <a:pt x="337" y="1195"/>
                  <a:pt x="91" y="1198"/>
                </a:cubicBezTo>
                <a:cubicBezTo>
                  <a:pt x="0" y="1228"/>
                  <a:pt x="0" y="1350"/>
                  <a:pt x="122" y="1380"/>
                </a:cubicBezTo>
                <a:cubicBezTo>
                  <a:pt x="2797" y="1411"/>
                  <a:pt x="5411" y="1593"/>
                  <a:pt x="8085" y="1684"/>
                </a:cubicBezTo>
                <a:cubicBezTo>
                  <a:pt x="8350" y="1694"/>
                  <a:pt x="8615" y="1699"/>
                  <a:pt x="8881" y="1699"/>
                </a:cubicBezTo>
                <a:cubicBezTo>
                  <a:pt x="10903" y="1699"/>
                  <a:pt x="12958" y="1439"/>
                  <a:pt x="14973" y="1439"/>
                </a:cubicBezTo>
                <a:cubicBezTo>
                  <a:pt x="15068" y="1439"/>
                  <a:pt x="15163" y="1440"/>
                  <a:pt x="15259" y="1441"/>
                </a:cubicBezTo>
                <a:cubicBezTo>
                  <a:pt x="15686" y="1450"/>
                  <a:pt x="16112" y="1455"/>
                  <a:pt x="16539" y="1455"/>
                </a:cubicBezTo>
                <a:cubicBezTo>
                  <a:pt x="21579" y="1455"/>
                  <a:pt x="26595" y="828"/>
                  <a:pt x="31612" y="408"/>
                </a:cubicBezTo>
                <a:cubicBezTo>
                  <a:pt x="31824" y="408"/>
                  <a:pt x="31824" y="104"/>
                  <a:pt x="31612" y="104"/>
                </a:cubicBezTo>
                <a:cubicBezTo>
                  <a:pt x="30598" y="31"/>
                  <a:pt x="29589" y="0"/>
                  <a:pt x="2858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"/>
          <p:cNvSpPr/>
          <p:nvPr/>
        </p:nvSpPr>
        <p:spPr>
          <a:xfrm>
            <a:off x="4173927" y="4982391"/>
            <a:ext cx="691912" cy="38290"/>
          </a:xfrm>
          <a:custGeom>
            <a:avLst/>
            <a:gdLst/>
            <a:ahLst/>
            <a:cxnLst/>
            <a:rect l="l" t="t" r="r" b="b"/>
            <a:pathLst>
              <a:path w="25624" h="1418" extrusionOk="0">
                <a:moveTo>
                  <a:pt x="23866" y="0"/>
                </a:moveTo>
                <a:cubicBezTo>
                  <a:pt x="22960" y="0"/>
                  <a:pt x="22087" y="132"/>
                  <a:pt x="21125" y="289"/>
                </a:cubicBezTo>
                <a:cubicBezTo>
                  <a:pt x="19605" y="532"/>
                  <a:pt x="18032" y="546"/>
                  <a:pt x="16467" y="546"/>
                </a:cubicBezTo>
                <a:cubicBezTo>
                  <a:pt x="16271" y="546"/>
                  <a:pt x="16076" y="546"/>
                  <a:pt x="15881" y="546"/>
                </a:cubicBezTo>
                <a:cubicBezTo>
                  <a:pt x="15295" y="546"/>
                  <a:pt x="14712" y="547"/>
                  <a:pt x="14134" y="563"/>
                </a:cubicBezTo>
                <a:cubicBezTo>
                  <a:pt x="9453" y="715"/>
                  <a:pt x="4772" y="745"/>
                  <a:pt x="91" y="806"/>
                </a:cubicBezTo>
                <a:cubicBezTo>
                  <a:pt x="0" y="806"/>
                  <a:pt x="0" y="927"/>
                  <a:pt x="91" y="958"/>
                </a:cubicBezTo>
                <a:cubicBezTo>
                  <a:pt x="4772" y="1019"/>
                  <a:pt x="9453" y="1019"/>
                  <a:pt x="14134" y="1171"/>
                </a:cubicBezTo>
                <a:cubicBezTo>
                  <a:pt x="16017" y="1255"/>
                  <a:pt x="17952" y="1417"/>
                  <a:pt x="19842" y="1417"/>
                </a:cubicBezTo>
                <a:cubicBezTo>
                  <a:pt x="19997" y="1417"/>
                  <a:pt x="20151" y="1416"/>
                  <a:pt x="20305" y="1414"/>
                </a:cubicBezTo>
                <a:cubicBezTo>
                  <a:pt x="22067" y="1353"/>
                  <a:pt x="23709" y="806"/>
                  <a:pt x="25411" y="563"/>
                </a:cubicBezTo>
                <a:cubicBezTo>
                  <a:pt x="25624" y="532"/>
                  <a:pt x="25624" y="198"/>
                  <a:pt x="25411" y="137"/>
                </a:cubicBezTo>
                <a:cubicBezTo>
                  <a:pt x="24872" y="40"/>
                  <a:pt x="24364" y="0"/>
                  <a:pt x="2386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"/>
          <p:cNvSpPr/>
          <p:nvPr/>
        </p:nvSpPr>
        <p:spPr>
          <a:xfrm>
            <a:off x="5060798" y="5035667"/>
            <a:ext cx="102988" cy="19712"/>
          </a:xfrm>
          <a:custGeom>
            <a:avLst/>
            <a:gdLst/>
            <a:ahLst/>
            <a:cxnLst/>
            <a:rect l="l" t="t" r="r" b="b"/>
            <a:pathLst>
              <a:path w="3814" h="730" extrusionOk="0">
                <a:moveTo>
                  <a:pt x="2489" y="0"/>
                </a:moveTo>
                <a:cubicBezTo>
                  <a:pt x="2248" y="0"/>
                  <a:pt x="2011" y="7"/>
                  <a:pt x="1777" y="18"/>
                </a:cubicBezTo>
                <a:cubicBezTo>
                  <a:pt x="1199" y="140"/>
                  <a:pt x="622" y="322"/>
                  <a:pt x="105" y="535"/>
                </a:cubicBezTo>
                <a:cubicBezTo>
                  <a:pt x="1" y="587"/>
                  <a:pt x="31" y="730"/>
                  <a:pt x="100" y="730"/>
                </a:cubicBezTo>
                <a:cubicBezTo>
                  <a:pt x="111" y="730"/>
                  <a:pt x="123" y="726"/>
                  <a:pt x="136" y="717"/>
                </a:cubicBezTo>
                <a:cubicBezTo>
                  <a:pt x="683" y="505"/>
                  <a:pt x="1230" y="322"/>
                  <a:pt x="1807" y="231"/>
                </a:cubicBezTo>
                <a:cubicBezTo>
                  <a:pt x="2212" y="173"/>
                  <a:pt x="2629" y="152"/>
                  <a:pt x="3042" y="152"/>
                </a:cubicBezTo>
                <a:cubicBezTo>
                  <a:pt x="3281" y="152"/>
                  <a:pt x="3519" y="159"/>
                  <a:pt x="3753" y="170"/>
                </a:cubicBezTo>
                <a:cubicBezTo>
                  <a:pt x="3813" y="170"/>
                  <a:pt x="3813" y="79"/>
                  <a:pt x="3753" y="79"/>
                </a:cubicBezTo>
                <a:cubicBezTo>
                  <a:pt x="3329" y="21"/>
                  <a:pt x="2905" y="0"/>
                  <a:pt x="248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"/>
          <p:cNvSpPr/>
          <p:nvPr/>
        </p:nvSpPr>
        <p:spPr>
          <a:xfrm>
            <a:off x="5257322" y="5034992"/>
            <a:ext cx="104257" cy="15742"/>
          </a:xfrm>
          <a:custGeom>
            <a:avLst/>
            <a:gdLst/>
            <a:ahLst/>
            <a:cxnLst/>
            <a:rect l="l" t="t" r="r" b="b"/>
            <a:pathLst>
              <a:path w="3861" h="583" extrusionOk="0">
                <a:moveTo>
                  <a:pt x="2033" y="0"/>
                </a:moveTo>
                <a:cubicBezTo>
                  <a:pt x="1801" y="0"/>
                  <a:pt x="1569" y="4"/>
                  <a:pt x="1338" y="13"/>
                </a:cubicBezTo>
                <a:cubicBezTo>
                  <a:pt x="1289" y="7"/>
                  <a:pt x="1241" y="5"/>
                  <a:pt x="1193" y="5"/>
                </a:cubicBezTo>
                <a:cubicBezTo>
                  <a:pt x="968" y="5"/>
                  <a:pt x="748" y="59"/>
                  <a:pt x="548" y="134"/>
                </a:cubicBezTo>
                <a:cubicBezTo>
                  <a:pt x="396" y="226"/>
                  <a:pt x="304" y="408"/>
                  <a:pt x="92" y="408"/>
                </a:cubicBezTo>
                <a:cubicBezTo>
                  <a:pt x="31" y="408"/>
                  <a:pt x="1" y="530"/>
                  <a:pt x="92" y="560"/>
                </a:cubicBezTo>
                <a:cubicBezTo>
                  <a:pt x="152" y="575"/>
                  <a:pt x="213" y="583"/>
                  <a:pt x="270" y="583"/>
                </a:cubicBezTo>
                <a:cubicBezTo>
                  <a:pt x="327" y="583"/>
                  <a:pt x="380" y="575"/>
                  <a:pt x="426" y="560"/>
                </a:cubicBezTo>
                <a:cubicBezTo>
                  <a:pt x="517" y="499"/>
                  <a:pt x="608" y="438"/>
                  <a:pt x="700" y="378"/>
                </a:cubicBezTo>
                <a:cubicBezTo>
                  <a:pt x="882" y="309"/>
                  <a:pt x="1064" y="275"/>
                  <a:pt x="1260" y="275"/>
                </a:cubicBezTo>
                <a:cubicBezTo>
                  <a:pt x="1325" y="275"/>
                  <a:pt x="1391" y="279"/>
                  <a:pt x="1459" y="286"/>
                </a:cubicBezTo>
                <a:cubicBezTo>
                  <a:pt x="2219" y="286"/>
                  <a:pt x="2979" y="256"/>
                  <a:pt x="3739" y="226"/>
                </a:cubicBezTo>
                <a:cubicBezTo>
                  <a:pt x="3861" y="226"/>
                  <a:pt x="3861" y="43"/>
                  <a:pt x="3739" y="43"/>
                </a:cubicBezTo>
                <a:cubicBezTo>
                  <a:pt x="3159" y="22"/>
                  <a:pt x="2594" y="0"/>
                  <a:pt x="2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"/>
          <p:cNvSpPr/>
          <p:nvPr/>
        </p:nvSpPr>
        <p:spPr>
          <a:xfrm>
            <a:off x="5975480" y="4910510"/>
            <a:ext cx="974277" cy="41962"/>
          </a:xfrm>
          <a:custGeom>
            <a:avLst/>
            <a:gdLst/>
            <a:ahLst/>
            <a:cxnLst/>
            <a:rect l="l" t="t" r="r" b="b"/>
            <a:pathLst>
              <a:path w="36081" h="1554" extrusionOk="0">
                <a:moveTo>
                  <a:pt x="10021" y="0"/>
                </a:moveTo>
                <a:cubicBezTo>
                  <a:pt x="9661" y="0"/>
                  <a:pt x="9300" y="10"/>
                  <a:pt x="8937" y="33"/>
                </a:cubicBezTo>
                <a:cubicBezTo>
                  <a:pt x="6049" y="185"/>
                  <a:pt x="3101" y="732"/>
                  <a:pt x="153" y="975"/>
                </a:cubicBezTo>
                <a:cubicBezTo>
                  <a:pt x="1" y="975"/>
                  <a:pt x="1" y="1219"/>
                  <a:pt x="153" y="1219"/>
                </a:cubicBezTo>
                <a:lnTo>
                  <a:pt x="153" y="1249"/>
                </a:lnTo>
                <a:cubicBezTo>
                  <a:pt x="1551" y="1158"/>
                  <a:pt x="3010" y="1219"/>
                  <a:pt x="4408" y="1067"/>
                </a:cubicBezTo>
                <a:cubicBezTo>
                  <a:pt x="5928" y="884"/>
                  <a:pt x="7417" y="580"/>
                  <a:pt x="8967" y="519"/>
                </a:cubicBezTo>
                <a:cubicBezTo>
                  <a:pt x="9188" y="510"/>
                  <a:pt x="9408" y="506"/>
                  <a:pt x="9628" y="506"/>
                </a:cubicBezTo>
                <a:cubicBezTo>
                  <a:pt x="12287" y="506"/>
                  <a:pt x="14902" y="1139"/>
                  <a:pt x="17569" y="1279"/>
                </a:cubicBezTo>
                <a:cubicBezTo>
                  <a:pt x="21282" y="1486"/>
                  <a:pt x="25064" y="1553"/>
                  <a:pt x="28830" y="1553"/>
                </a:cubicBezTo>
                <a:cubicBezTo>
                  <a:pt x="31169" y="1553"/>
                  <a:pt x="33501" y="1527"/>
                  <a:pt x="35807" y="1492"/>
                </a:cubicBezTo>
                <a:cubicBezTo>
                  <a:pt x="36080" y="1492"/>
                  <a:pt x="36080" y="1067"/>
                  <a:pt x="35807" y="1067"/>
                </a:cubicBezTo>
                <a:cubicBezTo>
                  <a:pt x="34378" y="884"/>
                  <a:pt x="33010" y="489"/>
                  <a:pt x="31582" y="459"/>
                </a:cubicBezTo>
                <a:cubicBezTo>
                  <a:pt x="31266" y="453"/>
                  <a:pt x="30948" y="450"/>
                  <a:pt x="30630" y="450"/>
                </a:cubicBezTo>
                <a:cubicBezTo>
                  <a:pt x="29358" y="450"/>
                  <a:pt x="28074" y="489"/>
                  <a:pt x="26810" y="489"/>
                </a:cubicBezTo>
                <a:cubicBezTo>
                  <a:pt x="24551" y="511"/>
                  <a:pt x="22275" y="583"/>
                  <a:pt x="20007" y="583"/>
                </a:cubicBezTo>
                <a:cubicBezTo>
                  <a:pt x="19193" y="583"/>
                  <a:pt x="18380" y="574"/>
                  <a:pt x="17569" y="550"/>
                </a:cubicBezTo>
                <a:cubicBezTo>
                  <a:pt x="15041" y="497"/>
                  <a:pt x="12559" y="0"/>
                  <a:pt x="100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"/>
          <p:cNvSpPr/>
          <p:nvPr/>
        </p:nvSpPr>
        <p:spPr>
          <a:xfrm>
            <a:off x="6677707" y="4783950"/>
            <a:ext cx="132528" cy="19118"/>
          </a:xfrm>
          <a:custGeom>
            <a:avLst/>
            <a:gdLst/>
            <a:ahLst/>
            <a:cxnLst/>
            <a:rect l="l" t="t" r="r" b="b"/>
            <a:pathLst>
              <a:path w="4908" h="708" extrusionOk="0">
                <a:moveTo>
                  <a:pt x="4333" y="1"/>
                </a:moveTo>
                <a:cubicBezTo>
                  <a:pt x="3633" y="1"/>
                  <a:pt x="2933" y="55"/>
                  <a:pt x="2232" y="130"/>
                </a:cubicBezTo>
                <a:cubicBezTo>
                  <a:pt x="1503" y="161"/>
                  <a:pt x="773" y="282"/>
                  <a:pt x="105" y="526"/>
                </a:cubicBezTo>
                <a:cubicBezTo>
                  <a:pt x="0" y="552"/>
                  <a:pt x="30" y="690"/>
                  <a:pt x="99" y="690"/>
                </a:cubicBezTo>
                <a:cubicBezTo>
                  <a:pt x="110" y="690"/>
                  <a:pt x="122" y="686"/>
                  <a:pt x="135" y="678"/>
                </a:cubicBezTo>
                <a:lnTo>
                  <a:pt x="135" y="708"/>
                </a:lnTo>
                <a:cubicBezTo>
                  <a:pt x="1624" y="222"/>
                  <a:pt x="3266" y="404"/>
                  <a:pt x="4816" y="161"/>
                </a:cubicBezTo>
                <a:cubicBezTo>
                  <a:pt x="4907" y="161"/>
                  <a:pt x="4877" y="39"/>
                  <a:pt x="4786" y="9"/>
                </a:cubicBezTo>
                <a:cubicBezTo>
                  <a:pt x="4635" y="3"/>
                  <a:pt x="4484" y="1"/>
                  <a:pt x="43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"/>
          <p:cNvSpPr/>
          <p:nvPr/>
        </p:nvSpPr>
        <p:spPr>
          <a:xfrm>
            <a:off x="6635367" y="4536445"/>
            <a:ext cx="652920" cy="61566"/>
          </a:xfrm>
          <a:custGeom>
            <a:avLst/>
            <a:gdLst/>
            <a:ahLst/>
            <a:cxnLst/>
            <a:rect l="l" t="t" r="r" b="b"/>
            <a:pathLst>
              <a:path w="24180" h="2280" extrusionOk="0">
                <a:moveTo>
                  <a:pt x="22760" y="1"/>
                </a:moveTo>
                <a:cubicBezTo>
                  <a:pt x="22008" y="1"/>
                  <a:pt x="21211" y="217"/>
                  <a:pt x="20518" y="330"/>
                </a:cubicBezTo>
                <a:cubicBezTo>
                  <a:pt x="18603" y="634"/>
                  <a:pt x="16688" y="634"/>
                  <a:pt x="14804" y="1059"/>
                </a:cubicBezTo>
                <a:cubicBezTo>
                  <a:pt x="12281" y="1637"/>
                  <a:pt x="9545" y="1272"/>
                  <a:pt x="6962" y="1576"/>
                </a:cubicBezTo>
                <a:cubicBezTo>
                  <a:pt x="4712" y="1880"/>
                  <a:pt x="2433" y="2032"/>
                  <a:pt x="122" y="2062"/>
                </a:cubicBezTo>
                <a:cubicBezTo>
                  <a:pt x="1" y="2062"/>
                  <a:pt x="1" y="2275"/>
                  <a:pt x="122" y="2275"/>
                </a:cubicBezTo>
                <a:cubicBezTo>
                  <a:pt x="329" y="2278"/>
                  <a:pt x="535" y="2279"/>
                  <a:pt x="742" y="2279"/>
                </a:cubicBezTo>
                <a:cubicBezTo>
                  <a:pt x="4876" y="2279"/>
                  <a:pt x="8960" y="1725"/>
                  <a:pt x="13071" y="1667"/>
                </a:cubicBezTo>
                <a:cubicBezTo>
                  <a:pt x="14013" y="1576"/>
                  <a:pt x="14925" y="1454"/>
                  <a:pt x="15807" y="1242"/>
                </a:cubicBezTo>
                <a:cubicBezTo>
                  <a:pt x="16157" y="1187"/>
                  <a:pt x="16504" y="1172"/>
                  <a:pt x="16848" y="1172"/>
                </a:cubicBezTo>
                <a:cubicBezTo>
                  <a:pt x="17283" y="1172"/>
                  <a:pt x="17714" y="1196"/>
                  <a:pt x="18144" y="1196"/>
                </a:cubicBezTo>
                <a:cubicBezTo>
                  <a:pt x="18317" y="1196"/>
                  <a:pt x="18491" y="1192"/>
                  <a:pt x="18664" y="1181"/>
                </a:cubicBezTo>
                <a:cubicBezTo>
                  <a:pt x="19858" y="1061"/>
                  <a:pt x="21540" y="360"/>
                  <a:pt x="22914" y="360"/>
                </a:cubicBezTo>
                <a:cubicBezTo>
                  <a:pt x="23289" y="360"/>
                  <a:pt x="23640" y="412"/>
                  <a:pt x="23953" y="542"/>
                </a:cubicBezTo>
                <a:cubicBezTo>
                  <a:pt x="23969" y="551"/>
                  <a:pt x="23986" y="555"/>
                  <a:pt x="24002" y="555"/>
                </a:cubicBezTo>
                <a:cubicBezTo>
                  <a:pt x="24103" y="555"/>
                  <a:pt x="24179" y="408"/>
                  <a:pt x="24074" y="330"/>
                </a:cubicBezTo>
                <a:cubicBezTo>
                  <a:pt x="23678" y="85"/>
                  <a:pt x="23228" y="1"/>
                  <a:pt x="227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"/>
          <p:cNvSpPr/>
          <p:nvPr/>
        </p:nvSpPr>
        <p:spPr>
          <a:xfrm>
            <a:off x="7108964" y="4882725"/>
            <a:ext cx="1006275" cy="66048"/>
          </a:xfrm>
          <a:custGeom>
            <a:avLst/>
            <a:gdLst/>
            <a:ahLst/>
            <a:cxnLst/>
            <a:rect l="l" t="t" r="r" b="b"/>
            <a:pathLst>
              <a:path w="37266" h="2446" extrusionOk="0">
                <a:moveTo>
                  <a:pt x="7315" y="1"/>
                </a:moveTo>
                <a:cubicBezTo>
                  <a:pt x="4905" y="1"/>
                  <a:pt x="2483" y="115"/>
                  <a:pt x="61" y="181"/>
                </a:cubicBezTo>
                <a:cubicBezTo>
                  <a:pt x="0" y="211"/>
                  <a:pt x="0" y="302"/>
                  <a:pt x="61" y="333"/>
                </a:cubicBezTo>
                <a:lnTo>
                  <a:pt x="61" y="302"/>
                </a:lnTo>
                <a:cubicBezTo>
                  <a:pt x="3405" y="393"/>
                  <a:pt x="6748" y="302"/>
                  <a:pt x="10061" y="515"/>
                </a:cubicBezTo>
                <a:cubicBezTo>
                  <a:pt x="13067" y="661"/>
                  <a:pt x="16045" y="1339"/>
                  <a:pt x="19076" y="1339"/>
                </a:cubicBezTo>
                <a:cubicBezTo>
                  <a:pt x="19202" y="1339"/>
                  <a:pt x="19328" y="1338"/>
                  <a:pt x="19453" y="1336"/>
                </a:cubicBezTo>
                <a:cubicBezTo>
                  <a:pt x="19561" y="1334"/>
                  <a:pt x="19668" y="1333"/>
                  <a:pt x="19776" y="1333"/>
                </a:cubicBezTo>
                <a:cubicBezTo>
                  <a:pt x="22775" y="1333"/>
                  <a:pt x="25677" y="2099"/>
                  <a:pt x="28703" y="2099"/>
                </a:cubicBezTo>
                <a:cubicBezTo>
                  <a:pt x="28811" y="2099"/>
                  <a:pt x="28920" y="2098"/>
                  <a:pt x="29028" y="2096"/>
                </a:cubicBezTo>
                <a:cubicBezTo>
                  <a:pt x="29114" y="2094"/>
                  <a:pt x="29201" y="2093"/>
                  <a:pt x="29286" y="2093"/>
                </a:cubicBezTo>
                <a:cubicBezTo>
                  <a:pt x="30680" y="2093"/>
                  <a:pt x="32000" y="2315"/>
                  <a:pt x="33375" y="2430"/>
                </a:cubicBezTo>
                <a:cubicBezTo>
                  <a:pt x="33522" y="2441"/>
                  <a:pt x="33669" y="2446"/>
                  <a:pt x="33816" y="2446"/>
                </a:cubicBezTo>
                <a:cubicBezTo>
                  <a:pt x="34915" y="2446"/>
                  <a:pt x="36011" y="2176"/>
                  <a:pt x="37083" y="2096"/>
                </a:cubicBezTo>
                <a:cubicBezTo>
                  <a:pt x="37265" y="2096"/>
                  <a:pt x="37265" y="1883"/>
                  <a:pt x="37083" y="1883"/>
                </a:cubicBezTo>
                <a:cubicBezTo>
                  <a:pt x="36936" y="1876"/>
                  <a:pt x="36790" y="1874"/>
                  <a:pt x="36644" y="1874"/>
                </a:cubicBezTo>
                <a:cubicBezTo>
                  <a:pt x="35842" y="1874"/>
                  <a:pt x="35048" y="1955"/>
                  <a:pt x="34250" y="1955"/>
                </a:cubicBezTo>
                <a:cubicBezTo>
                  <a:pt x="33808" y="1955"/>
                  <a:pt x="33365" y="1930"/>
                  <a:pt x="32919" y="1852"/>
                </a:cubicBezTo>
                <a:cubicBezTo>
                  <a:pt x="31799" y="1639"/>
                  <a:pt x="30656" y="1543"/>
                  <a:pt x="29511" y="1543"/>
                </a:cubicBezTo>
                <a:cubicBezTo>
                  <a:pt x="29350" y="1543"/>
                  <a:pt x="29189" y="1545"/>
                  <a:pt x="29028" y="1548"/>
                </a:cubicBezTo>
                <a:cubicBezTo>
                  <a:pt x="28868" y="1553"/>
                  <a:pt x="28708" y="1555"/>
                  <a:pt x="28549" y="1555"/>
                </a:cubicBezTo>
                <a:cubicBezTo>
                  <a:pt x="25581" y="1555"/>
                  <a:pt x="22753" y="816"/>
                  <a:pt x="19806" y="816"/>
                </a:cubicBezTo>
                <a:cubicBezTo>
                  <a:pt x="19699" y="816"/>
                  <a:pt x="19591" y="817"/>
                  <a:pt x="19484" y="819"/>
                </a:cubicBezTo>
                <a:cubicBezTo>
                  <a:pt x="19299" y="824"/>
                  <a:pt x="19114" y="827"/>
                  <a:pt x="18929" y="827"/>
                </a:cubicBezTo>
                <a:cubicBezTo>
                  <a:pt x="15960" y="827"/>
                  <a:pt x="13037" y="174"/>
                  <a:pt x="10061" y="59"/>
                </a:cubicBezTo>
                <a:cubicBezTo>
                  <a:pt x="9148" y="17"/>
                  <a:pt x="8233" y="1"/>
                  <a:pt x="731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"/>
          <p:cNvSpPr/>
          <p:nvPr/>
        </p:nvSpPr>
        <p:spPr>
          <a:xfrm>
            <a:off x="7547242" y="4677560"/>
            <a:ext cx="439142" cy="25382"/>
          </a:xfrm>
          <a:custGeom>
            <a:avLst/>
            <a:gdLst/>
            <a:ahLst/>
            <a:cxnLst/>
            <a:rect l="l" t="t" r="r" b="b"/>
            <a:pathLst>
              <a:path w="16263" h="940" extrusionOk="0">
                <a:moveTo>
                  <a:pt x="15502" y="1"/>
                </a:moveTo>
                <a:cubicBezTo>
                  <a:pt x="14878" y="1"/>
                  <a:pt x="14354" y="193"/>
                  <a:pt x="13648" y="241"/>
                </a:cubicBezTo>
                <a:cubicBezTo>
                  <a:pt x="13132" y="263"/>
                  <a:pt x="12611" y="269"/>
                  <a:pt x="12088" y="269"/>
                </a:cubicBezTo>
                <a:cubicBezTo>
                  <a:pt x="11515" y="269"/>
                  <a:pt x="10940" y="262"/>
                  <a:pt x="10363" y="262"/>
                </a:cubicBezTo>
                <a:cubicBezTo>
                  <a:pt x="10040" y="262"/>
                  <a:pt x="9716" y="264"/>
                  <a:pt x="9393" y="271"/>
                </a:cubicBezTo>
                <a:cubicBezTo>
                  <a:pt x="6292" y="362"/>
                  <a:pt x="3192" y="423"/>
                  <a:pt x="92" y="484"/>
                </a:cubicBezTo>
                <a:cubicBezTo>
                  <a:pt x="1" y="514"/>
                  <a:pt x="1" y="636"/>
                  <a:pt x="92" y="666"/>
                </a:cubicBezTo>
                <a:cubicBezTo>
                  <a:pt x="3192" y="727"/>
                  <a:pt x="6292" y="788"/>
                  <a:pt x="9393" y="879"/>
                </a:cubicBezTo>
                <a:cubicBezTo>
                  <a:pt x="10730" y="909"/>
                  <a:pt x="12068" y="940"/>
                  <a:pt x="13375" y="940"/>
                </a:cubicBezTo>
                <a:cubicBezTo>
                  <a:pt x="14408" y="940"/>
                  <a:pt x="15077" y="545"/>
                  <a:pt x="16080" y="393"/>
                </a:cubicBezTo>
                <a:cubicBezTo>
                  <a:pt x="16262" y="393"/>
                  <a:pt x="16262" y="89"/>
                  <a:pt x="16080" y="58"/>
                </a:cubicBezTo>
                <a:cubicBezTo>
                  <a:pt x="15874" y="17"/>
                  <a:pt x="15684" y="1"/>
                  <a:pt x="1550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"/>
          <p:cNvSpPr/>
          <p:nvPr/>
        </p:nvSpPr>
        <p:spPr>
          <a:xfrm>
            <a:off x="8017544" y="4769341"/>
            <a:ext cx="608204" cy="36372"/>
          </a:xfrm>
          <a:custGeom>
            <a:avLst/>
            <a:gdLst/>
            <a:ahLst/>
            <a:cxnLst/>
            <a:rect l="l" t="t" r="r" b="b"/>
            <a:pathLst>
              <a:path w="22524" h="1347" extrusionOk="0">
                <a:moveTo>
                  <a:pt x="5959" y="1"/>
                </a:moveTo>
                <a:cubicBezTo>
                  <a:pt x="5878" y="1"/>
                  <a:pt x="5796" y="1"/>
                  <a:pt x="5715" y="3"/>
                </a:cubicBezTo>
                <a:cubicBezTo>
                  <a:pt x="3830" y="3"/>
                  <a:pt x="2037" y="428"/>
                  <a:pt x="183" y="519"/>
                </a:cubicBezTo>
                <a:cubicBezTo>
                  <a:pt x="0" y="519"/>
                  <a:pt x="0" y="763"/>
                  <a:pt x="183" y="763"/>
                </a:cubicBezTo>
                <a:lnTo>
                  <a:pt x="152" y="763"/>
                </a:lnTo>
                <a:cubicBezTo>
                  <a:pt x="347" y="769"/>
                  <a:pt x="541" y="772"/>
                  <a:pt x="735" y="772"/>
                </a:cubicBezTo>
                <a:cubicBezTo>
                  <a:pt x="2298" y="772"/>
                  <a:pt x="3842" y="577"/>
                  <a:pt x="5411" y="550"/>
                </a:cubicBezTo>
                <a:cubicBezTo>
                  <a:pt x="5480" y="549"/>
                  <a:pt x="5549" y="548"/>
                  <a:pt x="5619" y="548"/>
                </a:cubicBezTo>
                <a:cubicBezTo>
                  <a:pt x="7438" y="548"/>
                  <a:pt x="9311" y="920"/>
                  <a:pt x="11155" y="1067"/>
                </a:cubicBezTo>
                <a:cubicBezTo>
                  <a:pt x="11770" y="1115"/>
                  <a:pt x="12391" y="1130"/>
                  <a:pt x="13015" y="1130"/>
                </a:cubicBezTo>
                <a:cubicBezTo>
                  <a:pt x="13906" y="1130"/>
                  <a:pt x="14803" y="1100"/>
                  <a:pt x="15699" y="1100"/>
                </a:cubicBezTo>
                <a:cubicBezTo>
                  <a:pt x="16131" y="1100"/>
                  <a:pt x="16562" y="1107"/>
                  <a:pt x="16991" y="1127"/>
                </a:cubicBezTo>
                <a:cubicBezTo>
                  <a:pt x="18380" y="1199"/>
                  <a:pt x="19805" y="1346"/>
                  <a:pt x="21195" y="1346"/>
                </a:cubicBezTo>
                <a:cubicBezTo>
                  <a:pt x="21570" y="1346"/>
                  <a:pt x="21942" y="1336"/>
                  <a:pt x="22311" y="1310"/>
                </a:cubicBezTo>
                <a:cubicBezTo>
                  <a:pt x="22523" y="1310"/>
                  <a:pt x="22523" y="1006"/>
                  <a:pt x="22311" y="1006"/>
                </a:cubicBezTo>
                <a:cubicBezTo>
                  <a:pt x="18511" y="489"/>
                  <a:pt x="14681" y="763"/>
                  <a:pt x="10882" y="428"/>
                </a:cubicBezTo>
                <a:cubicBezTo>
                  <a:pt x="9231" y="283"/>
                  <a:pt x="7607" y="1"/>
                  <a:pt x="59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2"/>
          <p:cNvSpPr/>
          <p:nvPr/>
        </p:nvSpPr>
        <p:spPr>
          <a:xfrm>
            <a:off x="7915772" y="4536904"/>
            <a:ext cx="221610" cy="12070"/>
          </a:xfrm>
          <a:custGeom>
            <a:avLst/>
            <a:gdLst/>
            <a:ahLst/>
            <a:cxnLst/>
            <a:rect l="l" t="t" r="r" b="b"/>
            <a:pathLst>
              <a:path w="8207" h="447" extrusionOk="0">
                <a:moveTo>
                  <a:pt x="1752" y="0"/>
                </a:moveTo>
                <a:cubicBezTo>
                  <a:pt x="1198" y="0"/>
                  <a:pt x="645" y="39"/>
                  <a:pt x="91" y="191"/>
                </a:cubicBezTo>
                <a:cubicBezTo>
                  <a:pt x="0" y="191"/>
                  <a:pt x="31" y="313"/>
                  <a:pt x="122" y="313"/>
                </a:cubicBezTo>
                <a:lnTo>
                  <a:pt x="152" y="313"/>
                </a:lnTo>
                <a:cubicBezTo>
                  <a:pt x="521" y="239"/>
                  <a:pt x="894" y="212"/>
                  <a:pt x="1270" y="212"/>
                </a:cubicBezTo>
                <a:cubicBezTo>
                  <a:pt x="2286" y="212"/>
                  <a:pt x="3317" y="412"/>
                  <a:pt x="4316" y="434"/>
                </a:cubicBezTo>
                <a:cubicBezTo>
                  <a:pt x="4650" y="442"/>
                  <a:pt x="4984" y="446"/>
                  <a:pt x="5318" y="446"/>
                </a:cubicBezTo>
                <a:cubicBezTo>
                  <a:pt x="6230" y="446"/>
                  <a:pt x="7143" y="418"/>
                  <a:pt x="8055" y="373"/>
                </a:cubicBezTo>
                <a:cubicBezTo>
                  <a:pt x="8207" y="343"/>
                  <a:pt x="8207" y="130"/>
                  <a:pt x="8055" y="130"/>
                </a:cubicBezTo>
                <a:cubicBezTo>
                  <a:pt x="6984" y="62"/>
                  <a:pt x="5912" y="28"/>
                  <a:pt x="4828" y="28"/>
                </a:cubicBezTo>
                <a:cubicBezTo>
                  <a:pt x="4466" y="28"/>
                  <a:pt x="4104" y="32"/>
                  <a:pt x="3739" y="39"/>
                </a:cubicBezTo>
                <a:cubicBezTo>
                  <a:pt x="3653" y="41"/>
                  <a:pt x="3567" y="42"/>
                  <a:pt x="3481" y="42"/>
                </a:cubicBezTo>
                <a:cubicBezTo>
                  <a:pt x="2905" y="42"/>
                  <a:pt x="2328" y="0"/>
                  <a:pt x="175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"/>
          <p:cNvSpPr/>
          <p:nvPr/>
        </p:nvSpPr>
        <p:spPr>
          <a:xfrm>
            <a:off x="8291674" y="4546814"/>
            <a:ext cx="210971" cy="19955"/>
          </a:xfrm>
          <a:custGeom>
            <a:avLst/>
            <a:gdLst/>
            <a:ahLst/>
            <a:cxnLst/>
            <a:rect l="l" t="t" r="r" b="b"/>
            <a:pathLst>
              <a:path w="7813" h="739" extrusionOk="0">
                <a:moveTo>
                  <a:pt x="307" y="1"/>
                </a:moveTo>
                <a:cubicBezTo>
                  <a:pt x="226" y="1"/>
                  <a:pt x="144" y="3"/>
                  <a:pt x="61" y="6"/>
                </a:cubicBezTo>
                <a:cubicBezTo>
                  <a:pt x="0" y="6"/>
                  <a:pt x="0" y="98"/>
                  <a:pt x="61" y="98"/>
                </a:cubicBezTo>
                <a:cubicBezTo>
                  <a:pt x="109" y="97"/>
                  <a:pt x="157" y="96"/>
                  <a:pt x="204" y="96"/>
                </a:cubicBezTo>
                <a:cubicBezTo>
                  <a:pt x="1447" y="96"/>
                  <a:pt x="2478" y="470"/>
                  <a:pt x="3678" y="675"/>
                </a:cubicBezTo>
                <a:cubicBezTo>
                  <a:pt x="4061" y="720"/>
                  <a:pt x="4449" y="738"/>
                  <a:pt x="4839" y="738"/>
                </a:cubicBezTo>
                <a:cubicBezTo>
                  <a:pt x="5781" y="738"/>
                  <a:pt x="6736" y="631"/>
                  <a:pt x="7660" y="523"/>
                </a:cubicBezTo>
                <a:cubicBezTo>
                  <a:pt x="7812" y="493"/>
                  <a:pt x="7812" y="280"/>
                  <a:pt x="7660" y="250"/>
                </a:cubicBezTo>
                <a:cubicBezTo>
                  <a:pt x="7487" y="234"/>
                  <a:pt x="7315" y="228"/>
                  <a:pt x="7144" y="228"/>
                </a:cubicBezTo>
                <a:cubicBezTo>
                  <a:pt x="6100" y="228"/>
                  <a:pt x="5099" y="475"/>
                  <a:pt x="4070" y="475"/>
                </a:cubicBezTo>
                <a:cubicBezTo>
                  <a:pt x="3940" y="475"/>
                  <a:pt x="3810" y="471"/>
                  <a:pt x="3678" y="462"/>
                </a:cubicBezTo>
                <a:cubicBezTo>
                  <a:pt x="2453" y="405"/>
                  <a:pt x="1521" y="1"/>
                  <a:pt x="3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"/>
          <p:cNvSpPr/>
          <p:nvPr/>
        </p:nvSpPr>
        <p:spPr>
          <a:xfrm>
            <a:off x="8148857" y="4619072"/>
            <a:ext cx="159018" cy="22385"/>
          </a:xfrm>
          <a:custGeom>
            <a:avLst/>
            <a:gdLst/>
            <a:ahLst/>
            <a:cxnLst/>
            <a:rect l="l" t="t" r="r" b="b"/>
            <a:pathLst>
              <a:path w="5889" h="829" extrusionOk="0">
                <a:moveTo>
                  <a:pt x="2232" y="1"/>
                </a:moveTo>
                <a:cubicBezTo>
                  <a:pt x="1525" y="1"/>
                  <a:pt x="819" y="62"/>
                  <a:pt x="122" y="188"/>
                </a:cubicBezTo>
                <a:cubicBezTo>
                  <a:pt x="1" y="218"/>
                  <a:pt x="1" y="400"/>
                  <a:pt x="122" y="431"/>
                </a:cubicBezTo>
                <a:cubicBezTo>
                  <a:pt x="819" y="524"/>
                  <a:pt x="1515" y="563"/>
                  <a:pt x="2212" y="563"/>
                </a:cubicBezTo>
                <a:cubicBezTo>
                  <a:pt x="2427" y="563"/>
                  <a:pt x="2643" y="560"/>
                  <a:pt x="2858" y="552"/>
                </a:cubicBezTo>
                <a:cubicBezTo>
                  <a:pt x="3800" y="583"/>
                  <a:pt x="4742" y="674"/>
                  <a:pt x="5685" y="826"/>
                </a:cubicBezTo>
                <a:cubicBezTo>
                  <a:pt x="5693" y="827"/>
                  <a:pt x="5702" y="828"/>
                  <a:pt x="5709" y="828"/>
                </a:cubicBezTo>
                <a:cubicBezTo>
                  <a:pt x="5869" y="828"/>
                  <a:pt x="5889" y="550"/>
                  <a:pt x="5715" y="492"/>
                </a:cubicBezTo>
                <a:cubicBezTo>
                  <a:pt x="4577" y="169"/>
                  <a:pt x="3404" y="1"/>
                  <a:pt x="22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"/>
          <p:cNvSpPr/>
          <p:nvPr/>
        </p:nvSpPr>
        <p:spPr>
          <a:xfrm>
            <a:off x="8290027" y="4980339"/>
            <a:ext cx="245210" cy="32970"/>
          </a:xfrm>
          <a:custGeom>
            <a:avLst/>
            <a:gdLst/>
            <a:ahLst/>
            <a:cxnLst/>
            <a:rect l="l" t="t" r="r" b="b"/>
            <a:pathLst>
              <a:path w="9081" h="1221" extrusionOk="0">
                <a:moveTo>
                  <a:pt x="122" y="0"/>
                </a:moveTo>
                <a:cubicBezTo>
                  <a:pt x="1" y="0"/>
                  <a:pt x="1" y="152"/>
                  <a:pt x="122" y="183"/>
                </a:cubicBezTo>
                <a:cubicBezTo>
                  <a:pt x="1703" y="365"/>
                  <a:pt x="3283" y="547"/>
                  <a:pt x="4864" y="730"/>
                </a:cubicBezTo>
                <a:cubicBezTo>
                  <a:pt x="6201" y="912"/>
                  <a:pt x="7660" y="791"/>
                  <a:pt x="8907" y="1216"/>
                </a:cubicBezTo>
                <a:cubicBezTo>
                  <a:pt x="8915" y="1219"/>
                  <a:pt x="8923" y="1220"/>
                  <a:pt x="8931" y="1220"/>
                </a:cubicBezTo>
                <a:cubicBezTo>
                  <a:pt x="9013" y="1220"/>
                  <a:pt x="9081" y="1089"/>
                  <a:pt x="8998" y="1034"/>
                </a:cubicBezTo>
                <a:cubicBezTo>
                  <a:pt x="7934" y="578"/>
                  <a:pt x="6779" y="669"/>
                  <a:pt x="5685" y="578"/>
                </a:cubicBezTo>
                <a:cubicBezTo>
                  <a:pt x="3830" y="395"/>
                  <a:pt x="1976" y="183"/>
                  <a:pt x="1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"/>
          <p:cNvSpPr/>
          <p:nvPr/>
        </p:nvSpPr>
        <p:spPr>
          <a:xfrm>
            <a:off x="7035085" y="5033696"/>
            <a:ext cx="617250" cy="37074"/>
          </a:xfrm>
          <a:custGeom>
            <a:avLst/>
            <a:gdLst/>
            <a:ahLst/>
            <a:cxnLst/>
            <a:rect l="l" t="t" r="r" b="b"/>
            <a:pathLst>
              <a:path w="22859" h="1373" extrusionOk="0">
                <a:moveTo>
                  <a:pt x="213" y="0"/>
                </a:moveTo>
                <a:cubicBezTo>
                  <a:pt x="1" y="30"/>
                  <a:pt x="1" y="334"/>
                  <a:pt x="213" y="365"/>
                </a:cubicBezTo>
                <a:cubicBezTo>
                  <a:pt x="4134" y="395"/>
                  <a:pt x="7995" y="638"/>
                  <a:pt x="11916" y="973"/>
                </a:cubicBezTo>
                <a:cubicBezTo>
                  <a:pt x="13915" y="1144"/>
                  <a:pt x="15971" y="1372"/>
                  <a:pt x="18015" y="1372"/>
                </a:cubicBezTo>
                <a:cubicBezTo>
                  <a:pt x="19608" y="1372"/>
                  <a:pt x="21193" y="1233"/>
                  <a:pt x="22737" y="821"/>
                </a:cubicBezTo>
                <a:cubicBezTo>
                  <a:pt x="22858" y="790"/>
                  <a:pt x="22828" y="578"/>
                  <a:pt x="22706" y="578"/>
                </a:cubicBezTo>
                <a:cubicBezTo>
                  <a:pt x="21495" y="727"/>
                  <a:pt x="20283" y="781"/>
                  <a:pt x="19073" y="781"/>
                </a:cubicBezTo>
                <a:cubicBezTo>
                  <a:pt x="16578" y="781"/>
                  <a:pt x="14088" y="548"/>
                  <a:pt x="11612" y="426"/>
                </a:cubicBezTo>
                <a:cubicBezTo>
                  <a:pt x="7812" y="213"/>
                  <a:pt x="4043" y="0"/>
                  <a:pt x="21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"/>
          <p:cNvSpPr/>
          <p:nvPr/>
        </p:nvSpPr>
        <p:spPr>
          <a:xfrm>
            <a:off x="4386491" y="4530558"/>
            <a:ext cx="298783" cy="31782"/>
          </a:xfrm>
          <a:custGeom>
            <a:avLst/>
            <a:gdLst/>
            <a:ahLst/>
            <a:cxnLst/>
            <a:rect l="l" t="t" r="r" b="b"/>
            <a:pathLst>
              <a:path w="11065" h="1177" extrusionOk="0">
                <a:moveTo>
                  <a:pt x="183" y="1"/>
                </a:moveTo>
                <a:cubicBezTo>
                  <a:pt x="1" y="1"/>
                  <a:pt x="1" y="244"/>
                  <a:pt x="183" y="274"/>
                </a:cubicBezTo>
                <a:cubicBezTo>
                  <a:pt x="3371" y="576"/>
                  <a:pt x="6633" y="1177"/>
                  <a:pt x="9881" y="1177"/>
                </a:cubicBezTo>
                <a:cubicBezTo>
                  <a:pt x="10225" y="1177"/>
                  <a:pt x="10569" y="1170"/>
                  <a:pt x="10913" y="1156"/>
                </a:cubicBezTo>
                <a:cubicBezTo>
                  <a:pt x="11065" y="1125"/>
                  <a:pt x="11065" y="882"/>
                  <a:pt x="10913" y="852"/>
                </a:cubicBezTo>
                <a:cubicBezTo>
                  <a:pt x="7326" y="669"/>
                  <a:pt x="3770" y="183"/>
                  <a:pt x="18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"/>
          <p:cNvSpPr/>
          <p:nvPr/>
        </p:nvSpPr>
        <p:spPr>
          <a:xfrm>
            <a:off x="6423614" y="4496913"/>
            <a:ext cx="415352" cy="40828"/>
          </a:xfrm>
          <a:custGeom>
            <a:avLst/>
            <a:gdLst/>
            <a:ahLst/>
            <a:cxnLst/>
            <a:rect l="l" t="t" r="r" b="b"/>
            <a:pathLst>
              <a:path w="15382" h="1512" extrusionOk="0">
                <a:moveTo>
                  <a:pt x="183" y="0"/>
                </a:moveTo>
                <a:cubicBezTo>
                  <a:pt x="1" y="31"/>
                  <a:pt x="1" y="274"/>
                  <a:pt x="183" y="304"/>
                </a:cubicBezTo>
                <a:cubicBezTo>
                  <a:pt x="2736" y="304"/>
                  <a:pt x="5107" y="912"/>
                  <a:pt x="7630" y="1186"/>
                </a:cubicBezTo>
                <a:cubicBezTo>
                  <a:pt x="9432" y="1403"/>
                  <a:pt x="11250" y="1511"/>
                  <a:pt x="13061" y="1511"/>
                </a:cubicBezTo>
                <a:cubicBezTo>
                  <a:pt x="13785" y="1511"/>
                  <a:pt x="14508" y="1494"/>
                  <a:pt x="15229" y="1459"/>
                </a:cubicBezTo>
                <a:cubicBezTo>
                  <a:pt x="15381" y="1459"/>
                  <a:pt x="15381" y="1277"/>
                  <a:pt x="15229" y="1277"/>
                </a:cubicBezTo>
                <a:cubicBezTo>
                  <a:pt x="12706" y="1155"/>
                  <a:pt x="10183" y="1125"/>
                  <a:pt x="7630" y="821"/>
                </a:cubicBezTo>
                <a:cubicBezTo>
                  <a:pt x="5107" y="517"/>
                  <a:pt x="2767" y="0"/>
                  <a:pt x="18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"/>
          <p:cNvSpPr/>
          <p:nvPr/>
        </p:nvSpPr>
        <p:spPr>
          <a:xfrm>
            <a:off x="6084651" y="5019897"/>
            <a:ext cx="558952" cy="19442"/>
          </a:xfrm>
          <a:custGeom>
            <a:avLst/>
            <a:gdLst/>
            <a:ahLst/>
            <a:cxnLst/>
            <a:rect l="l" t="t" r="r" b="b"/>
            <a:pathLst>
              <a:path w="20700" h="720" extrusionOk="0">
                <a:moveTo>
                  <a:pt x="10978" y="0"/>
                </a:moveTo>
                <a:cubicBezTo>
                  <a:pt x="7335" y="0"/>
                  <a:pt x="3683" y="138"/>
                  <a:pt x="92" y="268"/>
                </a:cubicBezTo>
                <a:cubicBezTo>
                  <a:pt x="0" y="268"/>
                  <a:pt x="0" y="420"/>
                  <a:pt x="92" y="420"/>
                </a:cubicBezTo>
                <a:cubicBezTo>
                  <a:pt x="3830" y="572"/>
                  <a:pt x="7599" y="541"/>
                  <a:pt x="11338" y="572"/>
                </a:cubicBezTo>
                <a:cubicBezTo>
                  <a:pt x="12888" y="602"/>
                  <a:pt x="14469" y="602"/>
                  <a:pt x="16049" y="602"/>
                </a:cubicBezTo>
                <a:cubicBezTo>
                  <a:pt x="17107" y="602"/>
                  <a:pt x="18149" y="720"/>
                  <a:pt x="19187" y="720"/>
                </a:cubicBezTo>
                <a:cubicBezTo>
                  <a:pt x="19641" y="720"/>
                  <a:pt x="20095" y="697"/>
                  <a:pt x="20548" y="633"/>
                </a:cubicBezTo>
                <a:cubicBezTo>
                  <a:pt x="20700" y="602"/>
                  <a:pt x="20639" y="420"/>
                  <a:pt x="20517" y="420"/>
                </a:cubicBezTo>
                <a:cubicBezTo>
                  <a:pt x="17375" y="107"/>
                  <a:pt x="14180" y="0"/>
                  <a:pt x="109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"/>
          <p:cNvSpPr/>
          <p:nvPr/>
        </p:nvSpPr>
        <p:spPr>
          <a:xfrm>
            <a:off x="568311" y="4985226"/>
            <a:ext cx="499060" cy="33672"/>
          </a:xfrm>
          <a:custGeom>
            <a:avLst/>
            <a:gdLst/>
            <a:ahLst/>
            <a:cxnLst/>
            <a:rect l="l" t="t" r="r" b="b"/>
            <a:pathLst>
              <a:path w="18482" h="1247" extrusionOk="0">
                <a:moveTo>
                  <a:pt x="13468" y="1"/>
                </a:moveTo>
                <a:cubicBezTo>
                  <a:pt x="12731" y="1"/>
                  <a:pt x="11978" y="64"/>
                  <a:pt x="11186" y="214"/>
                </a:cubicBezTo>
                <a:cubicBezTo>
                  <a:pt x="9180" y="518"/>
                  <a:pt x="7174" y="701"/>
                  <a:pt x="5138" y="731"/>
                </a:cubicBezTo>
                <a:cubicBezTo>
                  <a:pt x="4726" y="745"/>
                  <a:pt x="3746" y="845"/>
                  <a:pt x="2750" y="845"/>
                </a:cubicBezTo>
                <a:cubicBezTo>
                  <a:pt x="1536" y="845"/>
                  <a:pt x="298" y="697"/>
                  <a:pt x="31" y="63"/>
                </a:cubicBezTo>
                <a:lnTo>
                  <a:pt x="1" y="63"/>
                </a:lnTo>
                <a:lnTo>
                  <a:pt x="1" y="93"/>
                </a:lnTo>
                <a:cubicBezTo>
                  <a:pt x="183" y="822"/>
                  <a:pt x="670" y="762"/>
                  <a:pt x="1338" y="883"/>
                </a:cubicBezTo>
                <a:cubicBezTo>
                  <a:pt x="2845" y="1167"/>
                  <a:pt x="4398" y="1247"/>
                  <a:pt x="5931" y="1247"/>
                </a:cubicBezTo>
                <a:cubicBezTo>
                  <a:pt x="6532" y="1247"/>
                  <a:pt x="7130" y="1235"/>
                  <a:pt x="7721" y="1218"/>
                </a:cubicBezTo>
                <a:cubicBezTo>
                  <a:pt x="9612" y="1166"/>
                  <a:pt x="11503" y="717"/>
                  <a:pt x="13375" y="717"/>
                </a:cubicBezTo>
                <a:cubicBezTo>
                  <a:pt x="13700" y="717"/>
                  <a:pt x="14024" y="730"/>
                  <a:pt x="14348" y="762"/>
                </a:cubicBezTo>
                <a:cubicBezTo>
                  <a:pt x="15307" y="845"/>
                  <a:pt x="16223" y="1014"/>
                  <a:pt x="17135" y="1014"/>
                </a:cubicBezTo>
                <a:cubicBezTo>
                  <a:pt x="17553" y="1014"/>
                  <a:pt x="17970" y="979"/>
                  <a:pt x="18390" y="883"/>
                </a:cubicBezTo>
                <a:cubicBezTo>
                  <a:pt x="18481" y="853"/>
                  <a:pt x="18481" y="701"/>
                  <a:pt x="18390" y="670"/>
                </a:cubicBezTo>
                <a:cubicBezTo>
                  <a:pt x="16670" y="314"/>
                  <a:pt x="15109" y="1"/>
                  <a:pt x="1346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"/>
          <p:cNvSpPr/>
          <p:nvPr/>
        </p:nvSpPr>
        <p:spPr>
          <a:xfrm>
            <a:off x="1186371" y="5036666"/>
            <a:ext cx="67317" cy="9424"/>
          </a:xfrm>
          <a:custGeom>
            <a:avLst/>
            <a:gdLst/>
            <a:ahLst/>
            <a:cxnLst/>
            <a:rect l="l" t="t" r="r" b="b"/>
            <a:pathLst>
              <a:path w="2493" h="349" extrusionOk="0">
                <a:moveTo>
                  <a:pt x="1863" y="1"/>
                </a:moveTo>
                <a:cubicBezTo>
                  <a:pt x="1284" y="1"/>
                  <a:pt x="709" y="40"/>
                  <a:pt x="152" y="133"/>
                </a:cubicBezTo>
                <a:cubicBezTo>
                  <a:pt x="9" y="133"/>
                  <a:pt x="0" y="349"/>
                  <a:pt x="127" y="349"/>
                </a:cubicBezTo>
                <a:cubicBezTo>
                  <a:pt x="134" y="349"/>
                  <a:pt x="143" y="348"/>
                  <a:pt x="152" y="346"/>
                </a:cubicBezTo>
                <a:cubicBezTo>
                  <a:pt x="912" y="285"/>
                  <a:pt x="1641" y="194"/>
                  <a:pt x="2401" y="133"/>
                </a:cubicBezTo>
                <a:cubicBezTo>
                  <a:pt x="2492" y="133"/>
                  <a:pt x="2492" y="12"/>
                  <a:pt x="2401" y="12"/>
                </a:cubicBezTo>
                <a:cubicBezTo>
                  <a:pt x="2222" y="4"/>
                  <a:pt x="2042" y="1"/>
                  <a:pt x="18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"/>
          <p:cNvSpPr/>
          <p:nvPr/>
        </p:nvSpPr>
        <p:spPr>
          <a:xfrm>
            <a:off x="2424868" y="4496697"/>
            <a:ext cx="137119" cy="9478"/>
          </a:xfrm>
          <a:custGeom>
            <a:avLst/>
            <a:gdLst/>
            <a:ahLst/>
            <a:cxnLst/>
            <a:rect l="l" t="t" r="r" b="b"/>
            <a:pathLst>
              <a:path w="5078" h="351" extrusionOk="0">
                <a:moveTo>
                  <a:pt x="2554" y="1"/>
                </a:moveTo>
                <a:cubicBezTo>
                  <a:pt x="1741" y="1"/>
                  <a:pt x="928" y="24"/>
                  <a:pt x="123" y="69"/>
                </a:cubicBezTo>
                <a:cubicBezTo>
                  <a:pt x="1" y="69"/>
                  <a:pt x="1" y="252"/>
                  <a:pt x="123" y="252"/>
                </a:cubicBezTo>
                <a:lnTo>
                  <a:pt x="123" y="282"/>
                </a:lnTo>
                <a:cubicBezTo>
                  <a:pt x="928" y="328"/>
                  <a:pt x="1741" y="350"/>
                  <a:pt x="2554" y="350"/>
                </a:cubicBezTo>
                <a:cubicBezTo>
                  <a:pt x="3367" y="350"/>
                  <a:pt x="4180" y="328"/>
                  <a:pt x="4986" y="282"/>
                </a:cubicBezTo>
                <a:cubicBezTo>
                  <a:pt x="5077" y="252"/>
                  <a:pt x="5077" y="100"/>
                  <a:pt x="4986" y="69"/>
                </a:cubicBezTo>
                <a:cubicBezTo>
                  <a:pt x="4180" y="24"/>
                  <a:pt x="3367" y="1"/>
                  <a:pt x="255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"/>
          <p:cNvSpPr/>
          <p:nvPr/>
        </p:nvSpPr>
        <p:spPr>
          <a:xfrm>
            <a:off x="831774" y="4647938"/>
            <a:ext cx="155993" cy="15796"/>
          </a:xfrm>
          <a:custGeom>
            <a:avLst/>
            <a:gdLst/>
            <a:ahLst/>
            <a:cxnLst/>
            <a:rect l="l" t="t" r="r" b="b"/>
            <a:pathLst>
              <a:path w="5777" h="585" extrusionOk="0">
                <a:moveTo>
                  <a:pt x="5654" y="0"/>
                </a:moveTo>
                <a:cubicBezTo>
                  <a:pt x="3831" y="213"/>
                  <a:pt x="1977" y="334"/>
                  <a:pt x="122" y="334"/>
                </a:cubicBezTo>
                <a:cubicBezTo>
                  <a:pt x="1" y="365"/>
                  <a:pt x="1" y="517"/>
                  <a:pt x="122" y="547"/>
                </a:cubicBezTo>
                <a:lnTo>
                  <a:pt x="122" y="578"/>
                </a:lnTo>
                <a:cubicBezTo>
                  <a:pt x="628" y="578"/>
                  <a:pt x="1136" y="584"/>
                  <a:pt x="1644" y="584"/>
                </a:cubicBezTo>
                <a:cubicBezTo>
                  <a:pt x="3000" y="584"/>
                  <a:pt x="4359" y="536"/>
                  <a:pt x="5685" y="183"/>
                </a:cubicBezTo>
                <a:cubicBezTo>
                  <a:pt x="5776" y="152"/>
                  <a:pt x="5776" y="0"/>
                  <a:pt x="565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"/>
          <p:cNvSpPr/>
          <p:nvPr/>
        </p:nvSpPr>
        <p:spPr>
          <a:xfrm>
            <a:off x="891909" y="4456598"/>
            <a:ext cx="171115" cy="33861"/>
          </a:xfrm>
          <a:custGeom>
            <a:avLst/>
            <a:gdLst/>
            <a:ahLst/>
            <a:cxnLst/>
            <a:rect l="l" t="t" r="r" b="b"/>
            <a:pathLst>
              <a:path w="6337" h="1254" extrusionOk="0">
                <a:moveTo>
                  <a:pt x="6196" y="1"/>
                </a:moveTo>
                <a:cubicBezTo>
                  <a:pt x="6186" y="1"/>
                  <a:pt x="6175" y="2"/>
                  <a:pt x="6163" y="4"/>
                </a:cubicBezTo>
                <a:cubicBezTo>
                  <a:pt x="4127" y="308"/>
                  <a:pt x="2151" y="581"/>
                  <a:pt x="114" y="1037"/>
                </a:cubicBezTo>
                <a:cubicBezTo>
                  <a:pt x="1" y="1066"/>
                  <a:pt x="46" y="1253"/>
                  <a:pt x="152" y="1253"/>
                </a:cubicBezTo>
                <a:cubicBezTo>
                  <a:pt x="159" y="1253"/>
                  <a:pt x="167" y="1252"/>
                  <a:pt x="175" y="1250"/>
                </a:cubicBezTo>
                <a:cubicBezTo>
                  <a:pt x="2181" y="825"/>
                  <a:pt x="4279" y="733"/>
                  <a:pt x="6224" y="186"/>
                </a:cubicBezTo>
                <a:cubicBezTo>
                  <a:pt x="6336" y="158"/>
                  <a:pt x="6319" y="1"/>
                  <a:pt x="619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"/>
          <p:cNvSpPr/>
          <p:nvPr/>
        </p:nvSpPr>
        <p:spPr>
          <a:xfrm>
            <a:off x="6904582" y="4644644"/>
            <a:ext cx="1058822" cy="316847"/>
          </a:xfrm>
          <a:custGeom>
            <a:avLst/>
            <a:gdLst/>
            <a:ahLst/>
            <a:cxnLst/>
            <a:rect l="l" t="t" r="r" b="b"/>
            <a:pathLst>
              <a:path w="39212" h="11734" extrusionOk="0">
                <a:moveTo>
                  <a:pt x="19606" y="1"/>
                </a:moveTo>
                <a:cubicBezTo>
                  <a:pt x="8785" y="1"/>
                  <a:pt x="1" y="2615"/>
                  <a:pt x="1" y="5867"/>
                </a:cubicBezTo>
                <a:cubicBezTo>
                  <a:pt x="1" y="9089"/>
                  <a:pt x="8785" y="11733"/>
                  <a:pt x="19606" y="11733"/>
                </a:cubicBezTo>
                <a:cubicBezTo>
                  <a:pt x="30457" y="11733"/>
                  <a:pt x="39211" y="9089"/>
                  <a:pt x="39211" y="5867"/>
                </a:cubicBezTo>
                <a:cubicBezTo>
                  <a:pt x="39211" y="2615"/>
                  <a:pt x="30457" y="1"/>
                  <a:pt x="196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"/>
          <p:cNvSpPr/>
          <p:nvPr/>
        </p:nvSpPr>
        <p:spPr>
          <a:xfrm>
            <a:off x="1342283" y="4748063"/>
            <a:ext cx="1053070" cy="282365"/>
          </a:xfrm>
          <a:custGeom>
            <a:avLst/>
            <a:gdLst/>
            <a:ahLst/>
            <a:cxnLst/>
            <a:rect l="l" t="t" r="r" b="b"/>
            <a:pathLst>
              <a:path w="38999" h="10457" extrusionOk="0">
                <a:moveTo>
                  <a:pt x="19485" y="0"/>
                </a:moveTo>
                <a:cubicBezTo>
                  <a:pt x="8725" y="0"/>
                  <a:pt x="1" y="2341"/>
                  <a:pt x="1" y="5228"/>
                </a:cubicBezTo>
                <a:cubicBezTo>
                  <a:pt x="1" y="8116"/>
                  <a:pt x="8725" y="10456"/>
                  <a:pt x="19485" y="10456"/>
                </a:cubicBezTo>
                <a:cubicBezTo>
                  <a:pt x="30245" y="10456"/>
                  <a:pt x="38999" y="8116"/>
                  <a:pt x="38999" y="5228"/>
                </a:cubicBezTo>
                <a:cubicBezTo>
                  <a:pt x="38999" y="2341"/>
                  <a:pt x="30245" y="0"/>
                  <a:pt x="194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2"/>
          <p:cNvSpPr/>
          <p:nvPr/>
        </p:nvSpPr>
        <p:spPr>
          <a:xfrm>
            <a:off x="2312429" y="4824399"/>
            <a:ext cx="824899" cy="246236"/>
          </a:xfrm>
          <a:custGeom>
            <a:avLst/>
            <a:gdLst/>
            <a:ahLst/>
            <a:cxnLst/>
            <a:rect l="l" t="t" r="r" b="b"/>
            <a:pathLst>
              <a:path w="30549" h="9119" extrusionOk="0">
                <a:moveTo>
                  <a:pt x="1" y="0"/>
                </a:moveTo>
                <a:lnTo>
                  <a:pt x="2189" y="2493"/>
                </a:lnTo>
                <a:lnTo>
                  <a:pt x="18390" y="9119"/>
                </a:lnTo>
                <a:lnTo>
                  <a:pt x="30548" y="3769"/>
                </a:lnTo>
                <a:lnTo>
                  <a:pt x="26719" y="1854"/>
                </a:lnTo>
                <a:lnTo>
                  <a:pt x="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2"/>
          <p:cNvSpPr/>
          <p:nvPr/>
        </p:nvSpPr>
        <p:spPr>
          <a:xfrm>
            <a:off x="4500577" y="4541224"/>
            <a:ext cx="2237427" cy="644334"/>
          </a:xfrm>
          <a:custGeom>
            <a:avLst/>
            <a:gdLst/>
            <a:ahLst/>
            <a:cxnLst/>
            <a:rect l="l" t="t" r="r" b="b"/>
            <a:pathLst>
              <a:path w="82860" h="23862" extrusionOk="0">
                <a:moveTo>
                  <a:pt x="33010" y="1"/>
                </a:moveTo>
                <a:lnTo>
                  <a:pt x="1" y="9211"/>
                </a:lnTo>
                <a:lnTo>
                  <a:pt x="5958" y="15350"/>
                </a:lnTo>
                <a:lnTo>
                  <a:pt x="45169" y="23861"/>
                </a:lnTo>
                <a:lnTo>
                  <a:pt x="82859" y="9363"/>
                </a:lnTo>
                <a:cubicBezTo>
                  <a:pt x="82859" y="9363"/>
                  <a:pt x="79455" y="8299"/>
                  <a:pt x="79242" y="7660"/>
                </a:cubicBezTo>
                <a:cubicBezTo>
                  <a:pt x="79060" y="7022"/>
                  <a:pt x="77115" y="3405"/>
                  <a:pt x="77115" y="3405"/>
                </a:cubicBezTo>
                <a:lnTo>
                  <a:pt x="3301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2"/>
          <p:cNvSpPr/>
          <p:nvPr/>
        </p:nvSpPr>
        <p:spPr>
          <a:xfrm>
            <a:off x="1334102" y="3965072"/>
            <a:ext cx="834728" cy="980272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0" y="1094"/>
                </a:lnTo>
                <a:lnTo>
                  <a:pt x="0" y="1094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2"/>
          <p:cNvSpPr/>
          <p:nvPr/>
        </p:nvSpPr>
        <p:spPr>
          <a:xfrm>
            <a:off x="1334102" y="3965072"/>
            <a:ext cx="834728" cy="980272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0" y="1094"/>
                </a:lnTo>
                <a:lnTo>
                  <a:pt x="0" y="1094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"/>
          <p:cNvSpPr/>
          <p:nvPr/>
        </p:nvSpPr>
        <p:spPr>
          <a:xfrm>
            <a:off x="1333264" y="3920464"/>
            <a:ext cx="836375" cy="118460"/>
          </a:xfrm>
          <a:custGeom>
            <a:avLst/>
            <a:gdLst/>
            <a:ahLst/>
            <a:cxnLst/>
            <a:rect l="l" t="t" r="r" b="b"/>
            <a:pathLst>
              <a:path w="30974" h="4387" extrusionOk="0">
                <a:moveTo>
                  <a:pt x="19317" y="0"/>
                </a:moveTo>
                <a:cubicBezTo>
                  <a:pt x="18069" y="0"/>
                  <a:pt x="16760" y="23"/>
                  <a:pt x="15411" y="71"/>
                </a:cubicBezTo>
                <a:cubicBezTo>
                  <a:pt x="6870" y="375"/>
                  <a:pt x="1" y="1561"/>
                  <a:pt x="31" y="2746"/>
                </a:cubicBezTo>
                <a:cubicBezTo>
                  <a:pt x="83" y="3732"/>
                  <a:pt x="5141" y="4386"/>
                  <a:pt x="11934" y="4386"/>
                </a:cubicBezTo>
                <a:cubicBezTo>
                  <a:pt x="13098" y="4386"/>
                  <a:pt x="14314" y="4367"/>
                  <a:pt x="15563" y="4327"/>
                </a:cubicBezTo>
                <a:cubicBezTo>
                  <a:pt x="24104" y="4023"/>
                  <a:pt x="30974" y="2807"/>
                  <a:pt x="30943" y="1652"/>
                </a:cubicBezTo>
                <a:cubicBezTo>
                  <a:pt x="30892" y="654"/>
                  <a:pt x="25970" y="0"/>
                  <a:pt x="19317" y="0"/>
                </a:cubicBez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2"/>
          <p:cNvSpPr/>
          <p:nvPr/>
        </p:nvSpPr>
        <p:spPr>
          <a:xfrm>
            <a:off x="2307515" y="4595391"/>
            <a:ext cx="758392" cy="395641"/>
          </a:xfrm>
          <a:custGeom>
            <a:avLst/>
            <a:gdLst/>
            <a:ahLst/>
            <a:cxnLst/>
            <a:rect l="l" t="t" r="r" b="b"/>
            <a:pathLst>
              <a:path w="28086" h="14652" extrusionOk="0">
                <a:moveTo>
                  <a:pt x="9180" y="1"/>
                </a:moveTo>
                <a:lnTo>
                  <a:pt x="0" y="3527"/>
                </a:lnTo>
                <a:lnTo>
                  <a:pt x="183" y="8481"/>
                </a:lnTo>
                <a:lnTo>
                  <a:pt x="18025" y="14651"/>
                </a:lnTo>
                <a:lnTo>
                  <a:pt x="28086" y="10761"/>
                </a:lnTo>
                <a:lnTo>
                  <a:pt x="27569" y="5837"/>
                </a:lnTo>
                <a:lnTo>
                  <a:pt x="918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2"/>
          <p:cNvSpPr/>
          <p:nvPr/>
        </p:nvSpPr>
        <p:spPr>
          <a:xfrm>
            <a:off x="7185300" y="3676145"/>
            <a:ext cx="389052" cy="343931"/>
          </a:xfrm>
          <a:custGeom>
            <a:avLst/>
            <a:gdLst/>
            <a:ahLst/>
            <a:cxnLst/>
            <a:rect l="l" t="t" r="r" b="b"/>
            <a:pathLst>
              <a:path w="14408" h="12737" extrusionOk="0">
                <a:moveTo>
                  <a:pt x="2006" y="1"/>
                </a:moveTo>
                <a:lnTo>
                  <a:pt x="2006" y="1"/>
                </a:lnTo>
                <a:cubicBezTo>
                  <a:pt x="0" y="8420"/>
                  <a:pt x="6596" y="12676"/>
                  <a:pt x="11368" y="12737"/>
                </a:cubicBezTo>
                <a:cubicBezTo>
                  <a:pt x="11368" y="12737"/>
                  <a:pt x="14408" y="1794"/>
                  <a:pt x="2006" y="1"/>
                </a:cubicBezTo>
                <a:close/>
              </a:path>
            </a:pathLst>
          </a:custGeom>
          <a:solidFill>
            <a:srgbClr val="6AA8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2"/>
          <p:cNvSpPr/>
          <p:nvPr/>
        </p:nvSpPr>
        <p:spPr>
          <a:xfrm>
            <a:off x="7392949" y="3901049"/>
            <a:ext cx="233923" cy="308612"/>
          </a:xfrm>
          <a:custGeom>
            <a:avLst/>
            <a:gdLst/>
            <a:ahLst/>
            <a:cxnLst/>
            <a:rect l="l" t="t" r="r" b="b"/>
            <a:pathLst>
              <a:path w="8663" h="11429" extrusionOk="0">
                <a:moveTo>
                  <a:pt x="8146" y="0"/>
                </a:moveTo>
                <a:cubicBezTo>
                  <a:pt x="6961" y="426"/>
                  <a:pt x="5866" y="1125"/>
                  <a:pt x="4955" y="2006"/>
                </a:cubicBezTo>
                <a:cubicBezTo>
                  <a:pt x="4104" y="2827"/>
                  <a:pt x="3344" y="3800"/>
                  <a:pt x="2705" y="4833"/>
                </a:cubicBezTo>
                <a:cubicBezTo>
                  <a:pt x="2097" y="5836"/>
                  <a:pt x="1550" y="6870"/>
                  <a:pt x="1094" y="7964"/>
                </a:cubicBezTo>
                <a:cubicBezTo>
                  <a:pt x="638" y="9058"/>
                  <a:pt x="274" y="10183"/>
                  <a:pt x="0" y="11307"/>
                </a:cubicBezTo>
                <a:lnTo>
                  <a:pt x="426" y="11429"/>
                </a:lnTo>
                <a:cubicBezTo>
                  <a:pt x="790" y="10365"/>
                  <a:pt x="1277" y="9301"/>
                  <a:pt x="1793" y="8298"/>
                </a:cubicBezTo>
                <a:cubicBezTo>
                  <a:pt x="2310" y="7295"/>
                  <a:pt x="2918" y="6322"/>
                  <a:pt x="3587" y="5441"/>
                </a:cubicBezTo>
                <a:cubicBezTo>
                  <a:pt x="4256" y="4529"/>
                  <a:pt x="5015" y="3739"/>
                  <a:pt x="5866" y="3040"/>
                </a:cubicBezTo>
                <a:cubicBezTo>
                  <a:pt x="6687" y="2371"/>
                  <a:pt x="7629" y="1885"/>
                  <a:pt x="8663" y="1611"/>
                </a:cubicBezTo>
                <a:lnTo>
                  <a:pt x="814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2"/>
          <p:cNvSpPr/>
          <p:nvPr/>
        </p:nvSpPr>
        <p:spPr>
          <a:xfrm>
            <a:off x="6839749" y="4037222"/>
            <a:ext cx="1076050" cy="821416"/>
          </a:xfrm>
          <a:custGeom>
            <a:avLst/>
            <a:gdLst/>
            <a:ahLst/>
            <a:cxnLst/>
            <a:rect l="l" t="t" r="r" b="b"/>
            <a:pathLst>
              <a:path w="39850" h="30420" extrusionOk="0">
                <a:moveTo>
                  <a:pt x="10868" y="1"/>
                </a:moveTo>
                <a:cubicBezTo>
                  <a:pt x="8175" y="1"/>
                  <a:pt x="5666" y="1048"/>
                  <a:pt x="3891" y="4471"/>
                </a:cubicBezTo>
                <a:cubicBezTo>
                  <a:pt x="1763" y="8574"/>
                  <a:pt x="0" y="15474"/>
                  <a:pt x="3709" y="22921"/>
                </a:cubicBezTo>
                <a:cubicBezTo>
                  <a:pt x="5982" y="27448"/>
                  <a:pt x="9704" y="28336"/>
                  <a:pt x="12273" y="28336"/>
                </a:cubicBezTo>
                <a:cubicBezTo>
                  <a:pt x="13930" y="28336"/>
                  <a:pt x="15107" y="27967"/>
                  <a:pt x="15107" y="27967"/>
                </a:cubicBezTo>
                <a:cubicBezTo>
                  <a:pt x="15107" y="27967"/>
                  <a:pt x="16244" y="29578"/>
                  <a:pt x="18132" y="29578"/>
                </a:cubicBezTo>
                <a:cubicBezTo>
                  <a:pt x="18862" y="29578"/>
                  <a:pt x="19706" y="29336"/>
                  <a:pt x="20639" y="28666"/>
                </a:cubicBezTo>
                <a:cubicBezTo>
                  <a:pt x="20639" y="28694"/>
                  <a:pt x="21608" y="30419"/>
                  <a:pt x="23218" y="30419"/>
                </a:cubicBezTo>
                <a:cubicBezTo>
                  <a:pt x="23318" y="30419"/>
                  <a:pt x="23421" y="30413"/>
                  <a:pt x="23527" y="30398"/>
                </a:cubicBezTo>
                <a:cubicBezTo>
                  <a:pt x="23527" y="30398"/>
                  <a:pt x="34864" y="30155"/>
                  <a:pt x="37357" y="15201"/>
                </a:cubicBezTo>
                <a:cubicBezTo>
                  <a:pt x="39849" y="246"/>
                  <a:pt x="26931" y="3225"/>
                  <a:pt x="21855" y="2526"/>
                </a:cubicBezTo>
                <a:cubicBezTo>
                  <a:pt x="18863" y="2098"/>
                  <a:pt x="14681" y="1"/>
                  <a:pt x="1086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2"/>
          <p:cNvSpPr/>
          <p:nvPr/>
        </p:nvSpPr>
        <p:spPr>
          <a:xfrm>
            <a:off x="1949651" y="3557145"/>
            <a:ext cx="300430" cy="739220"/>
          </a:xfrm>
          <a:custGeom>
            <a:avLst/>
            <a:gdLst/>
            <a:ahLst/>
            <a:cxnLst/>
            <a:rect l="l" t="t" r="r" b="b"/>
            <a:pathLst>
              <a:path w="11126" h="27376" extrusionOk="0">
                <a:moveTo>
                  <a:pt x="10396" y="0"/>
                </a:moveTo>
                <a:lnTo>
                  <a:pt x="6232" y="5168"/>
                </a:lnTo>
                <a:lnTo>
                  <a:pt x="1" y="26080"/>
                </a:lnTo>
                <a:cubicBezTo>
                  <a:pt x="436" y="27121"/>
                  <a:pt x="1229" y="27376"/>
                  <a:pt x="1900" y="27376"/>
                </a:cubicBezTo>
                <a:cubicBezTo>
                  <a:pt x="2541" y="27376"/>
                  <a:pt x="3071" y="27144"/>
                  <a:pt x="3071" y="27144"/>
                </a:cubicBezTo>
                <a:lnTo>
                  <a:pt x="11126" y="6809"/>
                </a:lnTo>
                <a:lnTo>
                  <a:pt x="10396" y="0"/>
                </a:lnTo>
                <a:close/>
              </a:path>
            </a:pathLst>
          </a:custGeom>
          <a:solidFill>
            <a:srgbClr val="F6C2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2"/>
          <p:cNvSpPr/>
          <p:nvPr/>
        </p:nvSpPr>
        <p:spPr>
          <a:xfrm>
            <a:off x="1999713" y="3701608"/>
            <a:ext cx="250367" cy="595054"/>
          </a:xfrm>
          <a:custGeom>
            <a:avLst/>
            <a:gdLst/>
            <a:ahLst/>
            <a:cxnLst/>
            <a:rect l="l" t="t" r="r" b="b"/>
            <a:pathLst>
              <a:path w="9272" h="22037" extrusionOk="0">
                <a:moveTo>
                  <a:pt x="9089" y="0"/>
                </a:moveTo>
                <a:lnTo>
                  <a:pt x="7114" y="122"/>
                </a:lnTo>
                <a:cubicBezTo>
                  <a:pt x="7205" y="365"/>
                  <a:pt x="2493" y="14620"/>
                  <a:pt x="1" y="22037"/>
                </a:cubicBezTo>
                <a:cubicBezTo>
                  <a:pt x="426" y="22037"/>
                  <a:pt x="822" y="21946"/>
                  <a:pt x="1217" y="21794"/>
                </a:cubicBezTo>
                <a:lnTo>
                  <a:pt x="9272" y="1459"/>
                </a:lnTo>
                <a:lnTo>
                  <a:pt x="9089" y="0"/>
                </a:lnTo>
                <a:close/>
              </a:path>
            </a:pathLst>
          </a:custGeom>
          <a:solidFill>
            <a:srgbClr val="F4A50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"/>
          <p:cNvSpPr/>
          <p:nvPr/>
        </p:nvSpPr>
        <p:spPr>
          <a:xfrm>
            <a:off x="2117093" y="3557955"/>
            <a:ext cx="132177" cy="211403"/>
          </a:xfrm>
          <a:custGeom>
            <a:avLst/>
            <a:gdLst/>
            <a:ahLst/>
            <a:cxnLst/>
            <a:rect l="l" t="t" r="r" b="b"/>
            <a:pathLst>
              <a:path w="4895" h="7829" extrusionOk="0">
                <a:moveTo>
                  <a:pt x="4195" y="1"/>
                </a:moveTo>
                <a:lnTo>
                  <a:pt x="1" y="5138"/>
                </a:lnTo>
                <a:cubicBezTo>
                  <a:pt x="1" y="5138"/>
                  <a:pt x="171" y="7294"/>
                  <a:pt x="720" y="7294"/>
                </a:cubicBezTo>
                <a:cubicBezTo>
                  <a:pt x="867" y="7294"/>
                  <a:pt x="1041" y="7140"/>
                  <a:pt x="1247" y="6749"/>
                </a:cubicBezTo>
                <a:cubicBezTo>
                  <a:pt x="1572" y="6119"/>
                  <a:pt x="1819" y="5880"/>
                  <a:pt x="2008" y="5880"/>
                </a:cubicBezTo>
                <a:cubicBezTo>
                  <a:pt x="2385" y="5880"/>
                  <a:pt x="2534" y="6831"/>
                  <a:pt x="2615" y="7539"/>
                </a:cubicBezTo>
                <a:cubicBezTo>
                  <a:pt x="2639" y="7746"/>
                  <a:pt x="2708" y="7828"/>
                  <a:pt x="2804" y="7828"/>
                </a:cubicBezTo>
                <a:cubicBezTo>
                  <a:pt x="3185" y="7828"/>
                  <a:pt x="3982" y="6506"/>
                  <a:pt x="3982" y="6505"/>
                </a:cubicBezTo>
                <a:lnTo>
                  <a:pt x="3982" y="6505"/>
                </a:lnTo>
                <a:cubicBezTo>
                  <a:pt x="3982" y="6506"/>
                  <a:pt x="3835" y="7565"/>
                  <a:pt x="4155" y="7565"/>
                </a:cubicBezTo>
                <a:cubicBezTo>
                  <a:pt x="4295" y="7565"/>
                  <a:pt x="4524" y="7362"/>
                  <a:pt x="4894" y="6779"/>
                </a:cubicBezTo>
                <a:lnTo>
                  <a:pt x="4195" y="1"/>
                </a:lnTo>
                <a:close/>
              </a:path>
            </a:pathLst>
          </a:custGeom>
          <a:solidFill>
            <a:srgbClr val="FFF6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"/>
          <p:cNvSpPr/>
          <p:nvPr/>
        </p:nvSpPr>
        <p:spPr>
          <a:xfrm>
            <a:off x="2176202" y="3557955"/>
            <a:ext cx="63213" cy="90512"/>
          </a:xfrm>
          <a:custGeom>
            <a:avLst/>
            <a:gdLst/>
            <a:ahLst/>
            <a:cxnLst/>
            <a:rect l="l" t="t" r="r" b="b"/>
            <a:pathLst>
              <a:path w="2341" h="3352" extrusionOk="0">
                <a:moveTo>
                  <a:pt x="2006" y="1"/>
                </a:moveTo>
                <a:lnTo>
                  <a:pt x="0" y="2493"/>
                </a:lnTo>
                <a:cubicBezTo>
                  <a:pt x="557" y="3050"/>
                  <a:pt x="1343" y="3352"/>
                  <a:pt x="2126" y="3352"/>
                </a:cubicBezTo>
                <a:cubicBezTo>
                  <a:pt x="2197" y="3352"/>
                  <a:pt x="2269" y="3349"/>
                  <a:pt x="2340" y="3344"/>
                </a:cubicBezTo>
                <a:lnTo>
                  <a:pt x="20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"/>
          <p:cNvSpPr/>
          <p:nvPr/>
        </p:nvSpPr>
        <p:spPr>
          <a:xfrm>
            <a:off x="1751047" y="3555471"/>
            <a:ext cx="195363" cy="665207"/>
          </a:xfrm>
          <a:custGeom>
            <a:avLst/>
            <a:gdLst/>
            <a:ahLst/>
            <a:cxnLst/>
            <a:rect l="l" t="t" r="r" b="b"/>
            <a:pathLst>
              <a:path w="7235" h="24635" extrusionOk="0">
                <a:moveTo>
                  <a:pt x="5453" y="0"/>
                </a:moveTo>
                <a:cubicBezTo>
                  <a:pt x="5439" y="0"/>
                  <a:pt x="5425" y="1"/>
                  <a:pt x="5410" y="2"/>
                </a:cubicBezTo>
                <a:cubicBezTo>
                  <a:pt x="3982" y="123"/>
                  <a:pt x="3009" y="4044"/>
                  <a:pt x="3009" y="4044"/>
                </a:cubicBezTo>
                <a:lnTo>
                  <a:pt x="2493" y="4196"/>
                </a:lnTo>
                <a:lnTo>
                  <a:pt x="0" y="23254"/>
                </a:lnTo>
                <a:cubicBezTo>
                  <a:pt x="980" y="24299"/>
                  <a:pt x="1890" y="24635"/>
                  <a:pt x="2654" y="24635"/>
                </a:cubicBezTo>
                <a:cubicBezTo>
                  <a:pt x="4023" y="24635"/>
                  <a:pt x="4924" y="23558"/>
                  <a:pt x="4924" y="23558"/>
                </a:cubicBezTo>
                <a:lnTo>
                  <a:pt x="7234" y="4500"/>
                </a:lnTo>
                <a:lnTo>
                  <a:pt x="6778" y="4439"/>
                </a:lnTo>
                <a:cubicBezTo>
                  <a:pt x="6778" y="4439"/>
                  <a:pt x="6838" y="0"/>
                  <a:pt x="54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"/>
          <p:cNvSpPr/>
          <p:nvPr/>
        </p:nvSpPr>
        <p:spPr>
          <a:xfrm>
            <a:off x="1826546" y="3678602"/>
            <a:ext cx="107551" cy="23384"/>
          </a:xfrm>
          <a:custGeom>
            <a:avLst/>
            <a:gdLst/>
            <a:ahLst/>
            <a:cxnLst/>
            <a:rect l="l" t="t" r="r" b="b"/>
            <a:pathLst>
              <a:path w="3983" h="866" extrusionOk="0">
                <a:moveTo>
                  <a:pt x="0" y="1"/>
                </a:moveTo>
                <a:lnTo>
                  <a:pt x="0" y="1"/>
                </a:lnTo>
                <a:cubicBezTo>
                  <a:pt x="183" y="305"/>
                  <a:pt x="487" y="518"/>
                  <a:pt x="821" y="639"/>
                </a:cubicBezTo>
                <a:cubicBezTo>
                  <a:pt x="1155" y="761"/>
                  <a:pt x="1520" y="852"/>
                  <a:pt x="1885" y="852"/>
                </a:cubicBezTo>
                <a:cubicBezTo>
                  <a:pt x="2007" y="852"/>
                  <a:pt x="2128" y="866"/>
                  <a:pt x="2250" y="866"/>
                </a:cubicBezTo>
                <a:cubicBezTo>
                  <a:pt x="2311" y="866"/>
                  <a:pt x="2371" y="862"/>
                  <a:pt x="2432" y="852"/>
                </a:cubicBezTo>
                <a:cubicBezTo>
                  <a:pt x="2614" y="852"/>
                  <a:pt x="2797" y="822"/>
                  <a:pt x="2949" y="791"/>
                </a:cubicBezTo>
                <a:cubicBezTo>
                  <a:pt x="3314" y="730"/>
                  <a:pt x="3648" y="639"/>
                  <a:pt x="3982" y="487"/>
                </a:cubicBezTo>
                <a:cubicBezTo>
                  <a:pt x="3861" y="477"/>
                  <a:pt x="3743" y="474"/>
                  <a:pt x="3627" y="474"/>
                </a:cubicBezTo>
                <a:cubicBezTo>
                  <a:pt x="3395" y="474"/>
                  <a:pt x="3172" y="487"/>
                  <a:pt x="2949" y="487"/>
                </a:cubicBezTo>
                <a:cubicBezTo>
                  <a:pt x="2706" y="487"/>
                  <a:pt x="2476" y="501"/>
                  <a:pt x="2251" y="501"/>
                </a:cubicBezTo>
                <a:cubicBezTo>
                  <a:pt x="2138" y="501"/>
                  <a:pt x="2027" y="497"/>
                  <a:pt x="1915" y="487"/>
                </a:cubicBezTo>
                <a:cubicBezTo>
                  <a:pt x="1581" y="487"/>
                  <a:pt x="1247" y="427"/>
                  <a:pt x="912" y="366"/>
                </a:cubicBezTo>
                <a:cubicBezTo>
                  <a:pt x="578" y="305"/>
                  <a:pt x="274" y="183"/>
                  <a:pt x="0" y="1"/>
                </a:cubicBezTo>
                <a:close/>
              </a:path>
            </a:pathLst>
          </a:custGeom>
          <a:solidFill>
            <a:srgbClr val="44AD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"/>
          <p:cNvSpPr/>
          <p:nvPr/>
        </p:nvSpPr>
        <p:spPr>
          <a:xfrm>
            <a:off x="1767438" y="3810752"/>
            <a:ext cx="160098" cy="264138"/>
          </a:xfrm>
          <a:custGeom>
            <a:avLst/>
            <a:gdLst/>
            <a:ahLst/>
            <a:cxnLst/>
            <a:rect l="l" t="t" r="r" b="b"/>
            <a:pathLst>
              <a:path w="5929" h="9782" extrusionOk="0">
                <a:moveTo>
                  <a:pt x="1186" y="1"/>
                </a:moveTo>
                <a:lnTo>
                  <a:pt x="1" y="9028"/>
                </a:lnTo>
                <a:cubicBezTo>
                  <a:pt x="1167" y="9647"/>
                  <a:pt x="2724" y="9781"/>
                  <a:pt x="3929" y="9781"/>
                </a:cubicBezTo>
                <a:cubicBezTo>
                  <a:pt x="4263" y="9781"/>
                  <a:pt x="4570" y="9771"/>
                  <a:pt x="4834" y="9758"/>
                </a:cubicBezTo>
                <a:lnTo>
                  <a:pt x="5928" y="1034"/>
                </a:lnTo>
                <a:cubicBezTo>
                  <a:pt x="4287" y="1004"/>
                  <a:pt x="2676" y="639"/>
                  <a:pt x="1186" y="1"/>
                </a:cubicBezTo>
                <a:close/>
              </a:path>
            </a:pathLst>
          </a:custGeom>
          <a:solidFill>
            <a:srgbClr val="44AD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"/>
          <p:cNvSpPr/>
          <p:nvPr/>
        </p:nvSpPr>
        <p:spPr>
          <a:xfrm>
            <a:off x="1537646" y="3529467"/>
            <a:ext cx="202735" cy="707763"/>
          </a:xfrm>
          <a:custGeom>
            <a:avLst/>
            <a:gdLst/>
            <a:ahLst/>
            <a:cxnLst/>
            <a:rect l="l" t="t" r="r" b="b"/>
            <a:pathLst>
              <a:path w="7508" h="26211" extrusionOk="0">
                <a:moveTo>
                  <a:pt x="2927" y="0"/>
                </a:moveTo>
                <a:cubicBezTo>
                  <a:pt x="1241" y="0"/>
                  <a:pt x="0" y="1481"/>
                  <a:pt x="0" y="1481"/>
                </a:cubicBezTo>
                <a:lnTo>
                  <a:pt x="2432" y="21147"/>
                </a:lnTo>
                <a:lnTo>
                  <a:pt x="3101" y="20935"/>
                </a:lnTo>
                <a:cubicBezTo>
                  <a:pt x="4362" y="24874"/>
                  <a:pt x="5220" y="26211"/>
                  <a:pt x="5805" y="26211"/>
                </a:cubicBezTo>
                <a:cubicBezTo>
                  <a:pt x="7038" y="26211"/>
                  <a:pt x="7052" y="20266"/>
                  <a:pt x="7052" y="20266"/>
                </a:cubicBezTo>
                <a:lnTo>
                  <a:pt x="7508" y="19992"/>
                </a:lnTo>
                <a:lnTo>
                  <a:pt x="4438" y="418"/>
                </a:lnTo>
                <a:cubicBezTo>
                  <a:pt x="3911" y="117"/>
                  <a:pt x="3401" y="0"/>
                  <a:pt x="2927" y="0"/>
                </a:cubicBezTo>
                <a:close/>
              </a:path>
            </a:pathLst>
          </a:custGeom>
          <a:solidFill>
            <a:srgbClr val="EAAA2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"/>
          <p:cNvSpPr/>
          <p:nvPr/>
        </p:nvSpPr>
        <p:spPr>
          <a:xfrm>
            <a:off x="1610688" y="4052560"/>
            <a:ext cx="129693" cy="33186"/>
          </a:xfrm>
          <a:custGeom>
            <a:avLst/>
            <a:gdLst/>
            <a:ahLst/>
            <a:cxnLst/>
            <a:rect l="l" t="t" r="r" b="b"/>
            <a:pathLst>
              <a:path w="4803" h="1229" extrusionOk="0">
                <a:moveTo>
                  <a:pt x="3311" y="1"/>
                </a:moveTo>
                <a:cubicBezTo>
                  <a:pt x="2979" y="1"/>
                  <a:pt x="2660" y="35"/>
                  <a:pt x="2341" y="104"/>
                </a:cubicBezTo>
                <a:cubicBezTo>
                  <a:pt x="1490" y="316"/>
                  <a:pt x="699" y="681"/>
                  <a:pt x="0" y="1228"/>
                </a:cubicBezTo>
                <a:cubicBezTo>
                  <a:pt x="426" y="1107"/>
                  <a:pt x="821" y="955"/>
                  <a:pt x="1216" y="833"/>
                </a:cubicBezTo>
                <a:cubicBezTo>
                  <a:pt x="1611" y="711"/>
                  <a:pt x="2007" y="590"/>
                  <a:pt x="2402" y="499"/>
                </a:cubicBezTo>
                <a:cubicBezTo>
                  <a:pt x="2797" y="377"/>
                  <a:pt x="3222" y="347"/>
                  <a:pt x="3617" y="316"/>
                </a:cubicBezTo>
                <a:cubicBezTo>
                  <a:pt x="3661" y="313"/>
                  <a:pt x="3704" y="312"/>
                  <a:pt x="3747" y="312"/>
                </a:cubicBezTo>
                <a:cubicBezTo>
                  <a:pt x="4123" y="312"/>
                  <a:pt x="4475" y="429"/>
                  <a:pt x="4803" y="620"/>
                </a:cubicBezTo>
                <a:cubicBezTo>
                  <a:pt x="4529" y="256"/>
                  <a:pt x="4104" y="43"/>
                  <a:pt x="3648" y="12"/>
                </a:cubicBezTo>
                <a:cubicBezTo>
                  <a:pt x="3534" y="5"/>
                  <a:pt x="3422" y="1"/>
                  <a:pt x="3311" y="1"/>
                </a:cubicBezTo>
                <a:close/>
              </a:path>
            </a:pathLst>
          </a:custGeom>
          <a:solidFill>
            <a:srgbClr val="FFB05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"/>
          <p:cNvSpPr/>
          <p:nvPr/>
        </p:nvSpPr>
        <p:spPr>
          <a:xfrm>
            <a:off x="1550770" y="3648170"/>
            <a:ext cx="165822" cy="302131"/>
          </a:xfrm>
          <a:custGeom>
            <a:avLst/>
            <a:gdLst/>
            <a:ahLst/>
            <a:cxnLst/>
            <a:rect l="l" t="t" r="r" b="b"/>
            <a:pathLst>
              <a:path w="6141" h="11189" extrusionOk="0">
                <a:moveTo>
                  <a:pt x="3526" y="1"/>
                </a:moveTo>
                <a:cubicBezTo>
                  <a:pt x="1821" y="1"/>
                  <a:pt x="664" y="542"/>
                  <a:pt x="1" y="976"/>
                </a:cubicBezTo>
                <a:lnTo>
                  <a:pt x="1277" y="11189"/>
                </a:lnTo>
                <a:cubicBezTo>
                  <a:pt x="2589" y="10466"/>
                  <a:pt x="4043" y="10073"/>
                  <a:pt x="5535" y="10073"/>
                </a:cubicBezTo>
                <a:cubicBezTo>
                  <a:pt x="5736" y="10073"/>
                  <a:pt x="5938" y="10080"/>
                  <a:pt x="6140" y="10095"/>
                </a:cubicBezTo>
                <a:lnTo>
                  <a:pt x="4560" y="64"/>
                </a:lnTo>
                <a:cubicBezTo>
                  <a:pt x="4195" y="20"/>
                  <a:pt x="3850" y="1"/>
                  <a:pt x="3526" y="1"/>
                </a:cubicBezTo>
                <a:close/>
              </a:path>
            </a:pathLst>
          </a:custGeom>
          <a:solidFill>
            <a:srgbClr val="F9BA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2"/>
          <p:cNvSpPr/>
          <p:nvPr/>
        </p:nvSpPr>
        <p:spPr>
          <a:xfrm>
            <a:off x="1092780" y="3073719"/>
            <a:ext cx="606584" cy="1290260"/>
          </a:xfrm>
          <a:custGeom>
            <a:avLst/>
            <a:gdLst/>
            <a:ahLst/>
            <a:cxnLst/>
            <a:rect l="l" t="t" r="r" b="b"/>
            <a:pathLst>
              <a:path w="22464" h="47783" fill="none" extrusionOk="0">
                <a:moveTo>
                  <a:pt x="1" y="0"/>
                </a:moveTo>
                <a:lnTo>
                  <a:pt x="22463" y="47782"/>
                </a:lnTo>
              </a:path>
            </a:pathLst>
          </a:custGeom>
          <a:noFill/>
          <a:ln w="28125" cap="flat" cmpd="sng">
            <a:solidFill>
              <a:srgbClr val="FFA0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" name="Google Shape;406;p2"/>
          <p:cNvSpPr/>
          <p:nvPr/>
        </p:nvSpPr>
        <p:spPr>
          <a:xfrm>
            <a:off x="940945" y="3058112"/>
            <a:ext cx="714081" cy="1273033"/>
          </a:xfrm>
          <a:custGeom>
            <a:avLst/>
            <a:gdLst/>
            <a:ahLst/>
            <a:cxnLst/>
            <a:rect l="l" t="t" r="r" b="b"/>
            <a:pathLst>
              <a:path w="26445" h="47145" extrusionOk="0">
                <a:moveTo>
                  <a:pt x="6414" y="1"/>
                </a:moveTo>
                <a:lnTo>
                  <a:pt x="0" y="4743"/>
                </a:lnTo>
                <a:lnTo>
                  <a:pt x="20882" y="47144"/>
                </a:lnTo>
                <a:lnTo>
                  <a:pt x="26445" y="43436"/>
                </a:lnTo>
                <a:lnTo>
                  <a:pt x="641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2"/>
          <p:cNvSpPr/>
          <p:nvPr/>
        </p:nvSpPr>
        <p:spPr>
          <a:xfrm>
            <a:off x="1092780" y="3073719"/>
            <a:ext cx="606584" cy="1290260"/>
          </a:xfrm>
          <a:custGeom>
            <a:avLst/>
            <a:gdLst/>
            <a:ahLst/>
            <a:cxnLst/>
            <a:rect l="l" t="t" r="r" b="b"/>
            <a:pathLst>
              <a:path w="22464" h="47783" fill="none" extrusionOk="0">
                <a:moveTo>
                  <a:pt x="1" y="0"/>
                </a:moveTo>
                <a:lnTo>
                  <a:pt x="22463" y="47782"/>
                </a:lnTo>
              </a:path>
            </a:pathLst>
          </a:custGeom>
          <a:noFill/>
          <a:ln w="28125" cap="flat" cmpd="sng">
            <a:solidFill>
              <a:srgbClr val="FFA099"/>
            </a:solidFill>
            <a:prstDash val="solid"/>
            <a:miter lim="3039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p2"/>
          <p:cNvSpPr/>
          <p:nvPr/>
        </p:nvSpPr>
        <p:spPr>
          <a:xfrm>
            <a:off x="1334102" y="3965072"/>
            <a:ext cx="834728" cy="980272"/>
          </a:xfrm>
          <a:custGeom>
            <a:avLst/>
            <a:gdLst/>
            <a:ahLst/>
            <a:cxnLst/>
            <a:rect l="l" t="t" r="r" b="b"/>
            <a:pathLst>
              <a:path w="30913" h="36303" extrusionOk="0">
                <a:moveTo>
                  <a:pt x="30912" y="0"/>
                </a:moveTo>
                <a:lnTo>
                  <a:pt x="30911" y="36"/>
                </a:lnTo>
                <a:lnTo>
                  <a:pt x="30911" y="36"/>
                </a:lnTo>
                <a:cubicBezTo>
                  <a:pt x="30912" y="24"/>
                  <a:pt x="30913" y="12"/>
                  <a:pt x="30912" y="0"/>
                </a:cubicBezTo>
                <a:close/>
                <a:moveTo>
                  <a:pt x="0" y="1094"/>
                </a:moveTo>
                <a:cubicBezTo>
                  <a:pt x="1" y="1106"/>
                  <a:pt x="2" y="1118"/>
                  <a:pt x="4" y="1130"/>
                </a:cubicBezTo>
                <a:lnTo>
                  <a:pt x="4" y="1130"/>
                </a:lnTo>
                <a:lnTo>
                  <a:pt x="0" y="1094"/>
                </a:lnTo>
                <a:close/>
                <a:moveTo>
                  <a:pt x="30911" y="36"/>
                </a:moveTo>
                <a:lnTo>
                  <a:pt x="30911" y="36"/>
                </a:lnTo>
                <a:cubicBezTo>
                  <a:pt x="30801" y="1180"/>
                  <a:pt x="23985" y="2374"/>
                  <a:pt x="15532" y="2675"/>
                </a:cubicBezTo>
                <a:cubicBezTo>
                  <a:pt x="14217" y="2722"/>
                  <a:pt x="12939" y="2744"/>
                  <a:pt x="11719" y="2744"/>
                </a:cubicBezTo>
                <a:cubicBezTo>
                  <a:pt x="5102" y="2744"/>
                  <a:pt x="174" y="2088"/>
                  <a:pt x="4" y="1130"/>
                </a:cubicBezTo>
                <a:lnTo>
                  <a:pt x="4" y="1130"/>
                </a:lnTo>
                <a:lnTo>
                  <a:pt x="3739" y="33587"/>
                </a:lnTo>
                <a:cubicBezTo>
                  <a:pt x="3739" y="33587"/>
                  <a:pt x="9788" y="36303"/>
                  <a:pt x="18178" y="36303"/>
                </a:cubicBezTo>
                <a:cubicBezTo>
                  <a:pt x="21697" y="36303"/>
                  <a:pt x="25628" y="35825"/>
                  <a:pt x="29697" y="34469"/>
                </a:cubicBezTo>
                <a:lnTo>
                  <a:pt x="30911" y="36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"/>
          <p:cNvSpPr/>
          <p:nvPr/>
        </p:nvSpPr>
        <p:spPr>
          <a:xfrm>
            <a:off x="4500577" y="4503475"/>
            <a:ext cx="2104467" cy="508889"/>
          </a:xfrm>
          <a:custGeom>
            <a:avLst/>
            <a:gdLst/>
            <a:ahLst/>
            <a:cxnLst/>
            <a:rect l="l" t="t" r="r" b="b"/>
            <a:pathLst>
              <a:path w="77936" h="18846" extrusionOk="0">
                <a:moveTo>
                  <a:pt x="1" y="1"/>
                </a:moveTo>
                <a:lnTo>
                  <a:pt x="1" y="10609"/>
                </a:lnTo>
                <a:lnTo>
                  <a:pt x="42099" y="18846"/>
                </a:lnTo>
                <a:lnTo>
                  <a:pt x="77935" y="4377"/>
                </a:lnTo>
                <a:lnTo>
                  <a:pt x="60184" y="1"/>
                </a:lnTo>
                <a:lnTo>
                  <a:pt x="1247" y="335"/>
                </a:lnTo>
                <a:lnTo>
                  <a:pt x="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"/>
          <p:cNvSpPr/>
          <p:nvPr/>
        </p:nvSpPr>
        <p:spPr>
          <a:xfrm>
            <a:off x="4570351" y="4329471"/>
            <a:ext cx="1972317" cy="636935"/>
          </a:xfrm>
          <a:custGeom>
            <a:avLst/>
            <a:gdLst/>
            <a:ahLst/>
            <a:cxnLst/>
            <a:rect l="l" t="t" r="r" b="b"/>
            <a:pathLst>
              <a:path w="73042" h="23588" extrusionOk="0">
                <a:moveTo>
                  <a:pt x="72828" y="1"/>
                </a:moveTo>
                <a:lnTo>
                  <a:pt x="33892" y="1520"/>
                </a:lnTo>
                <a:lnTo>
                  <a:pt x="0" y="6961"/>
                </a:lnTo>
                <a:lnTo>
                  <a:pt x="0" y="15442"/>
                </a:lnTo>
                <a:lnTo>
                  <a:pt x="39484" y="23588"/>
                </a:lnTo>
                <a:lnTo>
                  <a:pt x="73041" y="9788"/>
                </a:lnTo>
                <a:lnTo>
                  <a:pt x="7282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"/>
          <p:cNvSpPr/>
          <p:nvPr/>
        </p:nvSpPr>
        <p:spPr>
          <a:xfrm>
            <a:off x="5612702" y="4331118"/>
            <a:ext cx="929966" cy="635288"/>
          </a:xfrm>
          <a:custGeom>
            <a:avLst/>
            <a:gdLst/>
            <a:ahLst/>
            <a:cxnLst/>
            <a:rect l="l" t="t" r="r" b="b"/>
            <a:pathLst>
              <a:path w="34440" h="23527" extrusionOk="0">
                <a:moveTo>
                  <a:pt x="34226" y="0"/>
                </a:moveTo>
                <a:lnTo>
                  <a:pt x="31886" y="31"/>
                </a:lnTo>
                <a:lnTo>
                  <a:pt x="18238" y="548"/>
                </a:lnTo>
                <a:lnTo>
                  <a:pt x="1" y="11794"/>
                </a:lnTo>
                <a:lnTo>
                  <a:pt x="700" y="23466"/>
                </a:lnTo>
                <a:lnTo>
                  <a:pt x="882" y="23527"/>
                </a:lnTo>
                <a:lnTo>
                  <a:pt x="34439" y="9727"/>
                </a:lnTo>
                <a:lnTo>
                  <a:pt x="34226" y="0"/>
                </a:lnTo>
                <a:close/>
              </a:path>
            </a:pathLst>
          </a:custGeom>
          <a:solidFill>
            <a:srgbClr val="E8EBF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"/>
          <p:cNvSpPr/>
          <p:nvPr/>
        </p:nvSpPr>
        <p:spPr>
          <a:xfrm>
            <a:off x="4500577" y="4184197"/>
            <a:ext cx="2129903" cy="521202"/>
          </a:xfrm>
          <a:custGeom>
            <a:avLst/>
            <a:gdLst/>
            <a:ahLst/>
            <a:cxnLst/>
            <a:rect l="l" t="t" r="r" b="b"/>
            <a:pathLst>
              <a:path w="78878" h="19302" extrusionOk="0">
                <a:moveTo>
                  <a:pt x="38056" y="1"/>
                </a:moveTo>
                <a:lnTo>
                  <a:pt x="1" y="11825"/>
                </a:lnTo>
                <a:lnTo>
                  <a:pt x="41460" y="19302"/>
                </a:lnTo>
                <a:lnTo>
                  <a:pt x="78878" y="4651"/>
                </a:lnTo>
                <a:lnTo>
                  <a:pt x="380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"/>
          <p:cNvSpPr/>
          <p:nvPr/>
        </p:nvSpPr>
        <p:spPr>
          <a:xfrm>
            <a:off x="5711288" y="3663022"/>
            <a:ext cx="78712" cy="30432"/>
          </a:xfrm>
          <a:custGeom>
            <a:avLst/>
            <a:gdLst/>
            <a:ahLst/>
            <a:cxnLst/>
            <a:rect l="l" t="t" r="r" b="b"/>
            <a:pathLst>
              <a:path w="2915" h="1127" extrusionOk="0">
                <a:moveTo>
                  <a:pt x="2672" y="0"/>
                </a:moveTo>
                <a:cubicBezTo>
                  <a:pt x="1791" y="61"/>
                  <a:pt x="1092" y="669"/>
                  <a:pt x="240" y="760"/>
                </a:cubicBezTo>
                <a:cubicBezTo>
                  <a:pt x="36" y="790"/>
                  <a:pt x="0" y="1127"/>
                  <a:pt x="213" y="1127"/>
                </a:cubicBezTo>
                <a:cubicBezTo>
                  <a:pt x="222" y="1127"/>
                  <a:pt x="231" y="1126"/>
                  <a:pt x="240" y="1125"/>
                </a:cubicBezTo>
                <a:cubicBezTo>
                  <a:pt x="1092" y="1034"/>
                  <a:pt x="1791" y="426"/>
                  <a:pt x="2672" y="396"/>
                </a:cubicBezTo>
                <a:cubicBezTo>
                  <a:pt x="2906" y="396"/>
                  <a:pt x="2915" y="29"/>
                  <a:pt x="2698" y="29"/>
                </a:cubicBezTo>
                <a:cubicBezTo>
                  <a:pt x="2690" y="29"/>
                  <a:pt x="2681" y="30"/>
                  <a:pt x="2672" y="31"/>
                </a:cubicBezTo>
                <a:lnTo>
                  <a:pt x="2672" y="0"/>
                </a:ln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"/>
          <p:cNvSpPr/>
          <p:nvPr/>
        </p:nvSpPr>
        <p:spPr>
          <a:xfrm>
            <a:off x="4623708" y="4500180"/>
            <a:ext cx="419430" cy="78010"/>
          </a:xfrm>
          <a:custGeom>
            <a:avLst/>
            <a:gdLst/>
            <a:ahLst/>
            <a:cxnLst/>
            <a:rect l="l" t="t" r="r" b="b"/>
            <a:pathLst>
              <a:path w="15533" h="2889" extrusionOk="0">
                <a:moveTo>
                  <a:pt x="1032" y="1"/>
                </a:moveTo>
                <a:cubicBezTo>
                  <a:pt x="730" y="1"/>
                  <a:pt x="426" y="21"/>
                  <a:pt x="122" y="62"/>
                </a:cubicBezTo>
                <a:cubicBezTo>
                  <a:pt x="0" y="92"/>
                  <a:pt x="30" y="275"/>
                  <a:pt x="152" y="275"/>
                </a:cubicBezTo>
                <a:cubicBezTo>
                  <a:pt x="318" y="257"/>
                  <a:pt x="482" y="249"/>
                  <a:pt x="643" y="249"/>
                </a:cubicBezTo>
                <a:cubicBezTo>
                  <a:pt x="1897" y="249"/>
                  <a:pt x="3020" y="724"/>
                  <a:pt x="4286" y="913"/>
                </a:cubicBezTo>
                <a:cubicBezTo>
                  <a:pt x="5684" y="1126"/>
                  <a:pt x="7204" y="1247"/>
                  <a:pt x="8663" y="1582"/>
                </a:cubicBezTo>
                <a:cubicBezTo>
                  <a:pt x="10942" y="2068"/>
                  <a:pt x="13131" y="2645"/>
                  <a:pt x="15471" y="2889"/>
                </a:cubicBezTo>
                <a:cubicBezTo>
                  <a:pt x="15532" y="2889"/>
                  <a:pt x="15532" y="2797"/>
                  <a:pt x="15471" y="2797"/>
                </a:cubicBezTo>
                <a:cubicBezTo>
                  <a:pt x="12827" y="2311"/>
                  <a:pt x="10335" y="1460"/>
                  <a:pt x="7721" y="943"/>
                </a:cubicBezTo>
                <a:cubicBezTo>
                  <a:pt x="6079" y="609"/>
                  <a:pt x="4438" y="609"/>
                  <a:pt x="2827" y="244"/>
                </a:cubicBezTo>
                <a:cubicBezTo>
                  <a:pt x="2239" y="82"/>
                  <a:pt x="1638" y="1"/>
                  <a:pt x="103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"/>
          <p:cNvSpPr/>
          <p:nvPr/>
        </p:nvSpPr>
        <p:spPr>
          <a:xfrm>
            <a:off x="5088232" y="4580324"/>
            <a:ext cx="59027" cy="11989"/>
          </a:xfrm>
          <a:custGeom>
            <a:avLst/>
            <a:gdLst/>
            <a:ahLst/>
            <a:cxnLst/>
            <a:rect l="l" t="t" r="r" b="b"/>
            <a:pathLst>
              <a:path w="2186" h="444" extrusionOk="0">
                <a:moveTo>
                  <a:pt x="442" y="0"/>
                </a:moveTo>
                <a:cubicBezTo>
                  <a:pt x="335" y="0"/>
                  <a:pt x="229" y="4"/>
                  <a:pt x="123" y="12"/>
                </a:cubicBezTo>
                <a:cubicBezTo>
                  <a:pt x="1" y="12"/>
                  <a:pt x="1" y="194"/>
                  <a:pt x="123" y="194"/>
                </a:cubicBezTo>
                <a:cubicBezTo>
                  <a:pt x="228" y="186"/>
                  <a:pt x="334" y="182"/>
                  <a:pt x="440" y="182"/>
                </a:cubicBezTo>
                <a:cubicBezTo>
                  <a:pt x="729" y="182"/>
                  <a:pt x="1019" y="210"/>
                  <a:pt x="1308" y="255"/>
                </a:cubicBezTo>
                <a:cubicBezTo>
                  <a:pt x="1521" y="316"/>
                  <a:pt x="1916" y="285"/>
                  <a:pt x="2098" y="437"/>
                </a:cubicBezTo>
                <a:cubicBezTo>
                  <a:pt x="2103" y="441"/>
                  <a:pt x="2107" y="443"/>
                  <a:pt x="2112" y="443"/>
                </a:cubicBezTo>
                <a:cubicBezTo>
                  <a:pt x="2144" y="443"/>
                  <a:pt x="2185" y="372"/>
                  <a:pt x="2159" y="346"/>
                </a:cubicBezTo>
                <a:cubicBezTo>
                  <a:pt x="1977" y="164"/>
                  <a:pt x="1642" y="164"/>
                  <a:pt x="1399" y="103"/>
                </a:cubicBezTo>
                <a:cubicBezTo>
                  <a:pt x="1080" y="35"/>
                  <a:pt x="761" y="0"/>
                  <a:pt x="442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"/>
          <p:cNvSpPr/>
          <p:nvPr/>
        </p:nvSpPr>
        <p:spPr>
          <a:xfrm>
            <a:off x="5170320" y="4595850"/>
            <a:ext cx="37776" cy="2862"/>
          </a:xfrm>
          <a:custGeom>
            <a:avLst/>
            <a:gdLst/>
            <a:ahLst/>
            <a:cxnLst/>
            <a:rect l="l" t="t" r="r" b="b"/>
            <a:pathLst>
              <a:path w="1399" h="106" extrusionOk="0">
                <a:moveTo>
                  <a:pt x="934" y="1"/>
                </a:moveTo>
                <a:cubicBezTo>
                  <a:pt x="639" y="1"/>
                  <a:pt x="335" y="14"/>
                  <a:pt x="31" y="14"/>
                </a:cubicBezTo>
                <a:cubicBezTo>
                  <a:pt x="1" y="45"/>
                  <a:pt x="1" y="105"/>
                  <a:pt x="31" y="105"/>
                </a:cubicBezTo>
                <a:lnTo>
                  <a:pt x="31" y="75"/>
                </a:lnTo>
                <a:lnTo>
                  <a:pt x="1368" y="75"/>
                </a:lnTo>
                <a:cubicBezTo>
                  <a:pt x="1399" y="75"/>
                  <a:pt x="1399" y="14"/>
                  <a:pt x="1368" y="14"/>
                </a:cubicBezTo>
                <a:cubicBezTo>
                  <a:pt x="1227" y="4"/>
                  <a:pt x="1081" y="1"/>
                  <a:pt x="934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"/>
          <p:cNvSpPr/>
          <p:nvPr/>
        </p:nvSpPr>
        <p:spPr>
          <a:xfrm>
            <a:off x="5239257" y="4605247"/>
            <a:ext cx="256929" cy="55841"/>
          </a:xfrm>
          <a:custGeom>
            <a:avLst/>
            <a:gdLst/>
            <a:ahLst/>
            <a:cxnLst/>
            <a:rect l="l" t="t" r="r" b="b"/>
            <a:pathLst>
              <a:path w="9515" h="2068" extrusionOk="0">
                <a:moveTo>
                  <a:pt x="92" y="1"/>
                </a:moveTo>
                <a:cubicBezTo>
                  <a:pt x="1" y="1"/>
                  <a:pt x="1" y="122"/>
                  <a:pt x="92" y="122"/>
                </a:cubicBezTo>
                <a:cubicBezTo>
                  <a:pt x="1703" y="335"/>
                  <a:pt x="3344" y="852"/>
                  <a:pt x="4955" y="1216"/>
                </a:cubicBezTo>
                <a:cubicBezTo>
                  <a:pt x="6384" y="1520"/>
                  <a:pt x="7964" y="2067"/>
                  <a:pt x="9423" y="2067"/>
                </a:cubicBezTo>
                <a:cubicBezTo>
                  <a:pt x="9515" y="2067"/>
                  <a:pt x="9515" y="1915"/>
                  <a:pt x="9423" y="1885"/>
                </a:cubicBezTo>
                <a:cubicBezTo>
                  <a:pt x="6262" y="1520"/>
                  <a:pt x="3223" y="365"/>
                  <a:pt x="9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"/>
          <p:cNvSpPr/>
          <p:nvPr/>
        </p:nvSpPr>
        <p:spPr>
          <a:xfrm>
            <a:off x="4659810" y="4478686"/>
            <a:ext cx="70612" cy="10045"/>
          </a:xfrm>
          <a:custGeom>
            <a:avLst/>
            <a:gdLst/>
            <a:ahLst/>
            <a:cxnLst/>
            <a:rect l="l" t="t" r="r" b="b"/>
            <a:pathLst>
              <a:path w="2615" h="372" extrusionOk="0">
                <a:moveTo>
                  <a:pt x="375" y="1"/>
                </a:moveTo>
                <a:cubicBezTo>
                  <a:pt x="270" y="1"/>
                  <a:pt x="165" y="3"/>
                  <a:pt x="61" y="7"/>
                </a:cubicBezTo>
                <a:cubicBezTo>
                  <a:pt x="0" y="7"/>
                  <a:pt x="0" y="128"/>
                  <a:pt x="61" y="128"/>
                </a:cubicBezTo>
                <a:cubicBezTo>
                  <a:pt x="882" y="128"/>
                  <a:pt x="1703" y="219"/>
                  <a:pt x="2493" y="371"/>
                </a:cubicBezTo>
                <a:cubicBezTo>
                  <a:pt x="2584" y="371"/>
                  <a:pt x="2614" y="250"/>
                  <a:pt x="2523" y="250"/>
                </a:cubicBezTo>
                <a:cubicBezTo>
                  <a:pt x="1833" y="91"/>
                  <a:pt x="1097" y="1"/>
                  <a:pt x="375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"/>
          <p:cNvSpPr/>
          <p:nvPr/>
        </p:nvSpPr>
        <p:spPr>
          <a:xfrm>
            <a:off x="4685247" y="4464888"/>
            <a:ext cx="68964" cy="8992"/>
          </a:xfrm>
          <a:custGeom>
            <a:avLst/>
            <a:gdLst/>
            <a:ahLst/>
            <a:cxnLst/>
            <a:rect l="l" t="t" r="r" b="b"/>
            <a:pathLst>
              <a:path w="2554" h="333" extrusionOk="0">
                <a:moveTo>
                  <a:pt x="92" y="1"/>
                </a:moveTo>
                <a:cubicBezTo>
                  <a:pt x="1" y="1"/>
                  <a:pt x="1" y="153"/>
                  <a:pt x="92" y="153"/>
                </a:cubicBezTo>
                <a:cubicBezTo>
                  <a:pt x="723" y="153"/>
                  <a:pt x="1319" y="333"/>
                  <a:pt x="1919" y="333"/>
                </a:cubicBezTo>
                <a:cubicBezTo>
                  <a:pt x="2100" y="333"/>
                  <a:pt x="2280" y="317"/>
                  <a:pt x="2463" y="274"/>
                </a:cubicBezTo>
                <a:cubicBezTo>
                  <a:pt x="2554" y="274"/>
                  <a:pt x="2554" y="183"/>
                  <a:pt x="2463" y="153"/>
                </a:cubicBezTo>
                <a:cubicBezTo>
                  <a:pt x="2330" y="125"/>
                  <a:pt x="2195" y="117"/>
                  <a:pt x="2059" y="117"/>
                </a:cubicBezTo>
                <a:cubicBezTo>
                  <a:pt x="1893" y="117"/>
                  <a:pt x="1726" y="128"/>
                  <a:pt x="1560" y="128"/>
                </a:cubicBezTo>
                <a:cubicBezTo>
                  <a:pt x="1423" y="128"/>
                  <a:pt x="1288" y="120"/>
                  <a:pt x="1156" y="92"/>
                </a:cubicBezTo>
                <a:cubicBezTo>
                  <a:pt x="791" y="31"/>
                  <a:pt x="457" y="1"/>
                  <a:pt x="92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"/>
          <p:cNvSpPr/>
          <p:nvPr/>
        </p:nvSpPr>
        <p:spPr>
          <a:xfrm>
            <a:off x="4726291" y="4446202"/>
            <a:ext cx="50090" cy="9316"/>
          </a:xfrm>
          <a:custGeom>
            <a:avLst/>
            <a:gdLst/>
            <a:ahLst/>
            <a:cxnLst/>
            <a:rect l="l" t="t" r="r" b="b"/>
            <a:pathLst>
              <a:path w="1855" h="345" extrusionOk="0">
                <a:moveTo>
                  <a:pt x="509" y="1"/>
                </a:moveTo>
                <a:cubicBezTo>
                  <a:pt x="360" y="1"/>
                  <a:pt x="210" y="9"/>
                  <a:pt x="61" y="24"/>
                </a:cubicBezTo>
                <a:cubicBezTo>
                  <a:pt x="0" y="55"/>
                  <a:pt x="0" y="146"/>
                  <a:pt x="61" y="176"/>
                </a:cubicBezTo>
                <a:cubicBezTo>
                  <a:pt x="212" y="164"/>
                  <a:pt x="363" y="156"/>
                  <a:pt x="515" y="156"/>
                </a:cubicBezTo>
                <a:cubicBezTo>
                  <a:pt x="728" y="156"/>
                  <a:pt x="942" y="171"/>
                  <a:pt x="1156" y="207"/>
                </a:cubicBezTo>
                <a:cubicBezTo>
                  <a:pt x="1328" y="256"/>
                  <a:pt x="1500" y="345"/>
                  <a:pt x="1672" y="345"/>
                </a:cubicBezTo>
                <a:cubicBezTo>
                  <a:pt x="1713" y="345"/>
                  <a:pt x="1753" y="340"/>
                  <a:pt x="1794" y="328"/>
                </a:cubicBezTo>
                <a:cubicBezTo>
                  <a:pt x="1855" y="298"/>
                  <a:pt x="1855" y="207"/>
                  <a:pt x="1794" y="176"/>
                </a:cubicBezTo>
                <a:cubicBezTo>
                  <a:pt x="1366" y="63"/>
                  <a:pt x="937" y="1"/>
                  <a:pt x="509" y="1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"/>
          <p:cNvSpPr/>
          <p:nvPr/>
        </p:nvSpPr>
        <p:spPr>
          <a:xfrm>
            <a:off x="4504762" y="4509226"/>
            <a:ext cx="19658" cy="247748"/>
          </a:xfrm>
          <a:custGeom>
            <a:avLst/>
            <a:gdLst/>
            <a:ahLst/>
            <a:cxnLst/>
            <a:rect l="l" t="t" r="r" b="b"/>
            <a:pathLst>
              <a:path w="728" h="9175" extrusionOk="0">
                <a:moveTo>
                  <a:pt x="484" y="0"/>
                </a:moveTo>
                <a:cubicBezTo>
                  <a:pt x="393" y="0"/>
                  <a:pt x="393" y="91"/>
                  <a:pt x="484" y="122"/>
                </a:cubicBezTo>
                <a:lnTo>
                  <a:pt x="454" y="122"/>
                </a:lnTo>
                <a:cubicBezTo>
                  <a:pt x="447" y="120"/>
                  <a:pt x="440" y="119"/>
                  <a:pt x="434" y="119"/>
                </a:cubicBezTo>
                <a:cubicBezTo>
                  <a:pt x="0" y="119"/>
                  <a:pt x="89" y="5083"/>
                  <a:pt x="119" y="5532"/>
                </a:cubicBezTo>
                <a:cubicBezTo>
                  <a:pt x="210" y="6444"/>
                  <a:pt x="332" y="7326"/>
                  <a:pt x="362" y="8237"/>
                </a:cubicBezTo>
                <a:cubicBezTo>
                  <a:pt x="393" y="8663"/>
                  <a:pt x="302" y="8815"/>
                  <a:pt x="575" y="9149"/>
                </a:cubicBezTo>
                <a:cubicBezTo>
                  <a:pt x="584" y="9167"/>
                  <a:pt x="601" y="9175"/>
                  <a:pt x="620" y="9175"/>
                </a:cubicBezTo>
                <a:cubicBezTo>
                  <a:pt x="666" y="9175"/>
                  <a:pt x="727" y="9132"/>
                  <a:pt x="727" y="9089"/>
                </a:cubicBezTo>
                <a:cubicBezTo>
                  <a:pt x="606" y="7903"/>
                  <a:pt x="697" y="6718"/>
                  <a:pt x="545" y="5532"/>
                </a:cubicBezTo>
                <a:cubicBezTo>
                  <a:pt x="362" y="3861"/>
                  <a:pt x="241" y="1733"/>
                  <a:pt x="606" y="91"/>
                </a:cubicBezTo>
                <a:cubicBezTo>
                  <a:pt x="606" y="31"/>
                  <a:pt x="575" y="0"/>
                  <a:pt x="514" y="0"/>
                </a:cubicBezTo>
                <a:close/>
              </a:path>
            </a:pathLst>
          </a:custGeom>
          <a:solidFill>
            <a:srgbClr val="49B2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2081801" y="4036250"/>
            <a:ext cx="53384" cy="780993"/>
          </a:xfrm>
          <a:custGeom>
            <a:avLst/>
            <a:gdLst/>
            <a:ahLst/>
            <a:cxnLst/>
            <a:rect l="l" t="t" r="r" b="b"/>
            <a:pathLst>
              <a:path w="1977" h="28923" extrusionOk="0">
                <a:moveTo>
                  <a:pt x="1214" y="0"/>
                </a:moveTo>
                <a:cubicBezTo>
                  <a:pt x="1168" y="0"/>
                  <a:pt x="1136" y="50"/>
                  <a:pt x="1186" y="100"/>
                </a:cubicBezTo>
                <a:cubicBezTo>
                  <a:pt x="1672" y="525"/>
                  <a:pt x="1277" y="2470"/>
                  <a:pt x="1247" y="2987"/>
                </a:cubicBezTo>
                <a:cubicBezTo>
                  <a:pt x="1216" y="4112"/>
                  <a:pt x="1064" y="5236"/>
                  <a:pt x="973" y="6361"/>
                </a:cubicBezTo>
                <a:cubicBezTo>
                  <a:pt x="760" y="8884"/>
                  <a:pt x="791" y="11437"/>
                  <a:pt x="608" y="13990"/>
                </a:cubicBezTo>
                <a:cubicBezTo>
                  <a:pt x="244" y="18945"/>
                  <a:pt x="1" y="23808"/>
                  <a:pt x="365" y="28763"/>
                </a:cubicBezTo>
                <a:cubicBezTo>
                  <a:pt x="365" y="28869"/>
                  <a:pt x="441" y="28922"/>
                  <a:pt x="517" y="28922"/>
                </a:cubicBezTo>
                <a:cubicBezTo>
                  <a:pt x="593" y="28922"/>
                  <a:pt x="669" y="28869"/>
                  <a:pt x="669" y="28763"/>
                </a:cubicBezTo>
                <a:cubicBezTo>
                  <a:pt x="1064" y="23261"/>
                  <a:pt x="1277" y="17638"/>
                  <a:pt x="1399" y="12106"/>
                </a:cubicBezTo>
                <a:cubicBezTo>
                  <a:pt x="1460" y="9522"/>
                  <a:pt x="1490" y="6939"/>
                  <a:pt x="1581" y="4355"/>
                </a:cubicBezTo>
                <a:cubicBezTo>
                  <a:pt x="1642" y="3291"/>
                  <a:pt x="1976" y="1528"/>
                  <a:pt x="1551" y="525"/>
                </a:cubicBezTo>
                <a:cubicBezTo>
                  <a:pt x="1368" y="69"/>
                  <a:pt x="1642" y="221"/>
                  <a:pt x="1247" y="8"/>
                </a:cubicBezTo>
                <a:cubicBezTo>
                  <a:pt x="1236" y="3"/>
                  <a:pt x="1224" y="0"/>
                  <a:pt x="121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"/>
          <p:cNvSpPr/>
          <p:nvPr/>
        </p:nvSpPr>
        <p:spPr>
          <a:xfrm>
            <a:off x="1798329" y="4048401"/>
            <a:ext cx="294732" cy="54194"/>
          </a:xfrm>
          <a:custGeom>
            <a:avLst/>
            <a:gdLst/>
            <a:ahLst/>
            <a:cxnLst/>
            <a:rect l="l" t="t" r="r" b="b"/>
            <a:pathLst>
              <a:path w="10915" h="2007" extrusionOk="0">
                <a:moveTo>
                  <a:pt x="10813" y="0"/>
                </a:moveTo>
                <a:cubicBezTo>
                  <a:pt x="10801" y="0"/>
                  <a:pt x="10787" y="5"/>
                  <a:pt x="10772" y="14"/>
                </a:cubicBezTo>
                <a:cubicBezTo>
                  <a:pt x="8564" y="1038"/>
                  <a:pt x="6197" y="1624"/>
                  <a:pt x="3820" y="1624"/>
                </a:cubicBezTo>
                <a:cubicBezTo>
                  <a:pt x="2597" y="1624"/>
                  <a:pt x="1372" y="1469"/>
                  <a:pt x="164" y="1139"/>
                </a:cubicBezTo>
                <a:cubicBezTo>
                  <a:pt x="149" y="1131"/>
                  <a:pt x="135" y="1128"/>
                  <a:pt x="122" y="1128"/>
                </a:cubicBezTo>
                <a:cubicBezTo>
                  <a:pt x="31" y="1128"/>
                  <a:pt x="0" y="1295"/>
                  <a:pt x="134" y="1321"/>
                </a:cubicBezTo>
                <a:cubicBezTo>
                  <a:pt x="1411" y="1730"/>
                  <a:pt x="3053" y="2007"/>
                  <a:pt x="4710" y="2007"/>
                </a:cubicBezTo>
                <a:cubicBezTo>
                  <a:pt x="6877" y="2007"/>
                  <a:pt x="9069" y="1532"/>
                  <a:pt x="10499" y="258"/>
                </a:cubicBezTo>
                <a:lnTo>
                  <a:pt x="10499" y="258"/>
                </a:lnTo>
                <a:cubicBezTo>
                  <a:pt x="10449" y="307"/>
                  <a:pt x="10480" y="357"/>
                  <a:pt x="10527" y="357"/>
                </a:cubicBezTo>
                <a:cubicBezTo>
                  <a:pt x="10537" y="357"/>
                  <a:pt x="10548" y="354"/>
                  <a:pt x="10559" y="349"/>
                </a:cubicBezTo>
                <a:lnTo>
                  <a:pt x="10559" y="379"/>
                </a:lnTo>
                <a:lnTo>
                  <a:pt x="10863" y="166"/>
                </a:lnTo>
                <a:cubicBezTo>
                  <a:pt x="10914" y="115"/>
                  <a:pt x="10880" y="0"/>
                  <a:pt x="10813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"/>
          <p:cNvSpPr/>
          <p:nvPr/>
        </p:nvSpPr>
        <p:spPr>
          <a:xfrm>
            <a:off x="2005465" y="4083073"/>
            <a:ext cx="90215" cy="18254"/>
          </a:xfrm>
          <a:custGeom>
            <a:avLst/>
            <a:gdLst/>
            <a:ahLst/>
            <a:cxnLst/>
            <a:rect l="l" t="t" r="r" b="b"/>
            <a:pathLst>
              <a:path w="3341" h="676" extrusionOk="0">
                <a:moveTo>
                  <a:pt x="3276" y="1"/>
                </a:moveTo>
                <a:cubicBezTo>
                  <a:pt x="3269" y="1"/>
                  <a:pt x="3261" y="3"/>
                  <a:pt x="3253" y="7"/>
                </a:cubicBezTo>
                <a:cubicBezTo>
                  <a:pt x="2220" y="281"/>
                  <a:pt x="1156" y="433"/>
                  <a:pt x="92" y="524"/>
                </a:cubicBezTo>
                <a:cubicBezTo>
                  <a:pt x="1" y="524"/>
                  <a:pt x="1" y="645"/>
                  <a:pt x="92" y="645"/>
                </a:cubicBezTo>
                <a:cubicBezTo>
                  <a:pt x="305" y="666"/>
                  <a:pt x="517" y="676"/>
                  <a:pt x="730" y="676"/>
                </a:cubicBezTo>
                <a:cubicBezTo>
                  <a:pt x="1156" y="676"/>
                  <a:pt x="1581" y="635"/>
                  <a:pt x="2007" y="554"/>
                </a:cubicBezTo>
                <a:cubicBezTo>
                  <a:pt x="2432" y="463"/>
                  <a:pt x="2949" y="433"/>
                  <a:pt x="3314" y="129"/>
                </a:cubicBezTo>
                <a:cubicBezTo>
                  <a:pt x="3340" y="76"/>
                  <a:pt x="3321" y="1"/>
                  <a:pt x="3276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"/>
          <p:cNvSpPr/>
          <p:nvPr/>
        </p:nvSpPr>
        <p:spPr>
          <a:xfrm>
            <a:off x="2021072" y="4111722"/>
            <a:ext cx="49631" cy="17147"/>
          </a:xfrm>
          <a:custGeom>
            <a:avLst/>
            <a:gdLst/>
            <a:ahLst/>
            <a:cxnLst/>
            <a:rect l="l" t="t" r="r" b="b"/>
            <a:pathLst>
              <a:path w="1838" h="635" extrusionOk="0">
                <a:moveTo>
                  <a:pt x="1688" y="0"/>
                </a:moveTo>
                <a:cubicBezTo>
                  <a:pt x="1674" y="0"/>
                  <a:pt x="1658" y="3"/>
                  <a:pt x="1642" y="10"/>
                </a:cubicBezTo>
                <a:cubicBezTo>
                  <a:pt x="1368" y="71"/>
                  <a:pt x="1125" y="192"/>
                  <a:pt x="882" y="253"/>
                </a:cubicBezTo>
                <a:cubicBezTo>
                  <a:pt x="608" y="314"/>
                  <a:pt x="365" y="375"/>
                  <a:pt x="122" y="405"/>
                </a:cubicBezTo>
                <a:cubicBezTo>
                  <a:pt x="0" y="435"/>
                  <a:pt x="0" y="618"/>
                  <a:pt x="122" y="618"/>
                </a:cubicBezTo>
                <a:cubicBezTo>
                  <a:pt x="191" y="629"/>
                  <a:pt x="260" y="634"/>
                  <a:pt x="328" y="634"/>
                </a:cubicBezTo>
                <a:cubicBezTo>
                  <a:pt x="800" y="634"/>
                  <a:pt x="1251" y="386"/>
                  <a:pt x="1702" y="253"/>
                </a:cubicBezTo>
                <a:cubicBezTo>
                  <a:pt x="1838" y="199"/>
                  <a:pt x="1804" y="0"/>
                  <a:pt x="168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"/>
          <p:cNvSpPr/>
          <p:nvPr/>
        </p:nvSpPr>
        <p:spPr>
          <a:xfrm>
            <a:off x="2020235" y="4155952"/>
            <a:ext cx="50468" cy="22547"/>
          </a:xfrm>
          <a:custGeom>
            <a:avLst/>
            <a:gdLst/>
            <a:ahLst/>
            <a:cxnLst/>
            <a:rect l="l" t="t" r="r" b="b"/>
            <a:pathLst>
              <a:path w="1869" h="835" extrusionOk="0">
                <a:moveTo>
                  <a:pt x="1692" y="1"/>
                </a:moveTo>
                <a:cubicBezTo>
                  <a:pt x="1676" y="1"/>
                  <a:pt x="1659" y="5"/>
                  <a:pt x="1642" y="13"/>
                </a:cubicBezTo>
                <a:cubicBezTo>
                  <a:pt x="1338" y="135"/>
                  <a:pt x="1065" y="226"/>
                  <a:pt x="761" y="317"/>
                </a:cubicBezTo>
                <a:cubicBezTo>
                  <a:pt x="518" y="378"/>
                  <a:pt x="244" y="317"/>
                  <a:pt x="62" y="500"/>
                </a:cubicBezTo>
                <a:cubicBezTo>
                  <a:pt x="1" y="560"/>
                  <a:pt x="1" y="652"/>
                  <a:pt x="62" y="712"/>
                </a:cubicBezTo>
                <a:cubicBezTo>
                  <a:pt x="155" y="799"/>
                  <a:pt x="270" y="834"/>
                  <a:pt x="398" y="834"/>
                </a:cubicBezTo>
                <a:cubicBezTo>
                  <a:pt x="851" y="834"/>
                  <a:pt x="1455" y="385"/>
                  <a:pt x="1764" y="196"/>
                </a:cubicBezTo>
                <a:cubicBezTo>
                  <a:pt x="1868" y="143"/>
                  <a:pt x="1793" y="1"/>
                  <a:pt x="169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"/>
          <p:cNvSpPr/>
          <p:nvPr/>
        </p:nvSpPr>
        <p:spPr>
          <a:xfrm>
            <a:off x="2046671" y="4198805"/>
            <a:ext cx="15472" cy="8614"/>
          </a:xfrm>
          <a:custGeom>
            <a:avLst/>
            <a:gdLst/>
            <a:ahLst/>
            <a:cxnLst/>
            <a:rect l="l" t="t" r="r" b="b"/>
            <a:pathLst>
              <a:path w="573" h="319" extrusionOk="0">
                <a:moveTo>
                  <a:pt x="351" y="1"/>
                </a:moveTo>
                <a:cubicBezTo>
                  <a:pt x="200" y="1"/>
                  <a:pt x="78" y="87"/>
                  <a:pt x="25" y="220"/>
                </a:cubicBezTo>
                <a:cubicBezTo>
                  <a:pt x="0" y="269"/>
                  <a:pt x="36" y="319"/>
                  <a:pt x="83" y="319"/>
                </a:cubicBezTo>
                <a:cubicBezTo>
                  <a:pt x="94" y="319"/>
                  <a:pt x="105" y="316"/>
                  <a:pt x="116" y="311"/>
                </a:cubicBezTo>
                <a:cubicBezTo>
                  <a:pt x="181" y="289"/>
                  <a:pt x="245" y="268"/>
                  <a:pt x="310" y="268"/>
                </a:cubicBezTo>
                <a:cubicBezTo>
                  <a:pt x="336" y="268"/>
                  <a:pt x="363" y="271"/>
                  <a:pt x="390" y="280"/>
                </a:cubicBezTo>
                <a:cubicBezTo>
                  <a:pt x="572" y="280"/>
                  <a:pt x="572" y="37"/>
                  <a:pt x="390" y="7"/>
                </a:cubicBezTo>
                <a:lnTo>
                  <a:pt x="420" y="7"/>
                </a:lnTo>
                <a:cubicBezTo>
                  <a:pt x="396" y="3"/>
                  <a:pt x="373" y="1"/>
                  <a:pt x="35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"/>
          <p:cNvSpPr/>
          <p:nvPr/>
        </p:nvSpPr>
        <p:spPr>
          <a:xfrm>
            <a:off x="2053907" y="4252891"/>
            <a:ext cx="6265" cy="3834"/>
          </a:xfrm>
          <a:custGeom>
            <a:avLst/>
            <a:gdLst/>
            <a:ahLst/>
            <a:cxnLst/>
            <a:rect l="l" t="t" r="r" b="b"/>
            <a:pathLst>
              <a:path w="232" h="142" extrusionOk="0">
                <a:moveTo>
                  <a:pt x="158" y="0"/>
                </a:moveTo>
                <a:cubicBezTo>
                  <a:pt x="148" y="0"/>
                  <a:pt x="135" y="3"/>
                  <a:pt x="122" y="10"/>
                </a:cubicBezTo>
                <a:lnTo>
                  <a:pt x="30" y="40"/>
                </a:lnTo>
                <a:cubicBezTo>
                  <a:pt x="0" y="40"/>
                  <a:pt x="0" y="101"/>
                  <a:pt x="30" y="101"/>
                </a:cubicBezTo>
                <a:lnTo>
                  <a:pt x="122" y="131"/>
                </a:lnTo>
                <a:cubicBezTo>
                  <a:pt x="135" y="138"/>
                  <a:pt x="148" y="141"/>
                  <a:pt x="158" y="141"/>
                </a:cubicBezTo>
                <a:cubicBezTo>
                  <a:pt x="231" y="141"/>
                  <a:pt x="231" y="0"/>
                  <a:pt x="15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"/>
          <p:cNvSpPr/>
          <p:nvPr/>
        </p:nvSpPr>
        <p:spPr>
          <a:xfrm>
            <a:off x="2047319" y="4289183"/>
            <a:ext cx="33699" cy="396856"/>
          </a:xfrm>
          <a:custGeom>
            <a:avLst/>
            <a:gdLst/>
            <a:ahLst/>
            <a:cxnLst/>
            <a:rect l="l" t="t" r="r" b="b"/>
            <a:pathLst>
              <a:path w="1248" h="14697" extrusionOk="0">
                <a:moveTo>
                  <a:pt x="296" y="1"/>
                </a:moveTo>
                <a:cubicBezTo>
                  <a:pt x="260" y="1"/>
                  <a:pt x="214" y="27"/>
                  <a:pt x="214" y="64"/>
                </a:cubicBezTo>
                <a:cubicBezTo>
                  <a:pt x="974" y="4867"/>
                  <a:pt x="1" y="9821"/>
                  <a:pt x="822" y="14654"/>
                </a:cubicBezTo>
                <a:cubicBezTo>
                  <a:pt x="822" y="14681"/>
                  <a:pt x="852" y="14696"/>
                  <a:pt x="886" y="14696"/>
                </a:cubicBezTo>
                <a:cubicBezTo>
                  <a:pt x="928" y="14696"/>
                  <a:pt x="974" y="14674"/>
                  <a:pt x="974" y="14624"/>
                </a:cubicBezTo>
                <a:cubicBezTo>
                  <a:pt x="457" y="9791"/>
                  <a:pt x="1247" y="4806"/>
                  <a:pt x="335" y="34"/>
                </a:cubicBezTo>
                <a:cubicBezTo>
                  <a:pt x="335" y="10"/>
                  <a:pt x="318" y="1"/>
                  <a:pt x="296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"/>
          <p:cNvSpPr/>
          <p:nvPr/>
        </p:nvSpPr>
        <p:spPr>
          <a:xfrm>
            <a:off x="1702605" y="4880484"/>
            <a:ext cx="387864" cy="37425"/>
          </a:xfrm>
          <a:custGeom>
            <a:avLst/>
            <a:gdLst/>
            <a:ahLst/>
            <a:cxnLst/>
            <a:rect l="l" t="t" r="r" b="b"/>
            <a:pathLst>
              <a:path w="14364" h="1386" extrusionOk="0">
                <a:moveTo>
                  <a:pt x="14271" y="0"/>
                </a:moveTo>
                <a:cubicBezTo>
                  <a:pt x="14256" y="0"/>
                  <a:pt x="14240" y="6"/>
                  <a:pt x="14226" y="20"/>
                </a:cubicBezTo>
                <a:cubicBezTo>
                  <a:pt x="13344" y="811"/>
                  <a:pt x="11642" y="780"/>
                  <a:pt x="10609" y="841"/>
                </a:cubicBezTo>
                <a:cubicBezTo>
                  <a:pt x="9423" y="932"/>
                  <a:pt x="8238" y="963"/>
                  <a:pt x="7053" y="993"/>
                </a:cubicBezTo>
                <a:cubicBezTo>
                  <a:pt x="5695" y="1029"/>
                  <a:pt x="4305" y="1076"/>
                  <a:pt x="2922" y="1076"/>
                </a:cubicBezTo>
                <a:cubicBezTo>
                  <a:pt x="1982" y="1076"/>
                  <a:pt x="1045" y="1055"/>
                  <a:pt x="122" y="993"/>
                </a:cubicBezTo>
                <a:cubicBezTo>
                  <a:pt x="1" y="993"/>
                  <a:pt x="31" y="1145"/>
                  <a:pt x="122" y="1176"/>
                </a:cubicBezTo>
                <a:cubicBezTo>
                  <a:pt x="1429" y="1328"/>
                  <a:pt x="2761" y="1386"/>
                  <a:pt x="4095" y="1386"/>
                </a:cubicBezTo>
                <a:cubicBezTo>
                  <a:pt x="5678" y="1386"/>
                  <a:pt x="7265" y="1305"/>
                  <a:pt x="8815" y="1206"/>
                </a:cubicBezTo>
                <a:cubicBezTo>
                  <a:pt x="10366" y="1115"/>
                  <a:pt x="13101" y="1297"/>
                  <a:pt x="14317" y="112"/>
                </a:cubicBezTo>
                <a:cubicBezTo>
                  <a:pt x="14364" y="65"/>
                  <a:pt x="14321" y="0"/>
                  <a:pt x="1427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"/>
          <p:cNvSpPr/>
          <p:nvPr/>
        </p:nvSpPr>
        <p:spPr>
          <a:xfrm>
            <a:off x="1623811" y="4099652"/>
            <a:ext cx="47362" cy="9964"/>
          </a:xfrm>
          <a:custGeom>
            <a:avLst/>
            <a:gdLst/>
            <a:ahLst/>
            <a:cxnLst/>
            <a:rect l="l" t="t" r="r" b="b"/>
            <a:pathLst>
              <a:path w="1754" h="369" extrusionOk="0">
                <a:moveTo>
                  <a:pt x="92" y="1"/>
                </a:moveTo>
                <a:cubicBezTo>
                  <a:pt x="1" y="1"/>
                  <a:pt x="1" y="122"/>
                  <a:pt x="92" y="122"/>
                </a:cubicBezTo>
                <a:cubicBezTo>
                  <a:pt x="578" y="183"/>
                  <a:pt x="1095" y="305"/>
                  <a:pt x="1581" y="366"/>
                </a:cubicBezTo>
                <a:cubicBezTo>
                  <a:pt x="1591" y="368"/>
                  <a:pt x="1601" y="369"/>
                  <a:pt x="1610" y="369"/>
                </a:cubicBezTo>
                <a:cubicBezTo>
                  <a:pt x="1737" y="369"/>
                  <a:pt x="1754" y="181"/>
                  <a:pt x="1612" y="153"/>
                </a:cubicBezTo>
                <a:cubicBezTo>
                  <a:pt x="1338" y="122"/>
                  <a:pt x="1065" y="92"/>
                  <a:pt x="791" y="62"/>
                </a:cubicBezTo>
                <a:cubicBezTo>
                  <a:pt x="548" y="1"/>
                  <a:pt x="305" y="1"/>
                  <a:pt x="9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"/>
          <p:cNvSpPr/>
          <p:nvPr/>
        </p:nvSpPr>
        <p:spPr>
          <a:xfrm>
            <a:off x="5826102" y="4549217"/>
            <a:ext cx="482643" cy="196416"/>
          </a:xfrm>
          <a:custGeom>
            <a:avLst/>
            <a:gdLst/>
            <a:ahLst/>
            <a:cxnLst/>
            <a:rect l="l" t="t" r="r" b="b"/>
            <a:pathLst>
              <a:path w="17874" h="7274" extrusionOk="0">
                <a:moveTo>
                  <a:pt x="17858" y="0"/>
                </a:moveTo>
                <a:cubicBezTo>
                  <a:pt x="17854" y="0"/>
                  <a:pt x="17849" y="3"/>
                  <a:pt x="17843" y="9"/>
                </a:cubicBezTo>
                <a:cubicBezTo>
                  <a:pt x="11916" y="2410"/>
                  <a:pt x="5958" y="4781"/>
                  <a:pt x="31" y="7182"/>
                </a:cubicBezTo>
                <a:cubicBezTo>
                  <a:pt x="1" y="7182"/>
                  <a:pt x="31" y="7273"/>
                  <a:pt x="62" y="7273"/>
                </a:cubicBezTo>
                <a:cubicBezTo>
                  <a:pt x="3283" y="5966"/>
                  <a:pt x="6475" y="4659"/>
                  <a:pt x="9667" y="3352"/>
                </a:cubicBezTo>
                <a:cubicBezTo>
                  <a:pt x="11186" y="2744"/>
                  <a:pt x="12706" y="2197"/>
                  <a:pt x="14226" y="1559"/>
                </a:cubicBezTo>
                <a:cubicBezTo>
                  <a:pt x="14621" y="1376"/>
                  <a:pt x="14925" y="1225"/>
                  <a:pt x="15320" y="1073"/>
                </a:cubicBezTo>
                <a:cubicBezTo>
                  <a:pt x="15715" y="890"/>
                  <a:pt x="17326" y="495"/>
                  <a:pt x="17661" y="191"/>
                </a:cubicBezTo>
                <a:lnTo>
                  <a:pt x="17661" y="191"/>
                </a:lnTo>
                <a:cubicBezTo>
                  <a:pt x="17639" y="213"/>
                  <a:pt x="17648" y="234"/>
                  <a:pt x="17666" y="234"/>
                </a:cubicBezTo>
                <a:cubicBezTo>
                  <a:pt x="17673" y="234"/>
                  <a:pt x="17682" y="230"/>
                  <a:pt x="17691" y="221"/>
                </a:cubicBezTo>
                <a:lnTo>
                  <a:pt x="17873" y="39"/>
                </a:lnTo>
                <a:cubicBezTo>
                  <a:pt x="17873" y="39"/>
                  <a:pt x="17873" y="0"/>
                  <a:pt x="17858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"/>
          <p:cNvSpPr/>
          <p:nvPr/>
        </p:nvSpPr>
        <p:spPr>
          <a:xfrm>
            <a:off x="5827939" y="4550918"/>
            <a:ext cx="608609" cy="200575"/>
          </a:xfrm>
          <a:custGeom>
            <a:avLst/>
            <a:gdLst/>
            <a:ahLst/>
            <a:cxnLst/>
            <a:rect l="l" t="t" r="r" b="b"/>
            <a:pathLst>
              <a:path w="22539" h="7428" extrusionOk="0">
                <a:moveTo>
                  <a:pt x="22499" y="0"/>
                </a:moveTo>
                <a:cubicBezTo>
                  <a:pt x="22495" y="0"/>
                  <a:pt x="22491" y="2"/>
                  <a:pt x="22486" y="6"/>
                </a:cubicBezTo>
                <a:cubicBezTo>
                  <a:pt x="15039" y="2560"/>
                  <a:pt x="7714" y="5386"/>
                  <a:pt x="54" y="7332"/>
                </a:cubicBezTo>
                <a:cubicBezTo>
                  <a:pt x="0" y="7332"/>
                  <a:pt x="18" y="7428"/>
                  <a:pt x="66" y="7428"/>
                </a:cubicBezTo>
                <a:cubicBezTo>
                  <a:pt x="72" y="7428"/>
                  <a:pt x="78" y="7426"/>
                  <a:pt x="85" y="7423"/>
                </a:cubicBezTo>
                <a:cubicBezTo>
                  <a:pt x="7775" y="5538"/>
                  <a:pt x="15039" y="2651"/>
                  <a:pt x="22486" y="67"/>
                </a:cubicBezTo>
                <a:cubicBezTo>
                  <a:pt x="22538" y="67"/>
                  <a:pt x="22524" y="0"/>
                  <a:pt x="22499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"/>
          <p:cNvSpPr/>
          <p:nvPr/>
        </p:nvSpPr>
        <p:spPr>
          <a:xfrm>
            <a:off x="6051006" y="4457516"/>
            <a:ext cx="396451" cy="128883"/>
          </a:xfrm>
          <a:custGeom>
            <a:avLst/>
            <a:gdLst/>
            <a:ahLst/>
            <a:cxnLst/>
            <a:rect l="l" t="t" r="r" b="b"/>
            <a:pathLst>
              <a:path w="14682" h="4773" extrusionOk="0">
                <a:moveTo>
                  <a:pt x="14620" y="0"/>
                </a:moveTo>
                <a:cubicBezTo>
                  <a:pt x="9696" y="1307"/>
                  <a:pt x="4985" y="3283"/>
                  <a:pt x="61" y="4681"/>
                </a:cubicBezTo>
                <a:cubicBezTo>
                  <a:pt x="0" y="4681"/>
                  <a:pt x="31" y="4772"/>
                  <a:pt x="91" y="4772"/>
                </a:cubicBezTo>
                <a:cubicBezTo>
                  <a:pt x="5015" y="3435"/>
                  <a:pt x="9696" y="1399"/>
                  <a:pt x="14651" y="61"/>
                </a:cubicBezTo>
                <a:cubicBezTo>
                  <a:pt x="14681" y="61"/>
                  <a:pt x="14681" y="0"/>
                  <a:pt x="1465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"/>
          <p:cNvSpPr/>
          <p:nvPr/>
        </p:nvSpPr>
        <p:spPr>
          <a:xfrm>
            <a:off x="6383623" y="4475581"/>
            <a:ext cx="116975" cy="28083"/>
          </a:xfrm>
          <a:custGeom>
            <a:avLst/>
            <a:gdLst/>
            <a:ahLst/>
            <a:cxnLst/>
            <a:rect l="l" t="t" r="r" b="b"/>
            <a:pathLst>
              <a:path w="4332" h="1040" extrusionOk="0">
                <a:moveTo>
                  <a:pt x="4217" y="0"/>
                </a:moveTo>
                <a:cubicBezTo>
                  <a:pt x="4225" y="0"/>
                  <a:pt x="4232" y="1"/>
                  <a:pt x="4238" y="2"/>
                </a:cubicBezTo>
                <a:lnTo>
                  <a:pt x="4238" y="2"/>
                </a:lnTo>
                <a:cubicBezTo>
                  <a:pt x="4241" y="2"/>
                  <a:pt x="4245" y="1"/>
                  <a:pt x="4248" y="0"/>
                </a:cubicBezTo>
                <a:close/>
                <a:moveTo>
                  <a:pt x="4238" y="2"/>
                </a:moveTo>
                <a:lnTo>
                  <a:pt x="4238" y="2"/>
                </a:lnTo>
                <a:cubicBezTo>
                  <a:pt x="2843" y="335"/>
                  <a:pt x="1418" y="518"/>
                  <a:pt x="53" y="942"/>
                </a:cubicBezTo>
                <a:cubicBezTo>
                  <a:pt x="1" y="968"/>
                  <a:pt x="16" y="1040"/>
                  <a:pt x="60" y="1040"/>
                </a:cubicBezTo>
                <a:cubicBezTo>
                  <a:pt x="67" y="1040"/>
                  <a:pt x="75" y="1038"/>
                  <a:pt x="84" y="1034"/>
                </a:cubicBezTo>
                <a:cubicBezTo>
                  <a:pt x="1482" y="699"/>
                  <a:pt x="2880" y="456"/>
                  <a:pt x="4248" y="152"/>
                </a:cubicBezTo>
                <a:cubicBezTo>
                  <a:pt x="4332" y="124"/>
                  <a:pt x="4313" y="19"/>
                  <a:pt x="4238" y="2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"/>
          <p:cNvSpPr/>
          <p:nvPr/>
        </p:nvSpPr>
        <p:spPr>
          <a:xfrm>
            <a:off x="6379303" y="4407724"/>
            <a:ext cx="112897" cy="46525"/>
          </a:xfrm>
          <a:custGeom>
            <a:avLst/>
            <a:gdLst/>
            <a:ahLst/>
            <a:cxnLst/>
            <a:rect l="l" t="t" r="r" b="b"/>
            <a:pathLst>
              <a:path w="4181" h="1723" extrusionOk="0">
                <a:moveTo>
                  <a:pt x="4129" y="0"/>
                </a:moveTo>
                <a:cubicBezTo>
                  <a:pt x="4120" y="0"/>
                  <a:pt x="4111" y="6"/>
                  <a:pt x="4104" y="21"/>
                </a:cubicBezTo>
                <a:lnTo>
                  <a:pt x="4073" y="21"/>
                </a:lnTo>
                <a:cubicBezTo>
                  <a:pt x="3466" y="385"/>
                  <a:pt x="2827" y="750"/>
                  <a:pt x="2189" y="1024"/>
                </a:cubicBezTo>
                <a:cubicBezTo>
                  <a:pt x="1490" y="1267"/>
                  <a:pt x="760" y="1480"/>
                  <a:pt x="31" y="1632"/>
                </a:cubicBezTo>
                <a:cubicBezTo>
                  <a:pt x="0" y="1632"/>
                  <a:pt x="0" y="1723"/>
                  <a:pt x="61" y="1723"/>
                </a:cubicBezTo>
                <a:cubicBezTo>
                  <a:pt x="791" y="1540"/>
                  <a:pt x="1520" y="1358"/>
                  <a:pt x="2219" y="1115"/>
                </a:cubicBezTo>
                <a:cubicBezTo>
                  <a:pt x="2888" y="811"/>
                  <a:pt x="3526" y="477"/>
                  <a:pt x="4134" y="81"/>
                </a:cubicBezTo>
                <a:cubicBezTo>
                  <a:pt x="4180" y="58"/>
                  <a:pt x="4156" y="0"/>
                  <a:pt x="4129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"/>
          <p:cNvSpPr/>
          <p:nvPr/>
        </p:nvSpPr>
        <p:spPr>
          <a:xfrm>
            <a:off x="5768020" y="4655310"/>
            <a:ext cx="473408" cy="173329"/>
          </a:xfrm>
          <a:custGeom>
            <a:avLst/>
            <a:gdLst/>
            <a:ahLst/>
            <a:cxnLst/>
            <a:rect l="l" t="t" r="r" b="b"/>
            <a:pathLst>
              <a:path w="17532" h="6419" extrusionOk="0">
                <a:moveTo>
                  <a:pt x="17471" y="1"/>
                </a:moveTo>
                <a:cubicBezTo>
                  <a:pt x="11514" y="1672"/>
                  <a:pt x="5982" y="4560"/>
                  <a:pt x="54" y="6293"/>
                </a:cubicBezTo>
                <a:cubicBezTo>
                  <a:pt x="0" y="6320"/>
                  <a:pt x="18" y="6419"/>
                  <a:pt x="66" y="6419"/>
                </a:cubicBezTo>
                <a:cubicBezTo>
                  <a:pt x="72" y="6419"/>
                  <a:pt x="78" y="6418"/>
                  <a:pt x="85" y="6414"/>
                </a:cubicBezTo>
                <a:cubicBezTo>
                  <a:pt x="6042" y="4712"/>
                  <a:pt x="11544" y="1764"/>
                  <a:pt x="17502" y="92"/>
                </a:cubicBezTo>
                <a:cubicBezTo>
                  <a:pt x="17532" y="61"/>
                  <a:pt x="17532" y="31"/>
                  <a:pt x="1750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"/>
          <p:cNvSpPr/>
          <p:nvPr/>
        </p:nvSpPr>
        <p:spPr>
          <a:xfrm>
            <a:off x="5776850" y="4611809"/>
            <a:ext cx="244616" cy="73069"/>
          </a:xfrm>
          <a:custGeom>
            <a:avLst/>
            <a:gdLst/>
            <a:ahLst/>
            <a:cxnLst/>
            <a:rect l="l" t="t" r="r" b="b"/>
            <a:pathLst>
              <a:path w="9059" h="2706" extrusionOk="0">
                <a:moveTo>
                  <a:pt x="8998" y="1"/>
                </a:moveTo>
                <a:cubicBezTo>
                  <a:pt x="5989" y="730"/>
                  <a:pt x="2889" y="1429"/>
                  <a:pt x="31" y="2645"/>
                </a:cubicBezTo>
                <a:cubicBezTo>
                  <a:pt x="1" y="2645"/>
                  <a:pt x="31" y="2706"/>
                  <a:pt x="62" y="2706"/>
                </a:cubicBezTo>
                <a:cubicBezTo>
                  <a:pt x="2919" y="1521"/>
                  <a:pt x="6019" y="791"/>
                  <a:pt x="8998" y="62"/>
                </a:cubicBezTo>
                <a:cubicBezTo>
                  <a:pt x="9059" y="62"/>
                  <a:pt x="9059" y="1"/>
                  <a:pt x="8998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"/>
          <p:cNvSpPr/>
          <p:nvPr/>
        </p:nvSpPr>
        <p:spPr>
          <a:xfrm>
            <a:off x="5661144" y="4666651"/>
            <a:ext cx="255147" cy="84707"/>
          </a:xfrm>
          <a:custGeom>
            <a:avLst/>
            <a:gdLst/>
            <a:ahLst/>
            <a:cxnLst/>
            <a:rect l="l" t="t" r="r" b="b"/>
            <a:pathLst>
              <a:path w="9449" h="3137" extrusionOk="0">
                <a:moveTo>
                  <a:pt x="9424" y="0"/>
                </a:moveTo>
                <a:cubicBezTo>
                  <a:pt x="9423" y="0"/>
                  <a:pt x="9423" y="2"/>
                  <a:pt x="9423" y="6"/>
                </a:cubicBezTo>
                <a:cubicBezTo>
                  <a:pt x="7842" y="280"/>
                  <a:pt x="6292" y="675"/>
                  <a:pt x="4742" y="1131"/>
                </a:cubicBezTo>
                <a:cubicBezTo>
                  <a:pt x="3131" y="1678"/>
                  <a:pt x="1642" y="2529"/>
                  <a:pt x="31" y="3076"/>
                </a:cubicBezTo>
                <a:cubicBezTo>
                  <a:pt x="0" y="3076"/>
                  <a:pt x="31" y="3137"/>
                  <a:pt x="31" y="3137"/>
                </a:cubicBezTo>
                <a:cubicBezTo>
                  <a:pt x="1642" y="2559"/>
                  <a:pt x="3131" y="1739"/>
                  <a:pt x="4742" y="1192"/>
                </a:cubicBezTo>
                <a:cubicBezTo>
                  <a:pt x="6292" y="736"/>
                  <a:pt x="7842" y="341"/>
                  <a:pt x="9423" y="67"/>
                </a:cubicBezTo>
                <a:cubicBezTo>
                  <a:pt x="9449" y="67"/>
                  <a:pt x="9430" y="0"/>
                  <a:pt x="942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"/>
          <p:cNvSpPr/>
          <p:nvPr/>
        </p:nvSpPr>
        <p:spPr>
          <a:xfrm>
            <a:off x="5689038" y="4758729"/>
            <a:ext cx="91133" cy="25463"/>
          </a:xfrm>
          <a:custGeom>
            <a:avLst/>
            <a:gdLst/>
            <a:ahLst/>
            <a:cxnLst/>
            <a:rect l="l" t="t" r="r" b="b"/>
            <a:pathLst>
              <a:path w="3375" h="943" extrusionOk="0">
                <a:moveTo>
                  <a:pt x="3283" y="1"/>
                </a:moveTo>
                <a:lnTo>
                  <a:pt x="3283" y="31"/>
                </a:lnTo>
                <a:cubicBezTo>
                  <a:pt x="2736" y="183"/>
                  <a:pt x="2189" y="305"/>
                  <a:pt x="1642" y="456"/>
                </a:cubicBezTo>
                <a:cubicBezTo>
                  <a:pt x="1125" y="639"/>
                  <a:pt x="578" y="760"/>
                  <a:pt x="31" y="852"/>
                </a:cubicBezTo>
                <a:cubicBezTo>
                  <a:pt x="1" y="852"/>
                  <a:pt x="1" y="943"/>
                  <a:pt x="31" y="943"/>
                </a:cubicBezTo>
                <a:cubicBezTo>
                  <a:pt x="548" y="852"/>
                  <a:pt x="1034" y="730"/>
                  <a:pt x="1551" y="548"/>
                </a:cubicBezTo>
                <a:cubicBezTo>
                  <a:pt x="2128" y="396"/>
                  <a:pt x="2736" y="274"/>
                  <a:pt x="3314" y="122"/>
                </a:cubicBezTo>
                <a:cubicBezTo>
                  <a:pt x="3375" y="92"/>
                  <a:pt x="3344" y="1"/>
                  <a:pt x="3283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"/>
          <p:cNvSpPr/>
          <p:nvPr/>
        </p:nvSpPr>
        <p:spPr>
          <a:xfrm>
            <a:off x="6260303" y="4575490"/>
            <a:ext cx="197658" cy="95454"/>
          </a:xfrm>
          <a:custGeom>
            <a:avLst/>
            <a:gdLst/>
            <a:ahLst/>
            <a:cxnLst/>
            <a:rect l="l" t="t" r="r" b="b"/>
            <a:pathLst>
              <a:path w="7320" h="3535" extrusionOk="0">
                <a:moveTo>
                  <a:pt x="7254" y="0"/>
                </a:moveTo>
                <a:cubicBezTo>
                  <a:pt x="7247" y="0"/>
                  <a:pt x="7240" y="3"/>
                  <a:pt x="7234" y="8"/>
                </a:cubicBezTo>
                <a:lnTo>
                  <a:pt x="7265" y="8"/>
                </a:lnTo>
                <a:cubicBezTo>
                  <a:pt x="5410" y="1832"/>
                  <a:pt x="2492" y="2714"/>
                  <a:pt x="61" y="3473"/>
                </a:cubicBezTo>
                <a:cubicBezTo>
                  <a:pt x="0" y="3473"/>
                  <a:pt x="30" y="3534"/>
                  <a:pt x="61" y="3534"/>
                </a:cubicBezTo>
                <a:cubicBezTo>
                  <a:pt x="2523" y="2835"/>
                  <a:pt x="5441" y="1923"/>
                  <a:pt x="7295" y="69"/>
                </a:cubicBezTo>
                <a:cubicBezTo>
                  <a:pt x="7320" y="45"/>
                  <a:pt x="7285" y="0"/>
                  <a:pt x="7254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"/>
          <p:cNvSpPr/>
          <p:nvPr/>
        </p:nvSpPr>
        <p:spPr>
          <a:xfrm>
            <a:off x="4776353" y="4647938"/>
            <a:ext cx="307801" cy="89486"/>
          </a:xfrm>
          <a:custGeom>
            <a:avLst/>
            <a:gdLst/>
            <a:ahLst/>
            <a:cxnLst/>
            <a:rect l="l" t="t" r="r" b="b"/>
            <a:pathLst>
              <a:path w="11399" h="3314" extrusionOk="0">
                <a:moveTo>
                  <a:pt x="31" y="0"/>
                </a:moveTo>
                <a:cubicBezTo>
                  <a:pt x="1" y="0"/>
                  <a:pt x="1" y="31"/>
                  <a:pt x="31" y="31"/>
                </a:cubicBezTo>
                <a:cubicBezTo>
                  <a:pt x="3800" y="1094"/>
                  <a:pt x="7569" y="2128"/>
                  <a:pt x="11308" y="3313"/>
                </a:cubicBezTo>
                <a:cubicBezTo>
                  <a:pt x="11369" y="3313"/>
                  <a:pt x="11399" y="3252"/>
                  <a:pt x="11338" y="3222"/>
                </a:cubicBezTo>
                <a:cubicBezTo>
                  <a:pt x="7600" y="2037"/>
                  <a:pt x="3800" y="1064"/>
                  <a:pt x="3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"/>
          <p:cNvSpPr/>
          <p:nvPr/>
        </p:nvSpPr>
        <p:spPr>
          <a:xfrm>
            <a:off x="4828063" y="4716875"/>
            <a:ext cx="566350" cy="144463"/>
          </a:xfrm>
          <a:custGeom>
            <a:avLst/>
            <a:gdLst/>
            <a:ahLst/>
            <a:cxnLst/>
            <a:rect l="l" t="t" r="r" b="b"/>
            <a:pathLst>
              <a:path w="20974" h="5350" extrusionOk="0">
                <a:moveTo>
                  <a:pt x="31" y="0"/>
                </a:moveTo>
                <a:cubicBezTo>
                  <a:pt x="1" y="0"/>
                  <a:pt x="1" y="31"/>
                  <a:pt x="31" y="31"/>
                </a:cubicBezTo>
                <a:cubicBezTo>
                  <a:pt x="6748" y="2493"/>
                  <a:pt x="13861" y="4073"/>
                  <a:pt x="20913" y="5350"/>
                </a:cubicBezTo>
                <a:cubicBezTo>
                  <a:pt x="20974" y="5350"/>
                  <a:pt x="20974" y="5289"/>
                  <a:pt x="20943" y="5259"/>
                </a:cubicBezTo>
                <a:cubicBezTo>
                  <a:pt x="13891" y="3982"/>
                  <a:pt x="6779" y="2432"/>
                  <a:pt x="3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"/>
          <p:cNvSpPr/>
          <p:nvPr/>
        </p:nvSpPr>
        <p:spPr>
          <a:xfrm>
            <a:off x="4774706" y="4592124"/>
            <a:ext cx="498250" cy="109171"/>
          </a:xfrm>
          <a:custGeom>
            <a:avLst/>
            <a:gdLst/>
            <a:ahLst/>
            <a:cxnLst/>
            <a:rect l="l" t="t" r="r" b="b"/>
            <a:pathLst>
              <a:path w="18452" h="4043" extrusionOk="0">
                <a:moveTo>
                  <a:pt x="92" y="0"/>
                </a:moveTo>
                <a:cubicBezTo>
                  <a:pt x="31" y="0"/>
                  <a:pt x="1" y="61"/>
                  <a:pt x="62" y="91"/>
                </a:cubicBezTo>
                <a:lnTo>
                  <a:pt x="92" y="91"/>
                </a:lnTo>
                <a:cubicBezTo>
                  <a:pt x="6171" y="1368"/>
                  <a:pt x="12372" y="2432"/>
                  <a:pt x="18421" y="4043"/>
                </a:cubicBezTo>
                <a:cubicBezTo>
                  <a:pt x="18451" y="4043"/>
                  <a:pt x="18451" y="3982"/>
                  <a:pt x="18421" y="3982"/>
                </a:cubicBezTo>
                <a:cubicBezTo>
                  <a:pt x="12402" y="2310"/>
                  <a:pt x="6202" y="1277"/>
                  <a:pt x="9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"/>
          <p:cNvSpPr/>
          <p:nvPr/>
        </p:nvSpPr>
        <p:spPr>
          <a:xfrm>
            <a:off x="5159654" y="4710314"/>
            <a:ext cx="289764" cy="62403"/>
          </a:xfrm>
          <a:custGeom>
            <a:avLst/>
            <a:gdLst/>
            <a:ahLst/>
            <a:cxnLst/>
            <a:rect l="l" t="t" r="r" b="b"/>
            <a:pathLst>
              <a:path w="10731" h="2311" extrusionOk="0">
                <a:moveTo>
                  <a:pt x="92" y="0"/>
                </a:moveTo>
                <a:cubicBezTo>
                  <a:pt x="31" y="0"/>
                  <a:pt x="0" y="61"/>
                  <a:pt x="61" y="91"/>
                </a:cubicBezTo>
                <a:lnTo>
                  <a:pt x="92" y="91"/>
                </a:lnTo>
                <a:cubicBezTo>
                  <a:pt x="3618" y="669"/>
                  <a:pt x="7174" y="1429"/>
                  <a:pt x="10669" y="2310"/>
                </a:cubicBezTo>
                <a:cubicBezTo>
                  <a:pt x="10700" y="2310"/>
                  <a:pt x="10730" y="2280"/>
                  <a:pt x="10669" y="2249"/>
                </a:cubicBezTo>
                <a:cubicBezTo>
                  <a:pt x="7174" y="1338"/>
                  <a:pt x="3648" y="578"/>
                  <a:pt x="9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2"/>
          <p:cNvSpPr/>
          <p:nvPr/>
        </p:nvSpPr>
        <p:spPr>
          <a:xfrm>
            <a:off x="5245819" y="4757082"/>
            <a:ext cx="256119" cy="65697"/>
          </a:xfrm>
          <a:custGeom>
            <a:avLst/>
            <a:gdLst/>
            <a:ahLst/>
            <a:cxnLst/>
            <a:rect l="l" t="t" r="r" b="b"/>
            <a:pathLst>
              <a:path w="9485" h="2433" extrusionOk="0">
                <a:moveTo>
                  <a:pt x="62" y="1"/>
                </a:moveTo>
                <a:cubicBezTo>
                  <a:pt x="1" y="1"/>
                  <a:pt x="1" y="92"/>
                  <a:pt x="62" y="92"/>
                </a:cubicBezTo>
                <a:cubicBezTo>
                  <a:pt x="3223" y="457"/>
                  <a:pt x="6354" y="1612"/>
                  <a:pt x="9424" y="2432"/>
                </a:cubicBezTo>
                <a:cubicBezTo>
                  <a:pt x="9454" y="2432"/>
                  <a:pt x="9484" y="2341"/>
                  <a:pt x="9424" y="2341"/>
                </a:cubicBezTo>
                <a:cubicBezTo>
                  <a:pt x="6354" y="1521"/>
                  <a:pt x="3223" y="366"/>
                  <a:pt x="6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2"/>
          <p:cNvSpPr/>
          <p:nvPr/>
        </p:nvSpPr>
        <p:spPr>
          <a:xfrm>
            <a:off x="5425790" y="4723329"/>
            <a:ext cx="90107" cy="25571"/>
          </a:xfrm>
          <a:custGeom>
            <a:avLst/>
            <a:gdLst/>
            <a:ahLst/>
            <a:cxnLst/>
            <a:rect l="l" t="t" r="r" b="b"/>
            <a:pathLst>
              <a:path w="3337" h="947" extrusionOk="0">
                <a:moveTo>
                  <a:pt x="98" y="1"/>
                </a:moveTo>
                <a:cubicBezTo>
                  <a:pt x="44" y="1"/>
                  <a:pt x="1" y="126"/>
                  <a:pt x="84" y="126"/>
                </a:cubicBezTo>
                <a:cubicBezTo>
                  <a:pt x="1148" y="400"/>
                  <a:pt x="2181" y="704"/>
                  <a:pt x="3245" y="947"/>
                </a:cubicBezTo>
                <a:cubicBezTo>
                  <a:pt x="3336" y="947"/>
                  <a:pt x="3336" y="856"/>
                  <a:pt x="3275" y="825"/>
                </a:cubicBezTo>
                <a:cubicBezTo>
                  <a:pt x="2212" y="582"/>
                  <a:pt x="1178" y="278"/>
                  <a:pt x="114" y="5"/>
                </a:cubicBezTo>
                <a:cubicBezTo>
                  <a:pt x="109" y="2"/>
                  <a:pt x="103" y="1"/>
                  <a:pt x="98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2"/>
          <p:cNvSpPr/>
          <p:nvPr/>
        </p:nvSpPr>
        <p:spPr>
          <a:xfrm>
            <a:off x="4642583" y="4649558"/>
            <a:ext cx="42691" cy="8236"/>
          </a:xfrm>
          <a:custGeom>
            <a:avLst/>
            <a:gdLst/>
            <a:ahLst/>
            <a:cxnLst/>
            <a:rect l="l" t="t" r="r" b="b"/>
            <a:pathLst>
              <a:path w="1581" h="305" extrusionOk="0">
                <a:moveTo>
                  <a:pt x="91" y="1"/>
                </a:moveTo>
                <a:cubicBezTo>
                  <a:pt x="0" y="1"/>
                  <a:pt x="0" y="123"/>
                  <a:pt x="91" y="123"/>
                </a:cubicBezTo>
                <a:cubicBezTo>
                  <a:pt x="578" y="123"/>
                  <a:pt x="1064" y="183"/>
                  <a:pt x="1520" y="305"/>
                </a:cubicBezTo>
                <a:cubicBezTo>
                  <a:pt x="1581" y="305"/>
                  <a:pt x="1581" y="214"/>
                  <a:pt x="1520" y="214"/>
                </a:cubicBezTo>
                <a:cubicBezTo>
                  <a:pt x="1064" y="92"/>
                  <a:pt x="578" y="1"/>
                  <a:pt x="9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2"/>
          <p:cNvSpPr/>
          <p:nvPr/>
        </p:nvSpPr>
        <p:spPr>
          <a:xfrm>
            <a:off x="4626975" y="4704562"/>
            <a:ext cx="525307" cy="114923"/>
          </a:xfrm>
          <a:custGeom>
            <a:avLst/>
            <a:gdLst/>
            <a:ahLst/>
            <a:cxnLst/>
            <a:rect l="l" t="t" r="r" b="b"/>
            <a:pathLst>
              <a:path w="19454" h="4256" extrusionOk="0">
                <a:moveTo>
                  <a:pt x="61" y="0"/>
                </a:moveTo>
                <a:cubicBezTo>
                  <a:pt x="31" y="0"/>
                  <a:pt x="1" y="92"/>
                  <a:pt x="61" y="92"/>
                </a:cubicBezTo>
                <a:cubicBezTo>
                  <a:pt x="6505" y="1186"/>
                  <a:pt x="12949" y="3010"/>
                  <a:pt x="19393" y="4256"/>
                </a:cubicBezTo>
                <a:cubicBezTo>
                  <a:pt x="19454" y="4256"/>
                  <a:pt x="19454" y="4195"/>
                  <a:pt x="19423" y="4195"/>
                </a:cubicBezTo>
                <a:cubicBezTo>
                  <a:pt x="12949" y="2888"/>
                  <a:pt x="6536" y="1125"/>
                  <a:pt x="61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0" name="Google Shape;450;p2"/>
          <p:cNvSpPr/>
          <p:nvPr/>
        </p:nvSpPr>
        <p:spPr>
          <a:xfrm>
            <a:off x="4617957" y="4588830"/>
            <a:ext cx="86192" cy="16607"/>
          </a:xfrm>
          <a:custGeom>
            <a:avLst/>
            <a:gdLst/>
            <a:ahLst/>
            <a:cxnLst/>
            <a:rect l="l" t="t" r="r" b="b"/>
            <a:pathLst>
              <a:path w="3192" h="615" extrusionOk="0">
                <a:moveTo>
                  <a:pt x="91" y="1"/>
                </a:moveTo>
                <a:cubicBezTo>
                  <a:pt x="0" y="1"/>
                  <a:pt x="0" y="122"/>
                  <a:pt x="91" y="122"/>
                </a:cubicBezTo>
                <a:cubicBezTo>
                  <a:pt x="1032" y="208"/>
                  <a:pt x="2000" y="614"/>
                  <a:pt x="2944" y="614"/>
                </a:cubicBezTo>
                <a:cubicBezTo>
                  <a:pt x="3006" y="614"/>
                  <a:pt x="3069" y="612"/>
                  <a:pt x="3131" y="609"/>
                </a:cubicBezTo>
                <a:cubicBezTo>
                  <a:pt x="3138" y="612"/>
                  <a:pt x="3144" y="613"/>
                  <a:pt x="3149" y="613"/>
                </a:cubicBezTo>
                <a:cubicBezTo>
                  <a:pt x="3191" y="613"/>
                  <a:pt x="3185" y="517"/>
                  <a:pt x="3131" y="517"/>
                </a:cubicBezTo>
                <a:cubicBezTo>
                  <a:pt x="2098" y="457"/>
                  <a:pt x="1125" y="92"/>
                  <a:pt x="9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"/>
          <p:cNvSpPr/>
          <p:nvPr/>
        </p:nvSpPr>
        <p:spPr>
          <a:xfrm>
            <a:off x="4640099" y="4573249"/>
            <a:ext cx="20549" cy="4941"/>
          </a:xfrm>
          <a:custGeom>
            <a:avLst/>
            <a:gdLst/>
            <a:ahLst/>
            <a:cxnLst/>
            <a:rect l="l" t="t" r="r" b="b"/>
            <a:pathLst>
              <a:path w="761" h="183" extrusionOk="0">
                <a:moveTo>
                  <a:pt x="92" y="0"/>
                </a:moveTo>
                <a:cubicBezTo>
                  <a:pt x="31" y="0"/>
                  <a:pt x="1" y="91"/>
                  <a:pt x="62" y="91"/>
                </a:cubicBezTo>
                <a:lnTo>
                  <a:pt x="700" y="183"/>
                </a:lnTo>
                <a:cubicBezTo>
                  <a:pt x="730" y="183"/>
                  <a:pt x="761" y="122"/>
                  <a:pt x="700" y="91"/>
                </a:cubicBezTo>
                <a:lnTo>
                  <a:pt x="92" y="0"/>
                </a:ln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p2"/>
          <p:cNvSpPr/>
          <p:nvPr/>
        </p:nvSpPr>
        <p:spPr>
          <a:xfrm>
            <a:off x="4933130" y="4729999"/>
            <a:ext cx="345551" cy="78010"/>
          </a:xfrm>
          <a:custGeom>
            <a:avLst/>
            <a:gdLst/>
            <a:ahLst/>
            <a:cxnLst/>
            <a:rect l="l" t="t" r="r" b="b"/>
            <a:pathLst>
              <a:path w="12797" h="2889" extrusionOk="0">
                <a:moveTo>
                  <a:pt x="31" y="1"/>
                </a:moveTo>
                <a:cubicBezTo>
                  <a:pt x="0" y="1"/>
                  <a:pt x="0" y="31"/>
                  <a:pt x="31" y="31"/>
                </a:cubicBezTo>
                <a:cubicBezTo>
                  <a:pt x="4256" y="1095"/>
                  <a:pt x="8511" y="1946"/>
                  <a:pt x="12736" y="2888"/>
                </a:cubicBezTo>
                <a:cubicBezTo>
                  <a:pt x="12797" y="2888"/>
                  <a:pt x="12797" y="2858"/>
                  <a:pt x="12736" y="2858"/>
                </a:cubicBezTo>
                <a:cubicBezTo>
                  <a:pt x="8541" y="1824"/>
                  <a:pt x="4225" y="1034"/>
                  <a:pt x="31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2"/>
          <p:cNvSpPr/>
          <p:nvPr/>
        </p:nvSpPr>
        <p:spPr>
          <a:xfrm>
            <a:off x="4966775" y="4662708"/>
            <a:ext cx="186155" cy="33807"/>
          </a:xfrm>
          <a:custGeom>
            <a:avLst/>
            <a:gdLst/>
            <a:ahLst/>
            <a:cxnLst/>
            <a:rect l="l" t="t" r="r" b="b"/>
            <a:pathLst>
              <a:path w="6894" h="1252" extrusionOk="0">
                <a:moveTo>
                  <a:pt x="122" y="0"/>
                </a:moveTo>
                <a:cubicBezTo>
                  <a:pt x="61" y="0"/>
                  <a:pt x="0" y="91"/>
                  <a:pt x="92" y="122"/>
                </a:cubicBezTo>
                <a:cubicBezTo>
                  <a:pt x="2341" y="487"/>
                  <a:pt x="4560" y="791"/>
                  <a:pt x="6809" y="1246"/>
                </a:cubicBezTo>
                <a:cubicBezTo>
                  <a:pt x="6816" y="1250"/>
                  <a:pt x="6822" y="1251"/>
                  <a:pt x="6828" y="1251"/>
                </a:cubicBezTo>
                <a:cubicBezTo>
                  <a:pt x="6875" y="1251"/>
                  <a:pt x="6893" y="1155"/>
                  <a:pt x="6839" y="1155"/>
                </a:cubicBezTo>
                <a:cubicBezTo>
                  <a:pt x="4621" y="608"/>
                  <a:pt x="2371" y="395"/>
                  <a:pt x="122" y="0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"/>
          <p:cNvSpPr/>
          <p:nvPr/>
        </p:nvSpPr>
        <p:spPr>
          <a:xfrm>
            <a:off x="5364009" y="4856397"/>
            <a:ext cx="151052" cy="40234"/>
          </a:xfrm>
          <a:custGeom>
            <a:avLst/>
            <a:gdLst/>
            <a:ahLst/>
            <a:cxnLst/>
            <a:rect l="l" t="t" r="r" b="b"/>
            <a:pathLst>
              <a:path w="5594" h="1490" extrusionOk="0">
                <a:moveTo>
                  <a:pt x="62" y="1"/>
                </a:moveTo>
                <a:cubicBezTo>
                  <a:pt x="1" y="1"/>
                  <a:pt x="1" y="61"/>
                  <a:pt x="31" y="61"/>
                </a:cubicBezTo>
                <a:cubicBezTo>
                  <a:pt x="1885" y="578"/>
                  <a:pt x="3679" y="1125"/>
                  <a:pt x="5533" y="1490"/>
                </a:cubicBezTo>
                <a:cubicBezTo>
                  <a:pt x="5594" y="1490"/>
                  <a:pt x="5594" y="1429"/>
                  <a:pt x="5563" y="1429"/>
                </a:cubicBezTo>
                <a:cubicBezTo>
                  <a:pt x="3679" y="1034"/>
                  <a:pt x="1916" y="517"/>
                  <a:pt x="62" y="1"/>
                </a:cubicBezTo>
                <a:close/>
              </a:path>
            </a:pathLst>
          </a:custGeom>
          <a:solidFill>
            <a:srgbClr val="D8DD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5" name="Google Shape;455;p2"/>
          <p:cNvSpPr/>
          <p:nvPr/>
        </p:nvSpPr>
        <p:spPr>
          <a:xfrm>
            <a:off x="2784379" y="4752978"/>
            <a:ext cx="281528" cy="238054"/>
          </a:xfrm>
          <a:custGeom>
            <a:avLst/>
            <a:gdLst/>
            <a:ahLst/>
            <a:cxnLst/>
            <a:rect l="l" t="t" r="r" b="b"/>
            <a:pathLst>
              <a:path w="10426" h="8816" extrusionOk="0">
                <a:moveTo>
                  <a:pt x="9909" y="1"/>
                </a:moveTo>
                <a:lnTo>
                  <a:pt x="9453" y="153"/>
                </a:lnTo>
                <a:lnTo>
                  <a:pt x="0" y="3435"/>
                </a:lnTo>
                <a:lnTo>
                  <a:pt x="365" y="8815"/>
                </a:lnTo>
                <a:lnTo>
                  <a:pt x="10426" y="4925"/>
                </a:lnTo>
                <a:lnTo>
                  <a:pt x="990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2"/>
          <p:cNvSpPr/>
          <p:nvPr/>
        </p:nvSpPr>
        <p:spPr>
          <a:xfrm>
            <a:off x="2307515" y="4690602"/>
            <a:ext cx="486720" cy="300430"/>
          </a:xfrm>
          <a:custGeom>
            <a:avLst/>
            <a:gdLst/>
            <a:ahLst/>
            <a:cxnLst/>
            <a:rect l="l" t="t" r="r" b="b"/>
            <a:pathLst>
              <a:path w="18025" h="11126" extrusionOk="0">
                <a:moveTo>
                  <a:pt x="0" y="1"/>
                </a:moveTo>
                <a:lnTo>
                  <a:pt x="183" y="4955"/>
                </a:lnTo>
                <a:lnTo>
                  <a:pt x="18025" y="11125"/>
                </a:lnTo>
                <a:lnTo>
                  <a:pt x="18025" y="11125"/>
                </a:lnTo>
                <a:lnTo>
                  <a:pt x="17660" y="5745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2"/>
          <p:cNvSpPr/>
          <p:nvPr/>
        </p:nvSpPr>
        <p:spPr>
          <a:xfrm>
            <a:off x="7403615" y="4777604"/>
            <a:ext cx="14797" cy="3321"/>
          </a:xfrm>
          <a:custGeom>
            <a:avLst/>
            <a:gdLst/>
            <a:ahLst/>
            <a:cxnLst/>
            <a:rect l="l" t="t" r="r" b="b"/>
            <a:pathLst>
              <a:path w="548" h="123" extrusionOk="0">
                <a:moveTo>
                  <a:pt x="61" y="1"/>
                </a:moveTo>
                <a:cubicBezTo>
                  <a:pt x="0" y="31"/>
                  <a:pt x="0" y="92"/>
                  <a:pt x="61" y="122"/>
                </a:cubicBezTo>
                <a:lnTo>
                  <a:pt x="487" y="122"/>
                </a:lnTo>
                <a:cubicBezTo>
                  <a:pt x="547" y="92"/>
                  <a:pt x="547" y="31"/>
                  <a:pt x="4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2"/>
          <p:cNvSpPr/>
          <p:nvPr/>
        </p:nvSpPr>
        <p:spPr>
          <a:xfrm>
            <a:off x="7394570" y="4776794"/>
            <a:ext cx="18092" cy="4131"/>
          </a:xfrm>
          <a:custGeom>
            <a:avLst/>
            <a:gdLst/>
            <a:ahLst/>
            <a:cxnLst/>
            <a:rect l="l" t="t" r="r" b="b"/>
            <a:pathLst>
              <a:path w="670" h="153" extrusionOk="0">
                <a:moveTo>
                  <a:pt x="92" y="0"/>
                </a:moveTo>
                <a:cubicBezTo>
                  <a:pt x="1" y="31"/>
                  <a:pt x="1" y="122"/>
                  <a:pt x="92" y="152"/>
                </a:cubicBezTo>
                <a:lnTo>
                  <a:pt x="578" y="152"/>
                </a:lnTo>
                <a:cubicBezTo>
                  <a:pt x="670" y="122"/>
                  <a:pt x="670" y="0"/>
                  <a:pt x="5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2"/>
          <p:cNvSpPr/>
          <p:nvPr/>
        </p:nvSpPr>
        <p:spPr>
          <a:xfrm>
            <a:off x="7643803" y="4155898"/>
            <a:ext cx="120134" cy="156263"/>
          </a:xfrm>
          <a:custGeom>
            <a:avLst/>
            <a:gdLst/>
            <a:ahLst/>
            <a:cxnLst/>
            <a:rect l="l" t="t" r="r" b="b"/>
            <a:pathLst>
              <a:path w="4449" h="5787" extrusionOk="0">
                <a:moveTo>
                  <a:pt x="119" y="1"/>
                </a:moveTo>
                <a:cubicBezTo>
                  <a:pt x="48" y="1"/>
                  <a:pt x="1" y="111"/>
                  <a:pt x="102" y="137"/>
                </a:cubicBezTo>
                <a:lnTo>
                  <a:pt x="102" y="167"/>
                </a:lnTo>
                <a:cubicBezTo>
                  <a:pt x="1987" y="1109"/>
                  <a:pt x="3780" y="3480"/>
                  <a:pt x="3689" y="5669"/>
                </a:cubicBezTo>
                <a:cubicBezTo>
                  <a:pt x="3705" y="5749"/>
                  <a:pt x="3764" y="5787"/>
                  <a:pt x="3820" y="5787"/>
                </a:cubicBezTo>
                <a:cubicBezTo>
                  <a:pt x="3870" y="5787"/>
                  <a:pt x="3918" y="5757"/>
                  <a:pt x="3932" y="5699"/>
                </a:cubicBezTo>
                <a:cubicBezTo>
                  <a:pt x="4449" y="3450"/>
                  <a:pt x="2078" y="866"/>
                  <a:pt x="163" y="15"/>
                </a:cubicBezTo>
                <a:cubicBezTo>
                  <a:pt x="148" y="5"/>
                  <a:pt x="133" y="1"/>
                  <a:pt x="11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2"/>
          <p:cNvSpPr/>
          <p:nvPr/>
        </p:nvSpPr>
        <p:spPr>
          <a:xfrm>
            <a:off x="7592012" y="4153387"/>
            <a:ext cx="91511" cy="116057"/>
          </a:xfrm>
          <a:custGeom>
            <a:avLst/>
            <a:gdLst/>
            <a:ahLst/>
            <a:cxnLst/>
            <a:rect l="l" t="t" r="r" b="b"/>
            <a:pathLst>
              <a:path w="3389" h="4298" extrusionOk="0">
                <a:moveTo>
                  <a:pt x="171" y="1"/>
                </a:moveTo>
                <a:cubicBezTo>
                  <a:pt x="88" y="1"/>
                  <a:pt x="1" y="95"/>
                  <a:pt x="75" y="169"/>
                </a:cubicBezTo>
                <a:cubicBezTo>
                  <a:pt x="805" y="777"/>
                  <a:pt x="1443" y="1506"/>
                  <a:pt x="1960" y="2297"/>
                </a:cubicBezTo>
                <a:lnTo>
                  <a:pt x="3115" y="4242"/>
                </a:lnTo>
                <a:cubicBezTo>
                  <a:pt x="3140" y="4280"/>
                  <a:pt x="3171" y="4297"/>
                  <a:pt x="3200" y="4297"/>
                </a:cubicBezTo>
                <a:cubicBezTo>
                  <a:pt x="3241" y="4297"/>
                  <a:pt x="3279" y="4265"/>
                  <a:pt x="3297" y="4212"/>
                </a:cubicBezTo>
                <a:cubicBezTo>
                  <a:pt x="3388" y="3452"/>
                  <a:pt x="2628" y="2753"/>
                  <a:pt x="2233" y="2145"/>
                </a:cubicBezTo>
                <a:cubicBezTo>
                  <a:pt x="1686" y="1324"/>
                  <a:pt x="987" y="625"/>
                  <a:pt x="227" y="17"/>
                </a:cubicBezTo>
                <a:cubicBezTo>
                  <a:pt x="210" y="6"/>
                  <a:pt x="191" y="1"/>
                  <a:pt x="17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"/>
          <p:cNvSpPr/>
          <p:nvPr/>
        </p:nvSpPr>
        <p:spPr>
          <a:xfrm>
            <a:off x="7546432" y="4155466"/>
            <a:ext cx="37776" cy="42097"/>
          </a:xfrm>
          <a:custGeom>
            <a:avLst/>
            <a:gdLst/>
            <a:ahLst/>
            <a:cxnLst/>
            <a:rect l="l" t="t" r="r" b="b"/>
            <a:pathLst>
              <a:path w="1399" h="1559" extrusionOk="0">
                <a:moveTo>
                  <a:pt x="152" y="1"/>
                </a:moveTo>
                <a:cubicBezTo>
                  <a:pt x="61" y="1"/>
                  <a:pt x="0" y="183"/>
                  <a:pt x="122" y="183"/>
                </a:cubicBezTo>
                <a:cubicBezTo>
                  <a:pt x="426" y="244"/>
                  <a:pt x="669" y="578"/>
                  <a:pt x="821" y="821"/>
                </a:cubicBezTo>
                <a:cubicBezTo>
                  <a:pt x="973" y="1095"/>
                  <a:pt x="942" y="1277"/>
                  <a:pt x="1094" y="1490"/>
                </a:cubicBezTo>
                <a:cubicBezTo>
                  <a:pt x="1110" y="1536"/>
                  <a:pt x="1155" y="1559"/>
                  <a:pt x="1201" y="1559"/>
                </a:cubicBezTo>
                <a:cubicBezTo>
                  <a:pt x="1246" y="1559"/>
                  <a:pt x="1292" y="1536"/>
                  <a:pt x="1307" y="1490"/>
                </a:cubicBezTo>
                <a:cubicBezTo>
                  <a:pt x="1398" y="1369"/>
                  <a:pt x="1398" y="1186"/>
                  <a:pt x="1307" y="1065"/>
                </a:cubicBezTo>
                <a:cubicBezTo>
                  <a:pt x="1246" y="913"/>
                  <a:pt x="1155" y="730"/>
                  <a:pt x="1064" y="609"/>
                </a:cubicBezTo>
                <a:cubicBezTo>
                  <a:pt x="821" y="305"/>
                  <a:pt x="547" y="1"/>
                  <a:pt x="1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"/>
          <p:cNvSpPr/>
          <p:nvPr/>
        </p:nvSpPr>
        <p:spPr>
          <a:xfrm>
            <a:off x="7519726" y="4160678"/>
            <a:ext cx="20981" cy="17525"/>
          </a:xfrm>
          <a:custGeom>
            <a:avLst/>
            <a:gdLst/>
            <a:ahLst/>
            <a:cxnLst/>
            <a:rect l="l" t="t" r="r" b="b"/>
            <a:pathLst>
              <a:path w="777" h="649" extrusionOk="0">
                <a:moveTo>
                  <a:pt x="133" y="1"/>
                </a:moveTo>
                <a:cubicBezTo>
                  <a:pt x="61" y="1"/>
                  <a:pt x="0" y="65"/>
                  <a:pt x="47" y="112"/>
                </a:cubicBezTo>
                <a:cubicBezTo>
                  <a:pt x="108" y="203"/>
                  <a:pt x="199" y="294"/>
                  <a:pt x="290" y="355"/>
                </a:cubicBezTo>
                <a:cubicBezTo>
                  <a:pt x="351" y="446"/>
                  <a:pt x="412" y="537"/>
                  <a:pt x="472" y="628"/>
                </a:cubicBezTo>
                <a:cubicBezTo>
                  <a:pt x="485" y="641"/>
                  <a:pt x="508" y="648"/>
                  <a:pt x="533" y="648"/>
                </a:cubicBezTo>
                <a:cubicBezTo>
                  <a:pt x="568" y="648"/>
                  <a:pt x="607" y="634"/>
                  <a:pt x="624" y="598"/>
                </a:cubicBezTo>
                <a:cubicBezTo>
                  <a:pt x="776" y="355"/>
                  <a:pt x="320" y="173"/>
                  <a:pt x="199" y="21"/>
                </a:cubicBezTo>
                <a:cubicBezTo>
                  <a:pt x="178" y="6"/>
                  <a:pt x="155" y="1"/>
                  <a:pt x="13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"/>
          <p:cNvSpPr/>
          <p:nvPr/>
        </p:nvSpPr>
        <p:spPr>
          <a:xfrm>
            <a:off x="7498826" y="4158761"/>
            <a:ext cx="20549" cy="5779"/>
          </a:xfrm>
          <a:custGeom>
            <a:avLst/>
            <a:gdLst/>
            <a:ahLst/>
            <a:cxnLst/>
            <a:rect l="l" t="t" r="r" b="b"/>
            <a:pathLst>
              <a:path w="761" h="214" extrusionOk="0">
                <a:moveTo>
                  <a:pt x="91" y="0"/>
                </a:moveTo>
                <a:cubicBezTo>
                  <a:pt x="31" y="0"/>
                  <a:pt x="0" y="92"/>
                  <a:pt x="91" y="122"/>
                </a:cubicBezTo>
                <a:cubicBezTo>
                  <a:pt x="274" y="183"/>
                  <a:pt x="456" y="213"/>
                  <a:pt x="669" y="213"/>
                </a:cubicBezTo>
                <a:cubicBezTo>
                  <a:pt x="760" y="213"/>
                  <a:pt x="760" y="61"/>
                  <a:pt x="669" y="61"/>
                </a:cubicBezTo>
                <a:lnTo>
                  <a:pt x="638" y="61"/>
                </a:lnTo>
                <a:cubicBezTo>
                  <a:pt x="456" y="61"/>
                  <a:pt x="274" y="31"/>
                  <a:pt x="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"/>
          <p:cNvSpPr/>
          <p:nvPr/>
        </p:nvSpPr>
        <p:spPr>
          <a:xfrm>
            <a:off x="7404426" y="4129220"/>
            <a:ext cx="94428" cy="28137"/>
          </a:xfrm>
          <a:custGeom>
            <a:avLst/>
            <a:gdLst/>
            <a:ahLst/>
            <a:cxnLst/>
            <a:rect l="l" t="t" r="r" b="b"/>
            <a:pathLst>
              <a:path w="3497" h="1042" extrusionOk="0">
                <a:moveTo>
                  <a:pt x="153" y="0"/>
                </a:moveTo>
                <a:cubicBezTo>
                  <a:pt x="61" y="0"/>
                  <a:pt x="1" y="122"/>
                  <a:pt x="92" y="152"/>
                </a:cubicBezTo>
                <a:cubicBezTo>
                  <a:pt x="955" y="737"/>
                  <a:pt x="1997" y="1041"/>
                  <a:pt x="3031" y="1041"/>
                </a:cubicBezTo>
                <a:cubicBezTo>
                  <a:pt x="3125" y="1041"/>
                  <a:pt x="3220" y="1039"/>
                  <a:pt x="3314" y="1034"/>
                </a:cubicBezTo>
                <a:cubicBezTo>
                  <a:pt x="3496" y="1034"/>
                  <a:pt x="3496" y="790"/>
                  <a:pt x="3314" y="790"/>
                </a:cubicBezTo>
                <a:cubicBezTo>
                  <a:pt x="2706" y="730"/>
                  <a:pt x="2128" y="608"/>
                  <a:pt x="1520" y="486"/>
                </a:cubicBezTo>
                <a:cubicBezTo>
                  <a:pt x="1065" y="365"/>
                  <a:pt x="609" y="183"/>
                  <a:pt x="15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"/>
          <p:cNvSpPr/>
          <p:nvPr/>
        </p:nvSpPr>
        <p:spPr>
          <a:xfrm>
            <a:off x="7393760" y="4688145"/>
            <a:ext cx="5779" cy="4941"/>
          </a:xfrm>
          <a:custGeom>
            <a:avLst/>
            <a:gdLst/>
            <a:ahLst/>
            <a:cxnLst/>
            <a:rect l="l" t="t" r="r" b="b"/>
            <a:pathLst>
              <a:path w="214" h="183" extrusionOk="0">
                <a:moveTo>
                  <a:pt x="122" y="1"/>
                </a:moveTo>
                <a:cubicBezTo>
                  <a:pt x="1" y="1"/>
                  <a:pt x="1" y="153"/>
                  <a:pt x="122" y="183"/>
                </a:cubicBezTo>
                <a:cubicBezTo>
                  <a:pt x="213" y="153"/>
                  <a:pt x="213" y="1"/>
                  <a:pt x="1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"/>
          <p:cNvSpPr/>
          <p:nvPr/>
        </p:nvSpPr>
        <p:spPr>
          <a:xfrm>
            <a:off x="7576783" y="4726650"/>
            <a:ext cx="8884" cy="6724"/>
          </a:xfrm>
          <a:custGeom>
            <a:avLst/>
            <a:gdLst/>
            <a:ahLst/>
            <a:cxnLst/>
            <a:rect l="l" t="t" r="r" b="b"/>
            <a:pathLst>
              <a:path w="329" h="249" extrusionOk="0">
                <a:moveTo>
                  <a:pt x="204" y="1"/>
                </a:moveTo>
                <a:cubicBezTo>
                  <a:pt x="197" y="1"/>
                  <a:pt x="190" y="2"/>
                  <a:pt x="183" y="3"/>
                </a:cubicBezTo>
                <a:lnTo>
                  <a:pt x="183" y="34"/>
                </a:lnTo>
                <a:lnTo>
                  <a:pt x="122" y="34"/>
                </a:lnTo>
                <a:cubicBezTo>
                  <a:pt x="1" y="64"/>
                  <a:pt x="1" y="216"/>
                  <a:pt x="122" y="246"/>
                </a:cubicBezTo>
                <a:lnTo>
                  <a:pt x="183" y="246"/>
                </a:lnTo>
                <a:cubicBezTo>
                  <a:pt x="190" y="248"/>
                  <a:pt x="197" y="248"/>
                  <a:pt x="204" y="248"/>
                </a:cubicBezTo>
                <a:cubicBezTo>
                  <a:pt x="328" y="248"/>
                  <a:pt x="328" y="1"/>
                  <a:pt x="2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"/>
          <p:cNvSpPr/>
          <p:nvPr/>
        </p:nvSpPr>
        <p:spPr>
          <a:xfrm>
            <a:off x="7517701" y="4681583"/>
            <a:ext cx="5779" cy="4941"/>
          </a:xfrm>
          <a:custGeom>
            <a:avLst/>
            <a:gdLst/>
            <a:ahLst/>
            <a:cxnLst/>
            <a:rect l="l" t="t" r="r" b="b"/>
            <a:pathLst>
              <a:path w="214" h="183" extrusionOk="0">
                <a:moveTo>
                  <a:pt x="122" y="0"/>
                </a:moveTo>
                <a:cubicBezTo>
                  <a:pt x="0" y="0"/>
                  <a:pt x="0" y="183"/>
                  <a:pt x="122" y="183"/>
                </a:cubicBezTo>
                <a:cubicBezTo>
                  <a:pt x="213" y="183"/>
                  <a:pt x="213" y="0"/>
                  <a:pt x="12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"/>
          <p:cNvSpPr/>
          <p:nvPr/>
        </p:nvSpPr>
        <p:spPr>
          <a:xfrm>
            <a:off x="7558745" y="4528911"/>
            <a:ext cx="9046" cy="8236"/>
          </a:xfrm>
          <a:custGeom>
            <a:avLst/>
            <a:gdLst/>
            <a:ahLst/>
            <a:cxnLst/>
            <a:rect l="l" t="t" r="r" b="b"/>
            <a:pathLst>
              <a:path w="335" h="305" extrusionOk="0">
                <a:moveTo>
                  <a:pt x="152" y="1"/>
                </a:moveTo>
                <a:cubicBezTo>
                  <a:pt x="0" y="31"/>
                  <a:pt x="0" y="274"/>
                  <a:pt x="152" y="305"/>
                </a:cubicBezTo>
                <a:cubicBezTo>
                  <a:pt x="334" y="274"/>
                  <a:pt x="334" y="31"/>
                  <a:pt x="15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9" name="Google Shape;469;p2"/>
          <p:cNvSpPr/>
          <p:nvPr/>
        </p:nvSpPr>
        <p:spPr>
          <a:xfrm>
            <a:off x="7676935" y="4631926"/>
            <a:ext cx="4104" cy="4752"/>
          </a:xfrm>
          <a:custGeom>
            <a:avLst/>
            <a:gdLst/>
            <a:ahLst/>
            <a:cxnLst/>
            <a:rect l="l" t="t" r="r" b="b"/>
            <a:pathLst>
              <a:path w="152" h="176" extrusionOk="0">
                <a:moveTo>
                  <a:pt x="61" y="0"/>
                </a:moveTo>
                <a:cubicBezTo>
                  <a:pt x="38" y="0"/>
                  <a:pt x="15" y="16"/>
                  <a:pt x="0" y="46"/>
                </a:cubicBezTo>
                <a:lnTo>
                  <a:pt x="0" y="107"/>
                </a:lnTo>
                <a:cubicBezTo>
                  <a:pt x="0" y="152"/>
                  <a:pt x="38" y="175"/>
                  <a:pt x="76" y="175"/>
                </a:cubicBezTo>
                <a:cubicBezTo>
                  <a:pt x="114" y="175"/>
                  <a:pt x="152" y="152"/>
                  <a:pt x="152" y="107"/>
                </a:cubicBezTo>
                <a:lnTo>
                  <a:pt x="122" y="107"/>
                </a:lnTo>
                <a:lnTo>
                  <a:pt x="122" y="46"/>
                </a:lnTo>
                <a:cubicBezTo>
                  <a:pt x="106" y="16"/>
                  <a:pt x="84" y="0"/>
                  <a:pt x="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"/>
          <p:cNvSpPr/>
          <p:nvPr/>
        </p:nvSpPr>
        <p:spPr>
          <a:xfrm>
            <a:off x="7721246" y="4540414"/>
            <a:ext cx="3294" cy="3294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61" y="0"/>
                </a:moveTo>
                <a:cubicBezTo>
                  <a:pt x="0" y="31"/>
                  <a:pt x="0" y="92"/>
                  <a:pt x="61" y="122"/>
                </a:cubicBezTo>
                <a:cubicBezTo>
                  <a:pt x="122" y="92"/>
                  <a:pt x="122" y="31"/>
                  <a:pt x="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2"/>
          <p:cNvSpPr/>
          <p:nvPr/>
        </p:nvSpPr>
        <p:spPr>
          <a:xfrm>
            <a:off x="7659032" y="4492107"/>
            <a:ext cx="5346" cy="4239"/>
          </a:xfrm>
          <a:custGeom>
            <a:avLst/>
            <a:gdLst/>
            <a:ahLst/>
            <a:cxnLst/>
            <a:rect l="l" t="t" r="r" b="b"/>
            <a:pathLst>
              <a:path w="198" h="157" extrusionOk="0">
                <a:moveTo>
                  <a:pt x="163" y="0"/>
                </a:moveTo>
                <a:cubicBezTo>
                  <a:pt x="151" y="0"/>
                  <a:pt x="135" y="8"/>
                  <a:pt x="116" y="26"/>
                </a:cubicBezTo>
                <a:lnTo>
                  <a:pt x="25" y="87"/>
                </a:lnTo>
                <a:cubicBezTo>
                  <a:pt x="0" y="112"/>
                  <a:pt x="15" y="156"/>
                  <a:pt x="54" y="156"/>
                </a:cubicBezTo>
                <a:cubicBezTo>
                  <a:pt x="63" y="156"/>
                  <a:pt x="74" y="154"/>
                  <a:pt x="86" y="148"/>
                </a:cubicBezTo>
                <a:lnTo>
                  <a:pt x="177" y="57"/>
                </a:lnTo>
                <a:cubicBezTo>
                  <a:pt x="198" y="36"/>
                  <a:pt x="190" y="0"/>
                  <a:pt x="1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2"/>
          <p:cNvSpPr/>
          <p:nvPr/>
        </p:nvSpPr>
        <p:spPr>
          <a:xfrm>
            <a:off x="7568574" y="4798531"/>
            <a:ext cx="10693" cy="12151"/>
          </a:xfrm>
          <a:custGeom>
            <a:avLst/>
            <a:gdLst/>
            <a:ahLst/>
            <a:cxnLst/>
            <a:rect l="l" t="t" r="r" b="b"/>
            <a:pathLst>
              <a:path w="396" h="450" extrusionOk="0">
                <a:moveTo>
                  <a:pt x="198" y="1"/>
                </a:moveTo>
                <a:cubicBezTo>
                  <a:pt x="160" y="1"/>
                  <a:pt x="122" y="16"/>
                  <a:pt x="92" y="46"/>
                </a:cubicBezTo>
                <a:cubicBezTo>
                  <a:pt x="62" y="107"/>
                  <a:pt x="31" y="198"/>
                  <a:pt x="31" y="289"/>
                </a:cubicBezTo>
                <a:cubicBezTo>
                  <a:pt x="1" y="396"/>
                  <a:pt x="100" y="449"/>
                  <a:pt x="198" y="449"/>
                </a:cubicBezTo>
                <a:cubicBezTo>
                  <a:pt x="297" y="449"/>
                  <a:pt x="396" y="396"/>
                  <a:pt x="366" y="289"/>
                </a:cubicBezTo>
                <a:cubicBezTo>
                  <a:pt x="366" y="198"/>
                  <a:pt x="335" y="107"/>
                  <a:pt x="305" y="46"/>
                </a:cubicBezTo>
                <a:cubicBezTo>
                  <a:pt x="274" y="16"/>
                  <a:pt x="236" y="1"/>
                  <a:pt x="1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2"/>
          <p:cNvSpPr/>
          <p:nvPr/>
        </p:nvSpPr>
        <p:spPr>
          <a:xfrm>
            <a:off x="7625225" y="4776794"/>
            <a:ext cx="4131" cy="4131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91" y="0"/>
                </a:moveTo>
                <a:cubicBezTo>
                  <a:pt x="0" y="31"/>
                  <a:pt x="0" y="122"/>
                  <a:pt x="91" y="152"/>
                </a:cubicBezTo>
                <a:cubicBezTo>
                  <a:pt x="152" y="122"/>
                  <a:pt x="152" y="31"/>
                  <a:pt x="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"/>
          <p:cNvSpPr/>
          <p:nvPr/>
        </p:nvSpPr>
        <p:spPr>
          <a:xfrm>
            <a:off x="7653929" y="4753086"/>
            <a:ext cx="8857" cy="9559"/>
          </a:xfrm>
          <a:custGeom>
            <a:avLst/>
            <a:gdLst/>
            <a:ahLst/>
            <a:cxnLst/>
            <a:rect l="l" t="t" r="r" b="b"/>
            <a:pathLst>
              <a:path w="328" h="354" extrusionOk="0">
                <a:moveTo>
                  <a:pt x="86" y="0"/>
                </a:moveTo>
                <a:cubicBezTo>
                  <a:pt x="53" y="0"/>
                  <a:pt x="18" y="24"/>
                  <a:pt x="1" y="58"/>
                </a:cubicBezTo>
                <a:cubicBezTo>
                  <a:pt x="1" y="149"/>
                  <a:pt x="31" y="210"/>
                  <a:pt x="62" y="301"/>
                </a:cubicBezTo>
                <a:cubicBezTo>
                  <a:pt x="92" y="339"/>
                  <a:pt x="126" y="354"/>
                  <a:pt x="158" y="354"/>
                </a:cubicBezTo>
                <a:cubicBezTo>
                  <a:pt x="254" y="354"/>
                  <a:pt x="328" y="217"/>
                  <a:pt x="214" y="149"/>
                </a:cubicBezTo>
                <a:lnTo>
                  <a:pt x="153" y="58"/>
                </a:lnTo>
                <a:cubicBezTo>
                  <a:pt x="139" y="16"/>
                  <a:pt x="113" y="0"/>
                  <a:pt x="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"/>
          <p:cNvSpPr/>
          <p:nvPr/>
        </p:nvSpPr>
        <p:spPr>
          <a:xfrm>
            <a:off x="7594442" y="4783977"/>
            <a:ext cx="5779" cy="6589"/>
          </a:xfrm>
          <a:custGeom>
            <a:avLst/>
            <a:gdLst/>
            <a:ahLst/>
            <a:cxnLst/>
            <a:rect l="l" t="t" r="r" b="b"/>
            <a:pathLst>
              <a:path w="214" h="244" extrusionOk="0">
                <a:moveTo>
                  <a:pt x="88" y="0"/>
                </a:moveTo>
                <a:cubicBezTo>
                  <a:pt x="61" y="0"/>
                  <a:pt x="31" y="23"/>
                  <a:pt x="15" y="69"/>
                </a:cubicBezTo>
                <a:lnTo>
                  <a:pt x="15" y="129"/>
                </a:lnTo>
                <a:cubicBezTo>
                  <a:pt x="0" y="205"/>
                  <a:pt x="53" y="243"/>
                  <a:pt x="107" y="243"/>
                </a:cubicBezTo>
                <a:cubicBezTo>
                  <a:pt x="160" y="243"/>
                  <a:pt x="213" y="205"/>
                  <a:pt x="198" y="129"/>
                </a:cubicBezTo>
                <a:lnTo>
                  <a:pt x="137" y="129"/>
                </a:lnTo>
                <a:lnTo>
                  <a:pt x="137" y="69"/>
                </a:lnTo>
                <a:cubicBezTo>
                  <a:pt x="137" y="23"/>
                  <a:pt x="114" y="0"/>
                  <a:pt x="8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2"/>
          <p:cNvSpPr/>
          <p:nvPr/>
        </p:nvSpPr>
        <p:spPr>
          <a:xfrm>
            <a:off x="7546297" y="4729108"/>
            <a:ext cx="7237" cy="5860"/>
          </a:xfrm>
          <a:custGeom>
            <a:avLst/>
            <a:gdLst/>
            <a:ahLst/>
            <a:cxnLst/>
            <a:rect l="l" t="t" r="r" b="b"/>
            <a:pathLst>
              <a:path w="268" h="217" extrusionOk="0">
                <a:moveTo>
                  <a:pt x="216" y="1"/>
                </a:moveTo>
                <a:cubicBezTo>
                  <a:pt x="201" y="1"/>
                  <a:pt x="187" y="10"/>
                  <a:pt x="187" y="34"/>
                </a:cubicBezTo>
                <a:lnTo>
                  <a:pt x="127" y="34"/>
                </a:lnTo>
                <a:cubicBezTo>
                  <a:pt x="119" y="32"/>
                  <a:pt x="111" y="31"/>
                  <a:pt x="104" y="31"/>
                </a:cubicBezTo>
                <a:cubicBezTo>
                  <a:pt x="0" y="31"/>
                  <a:pt x="29" y="204"/>
                  <a:pt x="128" y="204"/>
                </a:cubicBezTo>
                <a:cubicBezTo>
                  <a:pt x="146" y="204"/>
                  <a:pt x="166" y="199"/>
                  <a:pt x="187" y="186"/>
                </a:cubicBezTo>
                <a:lnTo>
                  <a:pt x="187" y="186"/>
                </a:lnTo>
                <a:lnTo>
                  <a:pt x="157" y="216"/>
                </a:lnTo>
                <a:lnTo>
                  <a:pt x="218" y="186"/>
                </a:lnTo>
                <a:cubicBezTo>
                  <a:pt x="248" y="155"/>
                  <a:pt x="248" y="155"/>
                  <a:pt x="248" y="125"/>
                </a:cubicBezTo>
                <a:lnTo>
                  <a:pt x="248" y="64"/>
                </a:lnTo>
                <a:cubicBezTo>
                  <a:pt x="267" y="27"/>
                  <a:pt x="239" y="1"/>
                  <a:pt x="2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2"/>
          <p:cNvSpPr/>
          <p:nvPr/>
        </p:nvSpPr>
        <p:spPr>
          <a:xfrm>
            <a:off x="7671183" y="4457516"/>
            <a:ext cx="6589" cy="4941"/>
          </a:xfrm>
          <a:custGeom>
            <a:avLst/>
            <a:gdLst/>
            <a:ahLst/>
            <a:cxnLst/>
            <a:rect l="l" t="t" r="r" b="b"/>
            <a:pathLst>
              <a:path w="244" h="183" extrusionOk="0">
                <a:moveTo>
                  <a:pt x="91" y="0"/>
                </a:moveTo>
                <a:cubicBezTo>
                  <a:pt x="0" y="0"/>
                  <a:pt x="0" y="183"/>
                  <a:pt x="91" y="183"/>
                </a:cubicBezTo>
                <a:cubicBezTo>
                  <a:pt x="152" y="183"/>
                  <a:pt x="183" y="152"/>
                  <a:pt x="213" y="152"/>
                </a:cubicBezTo>
                <a:cubicBezTo>
                  <a:pt x="243" y="122"/>
                  <a:pt x="243" y="61"/>
                  <a:pt x="213" y="31"/>
                </a:cubicBezTo>
                <a:cubicBezTo>
                  <a:pt x="183" y="31"/>
                  <a:pt x="152" y="0"/>
                  <a:pt x="9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2"/>
          <p:cNvSpPr/>
          <p:nvPr/>
        </p:nvSpPr>
        <p:spPr>
          <a:xfrm>
            <a:off x="7714684" y="4505932"/>
            <a:ext cx="7399" cy="5779"/>
          </a:xfrm>
          <a:custGeom>
            <a:avLst/>
            <a:gdLst/>
            <a:ahLst/>
            <a:cxnLst/>
            <a:rect l="l" t="t" r="r" b="b"/>
            <a:pathLst>
              <a:path w="274" h="214" extrusionOk="0">
                <a:moveTo>
                  <a:pt x="122" y="1"/>
                </a:moveTo>
                <a:cubicBezTo>
                  <a:pt x="0" y="1"/>
                  <a:pt x="0" y="213"/>
                  <a:pt x="122" y="213"/>
                </a:cubicBezTo>
                <a:cubicBezTo>
                  <a:pt x="274" y="213"/>
                  <a:pt x="274" y="1"/>
                  <a:pt x="12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"/>
          <p:cNvSpPr/>
          <p:nvPr/>
        </p:nvSpPr>
        <p:spPr>
          <a:xfrm>
            <a:off x="7729455" y="4445203"/>
            <a:ext cx="4131" cy="3321"/>
          </a:xfrm>
          <a:custGeom>
            <a:avLst/>
            <a:gdLst/>
            <a:ahLst/>
            <a:cxnLst/>
            <a:rect l="l" t="t" r="r" b="b"/>
            <a:pathLst>
              <a:path w="153" h="123" extrusionOk="0">
                <a:moveTo>
                  <a:pt x="92" y="0"/>
                </a:moveTo>
                <a:cubicBezTo>
                  <a:pt x="0" y="0"/>
                  <a:pt x="0" y="122"/>
                  <a:pt x="92" y="122"/>
                </a:cubicBezTo>
                <a:cubicBezTo>
                  <a:pt x="152" y="92"/>
                  <a:pt x="152" y="0"/>
                  <a:pt x="9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2"/>
          <p:cNvSpPr/>
          <p:nvPr/>
        </p:nvSpPr>
        <p:spPr>
          <a:xfrm>
            <a:off x="7741768" y="4538767"/>
            <a:ext cx="1647" cy="1836"/>
          </a:xfrm>
          <a:custGeom>
            <a:avLst/>
            <a:gdLst/>
            <a:ahLst/>
            <a:cxnLst/>
            <a:rect l="l" t="t" r="r" b="b"/>
            <a:pathLst>
              <a:path w="61" h="68" extrusionOk="0">
                <a:moveTo>
                  <a:pt x="31" y="1"/>
                </a:moveTo>
                <a:cubicBezTo>
                  <a:pt x="0" y="1"/>
                  <a:pt x="0" y="61"/>
                  <a:pt x="31" y="61"/>
                </a:cubicBezTo>
                <a:cubicBezTo>
                  <a:pt x="35" y="66"/>
                  <a:pt x="39" y="68"/>
                  <a:pt x="42" y="68"/>
                </a:cubicBezTo>
                <a:cubicBezTo>
                  <a:pt x="60" y="68"/>
                  <a:pt x="57" y="1"/>
                  <a:pt x="3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"/>
          <p:cNvSpPr/>
          <p:nvPr/>
        </p:nvSpPr>
        <p:spPr>
          <a:xfrm>
            <a:off x="7807411" y="4456571"/>
            <a:ext cx="3294" cy="2619"/>
          </a:xfrm>
          <a:custGeom>
            <a:avLst/>
            <a:gdLst/>
            <a:ahLst/>
            <a:cxnLst/>
            <a:rect l="l" t="t" r="r" b="b"/>
            <a:pathLst>
              <a:path w="122" h="97" extrusionOk="0">
                <a:moveTo>
                  <a:pt x="80" y="0"/>
                </a:moveTo>
                <a:cubicBezTo>
                  <a:pt x="75" y="0"/>
                  <a:pt x="69" y="2"/>
                  <a:pt x="62" y="5"/>
                </a:cubicBezTo>
                <a:cubicBezTo>
                  <a:pt x="1" y="5"/>
                  <a:pt x="1" y="96"/>
                  <a:pt x="62" y="96"/>
                </a:cubicBezTo>
                <a:cubicBezTo>
                  <a:pt x="116" y="96"/>
                  <a:pt x="122" y="0"/>
                  <a:pt x="8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2"/>
          <p:cNvSpPr/>
          <p:nvPr/>
        </p:nvSpPr>
        <p:spPr>
          <a:xfrm>
            <a:off x="7785269" y="4557642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2"/>
          <p:cNvSpPr/>
          <p:nvPr/>
        </p:nvSpPr>
        <p:spPr>
          <a:xfrm>
            <a:off x="7361762" y="4727136"/>
            <a:ext cx="6157" cy="7075"/>
          </a:xfrm>
          <a:custGeom>
            <a:avLst/>
            <a:gdLst/>
            <a:ahLst/>
            <a:cxnLst/>
            <a:rect l="l" t="t" r="r" b="b"/>
            <a:pathLst>
              <a:path w="228" h="262" extrusionOk="0">
                <a:moveTo>
                  <a:pt x="46" y="0"/>
                </a:moveTo>
                <a:cubicBezTo>
                  <a:pt x="23" y="0"/>
                  <a:pt x="0" y="16"/>
                  <a:pt x="0" y="46"/>
                </a:cubicBezTo>
                <a:cubicBezTo>
                  <a:pt x="0" y="107"/>
                  <a:pt x="30" y="198"/>
                  <a:pt x="91" y="228"/>
                </a:cubicBezTo>
                <a:cubicBezTo>
                  <a:pt x="107" y="252"/>
                  <a:pt x="124" y="261"/>
                  <a:pt x="141" y="261"/>
                </a:cubicBezTo>
                <a:cubicBezTo>
                  <a:pt x="189" y="261"/>
                  <a:pt x="228" y="182"/>
                  <a:pt x="182" y="137"/>
                </a:cubicBezTo>
                <a:lnTo>
                  <a:pt x="182" y="137"/>
                </a:lnTo>
                <a:lnTo>
                  <a:pt x="182" y="167"/>
                </a:lnTo>
                <a:lnTo>
                  <a:pt x="91" y="46"/>
                </a:lnTo>
                <a:cubicBezTo>
                  <a:pt x="91" y="16"/>
                  <a:pt x="68" y="0"/>
                  <a:pt x="4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2"/>
          <p:cNvSpPr/>
          <p:nvPr/>
        </p:nvSpPr>
        <p:spPr>
          <a:xfrm>
            <a:off x="7243248" y="4740881"/>
            <a:ext cx="6076" cy="5292"/>
          </a:xfrm>
          <a:custGeom>
            <a:avLst/>
            <a:gdLst/>
            <a:ahLst/>
            <a:cxnLst/>
            <a:rect l="l" t="t" r="r" b="b"/>
            <a:pathLst>
              <a:path w="225" h="196" extrusionOk="0">
                <a:moveTo>
                  <a:pt x="194" y="0"/>
                </a:moveTo>
                <a:cubicBezTo>
                  <a:pt x="179" y="0"/>
                  <a:pt x="164" y="8"/>
                  <a:pt x="164" y="23"/>
                </a:cubicBezTo>
                <a:lnTo>
                  <a:pt x="103" y="23"/>
                </a:lnTo>
                <a:cubicBezTo>
                  <a:pt x="1" y="23"/>
                  <a:pt x="6" y="196"/>
                  <a:pt x="83" y="196"/>
                </a:cubicBezTo>
                <a:cubicBezTo>
                  <a:pt x="98" y="196"/>
                  <a:pt x="114" y="190"/>
                  <a:pt x="134" y="175"/>
                </a:cubicBezTo>
                <a:lnTo>
                  <a:pt x="194" y="145"/>
                </a:lnTo>
                <a:cubicBezTo>
                  <a:pt x="194" y="145"/>
                  <a:pt x="225" y="114"/>
                  <a:pt x="225" y="84"/>
                </a:cubicBezTo>
                <a:lnTo>
                  <a:pt x="225" y="23"/>
                </a:lnTo>
                <a:cubicBezTo>
                  <a:pt x="225" y="8"/>
                  <a:pt x="210" y="0"/>
                  <a:pt x="19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2"/>
          <p:cNvSpPr/>
          <p:nvPr/>
        </p:nvSpPr>
        <p:spPr>
          <a:xfrm>
            <a:off x="7108127" y="4715201"/>
            <a:ext cx="18092" cy="13177"/>
          </a:xfrm>
          <a:custGeom>
            <a:avLst/>
            <a:gdLst/>
            <a:ahLst/>
            <a:cxnLst/>
            <a:rect l="l" t="t" r="r" b="b"/>
            <a:pathLst>
              <a:path w="670" h="488" extrusionOk="0">
                <a:moveTo>
                  <a:pt x="363" y="0"/>
                </a:moveTo>
                <a:cubicBezTo>
                  <a:pt x="354" y="0"/>
                  <a:pt x="345" y="1"/>
                  <a:pt x="335" y="2"/>
                </a:cubicBezTo>
                <a:cubicBezTo>
                  <a:pt x="1" y="2"/>
                  <a:pt x="1" y="488"/>
                  <a:pt x="335" y="488"/>
                </a:cubicBezTo>
                <a:cubicBezTo>
                  <a:pt x="660" y="488"/>
                  <a:pt x="669" y="0"/>
                  <a:pt x="36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2"/>
          <p:cNvSpPr/>
          <p:nvPr/>
        </p:nvSpPr>
        <p:spPr>
          <a:xfrm>
            <a:off x="7456135" y="4126331"/>
            <a:ext cx="78820" cy="6589"/>
          </a:xfrm>
          <a:custGeom>
            <a:avLst/>
            <a:gdLst/>
            <a:ahLst/>
            <a:cxnLst/>
            <a:rect l="l" t="t" r="r" b="b"/>
            <a:pathLst>
              <a:path w="2919" h="244" extrusionOk="0">
                <a:moveTo>
                  <a:pt x="1456" y="1"/>
                </a:moveTo>
                <a:cubicBezTo>
                  <a:pt x="1004" y="1"/>
                  <a:pt x="548" y="16"/>
                  <a:pt x="92" y="46"/>
                </a:cubicBezTo>
                <a:cubicBezTo>
                  <a:pt x="1" y="46"/>
                  <a:pt x="1" y="198"/>
                  <a:pt x="92" y="198"/>
                </a:cubicBezTo>
                <a:cubicBezTo>
                  <a:pt x="548" y="229"/>
                  <a:pt x="1004" y="244"/>
                  <a:pt x="1456" y="244"/>
                </a:cubicBezTo>
                <a:cubicBezTo>
                  <a:pt x="1908" y="244"/>
                  <a:pt x="2356" y="229"/>
                  <a:pt x="2797" y="198"/>
                </a:cubicBezTo>
                <a:cubicBezTo>
                  <a:pt x="2919" y="198"/>
                  <a:pt x="2919" y="46"/>
                  <a:pt x="2797" y="46"/>
                </a:cubicBezTo>
                <a:cubicBezTo>
                  <a:pt x="2356" y="16"/>
                  <a:pt x="1908" y="1"/>
                  <a:pt x="145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2"/>
          <p:cNvSpPr/>
          <p:nvPr/>
        </p:nvSpPr>
        <p:spPr>
          <a:xfrm>
            <a:off x="7172987" y="4076673"/>
            <a:ext cx="95211" cy="16445"/>
          </a:xfrm>
          <a:custGeom>
            <a:avLst/>
            <a:gdLst/>
            <a:ahLst/>
            <a:cxnLst/>
            <a:rect l="l" t="t" r="r" b="b"/>
            <a:pathLst>
              <a:path w="3526" h="609" extrusionOk="0">
                <a:moveTo>
                  <a:pt x="61" y="1"/>
                </a:moveTo>
                <a:cubicBezTo>
                  <a:pt x="0" y="1"/>
                  <a:pt x="0" y="122"/>
                  <a:pt x="61" y="122"/>
                </a:cubicBezTo>
                <a:cubicBezTo>
                  <a:pt x="1216" y="214"/>
                  <a:pt x="2310" y="426"/>
                  <a:pt x="3435" y="609"/>
                </a:cubicBezTo>
                <a:cubicBezTo>
                  <a:pt x="3496" y="609"/>
                  <a:pt x="3526" y="518"/>
                  <a:pt x="3465" y="518"/>
                </a:cubicBezTo>
                <a:cubicBezTo>
                  <a:pt x="2341" y="335"/>
                  <a:pt x="1216" y="1"/>
                  <a:pt x="61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"/>
          <p:cNvSpPr/>
          <p:nvPr/>
        </p:nvSpPr>
        <p:spPr>
          <a:xfrm>
            <a:off x="7030981" y="4442746"/>
            <a:ext cx="3321" cy="3294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61" y="0"/>
                </a:moveTo>
                <a:cubicBezTo>
                  <a:pt x="1" y="31"/>
                  <a:pt x="1" y="91"/>
                  <a:pt x="61" y="122"/>
                </a:cubicBezTo>
                <a:cubicBezTo>
                  <a:pt x="122" y="91"/>
                  <a:pt x="122" y="31"/>
                  <a:pt x="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2"/>
          <p:cNvSpPr/>
          <p:nvPr/>
        </p:nvSpPr>
        <p:spPr>
          <a:xfrm>
            <a:off x="7265714" y="4248220"/>
            <a:ext cx="9073" cy="6589"/>
          </a:xfrm>
          <a:custGeom>
            <a:avLst/>
            <a:gdLst/>
            <a:ahLst/>
            <a:cxnLst/>
            <a:rect l="l" t="t" r="r" b="b"/>
            <a:pathLst>
              <a:path w="336" h="244" extrusionOk="0">
                <a:moveTo>
                  <a:pt x="153" y="1"/>
                </a:moveTo>
                <a:cubicBezTo>
                  <a:pt x="1" y="1"/>
                  <a:pt x="1" y="244"/>
                  <a:pt x="153" y="244"/>
                </a:cubicBezTo>
                <a:cubicBezTo>
                  <a:pt x="335" y="244"/>
                  <a:pt x="335" y="1"/>
                  <a:pt x="153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2"/>
          <p:cNvSpPr/>
          <p:nvPr/>
        </p:nvSpPr>
        <p:spPr>
          <a:xfrm>
            <a:off x="7271465" y="4196105"/>
            <a:ext cx="10288" cy="7210"/>
          </a:xfrm>
          <a:custGeom>
            <a:avLst/>
            <a:gdLst/>
            <a:ahLst/>
            <a:cxnLst/>
            <a:rect l="l" t="t" r="r" b="b"/>
            <a:pathLst>
              <a:path w="381" h="267" extrusionOk="0">
                <a:moveTo>
                  <a:pt x="198" y="0"/>
                </a:moveTo>
                <a:cubicBezTo>
                  <a:pt x="168" y="0"/>
                  <a:pt x="137" y="16"/>
                  <a:pt x="122" y="46"/>
                </a:cubicBezTo>
                <a:lnTo>
                  <a:pt x="92" y="107"/>
                </a:lnTo>
                <a:cubicBezTo>
                  <a:pt x="1" y="213"/>
                  <a:pt x="92" y="266"/>
                  <a:pt x="187" y="266"/>
                </a:cubicBezTo>
                <a:cubicBezTo>
                  <a:pt x="282" y="266"/>
                  <a:pt x="381" y="213"/>
                  <a:pt x="305" y="107"/>
                </a:cubicBezTo>
                <a:lnTo>
                  <a:pt x="274" y="46"/>
                </a:lnTo>
                <a:cubicBezTo>
                  <a:pt x="259" y="16"/>
                  <a:pt x="229" y="0"/>
                  <a:pt x="198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"/>
          <p:cNvSpPr/>
          <p:nvPr/>
        </p:nvSpPr>
        <p:spPr>
          <a:xfrm>
            <a:off x="7354363" y="4195700"/>
            <a:ext cx="4941" cy="4941"/>
          </a:xfrm>
          <a:custGeom>
            <a:avLst/>
            <a:gdLst/>
            <a:ahLst/>
            <a:cxnLst/>
            <a:rect l="l" t="t" r="r" b="b"/>
            <a:pathLst>
              <a:path w="183" h="183" extrusionOk="0">
                <a:moveTo>
                  <a:pt x="92" y="0"/>
                </a:moveTo>
                <a:cubicBezTo>
                  <a:pt x="1" y="31"/>
                  <a:pt x="1" y="152"/>
                  <a:pt x="92" y="183"/>
                </a:cubicBezTo>
                <a:cubicBezTo>
                  <a:pt x="183" y="152"/>
                  <a:pt x="183" y="31"/>
                  <a:pt x="9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2"/>
          <p:cNvSpPr/>
          <p:nvPr/>
        </p:nvSpPr>
        <p:spPr>
          <a:xfrm>
            <a:off x="7377342" y="4149742"/>
            <a:ext cx="3321" cy="3294"/>
          </a:xfrm>
          <a:custGeom>
            <a:avLst/>
            <a:gdLst/>
            <a:ahLst/>
            <a:cxnLst/>
            <a:rect l="l" t="t" r="r" b="b"/>
            <a:pathLst>
              <a:path w="123" h="122" extrusionOk="0">
                <a:moveTo>
                  <a:pt x="61" y="0"/>
                </a:moveTo>
                <a:cubicBezTo>
                  <a:pt x="1" y="30"/>
                  <a:pt x="1" y="122"/>
                  <a:pt x="61" y="122"/>
                </a:cubicBezTo>
                <a:cubicBezTo>
                  <a:pt x="122" y="122"/>
                  <a:pt x="122" y="30"/>
                  <a:pt x="6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2"/>
          <p:cNvSpPr/>
          <p:nvPr/>
        </p:nvSpPr>
        <p:spPr>
          <a:xfrm>
            <a:off x="7303463" y="4132487"/>
            <a:ext cx="4131" cy="2484"/>
          </a:xfrm>
          <a:custGeom>
            <a:avLst/>
            <a:gdLst/>
            <a:ahLst/>
            <a:cxnLst/>
            <a:rect l="l" t="t" r="r" b="b"/>
            <a:pathLst>
              <a:path w="153" h="92" extrusionOk="0">
                <a:moveTo>
                  <a:pt x="92" y="1"/>
                </a:moveTo>
                <a:cubicBezTo>
                  <a:pt x="1" y="1"/>
                  <a:pt x="1" y="92"/>
                  <a:pt x="92" y="92"/>
                </a:cubicBezTo>
                <a:cubicBezTo>
                  <a:pt x="153" y="92"/>
                  <a:pt x="153" y="1"/>
                  <a:pt x="9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2"/>
          <p:cNvSpPr/>
          <p:nvPr/>
        </p:nvSpPr>
        <p:spPr>
          <a:xfrm>
            <a:off x="7274760" y="4096385"/>
            <a:ext cx="4131" cy="4131"/>
          </a:xfrm>
          <a:custGeom>
            <a:avLst/>
            <a:gdLst/>
            <a:ahLst/>
            <a:cxnLst/>
            <a:rect l="l" t="t" r="r" b="b"/>
            <a:pathLst>
              <a:path w="153" h="153" extrusionOk="0">
                <a:moveTo>
                  <a:pt x="91" y="0"/>
                </a:moveTo>
                <a:cubicBezTo>
                  <a:pt x="0" y="0"/>
                  <a:pt x="0" y="152"/>
                  <a:pt x="91" y="152"/>
                </a:cubicBezTo>
                <a:cubicBezTo>
                  <a:pt x="152" y="152"/>
                  <a:pt x="152" y="0"/>
                  <a:pt x="9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"/>
          <p:cNvSpPr/>
          <p:nvPr/>
        </p:nvSpPr>
        <p:spPr>
          <a:xfrm>
            <a:off x="7169693" y="4092281"/>
            <a:ext cx="9883" cy="4941"/>
          </a:xfrm>
          <a:custGeom>
            <a:avLst/>
            <a:gdLst/>
            <a:ahLst/>
            <a:cxnLst/>
            <a:rect l="l" t="t" r="r" b="b"/>
            <a:pathLst>
              <a:path w="366" h="183" extrusionOk="0">
                <a:moveTo>
                  <a:pt x="122" y="0"/>
                </a:moveTo>
                <a:cubicBezTo>
                  <a:pt x="0" y="0"/>
                  <a:pt x="0" y="183"/>
                  <a:pt x="122" y="183"/>
                </a:cubicBezTo>
                <a:lnTo>
                  <a:pt x="122" y="152"/>
                </a:lnTo>
                <a:lnTo>
                  <a:pt x="274" y="152"/>
                </a:lnTo>
                <a:cubicBezTo>
                  <a:pt x="365" y="152"/>
                  <a:pt x="365" y="0"/>
                  <a:pt x="274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2"/>
          <p:cNvSpPr/>
          <p:nvPr/>
        </p:nvSpPr>
        <p:spPr>
          <a:xfrm>
            <a:off x="7208414" y="4092875"/>
            <a:ext cx="6859" cy="5238"/>
          </a:xfrm>
          <a:custGeom>
            <a:avLst/>
            <a:gdLst/>
            <a:ahLst/>
            <a:cxnLst/>
            <a:rect l="l" t="t" r="r" b="b"/>
            <a:pathLst>
              <a:path w="254" h="194" extrusionOk="0">
                <a:moveTo>
                  <a:pt x="82" y="0"/>
                </a:moveTo>
                <a:cubicBezTo>
                  <a:pt x="36" y="0"/>
                  <a:pt x="1" y="45"/>
                  <a:pt x="25" y="70"/>
                </a:cubicBezTo>
                <a:lnTo>
                  <a:pt x="117" y="161"/>
                </a:lnTo>
                <a:cubicBezTo>
                  <a:pt x="124" y="184"/>
                  <a:pt x="138" y="194"/>
                  <a:pt x="153" y="194"/>
                </a:cubicBezTo>
                <a:cubicBezTo>
                  <a:pt x="197" y="194"/>
                  <a:pt x="253" y="115"/>
                  <a:pt x="208" y="70"/>
                </a:cubicBezTo>
                <a:lnTo>
                  <a:pt x="117" y="9"/>
                </a:lnTo>
                <a:cubicBezTo>
                  <a:pt x="105" y="3"/>
                  <a:pt x="93" y="0"/>
                  <a:pt x="8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"/>
          <p:cNvSpPr/>
          <p:nvPr/>
        </p:nvSpPr>
        <p:spPr>
          <a:xfrm>
            <a:off x="7108964" y="4088176"/>
            <a:ext cx="3294" cy="3294"/>
          </a:xfrm>
          <a:custGeom>
            <a:avLst/>
            <a:gdLst/>
            <a:ahLst/>
            <a:cxnLst/>
            <a:rect l="l" t="t" r="r" b="b"/>
            <a:pathLst>
              <a:path w="122" h="122" extrusionOk="0">
                <a:moveTo>
                  <a:pt x="61" y="0"/>
                </a:moveTo>
                <a:cubicBezTo>
                  <a:pt x="0" y="0"/>
                  <a:pt x="0" y="92"/>
                  <a:pt x="61" y="122"/>
                </a:cubicBezTo>
                <a:cubicBezTo>
                  <a:pt x="122" y="92"/>
                  <a:pt x="122" y="0"/>
                  <a:pt x="6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"/>
          <p:cNvSpPr/>
          <p:nvPr/>
        </p:nvSpPr>
        <p:spPr>
          <a:xfrm>
            <a:off x="6981863" y="4393331"/>
            <a:ext cx="10180" cy="7615"/>
          </a:xfrm>
          <a:custGeom>
            <a:avLst/>
            <a:gdLst/>
            <a:ahLst/>
            <a:cxnLst/>
            <a:rect l="l" t="t" r="r" b="b"/>
            <a:pathLst>
              <a:path w="377" h="282" extrusionOk="0">
                <a:moveTo>
                  <a:pt x="93" y="0"/>
                </a:moveTo>
                <a:cubicBezTo>
                  <a:pt x="42" y="0"/>
                  <a:pt x="0" y="76"/>
                  <a:pt x="26" y="128"/>
                </a:cubicBezTo>
                <a:lnTo>
                  <a:pt x="57" y="219"/>
                </a:lnTo>
                <a:cubicBezTo>
                  <a:pt x="79" y="264"/>
                  <a:pt x="112" y="281"/>
                  <a:pt x="146" y="281"/>
                </a:cubicBezTo>
                <a:cubicBezTo>
                  <a:pt x="254" y="281"/>
                  <a:pt x="377" y="113"/>
                  <a:pt x="239" y="67"/>
                </a:cubicBezTo>
                <a:lnTo>
                  <a:pt x="117" y="7"/>
                </a:lnTo>
                <a:cubicBezTo>
                  <a:pt x="109" y="2"/>
                  <a:pt x="101" y="0"/>
                  <a:pt x="93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2"/>
          <p:cNvSpPr/>
          <p:nvPr/>
        </p:nvSpPr>
        <p:spPr>
          <a:xfrm>
            <a:off x="7061359" y="4390145"/>
            <a:ext cx="7237" cy="5076"/>
          </a:xfrm>
          <a:custGeom>
            <a:avLst/>
            <a:gdLst/>
            <a:ahLst/>
            <a:cxnLst/>
            <a:rect l="l" t="t" r="r" b="b"/>
            <a:pathLst>
              <a:path w="268" h="188" extrusionOk="0">
                <a:moveTo>
                  <a:pt x="172" y="0"/>
                </a:moveTo>
                <a:cubicBezTo>
                  <a:pt x="166" y="0"/>
                  <a:pt x="159" y="1"/>
                  <a:pt x="152" y="3"/>
                </a:cubicBezTo>
                <a:lnTo>
                  <a:pt x="152" y="33"/>
                </a:lnTo>
                <a:lnTo>
                  <a:pt x="61" y="33"/>
                </a:lnTo>
                <a:cubicBezTo>
                  <a:pt x="0" y="64"/>
                  <a:pt x="0" y="155"/>
                  <a:pt x="61" y="185"/>
                </a:cubicBezTo>
                <a:lnTo>
                  <a:pt x="152" y="185"/>
                </a:lnTo>
                <a:cubicBezTo>
                  <a:pt x="159" y="187"/>
                  <a:pt x="166" y="188"/>
                  <a:pt x="172" y="188"/>
                </a:cubicBezTo>
                <a:cubicBezTo>
                  <a:pt x="267" y="188"/>
                  <a:pt x="267" y="0"/>
                  <a:pt x="172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2"/>
          <p:cNvSpPr/>
          <p:nvPr/>
        </p:nvSpPr>
        <p:spPr>
          <a:xfrm>
            <a:off x="7019505" y="4318805"/>
            <a:ext cx="9046" cy="7426"/>
          </a:xfrm>
          <a:custGeom>
            <a:avLst/>
            <a:gdLst/>
            <a:ahLst/>
            <a:cxnLst/>
            <a:rect l="l" t="t" r="r" b="b"/>
            <a:pathLst>
              <a:path w="335" h="275" extrusionOk="0">
                <a:moveTo>
                  <a:pt x="152" y="1"/>
                </a:moveTo>
                <a:cubicBezTo>
                  <a:pt x="0" y="1"/>
                  <a:pt x="0" y="274"/>
                  <a:pt x="152" y="274"/>
                </a:cubicBezTo>
                <a:cubicBezTo>
                  <a:pt x="334" y="274"/>
                  <a:pt x="334" y="1"/>
                  <a:pt x="15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2"/>
          <p:cNvSpPr/>
          <p:nvPr/>
        </p:nvSpPr>
        <p:spPr>
          <a:xfrm>
            <a:off x="7015401" y="4413205"/>
            <a:ext cx="27" cy="0"/>
          </a:xfrm>
          <a:custGeom>
            <a:avLst/>
            <a:gdLst/>
            <a:ahLst/>
            <a:cxnLst/>
            <a:rect l="l" t="t" r="r" b="b"/>
            <a:pathLst>
              <a:path w="1" extrusionOk="0">
                <a:moveTo>
                  <a:pt x="0" y="0"/>
                </a:move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2"/>
          <p:cNvSpPr/>
          <p:nvPr/>
        </p:nvSpPr>
        <p:spPr>
          <a:xfrm>
            <a:off x="7012106" y="4512088"/>
            <a:ext cx="2484" cy="4347"/>
          </a:xfrm>
          <a:custGeom>
            <a:avLst/>
            <a:gdLst/>
            <a:ahLst/>
            <a:cxnLst/>
            <a:rect l="l" t="t" r="r" b="b"/>
            <a:pathLst>
              <a:path w="92" h="161" extrusionOk="0">
                <a:moveTo>
                  <a:pt x="42" y="1"/>
                </a:moveTo>
                <a:cubicBezTo>
                  <a:pt x="23" y="1"/>
                  <a:pt x="1" y="16"/>
                  <a:pt x="1" y="46"/>
                </a:cubicBezTo>
                <a:lnTo>
                  <a:pt x="1" y="137"/>
                </a:lnTo>
                <a:cubicBezTo>
                  <a:pt x="1" y="153"/>
                  <a:pt x="23" y="160"/>
                  <a:pt x="46" y="160"/>
                </a:cubicBezTo>
                <a:cubicBezTo>
                  <a:pt x="69" y="160"/>
                  <a:pt x="92" y="153"/>
                  <a:pt x="92" y="137"/>
                </a:cubicBezTo>
                <a:lnTo>
                  <a:pt x="61" y="137"/>
                </a:lnTo>
                <a:lnTo>
                  <a:pt x="61" y="46"/>
                </a:lnTo>
                <a:cubicBezTo>
                  <a:pt x="77" y="16"/>
                  <a:pt x="61" y="1"/>
                  <a:pt x="42" y="1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2"/>
          <p:cNvSpPr/>
          <p:nvPr/>
        </p:nvSpPr>
        <p:spPr>
          <a:xfrm>
            <a:off x="7232879" y="4415662"/>
            <a:ext cx="27" cy="27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2"/>
          <p:cNvSpPr/>
          <p:nvPr/>
        </p:nvSpPr>
        <p:spPr>
          <a:xfrm>
            <a:off x="7372428" y="4315321"/>
            <a:ext cx="5752" cy="6184"/>
          </a:xfrm>
          <a:custGeom>
            <a:avLst/>
            <a:gdLst/>
            <a:ahLst/>
            <a:cxnLst/>
            <a:rect l="l" t="t" r="r" b="b"/>
            <a:pathLst>
              <a:path w="213" h="229" extrusionOk="0">
                <a:moveTo>
                  <a:pt x="91" y="0"/>
                </a:moveTo>
                <a:cubicBezTo>
                  <a:pt x="53" y="0"/>
                  <a:pt x="15" y="23"/>
                  <a:pt x="0" y="69"/>
                </a:cubicBezTo>
                <a:lnTo>
                  <a:pt x="0" y="160"/>
                </a:lnTo>
                <a:cubicBezTo>
                  <a:pt x="0" y="206"/>
                  <a:pt x="53" y="228"/>
                  <a:pt x="107" y="228"/>
                </a:cubicBezTo>
                <a:cubicBezTo>
                  <a:pt x="160" y="228"/>
                  <a:pt x="213" y="206"/>
                  <a:pt x="213" y="160"/>
                </a:cubicBezTo>
                <a:lnTo>
                  <a:pt x="183" y="160"/>
                </a:lnTo>
                <a:lnTo>
                  <a:pt x="183" y="69"/>
                </a:lnTo>
                <a:cubicBezTo>
                  <a:pt x="167" y="23"/>
                  <a:pt x="129" y="0"/>
                  <a:pt x="91" y="0"/>
                </a:cubicBezTo>
                <a:close/>
              </a:path>
            </a:pathLst>
          </a:custGeom>
          <a:solidFill>
            <a:srgbClr val="F45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5" name="Google Shape;505;p2"/>
          <p:cNvGrpSpPr/>
          <p:nvPr/>
        </p:nvGrpSpPr>
        <p:grpSpPr>
          <a:xfrm flipH="1">
            <a:off x="-1" y="34656"/>
            <a:ext cx="714596" cy="1096238"/>
            <a:chOff x="4586061" y="559056"/>
            <a:chExt cx="407015" cy="624388"/>
          </a:xfrm>
        </p:grpSpPr>
        <p:sp>
          <p:nvSpPr>
            <p:cNvPr id="506" name="Google Shape;506;p2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"/>
          <p:cNvGrpSpPr/>
          <p:nvPr/>
        </p:nvGrpSpPr>
        <p:grpSpPr>
          <a:xfrm>
            <a:off x="8397499" y="56231"/>
            <a:ext cx="714596" cy="1096238"/>
            <a:chOff x="4586061" y="559056"/>
            <a:chExt cx="407015" cy="624388"/>
          </a:xfrm>
        </p:grpSpPr>
        <p:sp>
          <p:nvSpPr>
            <p:cNvPr id="517" name="Google Shape;517;p2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7" name="Google Shape;527;p2"/>
          <p:cNvSpPr txBox="1">
            <a:spLocks noGrp="1"/>
          </p:cNvSpPr>
          <p:nvPr>
            <p:ph type="ctrTitle"/>
          </p:nvPr>
        </p:nvSpPr>
        <p:spPr>
          <a:xfrm>
            <a:off x="1515975" y="1299300"/>
            <a:ext cx="6153900" cy="19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6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8" name="Google Shape;528;p2"/>
          <p:cNvSpPr txBox="1">
            <a:spLocks noGrp="1"/>
          </p:cNvSpPr>
          <p:nvPr>
            <p:ph type="subTitle" idx="1"/>
          </p:nvPr>
        </p:nvSpPr>
        <p:spPr>
          <a:xfrm>
            <a:off x="1516725" y="3228875"/>
            <a:ext cx="61524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354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bg>
      <p:bgPr>
        <a:solidFill>
          <a:schemeClr val="accent2"/>
        </a:solidFill>
        <a:effectLst/>
      </p:bgPr>
    </p:bg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5" name="Google Shape;725;p6"/>
          <p:cNvGrpSpPr/>
          <p:nvPr/>
        </p:nvGrpSpPr>
        <p:grpSpPr>
          <a:xfrm rot="-580281">
            <a:off x="-163" y="82083"/>
            <a:ext cx="949989" cy="338462"/>
            <a:chOff x="4344640" y="2136829"/>
            <a:chExt cx="551849" cy="196613"/>
          </a:xfrm>
        </p:grpSpPr>
        <p:sp>
          <p:nvSpPr>
            <p:cNvPr id="726" name="Google Shape;726;p6"/>
            <p:cNvSpPr/>
            <p:nvPr/>
          </p:nvSpPr>
          <p:spPr>
            <a:xfrm>
              <a:off x="4344640" y="2238164"/>
              <a:ext cx="22617" cy="29405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6"/>
            <p:cNvSpPr/>
            <p:nvPr/>
          </p:nvSpPr>
          <p:spPr>
            <a:xfrm>
              <a:off x="4391092" y="2289151"/>
              <a:ext cx="40577" cy="22526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6"/>
            <p:cNvSpPr/>
            <p:nvPr/>
          </p:nvSpPr>
          <p:spPr>
            <a:xfrm>
              <a:off x="4467192" y="2321205"/>
              <a:ext cx="43560" cy="12237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6"/>
            <p:cNvSpPr/>
            <p:nvPr/>
          </p:nvSpPr>
          <p:spPr>
            <a:xfrm>
              <a:off x="4563778" y="2314295"/>
              <a:ext cx="43012" cy="14885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6"/>
            <p:cNvSpPr/>
            <p:nvPr/>
          </p:nvSpPr>
          <p:spPr>
            <a:xfrm>
              <a:off x="4660091" y="2284585"/>
              <a:ext cx="45386" cy="21917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6"/>
            <p:cNvSpPr/>
            <p:nvPr/>
          </p:nvSpPr>
          <p:spPr>
            <a:xfrm>
              <a:off x="4748946" y="2232289"/>
              <a:ext cx="29740" cy="32753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6"/>
            <p:cNvSpPr/>
            <p:nvPr/>
          </p:nvSpPr>
          <p:spPr>
            <a:xfrm>
              <a:off x="4806021" y="2178471"/>
              <a:ext cx="43773" cy="37654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6"/>
            <p:cNvSpPr/>
            <p:nvPr/>
          </p:nvSpPr>
          <p:spPr>
            <a:xfrm>
              <a:off x="4867510" y="2136829"/>
              <a:ext cx="28979" cy="20699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4" name="Google Shape;734;p6"/>
          <p:cNvGrpSpPr/>
          <p:nvPr/>
        </p:nvGrpSpPr>
        <p:grpSpPr>
          <a:xfrm>
            <a:off x="8426243" y="2365"/>
            <a:ext cx="700676" cy="1074883"/>
            <a:chOff x="4586061" y="559056"/>
            <a:chExt cx="407015" cy="624388"/>
          </a:xfrm>
        </p:grpSpPr>
        <p:sp>
          <p:nvSpPr>
            <p:cNvPr id="735" name="Google Shape;735;p6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6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6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6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6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6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6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6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6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6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" name="Google Shape;745;p6"/>
          <p:cNvSpPr/>
          <p:nvPr/>
        </p:nvSpPr>
        <p:spPr>
          <a:xfrm>
            <a:off x="6886138" y="804682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6"/>
          <p:cNvSpPr/>
          <p:nvPr/>
        </p:nvSpPr>
        <p:spPr>
          <a:xfrm>
            <a:off x="7378908" y="1133835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6"/>
          <p:cNvSpPr/>
          <p:nvPr/>
        </p:nvSpPr>
        <p:spPr>
          <a:xfrm>
            <a:off x="6723637" y="1133816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6"/>
          <p:cNvSpPr/>
          <p:nvPr/>
        </p:nvSpPr>
        <p:spPr>
          <a:xfrm>
            <a:off x="597388" y="3347257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6"/>
          <p:cNvSpPr/>
          <p:nvPr/>
        </p:nvSpPr>
        <p:spPr>
          <a:xfrm>
            <a:off x="285712" y="3663641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0" name="Google Shape;750;p6"/>
          <p:cNvGrpSpPr/>
          <p:nvPr/>
        </p:nvGrpSpPr>
        <p:grpSpPr>
          <a:xfrm>
            <a:off x="1398719" y="1016585"/>
            <a:ext cx="2492026" cy="4118932"/>
            <a:chOff x="2785500" y="597100"/>
            <a:chExt cx="2463450" cy="4071700"/>
          </a:xfrm>
        </p:grpSpPr>
        <p:sp>
          <p:nvSpPr>
            <p:cNvPr id="751" name="Google Shape;751;p6"/>
            <p:cNvSpPr/>
            <p:nvPr/>
          </p:nvSpPr>
          <p:spPr>
            <a:xfrm>
              <a:off x="3157425" y="3988300"/>
              <a:ext cx="1315125" cy="680500"/>
            </a:xfrm>
            <a:custGeom>
              <a:avLst/>
              <a:gdLst/>
              <a:ahLst/>
              <a:cxnLst/>
              <a:rect l="l" t="t" r="r" b="b"/>
              <a:pathLst>
                <a:path w="52605" h="27220" extrusionOk="0">
                  <a:moveTo>
                    <a:pt x="49503" y="0"/>
                  </a:moveTo>
                  <a:cubicBezTo>
                    <a:pt x="38395" y="9107"/>
                    <a:pt x="30322" y="10708"/>
                    <a:pt x="30322" y="10708"/>
                  </a:cubicBezTo>
                  <a:lnTo>
                    <a:pt x="27487" y="5938"/>
                  </a:lnTo>
                  <a:lnTo>
                    <a:pt x="25185" y="11675"/>
                  </a:lnTo>
                  <a:cubicBezTo>
                    <a:pt x="25185" y="11675"/>
                    <a:pt x="21683" y="12776"/>
                    <a:pt x="13143" y="13410"/>
                  </a:cubicBezTo>
                  <a:cubicBezTo>
                    <a:pt x="10461" y="13579"/>
                    <a:pt x="7765" y="13668"/>
                    <a:pt x="5072" y="13668"/>
                  </a:cubicBezTo>
                  <a:cubicBezTo>
                    <a:pt x="3513" y="13668"/>
                    <a:pt x="1955" y="13638"/>
                    <a:pt x="401" y="13577"/>
                  </a:cubicBezTo>
                  <a:lnTo>
                    <a:pt x="401" y="13577"/>
                  </a:lnTo>
                  <a:cubicBezTo>
                    <a:pt x="1" y="18147"/>
                    <a:pt x="234" y="22717"/>
                    <a:pt x="1135" y="27220"/>
                  </a:cubicBezTo>
                  <a:lnTo>
                    <a:pt x="51471" y="27220"/>
                  </a:lnTo>
                  <a:cubicBezTo>
                    <a:pt x="51471" y="27220"/>
                    <a:pt x="52605" y="17813"/>
                    <a:pt x="51471" y="8573"/>
                  </a:cubicBezTo>
                  <a:cubicBezTo>
                    <a:pt x="51104" y="5638"/>
                    <a:pt x="50437" y="2769"/>
                    <a:pt x="49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6"/>
            <p:cNvSpPr/>
            <p:nvPr/>
          </p:nvSpPr>
          <p:spPr>
            <a:xfrm>
              <a:off x="3167425" y="3689750"/>
              <a:ext cx="1228400" cy="640225"/>
            </a:xfrm>
            <a:custGeom>
              <a:avLst/>
              <a:gdLst/>
              <a:ahLst/>
              <a:cxnLst/>
              <a:rect l="l" t="t" r="r" b="b"/>
              <a:pathLst>
                <a:path w="49136" h="25609" extrusionOk="0">
                  <a:moveTo>
                    <a:pt x="31090" y="1"/>
                  </a:moveTo>
                  <a:lnTo>
                    <a:pt x="11743" y="1602"/>
                  </a:lnTo>
                  <a:lnTo>
                    <a:pt x="3870" y="9107"/>
                  </a:lnTo>
                  <a:cubicBezTo>
                    <a:pt x="1735" y="14344"/>
                    <a:pt x="434" y="19881"/>
                    <a:pt x="1" y="25519"/>
                  </a:cubicBezTo>
                  <a:cubicBezTo>
                    <a:pt x="1514" y="25578"/>
                    <a:pt x="3031" y="25608"/>
                    <a:pt x="4550" y="25608"/>
                  </a:cubicBezTo>
                  <a:cubicBezTo>
                    <a:pt x="7283" y="25608"/>
                    <a:pt x="10020" y="25512"/>
                    <a:pt x="12743" y="25319"/>
                  </a:cubicBezTo>
                  <a:cubicBezTo>
                    <a:pt x="21283" y="24685"/>
                    <a:pt x="24785" y="23584"/>
                    <a:pt x="24785" y="23584"/>
                  </a:cubicBezTo>
                  <a:lnTo>
                    <a:pt x="27087" y="17880"/>
                  </a:lnTo>
                  <a:lnTo>
                    <a:pt x="29956" y="22650"/>
                  </a:lnTo>
                  <a:cubicBezTo>
                    <a:pt x="29956" y="22650"/>
                    <a:pt x="37995" y="21049"/>
                    <a:pt x="49136" y="11942"/>
                  </a:cubicBezTo>
                  <a:cubicBezTo>
                    <a:pt x="48302" y="9474"/>
                    <a:pt x="47268" y="7072"/>
                    <a:pt x="46000" y="4804"/>
                  </a:cubicBezTo>
                  <a:lnTo>
                    <a:pt x="31090" y="1"/>
                  </a:ln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6"/>
            <p:cNvSpPr/>
            <p:nvPr/>
          </p:nvSpPr>
          <p:spPr>
            <a:xfrm>
              <a:off x="4960375" y="1883225"/>
              <a:ext cx="288575" cy="277125"/>
            </a:xfrm>
            <a:custGeom>
              <a:avLst/>
              <a:gdLst/>
              <a:ahLst/>
              <a:cxnLst/>
              <a:rect l="l" t="t" r="r" b="b"/>
              <a:pathLst>
                <a:path w="11543" h="11085" extrusionOk="0">
                  <a:moveTo>
                    <a:pt x="2401" y="0"/>
                  </a:moveTo>
                  <a:cubicBezTo>
                    <a:pt x="2348" y="0"/>
                    <a:pt x="2293" y="3"/>
                    <a:pt x="2236" y="10"/>
                  </a:cubicBezTo>
                  <a:cubicBezTo>
                    <a:pt x="768" y="177"/>
                    <a:pt x="1" y="1778"/>
                    <a:pt x="1" y="1778"/>
                  </a:cubicBezTo>
                  <a:lnTo>
                    <a:pt x="1" y="9750"/>
                  </a:lnTo>
                  <a:lnTo>
                    <a:pt x="4170" y="11084"/>
                  </a:lnTo>
                  <a:lnTo>
                    <a:pt x="8940" y="9750"/>
                  </a:lnTo>
                  <a:cubicBezTo>
                    <a:pt x="8940" y="9750"/>
                    <a:pt x="8955" y="9751"/>
                    <a:pt x="8982" y="9751"/>
                  </a:cubicBezTo>
                  <a:cubicBezTo>
                    <a:pt x="9265" y="9751"/>
                    <a:pt x="10904" y="9612"/>
                    <a:pt x="11209" y="6414"/>
                  </a:cubicBezTo>
                  <a:cubicBezTo>
                    <a:pt x="11542" y="2912"/>
                    <a:pt x="10708" y="1644"/>
                    <a:pt x="9741" y="1444"/>
                  </a:cubicBezTo>
                  <a:cubicBezTo>
                    <a:pt x="9682" y="1432"/>
                    <a:pt x="9623" y="1426"/>
                    <a:pt x="9566" y="1426"/>
                  </a:cubicBezTo>
                  <a:cubicBezTo>
                    <a:pt x="8683" y="1426"/>
                    <a:pt x="8006" y="2778"/>
                    <a:pt x="8006" y="2778"/>
                  </a:cubicBezTo>
                  <a:cubicBezTo>
                    <a:pt x="8006" y="2778"/>
                    <a:pt x="7740" y="277"/>
                    <a:pt x="6005" y="243"/>
                  </a:cubicBezTo>
                  <a:cubicBezTo>
                    <a:pt x="5984" y="243"/>
                    <a:pt x="5963" y="242"/>
                    <a:pt x="5942" y="242"/>
                  </a:cubicBezTo>
                  <a:cubicBezTo>
                    <a:pt x="5001" y="242"/>
                    <a:pt x="4201" y="965"/>
                    <a:pt x="4070" y="1911"/>
                  </a:cubicBezTo>
                  <a:cubicBezTo>
                    <a:pt x="4070" y="1911"/>
                    <a:pt x="3731" y="0"/>
                    <a:pt x="2401" y="0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6"/>
            <p:cNvSpPr/>
            <p:nvPr/>
          </p:nvSpPr>
          <p:spPr>
            <a:xfrm>
              <a:off x="4877825" y="1686150"/>
              <a:ext cx="306075" cy="741900"/>
            </a:xfrm>
            <a:custGeom>
              <a:avLst/>
              <a:gdLst/>
              <a:ahLst/>
              <a:cxnLst/>
              <a:rect l="l" t="t" r="r" b="b"/>
              <a:pathLst>
                <a:path w="12243" h="29676" extrusionOk="0">
                  <a:moveTo>
                    <a:pt x="2989" y="1"/>
                  </a:moveTo>
                  <a:cubicBezTo>
                    <a:pt x="2833" y="1"/>
                    <a:pt x="2661" y="31"/>
                    <a:pt x="2469" y="87"/>
                  </a:cubicBezTo>
                  <a:cubicBezTo>
                    <a:pt x="1468" y="421"/>
                    <a:pt x="868" y="5258"/>
                    <a:pt x="467" y="7926"/>
                  </a:cubicBezTo>
                  <a:cubicBezTo>
                    <a:pt x="67" y="10628"/>
                    <a:pt x="0" y="16566"/>
                    <a:pt x="0" y="19201"/>
                  </a:cubicBezTo>
                  <a:cubicBezTo>
                    <a:pt x="0" y="21836"/>
                    <a:pt x="701" y="26740"/>
                    <a:pt x="534" y="28241"/>
                  </a:cubicBezTo>
                  <a:lnTo>
                    <a:pt x="8073" y="29675"/>
                  </a:lnTo>
                  <a:cubicBezTo>
                    <a:pt x="8073" y="29675"/>
                    <a:pt x="8707" y="24338"/>
                    <a:pt x="9174" y="22870"/>
                  </a:cubicBezTo>
                  <a:cubicBezTo>
                    <a:pt x="9607" y="21436"/>
                    <a:pt x="11909" y="19334"/>
                    <a:pt x="12242" y="17633"/>
                  </a:cubicBezTo>
                  <a:cubicBezTo>
                    <a:pt x="11542" y="17533"/>
                    <a:pt x="11008" y="17033"/>
                    <a:pt x="10841" y="16366"/>
                  </a:cubicBezTo>
                  <a:cubicBezTo>
                    <a:pt x="10841" y="16366"/>
                    <a:pt x="10474" y="17700"/>
                    <a:pt x="9207" y="17867"/>
                  </a:cubicBezTo>
                  <a:cubicBezTo>
                    <a:pt x="9163" y="17871"/>
                    <a:pt x="9120" y="17874"/>
                    <a:pt x="9077" y="17874"/>
                  </a:cubicBezTo>
                  <a:cubicBezTo>
                    <a:pt x="7935" y="17874"/>
                    <a:pt x="7439" y="16199"/>
                    <a:pt x="7439" y="16199"/>
                  </a:cubicBezTo>
                  <a:cubicBezTo>
                    <a:pt x="7439" y="16199"/>
                    <a:pt x="7211" y="17467"/>
                    <a:pt x="6146" y="17467"/>
                  </a:cubicBezTo>
                  <a:cubicBezTo>
                    <a:pt x="6132" y="17467"/>
                    <a:pt x="6119" y="17467"/>
                    <a:pt x="6105" y="17466"/>
                  </a:cubicBezTo>
                  <a:cubicBezTo>
                    <a:pt x="5004" y="17466"/>
                    <a:pt x="4470" y="15698"/>
                    <a:pt x="4437" y="14831"/>
                  </a:cubicBezTo>
                  <a:lnTo>
                    <a:pt x="5871" y="14798"/>
                  </a:lnTo>
                  <a:cubicBezTo>
                    <a:pt x="5871" y="14798"/>
                    <a:pt x="6841" y="14900"/>
                    <a:pt x="7970" y="14900"/>
                  </a:cubicBezTo>
                  <a:cubicBezTo>
                    <a:pt x="9496" y="14900"/>
                    <a:pt x="11313" y="14713"/>
                    <a:pt x="11408" y="13830"/>
                  </a:cubicBezTo>
                  <a:cubicBezTo>
                    <a:pt x="11575" y="12329"/>
                    <a:pt x="10041" y="11762"/>
                    <a:pt x="8306" y="11562"/>
                  </a:cubicBezTo>
                  <a:cubicBezTo>
                    <a:pt x="6605" y="11329"/>
                    <a:pt x="6105" y="11395"/>
                    <a:pt x="5271" y="11329"/>
                  </a:cubicBezTo>
                  <a:cubicBezTo>
                    <a:pt x="5173" y="11322"/>
                    <a:pt x="5076" y="11320"/>
                    <a:pt x="4980" y="11320"/>
                  </a:cubicBezTo>
                  <a:cubicBezTo>
                    <a:pt x="4553" y="11320"/>
                    <a:pt x="4145" y="11374"/>
                    <a:pt x="3736" y="11429"/>
                  </a:cubicBezTo>
                  <a:cubicBezTo>
                    <a:pt x="3736" y="11429"/>
                    <a:pt x="4604" y="4157"/>
                    <a:pt x="4303" y="2189"/>
                  </a:cubicBezTo>
                  <a:cubicBezTo>
                    <a:pt x="4032" y="586"/>
                    <a:pt x="3672" y="1"/>
                    <a:pt x="2989" y="1"/>
                  </a:cubicBezTo>
                  <a:close/>
                </a:path>
              </a:pathLst>
            </a:custGeom>
            <a:solidFill>
              <a:srgbClr val="FFB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6"/>
            <p:cNvSpPr/>
            <p:nvPr/>
          </p:nvSpPr>
          <p:spPr>
            <a:xfrm>
              <a:off x="4532575" y="2986750"/>
              <a:ext cx="129275" cy="236850"/>
            </a:xfrm>
            <a:custGeom>
              <a:avLst/>
              <a:gdLst/>
              <a:ahLst/>
              <a:cxnLst/>
              <a:rect l="l" t="t" r="r" b="b"/>
              <a:pathLst>
                <a:path w="5171" h="9474" extrusionOk="0">
                  <a:moveTo>
                    <a:pt x="2069" y="0"/>
                  </a:moveTo>
                  <a:cubicBezTo>
                    <a:pt x="0" y="7272"/>
                    <a:pt x="3336" y="9474"/>
                    <a:pt x="3336" y="9474"/>
                  </a:cubicBezTo>
                  <a:lnTo>
                    <a:pt x="5171" y="3937"/>
                  </a:lnTo>
                  <a:cubicBezTo>
                    <a:pt x="4003" y="2736"/>
                    <a:pt x="2969" y="1401"/>
                    <a:pt x="20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6"/>
            <p:cNvSpPr/>
            <p:nvPr/>
          </p:nvSpPr>
          <p:spPr>
            <a:xfrm>
              <a:off x="4104775" y="2444700"/>
              <a:ext cx="911500" cy="983350"/>
            </a:xfrm>
            <a:custGeom>
              <a:avLst/>
              <a:gdLst/>
              <a:ahLst/>
              <a:cxnLst/>
              <a:rect l="l" t="t" r="r" b="b"/>
              <a:pathLst>
                <a:path w="36460" h="39334" extrusionOk="0">
                  <a:moveTo>
                    <a:pt x="0" y="0"/>
                  </a:moveTo>
                  <a:lnTo>
                    <a:pt x="1535" y="25352"/>
                  </a:lnTo>
                  <a:cubicBezTo>
                    <a:pt x="3736" y="28587"/>
                    <a:pt x="11275" y="34525"/>
                    <a:pt x="16912" y="37427"/>
                  </a:cubicBezTo>
                  <a:cubicBezTo>
                    <a:pt x="19649" y="38852"/>
                    <a:pt x="22772" y="39334"/>
                    <a:pt x="25477" y="39334"/>
                  </a:cubicBezTo>
                  <a:cubicBezTo>
                    <a:pt x="28345" y="39334"/>
                    <a:pt x="30745" y="38793"/>
                    <a:pt x="31723" y="38261"/>
                  </a:cubicBezTo>
                  <a:cubicBezTo>
                    <a:pt x="33057" y="37560"/>
                    <a:pt x="34758" y="34692"/>
                    <a:pt x="36460" y="29788"/>
                  </a:cubicBezTo>
                  <a:lnTo>
                    <a:pt x="36460" y="29788"/>
                  </a:lnTo>
                  <a:lnTo>
                    <a:pt x="36226" y="30022"/>
                  </a:lnTo>
                  <a:cubicBezTo>
                    <a:pt x="33183" y="33018"/>
                    <a:pt x="30857" y="34162"/>
                    <a:pt x="27761" y="34162"/>
                  </a:cubicBezTo>
                  <a:cubicBezTo>
                    <a:pt x="26480" y="34162"/>
                    <a:pt x="25067" y="33966"/>
                    <a:pt x="23417" y="33624"/>
                  </a:cubicBezTo>
                  <a:cubicBezTo>
                    <a:pt x="17780" y="32490"/>
                    <a:pt x="9073" y="27153"/>
                    <a:pt x="9073" y="27153"/>
                  </a:cubicBezTo>
                  <a:cubicBezTo>
                    <a:pt x="9073" y="27153"/>
                    <a:pt x="9907" y="23684"/>
                    <a:pt x="9073" y="15278"/>
                  </a:cubicBezTo>
                  <a:cubicBezTo>
                    <a:pt x="8640" y="10574"/>
                    <a:pt x="7072" y="5804"/>
                    <a:pt x="5838" y="2502"/>
                  </a:cubicBezTo>
                  <a:cubicBezTo>
                    <a:pt x="4003" y="1368"/>
                    <a:pt x="2035" y="534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6"/>
            <p:cNvSpPr/>
            <p:nvPr/>
          </p:nvSpPr>
          <p:spPr>
            <a:xfrm>
              <a:off x="4250700" y="2366400"/>
              <a:ext cx="876500" cy="932350"/>
            </a:xfrm>
            <a:custGeom>
              <a:avLst/>
              <a:gdLst/>
              <a:ahLst/>
              <a:cxnLst/>
              <a:rect l="l" t="t" r="r" b="b"/>
              <a:pathLst>
                <a:path w="35060" h="37294" extrusionOk="0">
                  <a:moveTo>
                    <a:pt x="26327" y="0"/>
                  </a:moveTo>
                  <a:cubicBezTo>
                    <a:pt x="25257" y="0"/>
                    <a:pt x="24552" y="63"/>
                    <a:pt x="24552" y="63"/>
                  </a:cubicBezTo>
                  <a:cubicBezTo>
                    <a:pt x="24552" y="63"/>
                    <a:pt x="23417" y="10571"/>
                    <a:pt x="21583" y="14674"/>
                  </a:cubicBezTo>
                  <a:cubicBezTo>
                    <a:pt x="19782" y="18810"/>
                    <a:pt x="16446" y="28751"/>
                    <a:pt x="16446" y="28751"/>
                  </a:cubicBezTo>
                  <a:lnTo>
                    <a:pt x="14611" y="34288"/>
                  </a:lnTo>
                  <a:cubicBezTo>
                    <a:pt x="14611" y="34288"/>
                    <a:pt x="11275" y="32086"/>
                    <a:pt x="13344" y="24814"/>
                  </a:cubicBezTo>
                  <a:cubicBezTo>
                    <a:pt x="10308" y="20378"/>
                    <a:pt x="7539" y="15741"/>
                    <a:pt x="5071" y="10971"/>
                  </a:cubicBezTo>
                  <a:cubicBezTo>
                    <a:pt x="3870" y="8770"/>
                    <a:pt x="2136" y="6935"/>
                    <a:pt x="1" y="5634"/>
                  </a:cubicBezTo>
                  <a:lnTo>
                    <a:pt x="1" y="5634"/>
                  </a:lnTo>
                  <a:cubicBezTo>
                    <a:pt x="1235" y="8936"/>
                    <a:pt x="2803" y="13706"/>
                    <a:pt x="3236" y="18410"/>
                  </a:cubicBezTo>
                  <a:cubicBezTo>
                    <a:pt x="4070" y="26816"/>
                    <a:pt x="3236" y="30285"/>
                    <a:pt x="3236" y="30285"/>
                  </a:cubicBezTo>
                  <a:cubicBezTo>
                    <a:pt x="3236" y="30285"/>
                    <a:pt x="11943" y="35622"/>
                    <a:pt x="17580" y="36756"/>
                  </a:cubicBezTo>
                  <a:cubicBezTo>
                    <a:pt x="19230" y="37098"/>
                    <a:pt x="20643" y="37294"/>
                    <a:pt x="21924" y="37294"/>
                  </a:cubicBezTo>
                  <a:cubicBezTo>
                    <a:pt x="25020" y="37294"/>
                    <a:pt x="27346" y="36150"/>
                    <a:pt x="30389" y="33154"/>
                  </a:cubicBezTo>
                  <a:lnTo>
                    <a:pt x="30623" y="32887"/>
                  </a:lnTo>
                  <a:cubicBezTo>
                    <a:pt x="31356" y="30785"/>
                    <a:pt x="32090" y="28317"/>
                    <a:pt x="32791" y="25415"/>
                  </a:cubicBezTo>
                  <a:cubicBezTo>
                    <a:pt x="35059" y="15875"/>
                    <a:pt x="34692" y="1965"/>
                    <a:pt x="34692" y="1965"/>
                  </a:cubicBezTo>
                  <a:cubicBezTo>
                    <a:pt x="32371" y="274"/>
                    <a:pt x="28557" y="0"/>
                    <a:pt x="26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6"/>
            <p:cNvSpPr/>
            <p:nvPr/>
          </p:nvSpPr>
          <p:spPr>
            <a:xfrm>
              <a:off x="3366750" y="3870725"/>
              <a:ext cx="452850" cy="241475"/>
            </a:xfrm>
            <a:custGeom>
              <a:avLst/>
              <a:gdLst/>
              <a:ahLst/>
              <a:cxnLst/>
              <a:rect l="l" t="t" r="r" b="b"/>
              <a:pathLst>
                <a:path w="18114" h="9659" extrusionOk="0">
                  <a:moveTo>
                    <a:pt x="18113" y="0"/>
                  </a:moveTo>
                  <a:lnTo>
                    <a:pt x="18113" y="0"/>
                  </a:lnTo>
                  <a:cubicBezTo>
                    <a:pt x="14911" y="1368"/>
                    <a:pt x="11575" y="2335"/>
                    <a:pt x="8106" y="2869"/>
                  </a:cubicBezTo>
                  <a:cubicBezTo>
                    <a:pt x="2035" y="3836"/>
                    <a:pt x="0" y="3836"/>
                    <a:pt x="0" y="3836"/>
                  </a:cubicBezTo>
                  <a:lnTo>
                    <a:pt x="1201" y="8339"/>
                  </a:lnTo>
                  <a:cubicBezTo>
                    <a:pt x="2302" y="8740"/>
                    <a:pt x="3469" y="9073"/>
                    <a:pt x="4670" y="9273"/>
                  </a:cubicBezTo>
                  <a:cubicBezTo>
                    <a:pt x="6360" y="9562"/>
                    <a:pt x="8299" y="9659"/>
                    <a:pt x="10132" y="9659"/>
                  </a:cubicBezTo>
                  <a:cubicBezTo>
                    <a:pt x="13799" y="9659"/>
                    <a:pt x="17046" y="9273"/>
                    <a:pt x="17046" y="9273"/>
                  </a:cubicBezTo>
                  <a:lnTo>
                    <a:pt x="1811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6"/>
            <p:cNvSpPr/>
            <p:nvPr/>
          </p:nvSpPr>
          <p:spPr>
            <a:xfrm>
              <a:off x="3180775" y="3077650"/>
              <a:ext cx="1057450" cy="1001575"/>
            </a:xfrm>
            <a:custGeom>
              <a:avLst/>
              <a:gdLst/>
              <a:ahLst/>
              <a:cxnLst/>
              <a:rect l="l" t="t" r="r" b="b"/>
              <a:pathLst>
                <a:path w="42298" h="40063" extrusionOk="0">
                  <a:moveTo>
                    <a:pt x="38528" y="0"/>
                  </a:moveTo>
                  <a:lnTo>
                    <a:pt x="2936" y="5337"/>
                  </a:lnTo>
                  <a:lnTo>
                    <a:pt x="2502" y="6805"/>
                  </a:lnTo>
                  <a:cubicBezTo>
                    <a:pt x="4270" y="10541"/>
                    <a:pt x="5004" y="14711"/>
                    <a:pt x="4537" y="18847"/>
                  </a:cubicBezTo>
                  <a:cubicBezTo>
                    <a:pt x="3803" y="25886"/>
                    <a:pt x="1" y="34792"/>
                    <a:pt x="201" y="35459"/>
                  </a:cubicBezTo>
                  <a:cubicBezTo>
                    <a:pt x="334" y="35993"/>
                    <a:pt x="4437" y="38561"/>
                    <a:pt x="8640" y="40062"/>
                  </a:cubicBezTo>
                  <a:lnTo>
                    <a:pt x="7439" y="35559"/>
                  </a:lnTo>
                  <a:cubicBezTo>
                    <a:pt x="7439" y="35559"/>
                    <a:pt x="9474" y="35559"/>
                    <a:pt x="15545" y="34592"/>
                  </a:cubicBezTo>
                  <a:cubicBezTo>
                    <a:pt x="18981" y="34058"/>
                    <a:pt x="22350" y="33091"/>
                    <a:pt x="25552" y="31723"/>
                  </a:cubicBezTo>
                  <a:lnTo>
                    <a:pt x="25986" y="28321"/>
                  </a:lnTo>
                  <a:lnTo>
                    <a:pt x="27453" y="31423"/>
                  </a:lnTo>
                  <a:cubicBezTo>
                    <a:pt x="30489" y="30122"/>
                    <a:pt x="33291" y="28287"/>
                    <a:pt x="35726" y="26052"/>
                  </a:cubicBezTo>
                  <a:cubicBezTo>
                    <a:pt x="38061" y="23851"/>
                    <a:pt x="40229" y="21516"/>
                    <a:pt x="42297" y="19081"/>
                  </a:cubicBezTo>
                  <a:cubicBezTo>
                    <a:pt x="41430" y="17546"/>
                    <a:pt x="40763" y="15912"/>
                    <a:pt x="40263" y="14244"/>
                  </a:cubicBezTo>
                  <a:cubicBezTo>
                    <a:pt x="39062" y="9340"/>
                    <a:pt x="37361" y="1802"/>
                    <a:pt x="385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6"/>
            <p:cNvSpPr/>
            <p:nvPr/>
          </p:nvSpPr>
          <p:spPr>
            <a:xfrm>
              <a:off x="3866275" y="3554650"/>
              <a:ext cx="521225" cy="510400"/>
            </a:xfrm>
            <a:custGeom>
              <a:avLst/>
              <a:gdLst/>
              <a:ahLst/>
              <a:cxnLst/>
              <a:rect l="l" t="t" r="r" b="b"/>
              <a:pathLst>
                <a:path w="20849" h="20416" extrusionOk="0">
                  <a:moveTo>
                    <a:pt x="14877" y="1"/>
                  </a:moveTo>
                  <a:cubicBezTo>
                    <a:pt x="12809" y="2436"/>
                    <a:pt x="10641" y="4771"/>
                    <a:pt x="8306" y="6972"/>
                  </a:cubicBezTo>
                  <a:cubicBezTo>
                    <a:pt x="5838" y="9207"/>
                    <a:pt x="3036" y="11042"/>
                    <a:pt x="0" y="12343"/>
                  </a:cubicBezTo>
                  <a:lnTo>
                    <a:pt x="3803" y="20415"/>
                  </a:lnTo>
                  <a:cubicBezTo>
                    <a:pt x="3803" y="20415"/>
                    <a:pt x="10474" y="19214"/>
                    <a:pt x="14777" y="16379"/>
                  </a:cubicBezTo>
                  <a:cubicBezTo>
                    <a:pt x="19047" y="13544"/>
                    <a:pt x="20748" y="11242"/>
                    <a:pt x="20815" y="10408"/>
                  </a:cubicBezTo>
                  <a:cubicBezTo>
                    <a:pt x="20848" y="9774"/>
                    <a:pt x="17312" y="4637"/>
                    <a:pt x="1487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6"/>
            <p:cNvSpPr/>
            <p:nvPr/>
          </p:nvSpPr>
          <p:spPr>
            <a:xfrm>
              <a:off x="3203300" y="2323775"/>
              <a:ext cx="758050" cy="678000"/>
            </a:xfrm>
            <a:custGeom>
              <a:avLst/>
              <a:gdLst/>
              <a:ahLst/>
              <a:cxnLst/>
              <a:rect l="l" t="t" r="r" b="b"/>
              <a:pathLst>
                <a:path w="30322" h="27120" extrusionOk="0">
                  <a:moveTo>
                    <a:pt x="25752" y="0"/>
                  </a:moveTo>
                  <a:lnTo>
                    <a:pt x="5704" y="2969"/>
                  </a:lnTo>
                  <a:lnTo>
                    <a:pt x="3436" y="5471"/>
                  </a:lnTo>
                  <a:cubicBezTo>
                    <a:pt x="2402" y="6505"/>
                    <a:pt x="1268" y="7406"/>
                    <a:pt x="0" y="8173"/>
                  </a:cubicBezTo>
                  <a:cubicBezTo>
                    <a:pt x="1201" y="11308"/>
                    <a:pt x="3569" y="16779"/>
                    <a:pt x="6772" y="20015"/>
                  </a:cubicBezTo>
                  <a:cubicBezTo>
                    <a:pt x="11408" y="24718"/>
                    <a:pt x="21082" y="27120"/>
                    <a:pt x="21082" y="27120"/>
                  </a:cubicBezTo>
                  <a:cubicBezTo>
                    <a:pt x="21082" y="27120"/>
                    <a:pt x="26753" y="19481"/>
                    <a:pt x="28787" y="12910"/>
                  </a:cubicBezTo>
                  <a:cubicBezTo>
                    <a:pt x="29821" y="9641"/>
                    <a:pt x="30322" y="6205"/>
                    <a:pt x="30322" y="2736"/>
                  </a:cubicBezTo>
                  <a:cubicBezTo>
                    <a:pt x="28721" y="1968"/>
                    <a:pt x="27186" y="1034"/>
                    <a:pt x="25752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6"/>
            <p:cNvSpPr/>
            <p:nvPr/>
          </p:nvSpPr>
          <p:spPr>
            <a:xfrm>
              <a:off x="3056525" y="2392150"/>
              <a:ext cx="1181700" cy="902075"/>
            </a:xfrm>
            <a:custGeom>
              <a:avLst/>
              <a:gdLst/>
              <a:ahLst/>
              <a:cxnLst/>
              <a:rect l="l" t="t" r="r" b="b"/>
              <a:pathLst>
                <a:path w="47268" h="36083" extrusionOk="0">
                  <a:moveTo>
                    <a:pt x="36193" y="1"/>
                  </a:moveTo>
                  <a:cubicBezTo>
                    <a:pt x="36193" y="3470"/>
                    <a:pt x="35692" y="6906"/>
                    <a:pt x="34658" y="10208"/>
                  </a:cubicBezTo>
                  <a:cubicBezTo>
                    <a:pt x="32624" y="16746"/>
                    <a:pt x="26953" y="24385"/>
                    <a:pt x="26953" y="24385"/>
                  </a:cubicBezTo>
                  <a:cubicBezTo>
                    <a:pt x="26953" y="24385"/>
                    <a:pt x="17279" y="21983"/>
                    <a:pt x="12609" y="17280"/>
                  </a:cubicBezTo>
                  <a:cubicBezTo>
                    <a:pt x="9440" y="14044"/>
                    <a:pt x="7039" y="8540"/>
                    <a:pt x="5871" y="5438"/>
                  </a:cubicBezTo>
                  <a:cubicBezTo>
                    <a:pt x="4270" y="6439"/>
                    <a:pt x="2602" y="7373"/>
                    <a:pt x="934" y="8207"/>
                  </a:cubicBezTo>
                  <a:cubicBezTo>
                    <a:pt x="934" y="8207"/>
                    <a:pt x="0" y="10108"/>
                    <a:pt x="1301" y="20916"/>
                  </a:cubicBezTo>
                  <a:cubicBezTo>
                    <a:pt x="2636" y="31757"/>
                    <a:pt x="7472" y="34225"/>
                    <a:pt x="7472" y="34225"/>
                  </a:cubicBezTo>
                  <a:cubicBezTo>
                    <a:pt x="7472" y="34225"/>
                    <a:pt x="10088" y="36083"/>
                    <a:pt x="18164" y="36083"/>
                  </a:cubicBezTo>
                  <a:cubicBezTo>
                    <a:pt x="20801" y="36083"/>
                    <a:pt x="24020" y="35885"/>
                    <a:pt x="27920" y="35359"/>
                  </a:cubicBezTo>
                  <a:cubicBezTo>
                    <a:pt x="43765" y="33224"/>
                    <a:pt x="47267" y="22917"/>
                    <a:pt x="46400" y="16512"/>
                  </a:cubicBezTo>
                  <a:cubicBezTo>
                    <a:pt x="45499" y="10075"/>
                    <a:pt x="41930" y="2102"/>
                    <a:pt x="41930" y="2102"/>
                  </a:cubicBezTo>
                  <a:cubicBezTo>
                    <a:pt x="39962" y="1602"/>
                    <a:pt x="38027" y="901"/>
                    <a:pt x="361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6"/>
            <p:cNvSpPr/>
            <p:nvPr/>
          </p:nvSpPr>
          <p:spPr>
            <a:xfrm>
              <a:off x="3298350" y="2214575"/>
              <a:ext cx="594625" cy="578150"/>
            </a:xfrm>
            <a:custGeom>
              <a:avLst/>
              <a:gdLst/>
              <a:ahLst/>
              <a:cxnLst/>
              <a:rect l="l" t="t" r="r" b="b"/>
              <a:pathLst>
                <a:path w="23785" h="23126" extrusionOk="0">
                  <a:moveTo>
                    <a:pt x="15638" y="1"/>
                  </a:moveTo>
                  <a:cubicBezTo>
                    <a:pt x="14197" y="1"/>
                    <a:pt x="12579" y="181"/>
                    <a:pt x="10942" y="466"/>
                  </a:cubicBezTo>
                  <a:cubicBezTo>
                    <a:pt x="7873" y="1033"/>
                    <a:pt x="3537" y="1900"/>
                    <a:pt x="3070" y="2467"/>
                  </a:cubicBezTo>
                  <a:cubicBezTo>
                    <a:pt x="2603" y="3001"/>
                    <a:pt x="768" y="4935"/>
                    <a:pt x="501" y="6136"/>
                  </a:cubicBezTo>
                  <a:cubicBezTo>
                    <a:pt x="268" y="7371"/>
                    <a:pt x="1" y="9038"/>
                    <a:pt x="1335" y="13108"/>
                  </a:cubicBezTo>
                  <a:cubicBezTo>
                    <a:pt x="2671" y="17051"/>
                    <a:pt x="7031" y="23126"/>
                    <a:pt x="8507" y="23126"/>
                  </a:cubicBezTo>
                  <a:cubicBezTo>
                    <a:pt x="8542" y="23126"/>
                    <a:pt x="8575" y="23122"/>
                    <a:pt x="8607" y="23115"/>
                  </a:cubicBezTo>
                  <a:cubicBezTo>
                    <a:pt x="9975" y="22782"/>
                    <a:pt x="13144" y="12207"/>
                    <a:pt x="13144" y="12207"/>
                  </a:cubicBezTo>
                  <a:cubicBezTo>
                    <a:pt x="13144" y="12207"/>
                    <a:pt x="18934" y="19917"/>
                    <a:pt x="19657" y="19917"/>
                  </a:cubicBezTo>
                  <a:cubicBezTo>
                    <a:pt x="19666" y="19917"/>
                    <a:pt x="19674" y="19915"/>
                    <a:pt x="19682" y="19913"/>
                  </a:cubicBezTo>
                  <a:cubicBezTo>
                    <a:pt x="20315" y="19713"/>
                    <a:pt x="22017" y="16577"/>
                    <a:pt x="22750" y="14376"/>
                  </a:cubicBezTo>
                  <a:cubicBezTo>
                    <a:pt x="23484" y="12174"/>
                    <a:pt x="23785" y="5603"/>
                    <a:pt x="23484" y="4435"/>
                  </a:cubicBezTo>
                  <a:cubicBezTo>
                    <a:pt x="23184" y="3234"/>
                    <a:pt x="20849" y="1166"/>
                    <a:pt x="18914" y="466"/>
                  </a:cubicBezTo>
                  <a:cubicBezTo>
                    <a:pt x="18027" y="139"/>
                    <a:pt x="16900" y="1"/>
                    <a:pt x="156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6"/>
            <p:cNvSpPr/>
            <p:nvPr/>
          </p:nvSpPr>
          <p:spPr>
            <a:xfrm>
              <a:off x="3403425" y="2081925"/>
              <a:ext cx="306075" cy="177500"/>
            </a:xfrm>
            <a:custGeom>
              <a:avLst/>
              <a:gdLst/>
              <a:ahLst/>
              <a:cxnLst/>
              <a:rect l="l" t="t" r="r" b="b"/>
              <a:pathLst>
                <a:path w="12243" h="7100" extrusionOk="0">
                  <a:moveTo>
                    <a:pt x="11476" y="1"/>
                  </a:moveTo>
                  <a:lnTo>
                    <a:pt x="1" y="368"/>
                  </a:lnTo>
                  <a:cubicBezTo>
                    <a:pt x="1" y="368"/>
                    <a:pt x="468" y="3603"/>
                    <a:pt x="735" y="5972"/>
                  </a:cubicBezTo>
                  <a:cubicBezTo>
                    <a:pt x="1999" y="6482"/>
                    <a:pt x="3883" y="7099"/>
                    <a:pt x="5742" y="7099"/>
                  </a:cubicBezTo>
                  <a:cubicBezTo>
                    <a:pt x="6434" y="7099"/>
                    <a:pt x="7122" y="7014"/>
                    <a:pt x="7773" y="6806"/>
                  </a:cubicBezTo>
                  <a:cubicBezTo>
                    <a:pt x="9508" y="6172"/>
                    <a:pt x="11042" y="5138"/>
                    <a:pt x="12243" y="3737"/>
                  </a:cubicBezTo>
                  <a:cubicBezTo>
                    <a:pt x="11976" y="2236"/>
                    <a:pt x="11643" y="735"/>
                    <a:pt x="11476" y="1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6"/>
            <p:cNvSpPr/>
            <p:nvPr/>
          </p:nvSpPr>
          <p:spPr>
            <a:xfrm>
              <a:off x="3421775" y="2175325"/>
              <a:ext cx="308575" cy="285250"/>
            </a:xfrm>
            <a:custGeom>
              <a:avLst/>
              <a:gdLst/>
              <a:ahLst/>
              <a:cxnLst/>
              <a:rect l="l" t="t" r="r" b="b"/>
              <a:pathLst>
                <a:path w="12343" h="11410" extrusionOk="0">
                  <a:moveTo>
                    <a:pt x="11509" y="1"/>
                  </a:moveTo>
                  <a:cubicBezTo>
                    <a:pt x="10308" y="1402"/>
                    <a:pt x="8774" y="2436"/>
                    <a:pt x="7039" y="3070"/>
                  </a:cubicBezTo>
                  <a:cubicBezTo>
                    <a:pt x="6388" y="3278"/>
                    <a:pt x="5700" y="3363"/>
                    <a:pt x="5008" y="3363"/>
                  </a:cubicBezTo>
                  <a:cubicBezTo>
                    <a:pt x="3149" y="3363"/>
                    <a:pt x="1265" y="2746"/>
                    <a:pt x="1" y="2236"/>
                  </a:cubicBezTo>
                  <a:lnTo>
                    <a:pt x="1" y="2236"/>
                  </a:lnTo>
                  <a:cubicBezTo>
                    <a:pt x="101" y="3170"/>
                    <a:pt x="168" y="3970"/>
                    <a:pt x="168" y="4404"/>
                  </a:cubicBezTo>
                  <a:lnTo>
                    <a:pt x="168" y="5938"/>
                  </a:lnTo>
                  <a:cubicBezTo>
                    <a:pt x="168" y="5938"/>
                    <a:pt x="6865" y="11409"/>
                    <a:pt x="7930" y="11409"/>
                  </a:cubicBezTo>
                  <a:cubicBezTo>
                    <a:pt x="7933" y="11409"/>
                    <a:pt x="7937" y="11409"/>
                    <a:pt x="7940" y="11409"/>
                  </a:cubicBezTo>
                  <a:cubicBezTo>
                    <a:pt x="9007" y="11376"/>
                    <a:pt x="12343" y="4204"/>
                    <a:pt x="12343" y="4204"/>
                  </a:cubicBezTo>
                  <a:cubicBezTo>
                    <a:pt x="12343" y="4204"/>
                    <a:pt x="11909" y="2136"/>
                    <a:pt x="11509" y="1"/>
                  </a:cubicBezTo>
                  <a:close/>
                </a:path>
              </a:pathLst>
            </a:custGeom>
            <a:solidFill>
              <a:srgbClr val="FFB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6"/>
            <p:cNvSpPr/>
            <p:nvPr/>
          </p:nvSpPr>
          <p:spPr>
            <a:xfrm>
              <a:off x="3079025" y="597100"/>
              <a:ext cx="491225" cy="252300"/>
            </a:xfrm>
            <a:custGeom>
              <a:avLst/>
              <a:gdLst/>
              <a:ahLst/>
              <a:cxnLst/>
              <a:rect l="l" t="t" r="r" b="b"/>
              <a:pathLst>
                <a:path w="19649" h="10092" extrusionOk="0">
                  <a:moveTo>
                    <a:pt x="11871" y="0"/>
                  </a:moveTo>
                  <a:cubicBezTo>
                    <a:pt x="10963" y="0"/>
                    <a:pt x="9994" y="122"/>
                    <a:pt x="8974" y="385"/>
                  </a:cubicBezTo>
                  <a:cubicBezTo>
                    <a:pt x="3170" y="1919"/>
                    <a:pt x="335" y="5055"/>
                    <a:pt x="34" y="8758"/>
                  </a:cubicBezTo>
                  <a:cubicBezTo>
                    <a:pt x="1" y="9191"/>
                    <a:pt x="34" y="9658"/>
                    <a:pt x="134" y="10092"/>
                  </a:cubicBezTo>
                  <a:cubicBezTo>
                    <a:pt x="1269" y="9591"/>
                    <a:pt x="2336" y="9058"/>
                    <a:pt x="3370" y="8424"/>
                  </a:cubicBezTo>
                  <a:cubicBezTo>
                    <a:pt x="6605" y="6356"/>
                    <a:pt x="7940" y="4188"/>
                    <a:pt x="7940" y="4188"/>
                  </a:cubicBezTo>
                  <a:lnTo>
                    <a:pt x="7940" y="4188"/>
                  </a:lnTo>
                  <a:cubicBezTo>
                    <a:pt x="7940" y="4188"/>
                    <a:pt x="7106" y="7623"/>
                    <a:pt x="9708" y="7990"/>
                  </a:cubicBezTo>
                  <a:cubicBezTo>
                    <a:pt x="9828" y="8009"/>
                    <a:pt x="9947" y="8018"/>
                    <a:pt x="10064" y="8018"/>
                  </a:cubicBezTo>
                  <a:cubicBezTo>
                    <a:pt x="12444" y="8018"/>
                    <a:pt x="14111" y="4321"/>
                    <a:pt x="14111" y="4321"/>
                  </a:cubicBezTo>
                  <a:cubicBezTo>
                    <a:pt x="14111" y="4321"/>
                    <a:pt x="14752" y="6626"/>
                    <a:pt x="16722" y="6626"/>
                  </a:cubicBezTo>
                  <a:cubicBezTo>
                    <a:pt x="17485" y="6626"/>
                    <a:pt x="18447" y="6281"/>
                    <a:pt x="19648" y="5322"/>
                  </a:cubicBezTo>
                  <a:cubicBezTo>
                    <a:pt x="18619" y="2287"/>
                    <a:pt x="15806" y="0"/>
                    <a:pt x="11871" y="0"/>
                  </a:cubicBezTo>
                  <a:close/>
                </a:path>
              </a:pathLst>
            </a:custGeom>
            <a:solidFill>
              <a:srgbClr val="DC5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6"/>
            <p:cNvSpPr/>
            <p:nvPr/>
          </p:nvSpPr>
          <p:spPr>
            <a:xfrm>
              <a:off x="3082375" y="701775"/>
              <a:ext cx="516225" cy="286900"/>
            </a:xfrm>
            <a:custGeom>
              <a:avLst/>
              <a:gdLst/>
              <a:ahLst/>
              <a:cxnLst/>
              <a:rect l="l" t="t" r="r" b="b"/>
              <a:pathLst>
                <a:path w="20649" h="11476" extrusionOk="0">
                  <a:moveTo>
                    <a:pt x="7806" y="1"/>
                  </a:moveTo>
                  <a:lnTo>
                    <a:pt x="7806" y="1"/>
                  </a:lnTo>
                  <a:cubicBezTo>
                    <a:pt x="7806" y="1"/>
                    <a:pt x="6471" y="2169"/>
                    <a:pt x="3203" y="4204"/>
                  </a:cubicBezTo>
                  <a:cubicBezTo>
                    <a:pt x="2169" y="4837"/>
                    <a:pt x="1101" y="5404"/>
                    <a:pt x="0" y="5871"/>
                  </a:cubicBezTo>
                  <a:cubicBezTo>
                    <a:pt x="668" y="8974"/>
                    <a:pt x="4237" y="11475"/>
                    <a:pt x="4237" y="11475"/>
                  </a:cubicBezTo>
                  <a:lnTo>
                    <a:pt x="18680" y="9674"/>
                  </a:lnTo>
                  <a:cubicBezTo>
                    <a:pt x="18680" y="9674"/>
                    <a:pt x="20648" y="6038"/>
                    <a:pt x="19714" y="1902"/>
                  </a:cubicBezTo>
                  <a:cubicBezTo>
                    <a:pt x="19648" y="1635"/>
                    <a:pt x="19581" y="1402"/>
                    <a:pt x="19514" y="1135"/>
                  </a:cubicBezTo>
                  <a:cubicBezTo>
                    <a:pt x="18313" y="2094"/>
                    <a:pt x="17351" y="2439"/>
                    <a:pt x="16588" y="2439"/>
                  </a:cubicBezTo>
                  <a:cubicBezTo>
                    <a:pt x="14618" y="2439"/>
                    <a:pt x="13977" y="134"/>
                    <a:pt x="13977" y="134"/>
                  </a:cubicBezTo>
                  <a:cubicBezTo>
                    <a:pt x="13977" y="134"/>
                    <a:pt x="12280" y="3831"/>
                    <a:pt x="9897" y="3831"/>
                  </a:cubicBezTo>
                  <a:cubicBezTo>
                    <a:pt x="9780" y="3831"/>
                    <a:pt x="9661" y="3822"/>
                    <a:pt x="9541" y="3803"/>
                  </a:cubicBezTo>
                  <a:cubicBezTo>
                    <a:pt x="6972" y="3436"/>
                    <a:pt x="7806" y="1"/>
                    <a:pt x="7806" y="1"/>
                  </a:cubicBezTo>
                  <a:close/>
                </a:path>
              </a:pathLst>
            </a:custGeom>
            <a:solidFill>
              <a:srgbClr val="B9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6"/>
            <p:cNvSpPr/>
            <p:nvPr/>
          </p:nvSpPr>
          <p:spPr>
            <a:xfrm>
              <a:off x="2855550" y="874675"/>
              <a:ext cx="1096625" cy="714425"/>
            </a:xfrm>
            <a:custGeom>
              <a:avLst/>
              <a:gdLst/>
              <a:ahLst/>
              <a:cxnLst/>
              <a:rect l="l" t="t" r="r" b="b"/>
              <a:pathLst>
                <a:path w="43865" h="28577" extrusionOk="0">
                  <a:moveTo>
                    <a:pt x="21194" y="1"/>
                  </a:moveTo>
                  <a:cubicBezTo>
                    <a:pt x="18238" y="1"/>
                    <a:pt x="14447" y="1025"/>
                    <a:pt x="9941" y="4359"/>
                  </a:cubicBezTo>
                  <a:cubicBezTo>
                    <a:pt x="1468" y="10631"/>
                    <a:pt x="0" y="21605"/>
                    <a:pt x="1735" y="28577"/>
                  </a:cubicBezTo>
                  <a:cubicBezTo>
                    <a:pt x="1935" y="25541"/>
                    <a:pt x="2402" y="21472"/>
                    <a:pt x="3536" y="18203"/>
                  </a:cubicBezTo>
                  <a:cubicBezTo>
                    <a:pt x="5604" y="12165"/>
                    <a:pt x="8072" y="10230"/>
                    <a:pt x="8073" y="10230"/>
                  </a:cubicBezTo>
                  <a:lnTo>
                    <a:pt x="8073" y="10230"/>
                  </a:lnTo>
                  <a:cubicBezTo>
                    <a:pt x="8073" y="10231"/>
                    <a:pt x="6271" y="15834"/>
                    <a:pt x="10141" y="16001"/>
                  </a:cubicBezTo>
                  <a:cubicBezTo>
                    <a:pt x="10178" y="16002"/>
                    <a:pt x="10215" y="16003"/>
                    <a:pt x="10252" y="16003"/>
                  </a:cubicBezTo>
                  <a:cubicBezTo>
                    <a:pt x="14031" y="16003"/>
                    <a:pt x="16779" y="9296"/>
                    <a:pt x="16779" y="9296"/>
                  </a:cubicBezTo>
                  <a:cubicBezTo>
                    <a:pt x="16779" y="9296"/>
                    <a:pt x="16898" y="12430"/>
                    <a:pt x="18718" y="12430"/>
                  </a:cubicBezTo>
                  <a:cubicBezTo>
                    <a:pt x="18822" y="12430"/>
                    <a:pt x="18932" y="12420"/>
                    <a:pt x="19047" y="12398"/>
                  </a:cubicBezTo>
                  <a:cubicBezTo>
                    <a:pt x="21215" y="11998"/>
                    <a:pt x="23250" y="5827"/>
                    <a:pt x="23250" y="5827"/>
                  </a:cubicBezTo>
                  <a:cubicBezTo>
                    <a:pt x="23250" y="5827"/>
                    <a:pt x="23349" y="8296"/>
                    <a:pt x="25083" y="8296"/>
                  </a:cubicBezTo>
                  <a:cubicBezTo>
                    <a:pt x="25095" y="8296"/>
                    <a:pt x="25106" y="8296"/>
                    <a:pt x="25118" y="8295"/>
                  </a:cubicBezTo>
                  <a:cubicBezTo>
                    <a:pt x="26886" y="8262"/>
                    <a:pt x="27887" y="5460"/>
                    <a:pt x="27887" y="5460"/>
                  </a:cubicBezTo>
                  <a:cubicBezTo>
                    <a:pt x="27887" y="5460"/>
                    <a:pt x="29054" y="13399"/>
                    <a:pt x="32190" y="13699"/>
                  </a:cubicBezTo>
                  <a:cubicBezTo>
                    <a:pt x="32278" y="13708"/>
                    <a:pt x="32365" y="13712"/>
                    <a:pt x="32450" y="13712"/>
                  </a:cubicBezTo>
                  <a:cubicBezTo>
                    <a:pt x="35376" y="13712"/>
                    <a:pt x="36793" y="8863"/>
                    <a:pt x="36793" y="8863"/>
                  </a:cubicBezTo>
                  <a:cubicBezTo>
                    <a:pt x="36793" y="8863"/>
                    <a:pt x="38728" y="13266"/>
                    <a:pt x="41930" y="13332"/>
                  </a:cubicBezTo>
                  <a:cubicBezTo>
                    <a:pt x="42664" y="15134"/>
                    <a:pt x="43298" y="16968"/>
                    <a:pt x="43798" y="18870"/>
                  </a:cubicBezTo>
                  <a:cubicBezTo>
                    <a:pt x="43865" y="15667"/>
                    <a:pt x="43565" y="11931"/>
                    <a:pt x="42230" y="8696"/>
                  </a:cubicBezTo>
                  <a:cubicBezTo>
                    <a:pt x="40000" y="3260"/>
                    <a:pt x="34211" y="2435"/>
                    <a:pt x="30901" y="2435"/>
                  </a:cubicBezTo>
                  <a:cubicBezTo>
                    <a:pt x="29459" y="2435"/>
                    <a:pt x="28487" y="2591"/>
                    <a:pt x="28487" y="2591"/>
                  </a:cubicBezTo>
                  <a:cubicBezTo>
                    <a:pt x="28487" y="2591"/>
                    <a:pt x="25897" y="1"/>
                    <a:pt x="21194" y="1"/>
                  </a:cubicBezTo>
                  <a:close/>
                </a:path>
              </a:pathLst>
            </a:custGeom>
            <a:solidFill>
              <a:srgbClr val="DC5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6"/>
            <p:cNvSpPr/>
            <p:nvPr/>
          </p:nvSpPr>
          <p:spPr>
            <a:xfrm>
              <a:off x="2898900" y="1011175"/>
              <a:ext cx="1050775" cy="841450"/>
            </a:xfrm>
            <a:custGeom>
              <a:avLst/>
              <a:gdLst/>
              <a:ahLst/>
              <a:cxnLst/>
              <a:rect l="l" t="t" r="r" b="b"/>
              <a:pathLst>
                <a:path w="42031" h="33658" extrusionOk="0">
                  <a:moveTo>
                    <a:pt x="26153" y="0"/>
                  </a:moveTo>
                  <a:cubicBezTo>
                    <a:pt x="26153" y="0"/>
                    <a:pt x="25119" y="2802"/>
                    <a:pt x="23351" y="2835"/>
                  </a:cubicBezTo>
                  <a:cubicBezTo>
                    <a:pt x="23339" y="2836"/>
                    <a:pt x="23327" y="2836"/>
                    <a:pt x="23316" y="2836"/>
                  </a:cubicBezTo>
                  <a:cubicBezTo>
                    <a:pt x="21582" y="2836"/>
                    <a:pt x="21483" y="367"/>
                    <a:pt x="21483" y="367"/>
                  </a:cubicBezTo>
                  <a:cubicBezTo>
                    <a:pt x="21483" y="367"/>
                    <a:pt x="19448" y="6538"/>
                    <a:pt x="17313" y="6938"/>
                  </a:cubicBezTo>
                  <a:cubicBezTo>
                    <a:pt x="17196" y="6960"/>
                    <a:pt x="17085" y="6970"/>
                    <a:pt x="16979" y="6970"/>
                  </a:cubicBezTo>
                  <a:cubicBezTo>
                    <a:pt x="15134" y="6970"/>
                    <a:pt x="15045" y="3836"/>
                    <a:pt x="15045" y="3836"/>
                  </a:cubicBezTo>
                  <a:cubicBezTo>
                    <a:pt x="15045" y="3836"/>
                    <a:pt x="12329" y="10543"/>
                    <a:pt x="8486" y="10543"/>
                  </a:cubicBezTo>
                  <a:cubicBezTo>
                    <a:pt x="8449" y="10543"/>
                    <a:pt x="8411" y="10542"/>
                    <a:pt x="8373" y="10541"/>
                  </a:cubicBezTo>
                  <a:cubicBezTo>
                    <a:pt x="4504" y="10408"/>
                    <a:pt x="6339" y="4771"/>
                    <a:pt x="6339" y="4770"/>
                  </a:cubicBezTo>
                  <a:lnTo>
                    <a:pt x="6339" y="4770"/>
                  </a:lnTo>
                  <a:cubicBezTo>
                    <a:pt x="6338" y="4770"/>
                    <a:pt x="3837" y="6705"/>
                    <a:pt x="1769" y="12743"/>
                  </a:cubicBezTo>
                  <a:cubicBezTo>
                    <a:pt x="668" y="16045"/>
                    <a:pt x="201" y="20081"/>
                    <a:pt x="1" y="23117"/>
                  </a:cubicBezTo>
                  <a:cubicBezTo>
                    <a:pt x="668" y="25785"/>
                    <a:pt x="1802" y="27887"/>
                    <a:pt x="3203" y="28887"/>
                  </a:cubicBezTo>
                  <a:lnTo>
                    <a:pt x="8207" y="32490"/>
                  </a:lnTo>
                  <a:lnTo>
                    <a:pt x="12977" y="33658"/>
                  </a:lnTo>
                  <a:lnTo>
                    <a:pt x="36327" y="26919"/>
                  </a:lnTo>
                  <a:lnTo>
                    <a:pt x="40997" y="21449"/>
                  </a:lnTo>
                  <a:cubicBezTo>
                    <a:pt x="41631" y="18814"/>
                    <a:pt x="41964" y="16112"/>
                    <a:pt x="42031" y="13410"/>
                  </a:cubicBezTo>
                  <a:cubicBezTo>
                    <a:pt x="41530" y="11508"/>
                    <a:pt x="40930" y="9674"/>
                    <a:pt x="40196" y="7872"/>
                  </a:cubicBezTo>
                  <a:cubicBezTo>
                    <a:pt x="36994" y="7806"/>
                    <a:pt x="35059" y="3403"/>
                    <a:pt x="35059" y="3403"/>
                  </a:cubicBezTo>
                  <a:cubicBezTo>
                    <a:pt x="35059" y="3403"/>
                    <a:pt x="33642" y="8252"/>
                    <a:pt x="30686" y="8252"/>
                  </a:cubicBezTo>
                  <a:cubicBezTo>
                    <a:pt x="30599" y="8252"/>
                    <a:pt x="30512" y="8248"/>
                    <a:pt x="30423" y="8239"/>
                  </a:cubicBezTo>
                  <a:cubicBezTo>
                    <a:pt x="27287" y="7939"/>
                    <a:pt x="26153" y="0"/>
                    <a:pt x="26153" y="0"/>
                  </a:cubicBezTo>
                  <a:close/>
                </a:path>
              </a:pathLst>
            </a:custGeom>
            <a:solidFill>
              <a:srgbClr val="B9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6"/>
            <p:cNvSpPr/>
            <p:nvPr/>
          </p:nvSpPr>
          <p:spPr>
            <a:xfrm>
              <a:off x="2932125" y="1162950"/>
              <a:ext cx="1059850" cy="1002050"/>
            </a:xfrm>
            <a:custGeom>
              <a:avLst/>
              <a:gdLst/>
              <a:ahLst/>
              <a:cxnLst/>
              <a:rect l="l" t="t" r="r" b="b"/>
              <a:pathLst>
                <a:path w="42394" h="40082" extrusionOk="0">
                  <a:moveTo>
                    <a:pt x="22322" y="0"/>
                  </a:moveTo>
                  <a:cubicBezTo>
                    <a:pt x="22322" y="0"/>
                    <a:pt x="17886" y="4970"/>
                    <a:pt x="13783" y="6805"/>
                  </a:cubicBezTo>
                  <a:cubicBezTo>
                    <a:pt x="11614" y="7772"/>
                    <a:pt x="9379" y="8673"/>
                    <a:pt x="7111" y="9407"/>
                  </a:cubicBezTo>
                  <a:cubicBezTo>
                    <a:pt x="7111" y="9407"/>
                    <a:pt x="8345" y="12509"/>
                    <a:pt x="9480" y="16278"/>
                  </a:cubicBezTo>
                  <a:cubicBezTo>
                    <a:pt x="10614" y="20014"/>
                    <a:pt x="11047" y="24451"/>
                    <a:pt x="9880" y="24885"/>
                  </a:cubicBezTo>
                  <a:cubicBezTo>
                    <a:pt x="9868" y="24889"/>
                    <a:pt x="9855" y="24891"/>
                    <a:pt x="9843" y="24891"/>
                  </a:cubicBezTo>
                  <a:cubicBezTo>
                    <a:pt x="9309" y="24891"/>
                    <a:pt x="8473" y="20764"/>
                    <a:pt x="5343" y="20014"/>
                  </a:cubicBezTo>
                  <a:cubicBezTo>
                    <a:pt x="4964" y="19924"/>
                    <a:pt x="4599" y="19880"/>
                    <a:pt x="4251" y="19880"/>
                  </a:cubicBezTo>
                  <a:cubicBezTo>
                    <a:pt x="1661" y="19880"/>
                    <a:pt x="0" y="22270"/>
                    <a:pt x="206" y="25151"/>
                  </a:cubicBezTo>
                  <a:cubicBezTo>
                    <a:pt x="376" y="27511"/>
                    <a:pt x="2533" y="29143"/>
                    <a:pt x="5098" y="29143"/>
                  </a:cubicBezTo>
                  <a:cubicBezTo>
                    <a:pt x="6051" y="29143"/>
                    <a:pt x="7060" y="28917"/>
                    <a:pt x="8045" y="28420"/>
                  </a:cubicBezTo>
                  <a:cubicBezTo>
                    <a:pt x="8045" y="28420"/>
                    <a:pt x="11181" y="36426"/>
                    <a:pt x="16952" y="38895"/>
                  </a:cubicBezTo>
                  <a:cubicBezTo>
                    <a:pt x="18954" y="39756"/>
                    <a:pt x="20912" y="40081"/>
                    <a:pt x="22691" y="40081"/>
                  </a:cubicBezTo>
                  <a:cubicBezTo>
                    <a:pt x="26008" y="40081"/>
                    <a:pt x="28700" y="38951"/>
                    <a:pt x="29894" y="38061"/>
                  </a:cubicBezTo>
                  <a:cubicBezTo>
                    <a:pt x="31729" y="36726"/>
                    <a:pt x="34998" y="33324"/>
                    <a:pt x="35965" y="30088"/>
                  </a:cubicBezTo>
                  <a:cubicBezTo>
                    <a:pt x="36966" y="26886"/>
                    <a:pt x="35732" y="22450"/>
                    <a:pt x="35732" y="22450"/>
                  </a:cubicBezTo>
                  <a:lnTo>
                    <a:pt x="35732" y="22450"/>
                  </a:lnTo>
                  <a:cubicBezTo>
                    <a:pt x="35732" y="22450"/>
                    <a:pt x="36178" y="22528"/>
                    <a:pt x="36823" y="22528"/>
                  </a:cubicBezTo>
                  <a:cubicBezTo>
                    <a:pt x="38156" y="22528"/>
                    <a:pt x="40337" y="22194"/>
                    <a:pt x="41169" y="20148"/>
                  </a:cubicBezTo>
                  <a:cubicBezTo>
                    <a:pt x="42393" y="17137"/>
                    <a:pt x="41714" y="13075"/>
                    <a:pt x="38284" y="13075"/>
                  </a:cubicBezTo>
                  <a:cubicBezTo>
                    <a:pt x="38256" y="13075"/>
                    <a:pt x="38228" y="13076"/>
                    <a:pt x="38200" y="13076"/>
                  </a:cubicBezTo>
                  <a:cubicBezTo>
                    <a:pt x="34698" y="13110"/>
                    <a:pt x="34831" y="19614"/>
                    <a:pt x="33930" y="19814"/>
                  </a:cubicBezTo>
                  <a:cubicBezTo>
                    <a:pt x="33910" y="19819"/>
                    <a:pt x="33890" y="19821"/>
                    <a:pt x="33869" y="19821"/>
                  </a:cubicBezTo>
                  <a:cubicBezTo>
                    <a:pt x="32962" y="19821"/>
                    <a:pt x="31497" y="15623"/>
                    <a:pt x="31562" y="13210"/>
                  </a:cubicBezTo>
                  <a:cubicBezTo>
                    <a:pt x="31662" y="10708"/>
                    <a:pt x="32096" y="6938"/>
                    <a:pt x="32096" y="6938"/>
                  </a:cubicBezTo>
                  <a:cubicBezTo>
                    <a:pt x="32096" y="6938"/>
                    <a:pt x="27226" y="4370"/>
                    <a:pt x="24924" y="2469"/>
                  </a:cubicBezTo>
                  <a:cubicBezTo>
                    <a:pt x="22589" y="567"/>
                    <a:pt x="22322" y="0"/>
                    <a:pt x="22322" y="0"/>
                  </a:cubicBezTo>
                  <a:close/>
                </a:path>
              </a:pathLst>
            </a:custGeom>
            <a:solidFill>
              <a:srgbClr val="FFB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6"/>
            <p:cNvSpPr/>
            <p:nvPr/>
          </p:nvSpPr>
          <p:spPr>
            <a:xfrm>
              <a:off x="3417900" y="1686625"/>
              <a:ext cx="210700" cy="194575"/>
            </a:xfrm>
            <a:custGeom>
              <a:avLst/>
              <a:gdLst/>
              <a:ahLst/>
              <a:cxnLst/>
              <a:rect l="l" t="t" r="r" b="b"/>
              <a:pathLst>
                <a:path w="8428" h="7783" extrusionOk="0">
                  <a:moveTo>
                    <a:pt x="2928" y="0"/>
                  </a:moveTo>
                  <a:cubicBezTo>
                    <a:pt x="2826" y="0"/>
                    <a:pt x="2724" y="11"/>
                    <a:pt x="2624" y="35"/>
                  </a:cubicBezTo>
                  <a:cubicBezTo>
                    <a:pt x="164" y="539"/>
                    <a:pt x="0" y="7782"/>
                    <a:pt x="3626" y="7782"/>
                  </a:cubicBezTo>
                  <a:cubicBezTo>
                    <a:pt x="3835" y="7782"/>
                    <a:pt x="4057" y="7758"/>
                    <a:pt x="4292" y="7707"/>
                  </a:cubicBezTo>
                  <a:cubicBezTo>
                    <a:pt x="8427" y="6842"/>
                    <a:pt x="5447" y="0"/>
                    <a:pt x="2928" y="0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6"/>
            <p:cNvSpPr/>
            <p:nvPr/>
          </p:nvSpPr>
          <p:spPr>
            <a:xfrm>
              <a:off x="3178275" y="1397750"/>
              <a:ext cx="88425" cy="65925"/>
            </a:xfrm>
            <a:custGeom>
              <a:avLst/>
              <a:gdLst/>
              <a:ahLst/>
              <a:cxnLst/>
              <a:rect l="l" t="t" r="r" b="b"/>
              <a:pathLst>
                <a:path w="3537" h="2637" extrusionOk="0">
                  <a:moveTo>
                    <a:pt x="2534" y="1"/>
                  </a:moveTo>
                  <a:cubicBezTo>
                    <a:pt x="2500" y="1"/>
                    <a:pt x="2467" y="5"/>
                    <a:pt x="2436" y="15"/>
                  </a:cubicBezTo>
                  <a:cubicBezTo>
                    <a:pt x="1969" y="182"/>
                    <a:pt x="0" y="1749"/>
                    <a:pt x="701" y="2517"/>
                  </a:cubicBezTo>
                  <a:cubicBezTo>
                    <a:pt x="780" y="2600"/>
                    <a:pt x="896" y="2637"/>
                    <a:pt x="1038" y="2637"/>
                  </a:cubicBezTo>
                  <a:cubicBezTo>
                    <a:pt x="1856" y="2637"/>
                    <a:pt x="3508" y="1423"/>
                    <a:pt x="3536" y="1082"/>
                  </a:cubicBezTo>
                  <a:cubicBezTo>
                    <a:pt x="3536" y="742"/>
                    <a:pt x="2963" y="1"/>
                    <a:pt x="2534" y="1"/>
                  </a:cubicBezTo>
                  <a:close/>
                </a:path>
              </a:pathLst>
            </a:custGeom>
            <a:solidFill>
              <a:srgbClr val="DC5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6"/>
            <p:cNvSpPr/>
            <p:nvPr/>
          </p:nvSpPr>
          <p:spPr>
            <a:xfrm>
              <a:off x="3238275" y="1624350"/>
              <a:ext cx="124875" cy="80075"/>
            </a:xfrm>
            <a:custGeom>
              <a:avLst/>
              <a:gdLst/>
              <a:ahLst/>
              <a:cxnLst/>
              <a:rect l="l" t="t" r="r" b="b"/>
              <a:pathLst>
                <a:path w="4995" h="3203" extrusionOk="0">
                  <a:moveTo>
                    <a:pt x="2422" y="1"/>
                  </a:moveTo>
                  <a:cubicBezTo>
                    <a:pt x="2277" y="1"/>
                    <a:pt x="2126" y="19"/>
                    <a:pt x="1970" y="57"/>
                  </a:cubicBezTo>
                  <a:cubicBezTo>
                    <a:pt x="4" y="509"/>
                    <a:pt x="0" y="3203"/>
                    <a:pt x="514" y="3203"/>
                  </a:cubicBezTo>
                  <a:cubicBezTo>
                    <a:pt x="532" y="3203"/>
                    <a:pt x="550" y="3200"/>
                    <a:pt x="569" y="3193"/>
                  </a:cubicBezTo>
                  <a:cubicBezTo>
                    <a:pt x="1103" y="2993"/>
                    <a:pt x="736" y="1091"/>
                    <a:pt x="2170" y="758"/>
                  </a:cubicBezTo>
                  <a:cubicBezTo>
                    <a:pt x="2266" y="735"/>
                    <a:pt x="2358" y="725"/>
                    <a:pt x="2446" y="725"/>
                  </a:cubicBezTo>
                  <a:cubicBezTo>
                    <a:pt x="3498" y="725"/>
                    <a:pt x="3993" y="2227"/>
                    <a:pt x="4477" y="2227"/>
                  </a:cubicBezTo>
                  <a:cubicBezTo>
                    <a:pt x="4486" y="2227"/>
                    <a:pt x="4496" y="2227"/>
                    <a:pt x="4505" y="2226"/>
                  </a:cubicBezTo>
                  <a:cubicBezTo>
                    <a:pt x="4995" y="2164"/>
                    <a:pt x="4026" y="1"/>
                    <a:pt x="2422" y="1"/>
                  </a:cubicBezTo>
                  <a:close/>
                </a:path>
              </a:pathLst>
            </a:custGeom>
            <a:solidFill>
              <a:srgbClr val="41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6"/>
            <p:cNvSpPr/>
            <p:nvPr/>
          </p:nvSpPr>
          <p:spPr>
            <a:xfrm>
              <a:off x="3576925" y="1545125"/>
              <a:ext cx="124800" cy="80100"/>
            </a:xfrm>
            <a:custGeom>
              <a:avLst/>
              <a:gdLst/>
              <a:ahLst/>
              <a:cxnLst/>
              <a:rect l="l" t="t" r="r" b="b"/>
              <a:pathLst>
                <a:path w="4992" h="3204" extrusionOk="0">
                  <a:moveTo>
                    <a:pt x="2419" y="1"/>
                  </a:moveTo>
                  <a:cubicBezTo>
                    <a:pt x="2274" y="1"/>
                    <a:pt x="2123" y="19"/>
                    <a:pt x="1967" y="57"/>
                  </a:cubicBezTo>
                  <a:cubicBezTo>
                    <a:pt x="1" y="509"/>
                    <a:pt x="28" y="3203"/>
                    <a:pt x="514" y="3203"/>
                  </a:cubicBezTo>
                  <a:cubicBezTo>
                    <a:pt x="531" y="3203"/>
                    <a:pt x="548" y="3200"/>
                    <a:pt x="566" y="3193"/>
                  </a:cubicBezTo>
                  <a:cubicBezTo>
                    <a:pt x="1100" y="2960"/>
                    <a:pt x="733" y="1092"/>
                    <a:pt x="2167" y="758"/>
                  </a:cubicBezTo>
                  <a:cubicBezTo>
                    <a:pt x="2263" y="735"/>
                    <a:pt x="2355" y="725"/>
                    <a:pt x="2443" y="725"/>
                  </a:cubicBezTo>
                  <a:cubicBezTo>
                    <a:pt x="3495" y="725"/>
                    <a:pt x="3990" y="2227"/>
                    <a:pt x="4474" y="2227"/>
                  </a:cubicBezTo>
                  <a:cubicBezTo>
                    <a:pt x="4483" y="2227"/>
                    <a:pt x="4493" y="2227"/>
                    <a:pt x="4502" y="2226"/>
                  </a:cubicBezTo>
                  <a:cubicBezTo>
                    <a:pt x="4992" y="2165"/>
                    <a:pt x="4023" y="1"/>
                    <a:pt x="2419" y="1"/>
                  </a:cubicBezTo>
                  <a:close/>
                </a:path>
              </a:pathLst>
            </a:custGeom>
            <a:solidFill>
              <a:srgbClr val="4141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6"/>
            <p:cNvSpPr/>
            <p:nvPr/>
          </p:nvSpPr>
          <p:spPr>
            <a:xfrm>
              <a:off x="3449550" y="1902525"/>
              <a:ext cx="171800" cy="94775"/>
            </a:xfrm>
            <a:custGeom>
              <a:avLst/>
              <a:gdLst/>
              <a:ahLst/>
              <a:cxnLst/>
              <a:rect l="l" t="t" r="r" b="b"/>
              <a:pathLst>
                <a:path w="6872" h="3791" extrusionOk="0">
                  <a:moveTo>
                    <a:pt x="6129" y="1"/>
                  </a:moveTo>
                  <a:cubicBezTo>
                    <a:pt x="6118" y="1"/>
                    <a:pt x="6106" y="2"/>
                    <a:pt x="6095" y="5"/>
                  </a:cubicBezTo>
                  <a:cubicBezTo>
                    <a:pt x="5494" y="138"/>
                    <a:pt x="6128" y="2507"/>
                    <a:pt x="3960" y="3007"/>
                  </a:cubicBezTo>
                  <a:cubicBezTo>
                    <a:pt x="3756" y="3055"/>
                    <a:pt x="3566" y="3077"/>
                    <a:pt x="3389" y="3077"/>
                  </a:cubicBezTo>
                  <a:cubicBezTo>
                    <a:pt x="1773" y="3077"/>
                    <a:pt x="1268" y="1267"/>
                    <a:pt x="771" y="1267"/>
                  </a:cubicBezTo>
                  <a:cubicBezTo>
                    <a:pt x="756" y="1267"/>
                    <a:pt x="740" y="1269"/>
                    <a:pt x="724" y="1273"/>
                  </a:cubicBezTo>
                  <a:cubicBezTo>
                    <a:pt x="0" y="1454"/>
                    <a:pt x="1269" y="3791"/>
                    <a:pt x="3418" y="3791"/>
                  </a:cubicBezTo>
                  <a:cubicBezTo>
                    <a:pt x="3645" y="3791"/>
                    <a:pt x="3882" y="3765"/>
                    <a:pt x="4127" y="3708"/>
                  </a:cubicBezTo>
                  <a:cubicBezTo>
                    <a:pt x="6872" y="3087"/>
                    <a:pt x="6672" y="1"/>
                    <a:pt x="6129" y="1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6"/>
            <p:cNvSpPr/>
            <p:nvPr/>
          </p:nvSpPr>
          <p:spPr>
            <a:xfrm>
              <a:off x="3211625" y="1861250"/>
              <a:ext cx="104275" cy="66950"/>
            </a:xfrm>
            <a:custGeom>
              <a:avLst/>
              <a:gdLst/>
              <a:ahLst/>
              <a:cxnLst/>
              <a:rect l="l" t="t" r="r" b="b"/>
              <a:pathLst>
                <a:path w="4171" h="2678" extrusionOk="0">
                  <a:moveTo>
                    <a:pt x="2462" y="1"/>
                  </a:moveTo>
                  <a:cubicBezTo>
                    <a:pt x="2240" y="1"/>
                    <a:pt x="2006" y="29"/>
                    <a:pt x="1769" y="88"/>
                  </a:cubicBezTo>
                  <a:cubicBezTo>
                    <a:pt x="701" y="355"/>
                    <a:pt x="1" y="1122"/>
                    <a:pt x="168" y="1789"/>
                  </a:cubicBezTo>
                  <a:cubicBezTo>
                    <a:pt x="297" y="2334"/>
                    <a:pt x="911" y="2677"/>
                    <a:pt x="1680" y="2677"/>
                  </a:cubicBezTo>
                  <a:cubicBezTo>
                    <a:pt x="1900" y="2677"/>
                    <a:pt x="2132" y="2649"/>
                    <a:pt x="2369" y="2590"/>
                  </a:cubicBezTo>
                  <a:cubicBezTo>
                    <a:pt x="3437" y="2356"/>
                    <a:pt x="4170" y="1589"/>
                    <a:pt x="4004" y="889"/>
                  </a:cubicBezTo>
                  <a:cubicBezTo>
                    <a:pt x="3874" y="344"/>
                    <a:pt x="3240" y="1"/>
                    <a:pt x="2462" y="1"/>
                  </a:cubicBezTo>
                  <a:close/>
                </a:path>
              </a:pathLst>
            </a:custGeom>
            <a:solidFill>
              <a:srgbClr val="F58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6"/>
            <p:cNvSpPr/>
            <p:nvPr/>
          </p:nvSpPr>
          <p:spPr>
            <a:xfrm>
              <a:off x="3704475" y="1743675"/>
              <a:ext cx="104275" cy="66925"/>
            </a:xfrm>
            <a:custGeom>
              <a:avLst/>
              <a:gdLst/>
              <a:ahLst/>
              <a:cxnLst/>
              <a:rect l="l" t="t" r="r" b="b"/>
              <a:pathLst>
                <a:path w="4171" h="2677" extrusionOk="0">
                  <a:moveTo>
                    <a:pt x="2462" y="1"/>
                  </a:moveTo>
                  <a:cubicBezTo>
                    <a:pt x="2240" y="1"/>
                    <a:pt x="2006" y="29"/>
                    <a:pt x="1769" y="88"/>
                  </a:cubicBezTo>
                  <a:cubicBezTo>
                    <a:pt x="701" y="321"/>
                    <a:pt x="1" y="1089"/>
                    <a:pt x="168" y="1789"/>
                  </a:cubicBezTo>
                  <a:cubicBezTo>
                    <a:pt x="297" y="2334"/>
                    <a:pt x="911" y="2677"/>
                    <a:pt x="1680" y="2677"/>
                  </a:cubicBezTo>
                  <a:cubicBezTo>
                    <a:pt x="1900" y="2677"/>
                    <a:pt x="2132" y="2649"/>
                    <a:pt x="2369" y="2590"/>
                  </a:cubicBezTo>
                  <a:cubicBezTo>
                    <a:pt x="3437" y="2323"/>
                    <a:pt x="4170" y="1556"/>
                    <a:pt x="4004" y="888"/>
                  </a:cubicBezTo>
                  <a:cubicBezTo>
                    <a:pt x="3874" y="344"/>
                    <a:pt x="3240" y="1"/>
                    <a:pt x="2462" y="1"/>
                  </a:cubicBezTo>
                  <a:close/>
                </a:path>
              </a:pathLst>
            </a:custGeom>
            <a:solidFill>
              <a:srgbClr val="F58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6"/>
            <p:cNvSpPr/>
            <p:nvPr/>
          </p:nvSpPr>
          <p:spPr>
            <a:xfrm>
              <a:off x="3546025" y="1321350"/>
              <a:ext cx="90725" cy="47525"/>
            </a:xfrm>
            <a:custGeom>
              <a:avLst/>
              <a:gdLst/>
              <a:ahLst/>
              <a:cxnLst/>
              <a:rect l="l" t="t" r="r" b="b"/>
              <a:pathLst>
                <a:path w="3629" h="1901" extrusionOk="0">
                  <a:moveTo>
                    <a:pt x="748" y="1"/>
                  </a:moveTo>
                  <a:cubicBezTo>
                    <a:pt x="731" y="1"/>
                    <a:pt x="715" y="1"/>
                    <a:pt x="701" y="2"/>
                  </a:cubicBezTo>
                  <a:cubicBezTo>
                    <a:pt x="268" y="69"/>
                    <a:pt x="1" y="1103"/>
                    <a:pt x="168" y="1436"/>
                  </a:cubicBezTo>
                  <a:cubicBezTo>
                    <a:pt x="292" y="1643"/>
                    <a:pt x="1400" y="1901"/>
                    <a:pt x="2274" y="1901"/>
                  </a:cubicBezTo>
                  <a:cubicBezTo>
                    <a:pt x="2812" y="1901"/>
                    <a:pt x="3260" y="1803"/>
                    <a:pt x="3337" y="1536"/>
                  </a:cubicBezTo>
                  <a:cubicBezTo>
                    <a:pt x="3628" y="533"/>
                    <a:pt x="1312" y="1"/>
                    <a:pt x="748" y="1"/>
                  </a:cubicBezTo>
                  <a:close/>
                </a:path>
              </a:pathLst>
            </a:custGeom>
            <a:solidFill>
              <a:srgbClr val="DC5B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6"/>
            <p:cNvSpPr/>
            <p:nvPr/>
          </p:nvSpPr>
          <p:spPr>
            <a:xfrm>
              <a:off x="3837425" y="1566300"/>
              <a:ext cx="77050" cy="93175"/>
            </a:xfrm>
            <a:custGeom>
              <a:avLst/>
              <a:gdLst/>
              <a:ahLst/>
              <a:cxnLst/>
              <a:rect l="l" t="t" r="r" b="b"/>
              <a:pathLst>
                <a:path w="3082" h="3727" extrusionOk="0">
                  <a:moveTo>
                    <a:pt x="2372" y="1"/>
                  </a:moveTo>
                  <a:cubicBezTo>
                    <a:pt x="1806" y="1"/>
                    <a:pt x="1" y="3520"/>
                    <a:pt x="454" y="3714"/>
                  </a:cubicBezTo>
                  <a:cubicBezTo>
                    <a:pt x="478" y="3722"/>
                    <a:pt x="507" y="3727"/>
                    <a:pt x="540" y="3727"/>
                  </a:cubicBezTo>
                  <a:cubicBezTo>
                    <a:pt x="1141" y="3727"/>
                    <a:pt x="3082" y="2357"/>
                    <a:pt x="2955" y="1946"/>
                  </a:cubicBezTo>
                  <a:cubicBezTo>
                    <a:pt x="2916" y="1843"/>
                    <a:pt x="2813" y="1804"/>
                    <a:pt x="2679" y="1804"/>
                  </a:cubicBezTo>
                  <a:cubicBezTo>
                    <a:pt x="2246" y="1804"/>
                    <a:pt x="1488" y="2213"/>
                    <a:pt x="1488" y="2213"/>
                  </a:cubicBezTo>
                  <a:cubicBezTo>
                    <a:pt x="1488" y="2213"/>
                    <a:pt x="2889" y="245"/>
                    <a:pt x="2422" y="11"/>
                  </a:cubicBezTo>
                  <a:cubicBezTo>
                    <a:pt x="2407" y="4"/>
                    <a:pt x="2390" y="1"/>
                    <a:pt x="2372" y="1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6"/>
            <p:cNvSpPr/>
            <p:nvPr/>
          </p:nvSpPr>
          <p:spPr>
            <a:xfrm>
              <a:off x="3003150" y="1742125"/>
              <a:ext cx="99375" cy="66750"/>
            </a:xfrm>
            <a:custGeom>
              <a:avLst/>
              <a:gdLst/>
              <a:ahLst/>
              <a:cxnLst/>
              <a:rect l="l" t="t" r="r" b="b"/>
              <a:pathLst>
                <a:path w="3975" h="2670" extrusionOk="0">
                  <a:moveTo>
                    <a:pt x="430" y="1"/>
                  </a:moveTo>
                  <a:cubicBezTo>
                    <a:pt x="371" y="1"/>
                    <a:pt x="326" y="16"/>
                    <a:pt x="301" y="50"/>
                  </a:cubicBezTo>
                  <a:cubicBezTo>
                    <a:pt x="0" y="450"/>
                    <a:pt x="2069" y="1651"/>
                    <a:pt x="2069" y="1651"/>
                  </a:cubicBezTo>
                  <a:cubicBezTo>
                    <a:pt x="2069" y="1651"/>
                    <a:pt x="1937" y="1642"/>
                    <a:pt x="1752" y="1642"/>
                  </a:cubicBezTo>
                  <a:cubicBezTo>
                    <a:pt x="1323" y="1642"/>
                    <a:pt x="611" y="1691"/>
                    <a:pt x="634" y="2018"/>
                  </a:cubicBezTo>
                  <a:cubicBezTo>
                    <a:pt x="684" y="2344"/>
                    <a:pt x="2167" y="2670"/>
                    <a:pt x="3042" y="2670"/>
                  </a:cubicBezTo>
                  <a:cubicBezTo>
                    <a:pt x="3331" y="2670"/>
                    <a:pt x="3554" y="2634"/>
                    <a:pt x="3636" y="2552"/>
                  </a:cubicBezTo>
                  <a:cubicBezTo>
                    <a:pt x="3975" y="2213"/>
                    <a:pt x="1133" y="1"/>
                    <a:pt x="430" y="1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6"/>
            <p:cNvSpPr/>
            <p:nvPr/>
          </p:nvSpPr>
          <p:spPr>
            <a:xfrm>
              <a:off x="3131575" y="1440625"/>
              <a:ext cx="689025" cy="369325"/>
            </a:xfrm>
            <a:custGeom>
              <a:avLst/>
              <a:gdLst/>
              <a:ahLst/>
              <a:cxnLst/>
              <a:rect l="l" t="t" r="r" b="b"/>
              <a:pathLst>
                <a:path w="27561" h="14773" extrusionOk="0">
                  <a:moveTo>
                    <a:pt x="20140" y="1708"/>
                  </a:moveTo>
                  <a:cubicBezTo>
                    <a:pt x="21883" y="1708"/>
                    <a:pt x="23607" y="2814"/>
                    <a:pt x="24084" y="4838"/>
                  </a:cubicBezTo>
                  <a:cubicBezTo>
                    <a:pt x="24585" y="7006"/>
                    <a:pt x="23250" y="9174"/>
                    <a:pt x="21082" y="9675"/>
                  </a:cubicBezTo>
                  <a:cubicBezTo>
                    <a:pt x="20751" y="9754"/>
                    <a:pt x="20427" y="9791"/>
                    <a:pt x="20112" y="9791"/>
                  </a:cubicBezTo>
                  <a:cubicBezTo>
                    <a:pt x="17098" y="9791"/>
                    <a:pt x="14991" y="6386"/>
                    <a:pt x="16712" y="3637"/>
                  </a:cubicBezTo>
                  <a:cubicBezTo>
                    <a:pt x="17525" y="2325"/>
                    <a:pt x="18838" y="1708"/>
                    <a:pt x="20140" y="1708"/>
                  </a:cubicBezTo>
                  <a:close/>
                  <a:moveTo>
                    <a:pt x="6383" y="4921"/>
                  </a:moveTo>
                  <a:cubicBezTo>
                    <a:pt x="8131" y="4921"/>
                    <a:pt x="9863" y="6030"/>
                    <a:pt x="10341" y="8040"/>
                  </a:cubicBezTo>
                  <a:cubicBezTo>
                    <a:pt x="10842" y="10242"/>
                    <a:pt x="9474" y="12410"/>
                    <a:pt x="7306" y="12910"/>
                  </a:cubicBezTo>
                  <a:cubicBezTo>
                    <a:pt x="6983" y="12983"/>
                    <a:pt x="6667" y="13018"/>
                    <a:pt x="6361" y="13018"/>
                  </a:cubicBezTo>
                  <a:cubicBezTo>
                    <a:pt x="3310" y="13018"/>
                    <a:pt x="1211" y="9598"/>
                    <a:pt x="2969" y="6839"/>
                  </a:cubicBezTo>
                  <a:cubicBezTo>
                    <a:pt x="3779" y="5532"/>
                    <a:pt x="5086" y="4921"/>
                    <a:pt x="6383" y="4921"/>
                  </a:cubicBezTo>
                  <a:close/>
                  <a:moveTo>
                    <a:pt x="20270" y="0"/>
                  </a:moveTo>
                  <a:cubicBezTo>
                    <a:pt x="19820" y="0"/>
                    <a:pt x="19355" y="54"/>
                    <a:pt x="18881" y="168"/>
                  </a:cubicBezTo>
                  <a:cubicBezTo>
                    <a:pt x="16345" y="735"/>
                    <a:pt x="14544" y="2937"/>
                    <a:pt x="14444" y="5538"/>
                  </a:cubicBezTo>
                  <a:cubicBezTo>
                    <a:pt x="14177" y="5355"/>
                    <a:pt x="13677" y="5080"/>
                    <a:pt x="13127" y="5080"/>
                  </a:cubicBezTo>
                  <a:cubicBezTo>
                    <a:pt x="12576" y="5080"/>
                    <a:pt x="11976" y="5355"/>
                    <a:pt x="11509" y="6272"/>
                  </a:cubicBezTo>
                  <a:cubicBezTo>
                    <a:pt x="10482" y="4362"/>
                    <a:pt x="8515" y="3272"/>
                    <a:pt x="6464" y="3272"/>
                  </a:cubicBezTo>
                  <a:cubicBezTo>
                    <a:pt x="5650" y="3272"/>
                    <a:pt x="4823" y="3444"/>
                    <a:pt x="4037" y="3804"/>
                  </a:cubicBezTo>
                  <a:cubicBezTo>
                    <a:pt x="1301" y="5071"/>
                    <a:pt x="0" y="8240"/>
                    <a:pt x="1068" y="11076"/>
                  </a:cubicBezTo>
                  <a:cubicBezTo>
                    <a:pt x="1953" y="13355"/>
                    <a:pt x="4131" y="14772"/>
                    <a:pt x="6442" y="14772"/>
                  </a:cubicBezTo>
                  <a:cubicBezTo>
                    <a:pt x="7006" y="14772"/>
                    <a:pt x="7577" y="14688"/>
                    <a:pt x="8140" y="14511"/>
                  </a:cubicBezTo>
                  <a:cubicBezTo>
                    <a:pt x="11042" y="13644"/>
                    <a:pt x="12743" y="10642"/>
                    <a:pt x="12042" y="7707"/>
                  </a:cubicBezTo>
                  <a:cubicBezTo>
                    <a:pt x="12042" y="7707"/>
                    <a:pt x="12371" y="6306"/>
                    <a:pt x="13252" y="6306"/>
                  </a:cubicBezTo>
                  <a:cubicBezTo>
                    <a:pt x="13595" y="6306"/>
                    <a:pt x="14021" y="6518"/>
                    <a:pt x="14544" y="7106"/>
                  </a:cubicBezTo>
                  <a:cubicBezTo>
                    <a:pt x="15215" y="9982"/>
                    <a:pt x="17704" y="11568"/>
                    <a:pt x="20212" y="11568"/>
                  </a:cubicBezTo>
                  <a:cubicBezTo>
                    <a:pt x="22069" y="11568"/>
                    <a:pt x="23936" y="10699"/>
                    <a:pt x="25085" y="8841"/>
                  </a:cubicBezTo>
                  <a:cubicBezTo>
                    <a:pt x="27561" y="4885"/>
                    <a:pt x="24571" y="0"/>
                    <a:pt x="202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6"/>
            <p:cNvSpPr/>
            <p:nvPr/>
          </p:nvSpPr>
          <p:spPr>
            <a:xfrm>
              <a:off x="3425950" y="2949225"/>
              <a:ext cx="615475" cy="246025"/>
            </a:xfrm>
            <a:custGeom>
              <a:avLst/>
              <a:gdLst/>
              <a:ahLst/>
              <a:cxnLst/>
              <a:rect l="l" t="t" r="r" b="b"/>
              <a:pathLst>
                <a:path w="24619" h="9841" extrusionOk="0">
                  <a:moveTo>
                    <a:pt x="19681" y="0"/>
                  </a:moveTo>
                  <a:lnTo>
                    <a:pt x="1" y="5504"/>
                  </a:lnTo>
                  <a:lnTo>
                    <a:pt x="468" y="9841"/>
                  </a:lnTo>
                  <a:lnTo>
                    <a:pt x="23784" y="3770"/>
                  </a:lnTo>
                  <a:lnTo>
                    <a:pt x="24618" y="1335"/>
                  </a:lnTo>
                  <a:lnTo>
                    <a:pt x="22183" y="467"/>
                  </a:lnTo>
                  <a:lnTo>
                    <a:pt x="196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6"/>
            <p:cNvSpPr/>
            <p:nvPr/>
          </p:nvSpPr>
          <p:spPr>
            <a:xfrm>
              <a:off x="3381750" y="2898900"/>
              <a:ext cx="690400" cy="961525"/>
            </a:xfrm>
            <a:custGeom>
              <a:avLst/>
              <a:gdLst/>
              <a:ahLst/>
              <a:cxnLst/>
              <a:rect l="l" t="t" r="r" b="b"/>
              <a:pathLst>
                <a:path w="27616" h="38461" extrusionOk="0">
                  <a:moveTo>
                    <a:pt x="23346" y="1"/>
                  </a:moveTo>
                  <a:cubicBezTo>
                    <a:pt x="22144" y="1"/>
                    <a:pt x="17046" y="1475"/>
                    <a:pt x="11976" y="3114"/>
                  </a:cubicBezTo>
                  <a:cubicBezTo>
                    <a:pt x="6405" y="4915"/>
                    <a:pt x="601" y="6783"/>
                    <a:pt x="301" y="8018"/>
                  </a:cubicBezTo>
                  <a:cubicBezTo>
                    <a:pt x="1" y="9252"/>
                    <a:pt x="2636" y="28099"/>
                    <a:pt x="2903" y="31067"/>
                  </a:cubicBezTo>
                  <a:cubicBezTo>
                    <a:pt x="3203" y="34003"/>
                    <a:pt x="3770" y="37972"/>
                    <a:pt x="4837" y="38406"/>
                  </a:cubicBezTo>
                  <a:cubicBezTo>
                    <a:pt x="4925" y="38443"/>
                    <a:pt x="5053" y="38460"/>
                    <a:pt x="5217" y="38460"/>
                  </a:cubicBezTo>
                  <a:cubicBezTo>
                    <a:pt x="6983" y="38460"/>
                    <a:pt x="12881" y="36447"/>
                    <a:pt x="16879" y="35104"/>
                  </a:cubicBezTo>
                  <a:cubicBezTo>
                    <a:pt x="21249" y="33636"/>
                    <a:pt x="26086" y="31701"/>
                    <a:pt x="26620" y="31067"/>
                  </a:cubicBezTo>
                  <a:cubicBezTo>
                    <a:pt x="27153" y="30400"/>
                    <a:pt x="27587" y="26731"/>
                    <a:pt x="27587" y="18225"/>
                  </a:cubicBezTo>
                  <a:lnTo>
                    <a:pt x="27587" y="16357"/>
                  </a:lnTo>
                  <a:cubicBezTo>
                    <a:pt x="27587" y="16357"/>
                    <a:pt x="27554" y="8218"/>
                    <a:pt x="27587" y="6283"/>
                  </a:cubicBezTo>
                  <a:cubicBezTo>
                    <a:pt x="27615" y="4671"/>
                    <a:pt x="27500" y="3347"/>
                    <a:pt x="26305" y="3347"/>
                  </a:cubicBezTo>
                  <a:cubicBezTo>
                    <a:pt x="26091" y="3347"/>
                    <a:pt x="25842" y="3390"/>
                    <a:pt x="25552" y="3481"/>
                  </a:cubicBezTo>
                  <a:cubicBezTo>
                    <a:pt x="23617" y="4081"/>
                    <a:pt x="6872" y="9118"/>
                    <a:pt x="5204" y="9619"/>
                  </a:cubicBezTo>
                  <a:cubicBezTo>
                    <a:pt x="4547" y="9806"/>
                    <a:pt x="3950" y="9919"/>
                    <a:pt x="3476" y="9919"/>
                  </a:cubicBezTo>
                  <a:cubicBezTo>
                    <a:pt x="2772" y="9919"/>
                    <a:pt x="2342" y="9670"/>
                    <a:pt x="2402" y="9052"/>
                  </a:cubicBezTo>
                  <a:cubicBezTo>
                    <a:pt x="2536" y="7984"/>
                    <a:pt x="5171" y="6883"/>
                    <a:pt x="11909" y="4815"/>
                  </a:cubicBezTo>
                  <a:cubicBezTo>
                    <a:pt x="18614" y="2781"/>
                    <a:pt x="21449" y="2013"/>
                    <a:pt x="21449" y="2013"/>
                  </a:cubicBezTo>
                  <a:lnTo>
                    <a:pt x="23951" y="2480"/>
                  </a:lnTo>
                  <a:cubicBezTo>
                    <a:pt x="23951" y="2480"/>
                    <a:pt x="23984" y="379"/>
                    <a:pt x="23584" y="45"/>
                  </a:cubicBezTo>
                  <a:cubicBezTo>
                    <a:pt x="23545" y="15"/>
                    <a:pt x="23464" y="1"/>
                    <a:pt x="233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6"/>
            <p:cNvSpPr/>
            <p:nvPr/>
          </p:nvSpPr>
          <p:spPr>
            <a:xfrm>
              <a:off x="3522675" y="3098850"/>
              <a:ext cx="466200" cy="224900"/>
            </a:xfrm>
            <a:custGeom>
              <a:avLst/>
              <a:gdLst/>
              <a:ahLst/>
              <a:cxnLst/>
              <a:rect l="l" t="t" r="r" b="b"/>
              <a:pathLst>
                <a:path w="18648" h="8996" extrusionOk="0">
                  <a:moveTo>
                    <a:pt x="17414" y="1"/>
                  </a:moveTo>
                  <a:cubicBezTo>
                    <a:pt x="16598" y="1"/>
                    <a:pt x="14049" y="577"/>
                    <a:pt x="9641" y="1754"/>
                  </a:cubicBezTo>
                  <a:cubicBezTo>
                    <a:pt x="4704" y="3022"/>
                    <a:pt x="701" y="4556"/>
                    <a:pt x="335" y="4990"/>
                  </a:cubicBezTo>
                  <a:cubicBezTo>
                    <a:pt x="1" y="5423"/>
                    <a:pt x="501" y="8926"/>
                    <a:pt x="1302" y="8993"/>
                  </a:cubicBezTo>
                  <a:cubicBezTo>
                    <a:pt x="1328" y="8995"/>
                    <a:pt x="1357" y="8996"/>
                    <a:pt x="1390" y="8996"/>
                  </a:cubicBezTo>
                  <a:cubicBezTo>
                    <a:pt x="2343" y="8996"/>
                    <a:pt x="5887" y="8059"/>
                    <a:pt x="9274" y="7091"/>
                  </a:cubicBezTo>
                  <a:cubicBezTo>
                    <a:pt x="12777" y="6091"/>
                    <a:pt x="17447" y="4823"/>
                    <a:pt x="18047" y="4289"/>
                  </a:cubicBezTo>
                  <a:cubicBezTo>
                    <a:pt x="18648" y="3756"/>
                    <a:pt x="18081" y="153"/>
                    <a:pt x="17614" y="20"/>
                  </a:cubicBezTo>
                  <a:cubicBezTo>
                    <a:pt x="17566" y="7"/>
                    <a:pt x="17499" y="1"/>
                    <a:pt x="174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6"/>
            <p:cNvSpPr/>
            <p:nvPr/>
          </p:nvSpPr>
          <p:spPr>
            <a:xfrm>
              <a:off x="3647775" y="3276125"/>
              <a:ext cx="477025" cy="386975"/>
            </a:xfrm>
            <a:custGeom>
              <a:avLst/>
              <a:gdLst/>
              <a:ahLst/>
              <a:cxnLst/>
              <a:rect l="l" t="t" r="r" b="b"/>
              <a:pathLst>
                <a:path w="19081" h="15479" extrusionOk="0">
                  <a:moveTo>
                    <a:pt x="13355" y="1"/>
                  </a:moveTo>
                  <a:cubicBezTo>
                    <a:pt x="12065" y="1"/>
                    <a:pt x="6725" y="3584"/>
                    <a:pt x="5671" y="4203"/>
                  </a:cubicBezTo>
                  <a:cubicBezTo>
                    <a:pt x="4504" y="4870"/>
                    <a:pt x="4704" y="6972"/>
                    <a:pt x="3937" y="7572"/>
                  </a:cubicBezTo>
                  <a:cubicBezTo>
                    <a:pt x="3169" y="8173"/>
                    <a:pt x="301" y="8740"/>
                    <a:pt x="301" y="8740"/>
                  </a:cubicBezTo>
                  <a:lnTo>
                    <a:pt x="1" y="15478"/>
                  </a:lnTo>
                  <a:cubicBezTo>
                    <a:pt x="1" y="15478"/>
                    <a:pt x="3653" y="14594"/>
                    <a:pt x="5285" y="14594"/>
                  </a:cubicBezTo>
                  <a:cubicBezTo>
                    <a:pt x="5607" y="14594"/>
                    <a:pt x="5851" y="14628"/>
                    <a:pt x="5971" y="14711"/>
                  </a:cubicBezTo>
                  <a:cubicBezTo>
                    <a:pt x="6169" y="14837"/>
                    <a:pt x="6533" y="14902"/>
                    <a:pt x="7044" y="14902"/>
                  </a:cubicBezTo>
                  <a:cubicBezTo>
                    <a:pt x="8430" y="14902"/>
                    <a:pt x="10904" y="14424"/>
                    <a:pt x="14144" y="13377"/>
                  </a:cubicBezTo>
                  <a:cubicBezTo>
                    <a:pt x="18580" y="11942"/>
                    <a:pt x="18514" y="10408"/>
                    <a:pt x="18347" y="9741"/>
                  </a:cubicBezTo>
                  <a:cubicBezTo>
                    <a:pt x="18147" y="9073"/>
                    <a:pt x="17947" y="8506"/>
                    <a:pt x="18414" y="7939"/>
                  </a:cubicBezTo>
                  <a:cubicBezTo>
                    <a:pt x="18847" y="7406"/>
                    <a:pt x="18514" y="6005"/>
                    <a:pt x="18347" y="5604"/>
                  </a:cubicBezTo>
                  <a:cubicBezTo>
                    <a:pt x="18147" y="5171"/>
                    <a:pt x="19081" y="4103"/>
                    <a:pt x="19047" y="3169"/>
                  </a:cubicBezTo>
                  <a:cubicBezTo>
                    <a:pt x="19014" y="2235"/>
                    <a:pt x="16946" y="1268"/>
                    <a:pt x="16946" y="1268"/>
                  </a:cubicBezTo>
                  <a:lnTo>
                    <a:pt x="16946" y="3103"/>
                  </a:lnTo>
                  <a:lnTo>
                    <a:pt x="15545" y="3736"/>
                  </a:lnTo>
                  <a:cubicBezTo>
                    <a:pt x="14290" y="4304"/>
                    <a:pt x="11485" y="5594"/>
                    <a:pt x="10504" y="5594"/>
                  </a:cubicBezTo>
                  <a:cubicBezTo>
                    <a:pt x="10390" y="5594"/>
                    <a:pt x="10300" y="5576"/>
                    <a:pt x="10241" y="5538"/>
                  </a:cubicBezTo>
                  <a:cubicBezTo>
                    <a:pt x="9707" y="5171"/>
                    <a:pt x="10875" y="4137"/>
                    <a:pt x="11776" y="3436"/>
                  </a:cubicBezTo>
                  <a:cubicBezTo>
                    <a:pt x="12676" y="2736"/>
                    <a:pt x="14244" y="701"/>
                    <a:pt x="13577" y="67"/>
                  </a:cubicBezTo>
                  <a:cubicBezTo>
                    <a:pt x="13529" y="22"/>
                    <a:pt x="13454" y="1"/>
                    <a:pt x="13355" y="1"/>
                  </a:cubicBezTo>
                  <a:close/>
                </a:path>
              </a:pathLst>
            </a:custGeom>
            <a:solidFill>
              <a:srgbClr val="FFB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6"/>
            <p:cNvSpPr/>
            <p:nvPr/>
          </p:nvSpPr>
          <p:spPr>
            <a:xfrm>
              <a:off x="2981475" y="3348500"/>
              <a:ext cx="216000" cy="104450"/>
            </a:xfrm>
            <a:custGeom>
              <a:avLst/>
              <a:gdLst/>
              <a:ahLst/>
              <a:cxnLst/>
              <a:rect l="l" t="t" r="r" b="b"/>
              <a:pathLst>
                <a:path w="8640" h="4178" extrusionOk="0">
                  <a:moveTo>
                    <a:pt x="8314" y="1"/>
                  </a:moveTo>
                  <a:cubicBezTo>
                    <a:pt x="3603" y="1"/>
                    <a:pt x="0" y="4177"/>
                    <a:pt x="0" y="4177"/>
                  </a:cubicBezTo>
                  <a:cubicBezTo>
                    <a:pt x="690" y="4066"/>
                    <a:pt x="1694" y="4029"/>
                    <a:pt x="2727" y="4029"/>
                  </a:cubicBezTo>
                  <a:cubicBezTo>
                    <a:pt x="4792" y="4029"/>
                    <a:pt x="6972" y="4177"/>
                    <a:pt x="6972" y="4177"/>
                  </a:cubicBezTo>
                  <a:cubicBezTo>
                    <a:pt x="7305" y="3143"/>
                    <a:pt x="7973" y="1542"/>
                    <a:pt x="8640" y="7"/>
                  </a:cubicBezTo>
                  <a:cubicBezTo>
                    <a:pt x="8531" y="3"/>
                    <a:pt x="8422" y="1"/>
                    <a:pt x="83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6"/>
            <p:cNvSpPr/>
            <p:nvPr/>
          </p:nvSpPr>
          <p:spPr>
            <a:xfrm>
              <a:off x="2785500" y="2596475"/>
              <a:ext cx="968200" cy="1217575"/>
            </a:xfrm>
            <a:custGeom>
              <a:avLst/>
              <a:gdLst/>
              <a:ahLst/>
              <a:cxnLst/>
              <a:rect l="l" t="t" r="r" b="b"/>
              <a:pathLst>
                <a:path w="38728" h="48703" extrusionOk="0">
                  <a:moveTo>
                    <a:pt x="11775" y="0"/>
                  </a:moveTo>
                  <a:cubicBezTo>
                    <a:pt x="6271" y="3336"/>
                    <a:pt x="4270" y="15178"/>
                    <a:pt x="3403" y="22383"/>
                  </a:cubicBezTo>
                  <a:cubicBezTo>
                    <a:pt x="2502" y="29588"/>
                    <a:pt x="0" y="42764"/>
                    <a:pt x="467" y="44666"/>
                  </a:cubicBezTo>
                  <a:cubicBezTo>
                    <a:pt x="931" y="46585"/>
                    <a:pt x="6518" y="48702"/>
                    <a:pt x="14817" y="48702"/>
                  </a:cubicBezTo>
                  <a:cubicBezTo>
                    <a:pt x="14881" y="48702"/>
                    <a:pt x="14946" y="48702"/>
                    <a:pt x="15011" y="48702"/>
                  </a:cubicBezTo>
                  <a:cubicBezTo>
                    <a:pt x="23384" y="48668"/>
                    <a:pt x="37560" y="44165"/>
                    <a:pt x="37560" y="44165"/>
                  </a:cubicBezTo>
                  <a:cubicBezTo>
                    <a:pt x="38728" y="39362"/>
                    <a:pt x="36026" y="33558"/>
                    <a:pt x="36026" y="33558"/>
                  </a:cubicBezTo>
                  <a:cubicBezTo>
                    <a:pt x="36026" y="33558"/>
                    <a:pt x="29565" y="34850"/>
                    <a:pt x="25861" y="34850"/>
                  </a:cubicBezTo>
                  <a:cubicBezTo>
                    <a:pt x="25573" y="34850"/>
                    <a:pt x="25302" y="34842"/>
                    <a:pt x="25051" y="34825"/>
                  </a:cubicBezTo>
                  <a:cubicBezTo>
                    <a:pt x="21616" y="34558"/>
                    <a:pt x="14811" y="34225"/>
                    <a:pt x="14811" y="34225"/>
                  </a:cubicBezTo>
                  <a:cubicBezTo>
                    <a:pt x="14811" y="34225"/>
                    <a:pt x="12631" y="34076"/>
                    <a:pt x="10566" y="34076"/>
                  </a:cubicBezTo>
                  <a:cubicBezTo>
                    <a:pt x="9533" y="34076"/>
                    <a:pt x="8529" y="34114"/>
                    <a:pt x="7839" y="34225"/>
                  </a:cubicBezTo>
                  <a:cubicBezTo>
                    <a:pt x="7839" y="34225"/>
                    <a:pt x="11468" y="30050"/>
                    <a:pt x="16204" y="30050"/>
                  </a:cubicBezTo>
                  <a:cubicBezTo>
                    <a:pt x="16295" y="30050"/>
                    <a:pt x="16387" y="30052"/>
                    <a:pt x="16479" y="30055"/>
                  </a:cubicBezTo>
                  <a:cubicBezTo>
                    <a:pt x="17379" y="27954"/>
                    <a:pt x="18313" y="26019"/>
                    <a:pt x="18313" y="26019"/>
                  </a:cubicBezTo>
                  <a:cubicBezTo>
                    <a:pt x="16412" y="24384"/>
                    <a:pt x="13910" y="19981"/>
                    <a:pt x="13076" y="15244"/>
                  </a:cubicBezTo>
                  <a:cubicBezTo>
                    <a:pt x="12242" y="10508"/>
                    <a:pt x="11775" y="0"/>
                    <a:pt x="117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8" name="Google Shape;788;p6"/>
          <p:cNvGrpSpPr/>
          <p:nvPr/>
        </p:nvGrpSpPr>
        <p:grpSpPr>
          <a:xfrm rot="-1501460">
            <a:off x="201785" y="4158337"/>
            <a:ext cx="235707" cy="1006341"/>
            <a:chOff x="5660019" y="3132495"/>
            <a:chExt cx="136920" cy="584572"/>
          </a:xfrm>
        </p:grpSpPr>
        <p:sp>
          <p:nvSpPr>
            <p:cNvPr id="789" name="Google Shape;789;p6"/>
            <p:cNvSpPr/>
            <p:nvPr/>
          </p:nvSpPr>
          <p:spPr>
            <a:xfrm>
              <a:off x="5671677" y="3148415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6"/>
            <p:cNvSpPr/>
            <p:nvPr/>
          </p:nvSpPr>
          <p:spPr>
            <a:xfrm>
              <a:off x="5660019" y="3132495"/>
              <a:ext cx="21765" cy="24352"/>
            </a:xfrm>
            <a:custGeom>
              <a:avLst/>
              <a:gdLst/>
              <a:ahLst/>
              <a:cxnLst/>
              <a:rect l="l" t="t" r="r" b="b"/>
              <a:pathLst>
                <a:path w="715" h="800" extrusionOk="0">
                  <a:moveTo>
                    <a:pt x="136" y="0"/>
                  </a:moveTo>
                  <a:cubicBezTo>
                    <a:pt x="97" y="0"/>
                    <a:pt x="58" y="24"/>
                    <a:pt x="35" y="70"/>
                  </a:cubicBezTo>
                  <a:cubicBezTo>
                    <a:pt x="0" y="122"/>
                    <a:pt x="18" y="192"/>
                    <a:pt x="87" y="227"/>
                  </a:cubicBezTo>
                  <a:lnTo>
                    <a:pt x="105" y="227"/>
                  </a:lnTo>
                  <a:lnTo>
                    <a:pt x="122" y="262"/>
                  </a:lnTo>
                  <a:cubicBezTo>
                    <a:pt x="140" y="262"/>
                    <a:pt x="157" y="297"/>
                    <a:pt x="175" y="314"/>
                  </a:cubicBezTo>
                  <a:cubicBezTo>
                    <a:pt x="209" y="349"/>
                    <a:pt x="262" y="384"/>
                    <a:pt x="297" y="419"/>
                  </a:cubicBezTo>
                  <a:lnTo>
                    <a:pt x="314" y="454"/>
                  </a:lnTo>
                  <a:cubicBezTo>
                    <a:pt x="331" y="488"/>
                    <a:pt x="349" y="506"/>
                    <a:pt x="366" y="523"/>
                  </a:cubicBezTo>
                  <a:lnTo>
                    <a:pt x="366" y="541"/>
                  </a:lnTo>
                  <a:lnTo>
                    <a:pt x="384" y="576"/>
                  </a:lnTo>
                  <a:lnTo>
                    <a:pt x="436" y="645"/>
                  </a:lnTo>
                  <a:cubicBezTo>
                    <a:pt x="453" y="663"/>
                    <a:pt x="471" y="680"/>
                    <a:pt x="488" y="698"/>
                  </a:cubicBezTo>
                  <a:lnTo>
                    <a:pt x="506" y="715"/>
                  </a:lnTo>
                  <a:cubicBezTo>
                    <a:pt x="523" y="750"/>
                    <a:pt x="541" y="767"/>
                    <a:pt x="575" y="785"/>
                  </a:cubicBezTo>
                  <a:cubicBezTo>
                    <a:pt x="591" y="795"/>
                    <a:pt x="606" y="799"/>
                    <a:pt x="621" y="799"/>
                  </a:cubicBezTo>
                  <a:cubicBezTo>
                    <a:pt x="655" y="799"/>
                    <a:pt x="685" y="775"/>
                    <a:pt x="697" y="750"/>
                  </a:cubicBezTo>
                  <a:cubicBezTo>
                    <a:pt x="715" y="698"/>
                    <a:pt x="715" y="645"/>
                    <a:pt x="715" y="593"/>
                  </a:cubicBezTo>
                  <a:cubicBezTo>
                    <a:pt x="715" y="558"/>
                    <a:pt x="715" y="523"/>
                    <a:pt x="697" y="506"/>
                  </a:cubicBezTo>
                  <a:cubicBezTo>
                    <a:pt x="593" y="297"/>
                    <a:pt x="419" y="122"/>
                    <a:pt x="192" y="18"/>
                  </a:cubicBezTo>
                  <a:cubicBezTo>
                    <a:pt x="175" y="6"/>
                    <a:pt x="155" y="0"/>
                    <a:pt x="1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6"/>
            <p:cNvSpPr/>
            <p:nvPr/>
          </p:nvSpPr>
          <p:spPr>
            <a:xfrm>
              <a:off x="5703304" y="3179677"/>
              <a:ext cx="18812" cy="31810"/>
            </a:xfrm>
            <a:custGeom>
              <a:avLst/>
              <a:gdLst/>
              <a:ahLst/>
              <a:cxnLst/>
              <a:rect l="l" t="t" r="r" b="b"/>
              <a:pathLst>
                <a:path w="618" h="1045" extrusionOk="0">
                  <a:moveTo>
                    <a:pt x="128" y="1"/>
                  </a:moveTo>
                  <a:cubicBezTo>
                    <a:pt x="64" y="1"/>
                    <a:pt x="0" y="67"/>
                    <a:pt x="25" y="141"/>
                  </a:cubicBezTo>
                  <a:cubicBezTo>
                    <a:pt x="60" y="298"/>
                    <a:pt x="130" y="455"/>
                    <a:pt x="199" y="612"/>
                  </a:cubicBezTo>
                  <a:cubicBezTo>
                    <a:pt x="217" y="682"/>
                    <a:pt x="269" y="751"/>
                    <a:pt x="304" y="838"/>
                  </a:cubicBezTo>
                  <a:cubicBezTo>
                    <a:pt x="304" y="838"/>
                    <a:pt x="321" y="856"/>
                    <a:pt x="321" y="856"/>
                  </a:cubicBezTo>
                  <a:cubicBezTo>
                    <a:pt x="321" y="873"/>
                    <a:pt x="339" y="891"/>
                    <a:pt x="356" y="908"/>
                  </a:cubicBezTo>
                  <a:cubicBezTo>
                    <a:pt x="356" y="908"/>
                    <a:pt x="374" y="926"/>
                    <a:pt x="374" y="926"/>
                  </a:cubicBezTo>
                  <a:cubicBezTo>
                    <a:pt x="391" y="978"/>
                    <a:pt x="426" y="1013"/>
                    <a:pt x="461" y="1030"/>
                  </a:cubicBezTo>
                  <a:cubicBezTo>
                    <a:pt x="475" y="1040"/>
                    <a:pt x="491" y="1044"/>
                    <a:pt x="507" y="1044"/>
                  </a:cubicBezTo>
                  <a:cubicBezTo>
                    <a:pt x="548" y="1044"/>
                    <a:pt x="588" y="1016"/>
                    <a:pt x="600" y="978"/>
                  </a:cubicBezTo>
                  <a:cubicBezTo>
                    <a:pt x="618" y="926"/>
                    <a:pt x="618" y="873"/>
                    <a:pt x="600" y="821"/>
                  </a:cubicBezTo>
                  <a:cubicBezTo>
                    <a:pt x="600" y="804"/>
                    <a:pt x="600" y="769"/>
                    <a:pt x="600" y="751"/>
                  </a:cubicBezTo>
                  <a:cubicBezTo>
                    <a:pt x="600" y="734"/>
                    <a:pt x="600" y="716"/>
                    <a:pt x="600" y="699"/>
                  </a:cubicBezTo>
                  <a:cubicBezTo>
                    <a:pt x="600" y="664"/>
                    <a:pt x="583" y="629"/>
                    <a:pt x="565" y="594"/>
                  </a:cubicBezTo>
                  <a:cubicBezTo>
                    <a:pt x="548" y="525"/>
                    <a:pt x="513" y="455"/>
                    <a:pt x="478" y="385"/>
                  </a:cubicBezTo>
                  <a:cubicBezTo>
                    <a:pt x="408" y="246"/>
                    <a:pt x="304" y="124"/>
                    <a:pt x="199" y="37"/>
                  </a:cubicBezTo>
                  <a:cubicBezTo>
                    <a:pt x="179" y="12"/>
                    <a:pt x="154" y="1"/>
                    <a:pt x="1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6"/>
            <p:cNvSpPr/>
            <p:nvPr/>
          </p:nvSpPr>
          <p:spPr>
            <a:xfrm>
              <a:off x="5734840" y="3252307"/>
              <a:ext cx="16468" cy="33758"/>
            </a:xfrm>
            <a:custGeom>
              <a:avLst/>
              <a:gdLst/>
              <a:ahLst/>
              <a:cxnLst/>
              <a:rect l="l" t="t" r="r" b="b"/>
              <a:pathLst>
                <a:path w="541" h="1109" extrusionOk="0">
                  <a:moveTo>
                    <a:pt x="102" y="1"/>
                  </a:moveTo>
                  <a:cubicBezTo>
                    <a:pt x="68" y="1"/>
                    <a:pt x="35" y="30"/>
                    <a:pt x="35" y="74"/>
                  </a:cubicBezTo>
                  <a:cubicBezTo>
                    <a:pt x="17" y="91"/>
                    <a:pt x="17" y="108"/>
                    <a:pt x="0" y="143"/>
                  </a:cubicBezTo>
                  <a:lnTo>
                    <a:pt x="0" y="213"/>
                  </a:lnTo>
                  <a:cubicBezTo>
                    <a:pt x="0" y="230"/>
                    <a:pt x="0" y="248"/>
                    <a:pt x="17" y="283"/>
                  </a:cubicBezTo>
                  <a:cubicBezTo>
                    <a:pt x="35" y="300"/>
                    <a:pt x="17" y="352"/>
                    <a:pt x="35" y="387"/>
                  </a:cubicBezTo>
                  <a:cubicBezTo>
                    <a:pt x="52" y="474"/>
                    <a:pt x="70" y="544"/>
                    <a:pt x="105" y="631"/>
                  </a:cubicBezTo>
                  <a:cubicBezTo>
                    <a:pt x="122" y="718"/>
                    <a:pt x="157" y="806"/>
                    <a:pt x="192" y="875"/>
                  </a:cubicBezTo>
                  <a:cubicBezTo>
                    <a:pt x="244" y="963"/>
                    <a:pt x="261" y="1050"/>
                    <a:pt x="349" y="1102"/>
                  </a:cubicBezTo>
                  <a:cubicBezTo>
                    <a:pt x="362" y="1106"/>
                    <a:pt x="376" y="1109"/>
                    <a:pt x="390" y="1109"/>
                  </a:cubicBezTo>
                  <a:cubicBezTo>
                    <a:pt x="433" y="1109"/>
                    <a:pt x="475" y="1089"/>
                    <a:pt x="488" y="1050"/>
                  </a:cubicBezTo>
                  <a:cubicBezTo>
                    <a:pt x="540" y="963"/>
                    <a:pt x="488" y="875"/>
                    <a:pt x="488" y="788"/>
                  </a:cubicBezTo>
                  <a:lnTo>
                    <a:pt x="488" y="771"/>
                  </a:lnTo>
                  <a:cubicBezTo>
                    <a:pt x="488" y="753"/>
                    <a:pt x="488" y="736"/>
                    <a:pt x="488" y="701"/>
                  </a:cubicBezTo>
                  <a:cubicBezTo>
                    <a:pt x="488" y="684"/>
                    <a:pt x="488" y="666"/>
                    <a:pt x="471" y="649"/>
                  </a:cubicBezTo>
                  <a:cubicBezTo>
                    <a:pt x="453" y="631"/>
                    <a:pt x="453" y="579"/>
                    <a:pt x="436" y="544"/>
                  </a:cubicBezTo>
                  <a:cubicBezTo>
                    <a:pt x="401" y="457"/>
                    <a:pt x="384" y="370"/>
                    <a:pt x="331" y="283"/>
                  </a:cubicBezTo>
                  <a:cubicBezTo>
                    <a:pt x="314" y="230"/>
                    <a:pt x="279" y="161"/>
                    <a:pt x="227" y="108"/>
                  </a:cubicBezTo>
                  <a:lnTo>
                    <a:pt x="209" y="74"/>
                  </a:lnTo>
                  <a:cubicBezTo>
                    <a:pt x="209" y="56"/>
                    <a:pt x="174" y="39"/>
                    <a:pt x="157" y="39"/>
                  </a:cubicBezTo>
                  <a:cubicBezTo>
                    <a:pt x="144" y="12"/>
                    <a:pt x="123" y="1"/>
                    <a:pt x="1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6"/>
            <p:cNvSpPr/>
            <p:nvPr/>
          </p:nvSpPr>
          <p:spPr>
            <a:xfrm>
              <a:off x="5767716" y="3342227"/>
              <a:ext cx="13820" cy="26544"/>
            </a:xfrm>
            <a:custGeom>
              <a:avLst/>
              <a:gdLst/>
              <a:ahLst/>
              <a:cxnLst/>
              <a:rect l="l" t="t" r="r" b="b"/>
              <a:pathLst>
                <a:path w="454" h="872" extrusionOk="0">
                  <a:moveTo>
                    <a:pt x="138" y="0"/>
                  </a:moveTo>
                  <a:cubicBezTo>
                    <a:pt x="123" y="0"/>
                    <a:pt x="105" y="4"/>
                    <a:pt x="88" y="13"/>
                  </a:cubicBezTo>
                  <a:cubicBezTo>
                    <a:pt x="53" y="13"/>
                    <a:pt x="36" y="48"/>
                    <a:pt x="18" y="100"/>
                  </a:cubicBezTo>
                  <a:cubicBezTo>
                    <a:pt x="1" y="153"/>
                    <a:pt x="1" y="205"/>
                    <a:pt x="1" y="275"/>
                  </a:cubicBezTo>
                  <a:cubicBezTo>
                    <a:pt x="1" y="344"/>
                    <a:pt x="18" y="431"/>
                    <a:pt x="36" y="501"/>
                  </a:cubicBezTo>
                  <a:cubicBezTo>
                    <a:pt x="70" y="571"/>
                    <a:pt x="105" y="658"/>
                    <a:pt x="158" y="710"/>
                  </a:cubicBezTo>
                  <a:cubicBezTo>
                    <a:pt x="158" y="728"/>
                    <a:pt x="192" y="745"/>
                    <a:pt x="192" y="763"/>
                  </a:cubicBezTo>
                  <a:cubicBezTo>
                    <a:pt x="192" y="780"/>
                    <a:pt x="210" y="780"/>
                    <a:pt x="227" y="798"/>
                  </a:cubicBezTo>
                  <a:cubicBezTo>
                    <a:pt x="245" y="832"/>
                    <a:pt x="280" y="867"/>
                    <a:pt x="332" y="867"/>
                  </a:cubicBezTo>
                  <a:cubicBezTo>
                    <a:pt x="341" y="870"/>
                    <a:pt x="350" y="872"/>
                    <a:pt x="360" y="872"/>
                  </a:cubicBezTo>
                  <a:cubicBezTo>
                    <a:pt x="406" y="872"/>
                    <a:pt x="454" y="838"/>
                    <a:pt x="454" y="780"/>
                  </a:cubicBezTo>
                  <a:cubicBezTo>
                    <a:pt x="454" y="728"/>
                    <a:pt x="437" y="693"/>
                    <a:pt x="402" y="641"/>
                  </a:cubicBezTo>
                  <a:cubicBezTo>
                    <a:pt x="402" y="641"/>
                    <a:pt x="384" y="623"/>
                    <a:pt x="384" y="606"/>
                  </a:cubicBezTo>
                  <a:lnTo>
                    <a:pt x="384" y="588"/>
                  </a:lnTo>
                  <a:cubicBezTo>
                    <a:pt x="367" y="571"/>
                    <a:pt x="367" y="553"/>
                    <a:pt x="349" y="519"/>
                  </a:cubicBezTo>
                  <a:lnTo>
                    <a:pt x="315" y="414"/>
                  </a:lnTo>
                  <a:cubicBezTo>
                    <a:pt x="297" y="362"/>
                    <a:pt x="280" y="292"/>
                    <a:pt x="280" y="240"/>
                  </a:cubicBezTo>
                  <a:lnTo>
                    <a:pt x="245" y="153"/>
                  </a:lnTo>
                  <a:lnTo>
                    <a:pt x="245" y="135"/>
                  </a:lnTo>
                  <a:cubicBezTo>
                    <a:pt x="245" y="118"/>
                    <a:pt x="245" y="118"/>
                    <a:pt x="245" y="100"/>
                  </a:cubicBezTo>
                  <a:cubicBezTo>
                    <a:pt x="245" y="65"/>
                    <a:pt x="210" y="31"/>
                    <a:pt x="175" y="13"/>
                  </a:cubicBezTo>
                  <a:cubicBezTo>
                    <a:pt x="166" y="4"/>
                    <a:pt x="153" y="0"/>
                    <a:pt x="1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6"/>
            <p:cNvSpPr/>
            <p:nvPr/>
          </p:nvSpPr>
          <p:spPr>
            <a:xfrm>
              <a:off x="5783636" y="3416745"/>
              <a:ext cx="11719" cy="39785"/>
            </a:xfrm>
            <a:custGeom>
              <a:avLst/>
              <a:gdLst/>
              <a:ahLst/>
              <a:cxnLst/>
              <a:rect l="l" t="t" r="r" b="b"/>
              <a:pathLst>
                <a:path w="385" h="1307" extrusionOk="0">
                  <a:moveTo>
                    <a:pt x="130" y="0"/>
                  </a:moveTo>
                  <a:cubicBezTo>
                    <a:pt x="86" y="0"/>
                    <a:pt x="45" y="27"/>
                    <a:pt x="36" y="75"/>
                  </a:cubicBezTo>
                  <a:cubicBezTo>
                    <a:pt x="1" y="162"/>
                    <a:pt x="1" y="267"/>
                    <a:pt x="1" y="372"/>
                  </a:cubicBezTo>
                  <a:lnTo>
                    <a:pt x="1" y="650"/>
                  </a:lnTo>
                  <a:cubicBezTo>
                    <a:pt x="1" y="755"/>
                    <a:pt x="1" y="842"/>
                    <a:pt x="18" y="929"/>
                  </a:cubicBezTo>
                  <a:cubicBezTo>
                    <a:pt x="18" y="982"/>
                    <a:pt x="18" y="1034"/>
                    <a:pt x="36" y="1086"/>
                  </a:cubicBezTo>
                  <a:cubicBezTo>
                    <a:pt x="53" y="1138"/>
                    <a:pt x="70" y="1191"/>
                    <a:pt x="105" y="1243"/>
                  </a:cubicBezTo>
                  <a:cubicBezTo>
                    <a:pt x="127" y="1287"/>
                    <a:pt x="167" y="1306"/>
                    <a:pt x="209" y="1306"/>
                  </a:cubicBezTo>
                  <a:cubicBezTo>
                    <a:pt x="268" y="1306"/>
                    <a:pt x="329" y="1269"/>
                    <a:pt x="349" y="1208"/>
                  </a:cubicBezTo>
                  <a:cubicBezTo>
                    <a:pt x="349" y="1191"/>
                    <a:pt x="367" y="1173"/>
                    <a:pt x="367" y="1138"/>
                  </a:cubicBezTo>
                  <a:cubicBezTo>
                    <a:pt x="384" y="1104"/>
                    <a:pt x="384" y="1086"/>
                    <a:pt x="384" y="1051"/>
                  </a:cubicBezTo>
                  <a:cubicBezTo>
                    <a:pt x="384" y="999"/>
                    <a:pt x="384" y="964"/>
                    <a:pt x="384" y="912"/>
                  </a:cubicBezTo>
                  <a:cubicBezTo>
                    <a:pt x="367" y="825"/>
                    <a:pt x="367" y="720"/>
                    <a:pt x="349" y="633"/>
                  </a:cubicBezTo>
                  <a:cubicBezTo>
                    <a:pt x="349" y="528"/>
                    <a:pt x="314" y="424"/>
                    <a:pt x="314" y="337"/>
                  </a:cubicBezTo>
                  <a:cubicBezTo>
                    <a:pt x="297" y="232"/>
                    <a:pt x="262" y="145"/>
                    <a:pt x="227" y="58"/>
                  </a:cubicBezTo>
                  <a:cubicBezTo>
                    <a:pt x="204" y="18"/>
                    <a:pt x="166" y="0"/>
                    <a:pt x="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5788415" y="3519297"/>
              <a:ext cx="8523" cy="30410"/>
            </a:xfrm>
            <a:custGeom>
              <a:avLst/>
              <a:gdLst/>
              <a:ahLst/>
              <a:cxnLst/>
              <a:rect l="l" t="t" r="r" b="b"/>
              <a:pathLst>
                <a:path w="280" h="999" extrusionOk="0">
                  <a:moveTo>
                    <a:pt x="140" y="1"/>
                  </a:moveTo>
                  <a:cubicBezTo>
                    <a:pt x="105" y="1"/>
                    <a:pt x="70" y="18"/>
                    <a:pt x="53" y="53"/>
                  </a:cubicBezTo>
                  <a:lnTo>
                    <a:pt x="53" y="70"/>
                  </a:lnTo>
                  <a:cubicBezTo>
                    <a:pt x="18" y="140"/>
                    <a:pt x="1" y="210"/>
                    <a:pt x="18" y="280"/>
                  </a:cubicBezTo>
                  <a:lnTo>
                    <a:pt x="18" y="506"/>
                  </a:lnTo>
                  <a:lnTo>
                    <a:pt x="18" y="715"/>
                  </a:lnTo>
                  <a:cubicBezTo>
                    <a:pt x="1" y="750"/>
                    <a:pt x="1" y="768"/>
                    <a:pt x="18" y="785"/>
                  </a:cubicBezTo>
                  <a:cubicBezTo>
                    <a:pt x="18" y="802"/>
                    <a:pt x="18" y="802"/>
                    <a:pt x="18" y="820"/>
                  </a:cubicBezTo>
                  <a:lnTo>
                    <a:pt x="18" y="837"/>
                  </a:lnTo>
                  <a:cubicBezTo>
                    <a:pt x="18" y="890"/>
                    <a:pt x="35" y="925"/>
                    <a:pt x="70" y="959"/>
                  </a:cubicBezTo>
                  <a:cubicBezTo>
                    <a:pt x="88" y="986"/>
                    <a:pt x="114" y="999"/>
                    <a:pt x="140" y="999"/>
                  </a:cubicBezTo>
                  <a:cubicBezTo>
                    <a:pt x="166" y="999"/>
                    <a:pt x="192" y="986"/>
                    <a:pt x="210" y="959"/>
                  </a:cubicBezTo>
                  <a:cubicBezTo>
                    <a:pt x="227" y="925"/>
                    <a:pt x="245" y="890"/>
                    <a:pt x="262" y="837"/>
                  </a:cubicBezTo>
                  <a:lnTo>
                    <a:pt x="262" y="820"/>
                  </a:lnTo>
                  <a:lnTo>
                    <a:pt x="262" y="802"/>
                  </a:lnTo>
                  <a:cubicBezTo>
                    <a:pt x="262" y="785"/>
                    <a:pt x="262" y="750"/>
                    <a:pt x="262" y="715"/>
                  </a:cubicBezTo>
                  <a:lnTo>
                    <a:pt x="262" y="506"/>
                  </a:lnTo>
                  <a:lnTo>
                    <a:pt x="279" y="280"/>
                  </a:lnTo>
                  <a:cubicBezTo>
                    <a:pt x="279" y="210"/>
                    <a:pt x="262" y="140"/>
                    <a:pt x="227" y="70"/>
                  </a:cubicBezTo>
                  <a:lnTo>
                    <a:pt x="227" y="53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5783118" y="3604225"/>
              <a:ext cx="13820" cy="38537"/>
            </a:xfrm>
            <a:custGeom>
              <a:avLst/>
              <a:gdLst/>
              <a:ahLst/>
              <a:cxnLst/>
              <a:rect l="l" t="t" r="r" b="b"/>
              <a:pathLst>
                <a:path w="454" h="1266" extrusionOk="0">
                  <a:moveTo>
                    <a:pt x="328" y="1"/>
                  </a:moveTo>
                  <a:cubicBezTo>
                    <a:pt x="285" y="1"/>
                    <a:pt x="242" y="23"/>
                    <a:pt x="227" y="69"/>
                  </a:cubicBezTo>
                  <a:cubicBezTo>
                    <a:pt x="209" y="122"/>
                    <a:pt x="192" y="157"/>
                    <a:pt x="175" y="191"/>
                  </a:cubicBezTo>
                  <a:cubicBezTo>
                    <a:pt x="157" y="244"/>
                    <a:pt x="140" y="296"/>
                    <a:pt x="122" y="348"/>
                  </a:cubicBezTo>
                  <a:lnTo>
                    <a:pt x="70" y="627"/>
                  </a:lnTo>
                  <a:cubicBezTo>
                    <a:pt x="35" y="732"/>
                    <a:pt x="18" y="836"/>
                    <a:pt x="18" y="923"/>
                  </a:cubicBezTo>
                  <a:cubicBezTo>
                    <a:pt x="0" y="993"/>
                    <a:pt x="0" y="1046"/>
                    <a:pt x="18" y="1098"/>
                  </a:cubicBezTo>
                  <a:cubicBezTo>
                    <a:pt x="35" y="1133"/>
                    <a:pt x="53" y="1150"/>
                    <a:pt x="70" y="1185"/>
                  </a:cubicBezTo>
                  <a:cubicBezTo>
                    <a:pt x="53" y="1185"/>
                    <a:pt x="53" y="1185"/>
                    <a:pt x="70" y="1202"/>
                  </a:cubicBezTo>
                  <a:cubicBezTo>
                    <a:pt x="70" y="1202"/>
                    <a:pt x="70" y="1220"/>
                    <a:pt x="87" y="1220"/>
                  </a:cubicBezTo>
                  <a:cubicBezTo>
                    <a:pt x="98" y="1253"/>
                    <a:pt x="124" y="1265"/>
                    <a:pt x="149" y="1265"/>
                  </a:cubicBezTo>
                  <a:cubicBezTo>
                    <a:pt x="164" y="1265"/>
                    <a:pt x="179" y="1261"/>
                    <a:pt x="192" y="1255"/>
                  </a:cubicBezTo>
                  <a:cubicBezTo>
                    <a:pt x="227" y="1237"/>
                    <a:pt x="262" y="1202"/>
                    <a:pt x="297" y="1168"/>
                  </a:cubicBezTo>
                  <a:cubicBezTo>
                    <a:pt x="331" y="1115"/>
                    <a:pt x="349" y="1063"/>
                    <a:pt x="366" y="993"/>
                  </a:cubicBezTo>
                  <a:cubicBezTo>
                    <a:pt x="384" y="889"/>
                    <a:pt x="401" y="784"/>
                    <a:pt x="419" y="679"/>
                  </a:cubicBezTo>
                  <a:cubicBezTo>
                    <a:pt x="419" y="592"/>
                    <a:pt x="436" y="488"/>
                    <a:pt x="453" y="401"/>
                  </a:cubicBezTo>
                  <a:cubicBezTo>
                    <a:pt x="453" y="348"/>
                    <a:pt x="453" y="296"/>
                    <a:pt x="436" y="244"/>
                  </a:cubicBezTo>
                  <a:cubicBezTo>
                    <a:pt x="436" y="191"/>
                    <a:pt x="436" y="157"/>
                    <a:pt x="436" y="104"/>
                  </a:cubicBezTo>
                  <a:cubicBezTo>
                    <a:pt x="436" y="36"/>
                    <a:pt x="382" y="1"/>
                    <a:pt x="3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5767198" y="3675060"/>
              <a:ext cx="19116" cy="42007"/>
            </a:xfrm>
            <a:custGeom>
              <a:avLst/>
              <a:gdLst/>
              <a:ahLst/>
              <a:cxnLst/>
              <a:rect l="l" t="t" r="r" b="b"/>
              <a:pathLst>
                <a:path w="628" h="1380" extrusionOk="0">
                  <a:moveTo>
                    <a:pt x="501" y="0"/>
                  </a:moveTo>
                  <a:cubicBezTo>
                    <a:pt x="466" y="0"/>
                    <a:pt x="433" y="14"/>
                    <a:pt x="419" y="43"/>
                  </a:cubicBezTo>
                  <a:cubicBezTo>
                    <a:pt x="366" y="148"/>
                    <a:pt x="332" y="270"/>
                    <a:pt x="297" y="374"/>
                  </a:cubicBezTo>
                  <a:cubicBezTo>
                    <a:pt x="262" y="479"/>
                    <a:pt x="227" y="566"/>
                    <a:pt x="192" y="671"/>
                  </a:cubicBezTo>
                  <a:cubicBezTo>
                    <a:pt x="157" y="775"/>
                    <a:pt x="122" y="863"/>
                    <a:pt x="87" y="950"/>
                  </a:cubicBezTo>
                  <a:cubicBezTo>
                    <a:pt x="53" y="1002"/>
                    <a:pt x="18" y="1054"/>
                    <a:pt x="0" y="1124"/>
                  </a:cubicBezTo>
                  <a:cubicBezTo>
                    <a:pt x="0" y="1141"/>
                    <a:pt x="0" y="1176"/>
                    <a:pt x="0" y="1194"/>
                  </a:cubicBezTo>
                  <a:lnTo>
                    <a:pt x="0" y="1281"/>
                  </a:lnTo>
                  <a:cubicBezTo>
                    <a:pt x="0" y="1335"/>
                    <a:pt x="43" y="1379"/>
                    <a:pt x="95" y="1379"/>
                  </a:cubicBezTo>
                  <a:cubicBezTo>
                    <a:pt x="109" y="1379"/>
                    <a:pt x="124" y="1376"/>
                    <a:pt x="140" y="1368"/>
                  </a:cubicBezTo>
                  <a:cubicBezTo>
                    <a:pt x="175" y="1333"/>
                    <a:pt x="227" y="1298"/>
                    <a:pt x="262" y="1263"/>
                  </a:cubicBezTo>
                  <a:cubicBezTo>
                    <a:pt x="297" y="1211"/>
                    <a:pt x="332" y="1159"/>
                    <a:pt x="366" y="1107"/>
                  </a:cubicBezTo>
                  <a:cubicBezTo>
                    <a:pt x="419" y="1002"/>
                    <a:pt x="471" y="880"/>
                    <a:pt x="506" y="775"/>
                  </a:cubicBezTo>
                  <a:cubicBezTo>
                    <a:pt x="541" y="671"/>
                    <a:pt x="576" y="549"/>
                    <a:pt x="593" y="444"/>
                  </a:cubicBezTo>
                  <a:cubicBezTo>
                    <a:pt x="610" y="392"/>
                    <a:pt x="610" y="322"/>
                    <a:pt x="628" y="270"/>
                  </a:cubicBezTo>
                  <a:cubicBezTo>
                    <a:pt x="628" y="235"/>
                    <a:pt x="628" y="200"/>
                    <a:pt x="628" y="183"/>
                  </a:cubicBezTo>
                  <a:cubicBezTo>
                    <a:pt x="628" y="148"/>
                    <a:pt x="628" y="113"/>
                    <a:pt x="610" y="78"/>
                  </a:cubicBezTo>
                  <a:cubicBezTo>
                    <a:pt x="600" y="27"/>
                    <a:pt x="549" y="0"/>
                    <a:pt x="5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98" name="Google Shape;798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99" name="Google Shape;799;p6"/>
          <p:cNvSpPr txBox="1">
            <a:spLocks noGrp="1"/>
          </p:cNvSpPr>
          <p:nvPr>
            <p:ph type="subTitle" idx="1"/>
          </p:nvPr>
        </p:nvSpPr>
        <p:spPr>
          <a:xfrm>
            <a:off x="5484050" y="2131825"/>
            <a:ext cx="219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6"/>
          <p:cNvSpPr txBox="1">
            <a:spLocks noGrp="1"/>
          </p:cNvSpPr>
          <p:nvPr>
            <p:ph type="subTitle" idx="2"/>
          </p:nvPr>
        </p:nvSpPr>
        <p:spPr>
          <a:xfrm>
            <a:off x="5484050" y="3575000"/>
            <a:ext cx="2192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6"/>
          <p:cNvSpPr txBox="1">
            <a:spLocks noGrp="1"/>
          </p:cNvSpPr>
          <p:nvPr>
            <p:ph type="subTitle" idx="3"/>
          </p:nvPr>
        </p:nvSpPr>
        <p:spPr>
          <a:xfrm>
            <a:off x="4767775" y="2525413"/>
            <a:ext cx="29091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>
                <a:solidFill>
                  <a:schemeClr val="dk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2" name="Google Shape;802;p6"/>
          <p:cNvSpPr txBox="1">
            <a:spLocks noGrp="1"/>
          </p:cNvSpPr>
          <p:nvPr>
            <p:ph type="subTitle" idx="4"/>
          </p:nvPr>
        </p:nvSpPr>
        <p:spPr>
          <a:xfrm>
            <a:off x="4767775" y="3968600"/>
            <a:ext cx="2909100" cy="66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281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accent1"/>
        </a:solidFill>
        <a:effectLst/>
      </p:bgPr>
    </p:bg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0"/>
          <p:cNvSpPr/>
          <p:nvPr/>
        </p:nvSpPr>
        <p:spPr>
          <a:xfrm rot="278" flipH="1">
            <a:off x="147573" y="356391"/>
            <a:ext cx="5161348" cy="4348083"/>
          </a:xfrm>
          <a:custGeom>
            <a:avLst/>
            <a:gdLst/>
            <a:ahLst/>
            <a:cxnLst/>
            <a:rect l="l" t="t" r="r" b="b"/>
            <a:pathLst>
              <a:path w="167088" h="140783" extrusionOk="0">
                <a:moveTo>
                  <a:pt x="80542" y="1"/>
                </a:moveTo>
                <a:cubicBezTo>
                  <a:pt x="52014" y="1"/>
                  <a:pt x="33550" y="19301"/>
                  <a:pt x="33550" y="19301"/>
                </a:cubicBezTo>
                <a:cubicBezTo>
                  <a:pt x="0" y="58015"/>
                  <a:pt x="41134" y="54739"/>
                  <a:pt x="20331" y="79319"/>
                </a:cubicBezTo>
                <a:cubicBezTo>
                  <a:pt x="3372" y="99310"/>
                  <a:pt x="20290" y="132579"/>
                  <a:pt x="46095" y="132579"/>
                </a:cubicBezTo>
                <a:cubicBezTo>
                  <a:pt x="47409" y="132579"/>
                  <a:pt x="48747" y="132493"/>
                  <a:pt x="50104" y="132314"/>
                </a:cubicBezTo>
                <a:cubicBezTo>
                  <a:pt x="71765" y="129473"/>
                  <a:pt x="78477" y="124357"/>
                  <a:pt x="84615" y="124357"/>
                </a:cubicBezTo>
                <a:cubicBezTo>
                  <a:pt x="88485" y="124357"/>
                  <a:pt x="92127" y="126392"/>
                  <a:pt x="99145" y="132314"/>
                </a:cubicBezTo>
                <a:cubicBezTo>
                  <a:pt x="106197" y="138275"/>
                  <a:pt x="113880" y="140782"/>
                  <a:pt x="121116" y="140782"/>
                </a:cubicBezTo>
                <a:cubicBezTo>
                  <a:pt x="137954" y="140782"/>
                  <a:pt x="152372" y="127205"/>
                  <a:pt x="150783" y="111954"/>
                </a:cubicBezTo>
                <a:cubicBezTo>
                  <a:pt x="148275" y="87847"/>
                  <a:pt x="158750" y="98705"/>
                  <a:pt x="163029" y="70614"/>
                </a:cubicBezTo>
                <a:cubicBezTo>
                  <a:pt x="167087" y="44151"/>
                  <a:pt x="141398" y="21250"/>
                  <a:pt x="124715" y="21250"/>
                </a:cubicBezTo>
                <a:cubicBezTo>
                  <a:pt x="123689" y="21250"/>
                  <a:pt x="122697" y="21336"/>
                  <a:pt x="121748" y="21514"/>
                </a:cubicBezTo>
                <a:cubicBezTo>
                  <a:pt x="120438" y="21757"/>
                  <a:pt x="119329" y="21871"/>
                  <a:pt x="118385" y="21871"/>
                </a:cubicBezTo>
                <a:cubicBezTo>
                  <a:pt x="107518" y="21871"/>
                  <a:pt x="118369" y="6863"/>
                  <a:pt x="94778" y="1597"/>
                </a:cubicBezTo>
                <a:cubicBezTo>
                  <a:pt x="89804" y="482"/>
                  <a:pt x="85048" y="1"/>
                  <a:pt x="8054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72" name="Google Shape;972;p10"/>
          <p:cNvGrpSpPr/>
          <p:nvPr/>
        </p:nvGrpSpPr>
        <p:grpSpPr>
          <a:xfrm>
            <a:off x="0" y="-12"/>
            <a:ext cx="999595" cy="356194"/>
            <a:chOff x="23" y="279277"/>
            <a:chExt cx="1106726" cy="394325"/>
          </a:xfrm>
        </p:grpSpPr>
        <p:sp>
          <p:nvSpPr>
            <p:cNvPr id="973" name="Google Shape;973;p10"/>
            <p:cNvSpPr/>
            <p:nvPr/>
          </p:nvSpPr>
          <p:spPr>
            <a:xfrm>
              <a:off x="23" y="482514"/>
              <a:ext cx="45358" cy="58974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0"/>
            <p:cNvSpPr/>
            <p:nvPr/>
          </p:nvSpPr>
          <p:spPr>
            <a:xfrm>
              <a:off x="93181" y="584774"/>
              <a:ext cx="81376" cy="45177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0"/>
            <p:cNvSpPr/>
            <p:nvPr/>
          </p:nvSpPr>
          <p:spPr>
            <a:xfrm>
              <a:off x="245799" y="649060"/>
              <a:ext cx="87359" cy="24542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0"/>
            <p:cNvSpPr/>
            <p:nvPr/>
          </p:nvSpPr>
          <p:spPr>
            <a:xfrm>
              <a:off x="439502" y="635202"/>
              <a:ext cx="86260" cy="29853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0"/>
            <p:cNvSpPr/>
            <p:nvPr/>
          </p:nvSpPr>
          <p:spPr>
            <a:xfrm>
              <a:off x="632655" y="575616"/>
              <a:ext cx="91022" cy="43956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0"/>
            <p:cNvSpPr/>
            <p:nvPr/>
          </p:nvSpPr>
          <p:spPr>
            <a:xfrm>
              <a:off x="810852" y="470732"/>
              <a:ext cx="59643" cy="65690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0"/>
            <p:cNvSpPr/>
            <p:nvPr/>
          </p:nvSpPr>
          <p:spPr>
            <a:xfrm>
              <a:off x="925316" y="362794"/>
              <a:ext cx="87786" cy="75519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0"/>
            <p:cNvSpPr/>
            <p:nvPr/>
          </p:nvSpPr>
          <p:spPr>
            <a:xfrm>
              <a:off x="1048631" y="279277"/>
              <a:ext cx="58117" cy="41514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1" name="Google Shape;981;p10"/>
          <p:cNvGrpSpPr/>
          <p:nvPr/>
        </p:nvGrpSpPr>
        <p:grpSpPr>
          <a:xfrm>
            <a:off x="8397499" y="56231"/>
            <a:ext cx="714596" cy="1096238"/>
            <a:chOff x="4586061" y="559056"/>
            <a:chExt cx="407015" cy="624388"/>
          </a:xfrm>
        </p:grpSpPr>
        <p:sp>
          <p:nvSpPr>
            <p:cNvPr id="982" name="Google Shape;982;p10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0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0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0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0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0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0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0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0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0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2" name="Google Shape;992;p10"/>
          <p:cNvGrpSpPr/>
          <p:nvPr/>
        </p:nvGrpSpPr>
        <p:grpSpPr>
          <a:xfrm>
            <a:off x="5025379" y="960679"/>
            <a:ext cx="3659098" cy="4182829"/>
            <a:chOff x="2081650" y="917775"/>
            <a:chExt cx="3347450" cy="3826925"/>
          </a:xfrm>
        </p:grpSpPr>
        <p:sp>
          <p:nvSpPr>
            <p:cNvPr id="993" name="Google Shape;993;p10"/>
            <p:cNvSpPr/>
            <p:nvPr/>
          </p:nvSpPr>
          <p:spPr>
            <a:xfrm>
              <a:off x="2181850" y="1294575"/>
              <a:ext cx="203475" cy="309425"/>
            </a:xfrm>
            <a:custGeom>
              <a:avLst/>
              <a:gdLst/>
              <a:ahLst/>
              <a:cxnLst/>
              <a:rect l="l" t="t" r="r" b="b"/>
              <a:pathLst>
                <a:path w="8139" h="12377" extrusionOk="0">
                  <a:moveTo>
                    <a:pt x="7577" y="1"/>
                  </a:moveTo>
                  <a:cubicBezTo>
                    <a:pt x="7350" y="1"/>
                    <a:pt x="7131" y="139"/>
                    <a:pt x="7101" y="439"/>
                  </a:cubicBezTo>
                  <a:cubicBezTo>
                    <a:pt x="6834" y="1407"/>
                    <a:pt x="6667" y="2374"/>
                    <a:pt x="6600" y="3375"/>
                  </a:cubicBezTo>
                  <a:cubicBezTo>
                    <a:pt x="6567" y="3775"/>
                    <a:pt x="6734" y="4542"/>
                    <a:pt x="6600" y="4942"/>
                  </a:cubicBezTo>
                  <a:cubicBezTo>
                    <a:pt x="6334" y="5643"/>
                    <a:pt x="5600" y="5977"/>
                    <a:pt x="4966" y="6243"/>
                  </a:cubicBezTo>
                  <a:cubicBezTo>
                    <a:pt x="4496" y="6478"/>
                    <a:pt x="3674" y="6850"/>
                    <a:pt x="3083" y="6850"/>
                  </a:cubicBezTo>
                  <a:cubicBezTo>
                    <a:pt x="2582" y="6850"/>
                    <a:pt x="2247" y="6584"/>
                    <a:pt x="2431" y="5743"/>
                  </a:cubicBezTo>
                  <a:cubicBezTo>
                    <a:pt x="2698" y="4475"/>
                    <a:pt x="3165" y="3208"/>
                    <a:pt x="3498" y="1940"/>
                  </a:cubicBezTo>
                  <a:cubicBezTo>
                    <a:pt x="3618" y="1559"/>
                    <a:pt x="3317" y="1311"/>
                    <a:pt x="3021" y="1311"/>
                  </a:cubicBezTo>
                  <a:cubicBezTo>
                    <a:pt x="2825" y="1311"/>
                    <a:pt x="2631" y="1421"/>
                    <a:pt x="2564" y="1673"/>
                  </a:cubicBezTo>
                  <a:cubicBezTo>
                    <a:pt x="2156" y="3087"/>
                    <a:pt x="1" y="7935"/>
                    <a:pt x="2736" y="7935"/>
                  </a:cubicBezTo>
                  <a:cubicBezTo>
                    <a:pt x="2904" y="7935"/>
                    <a:pt x="3091" y="7917"/>
                    <a:pt x="3298" y="7878"/>
                  </a:cubicBezTo>
                  <a:cubicBezTo>
                    <a:pt x="4399" y="7678"/>
                    <a:pt x="5466" y="7277"/>
                    <a:pt x="6467" y="6710"/>
                  </a:cubicBezTo>
                  <a:lnTo>
                    <a:pt x="6467" y="6710"/>
                  </a:lnTo>
                  <a:cubicBezTo>
                    <a:pt x="6233" y="8478"/>
                    <a:pt x="6300" y="10280"/>
                    <a:pt x="6634" y="12014"/>
                  </a:cubicBezTo>
                  <a:cubicBezTo>
                    <a:pt x="6687" y="12267"/>
                    <a:pt x="6873" y="12377"/>
                    <a:pt x="7069" y="12377"/>
                  </a:cubicBezTo>
                  <a:cubicBezTo>
                    <a:pt x="7364" y="12377"/>
                    <a:pt x="7681" y="12128"/>
                    <a:pt x="7601" y="11747"/>
                  </a:cubicBezTo>
                  <a:cubicBezTo>
                    <a:pt x="6767" y="7978"/>
                    <a:pt x="7935" y="4375"/>
                    <a:pt x="8101" y="573"/>
                  </a:cubicBezTo>
                  <a:cubicBezTo>
                    <a:pt x="8138" y="206"/>
                    <a:pt x="7852" y="1"/>
                    <a:pt x="7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0"/>
            <p:cNvSpPr/>
            <p:nvPr/>
          </p:nvSpPr>
          <p:spPr>
            <a:xfrm>
              <a:off x="2429475" y="1328675"/>
              <a:ext cx="148825" cy="156400"/>
            </a:xfrm>
            <a:custGeom>
              <a:avLst/>
              <a:gdLst/>
              <a:ahLst/>
              <a:cxnLst/>
              <a:rect l="l" t="t" r="r" b="b"/>
              <a:pathLst>
                <a:path w="5953" h="6256" extrusionOk="0">
                  <a:moveTo>
                    <a:pt x="2891" y="1"/>
                  </a:moveTo>
                  <a:cubicBezTo>
                    <a:pt x="2641" y="1"/>
                    <a:pt x="2383" y="159"/>
                    <a:pt x="2366" y="476"/>
                  </a:cubicBezTo>
                  <a:cubicBezTo>
                    <a:pt x="2333" y="1177"/>
                    <a:pt x="2299" y="1877"/>
                    <a:pt x="2299" y="2611"/>
                  </a:cubicBezTo>
                  <a:cubicBezTo>
                    <a:pt x="1766" y="2711"/>
                    <a:pt x="1199" y="2778"/>
                    <a:pt x="665" y="2845"/>
                  </a:cubicBezTo>
                  <a:cubicBezTo>
                    <a:pt x="52" y="2909"/>
                    <a:pt x="1" y="3849"/>
                    <a:pt x="603" y="3849"/>
                  </a:cubicBezTo>
                  <a:cubicBezTo>
                    <a:pt x="623" y="3849"/>
                    <a:pt x="643" y="3847"/>
                    <a:pt x="665" y="3845"/>
                  </a:cubicBezTo>
                  <a:cubicBezTo>
                    <a:pt x="1199" y="3779"/>
                    <a:pt x="1732" y="3712"/>
                    <a:pt x="2299" y="3612"/>
                  </a:cubicBezTo>
                  <a:cubicBezTo>
                    <a:pt x="2299" y="4312"/>
                    <a:pt x="2299" y="5046"/>
                    <a:pt x="2299" y="5780"/>
                  </a:cubicBezTo>
                  <a:cubicBezTo>
                    <a:pt x="2316" y="6097"/>
                    <a:pt x="2575" y="6255"/>
                    <a:pt x="2825" y="6255"/>
                  </a:cubicBezTo>
                  <a:cubicBezTo>
                    <a:pt x="3075" y="6255"/>
                    <a:pt x="3317" y="6097"/>
                    <a:pt x="3300" y="5780"/>
                  </a:cubicBezTo>
                  <a:cubicBezTo>
                    <a:pt x="3267" y="4979"/>
                    <a:pt x="3267" y="4212"/>
                    <a:pt x="3267" y="3412"/>
                  </a:cubicBezTo>
                  <a:cubicBezTo>
                    <a:pt x="4001" y="3245"/>
                    <a:pt x="4701" y="3078"/>
                    <a:pt x="5368" y="2845"/>
                  </a:cubicBezTo>
                  <a:cubicBezTo>
                    <a:pt x="5952" y="2691"/>
                    <a:pt x="5772" y="1858"/>
                    <a:pt x="5270" y="1858"/>
                  </a:cubicBezTo>
                  <a:cubicBezTo>
                    <a:pt x="5227" y="1858"/>
                    <a:pt x="5182" y="1864"/>
                    <a:pt x="5135" y="1877"/>
                  </a:cubicBezTo>
                  <a:cubicBezTo>
                    <a:pt x="4534" y="2077"/>
                    <a:pt x="3901" y="2244"/>
                    <a:pt x="3300" y="2378"/>
                  </a:cubicBezTo>
                  <a:cubicBezTo>
                    <a:pt x="3300" y="1744"/>
                    <a:pt x="3333" y="1110"/>
                    <a:pt x="3367" y="476"/>
                  </a:cubicBezTo>
                  <a:cubicBezTo>
                    <a:pt x="3383" y="159"/>
                    <a:pt x="3142" y="1"/>
                    <a:pt x="28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0"/>
            <p:cNvSpPr/>
            <p:nvPr/>
          </p:nvSpPr>
          <p:spPr>
            <a:xfrm>
              <a:off x="2612025" y="1237775"/>
              <a:ext cx="161800" cy="267825"/>
            </a:xfrm>
            <a:custGeom>
              <a:avLst/>
              <a:gdLst/>
              <a:ahLst/>
              <a:cxnLst/>
              <a:rect l="l" t="t" r="r" b="b"/>
              <a:pathLst>
                <a:path w="6472" h="10713" extrusionOk="0">
                  <a:moveTo>
                    <a:pt x="5417" y="1"/>
                  </a:moveTo>
                  <a:cubicBezTo>
                    <a:pt x="5180" y="1"/>
                    <a:pt x="4938" y="159"/>
                    <a:pt x="4904" y="476"/>
                  </a:cubicBezTo>
                  <a:cubicBezTo>
                    <a:pt x="4904" y="1544"/>
                    <a:pt x="4971" y="2611"/>
                    <a:pt x="5005" y="3679"/>
                  </a:cubicBezTo>
                  <a:cubicBezTo>
                    <a:pt x="4904" y="3679"/>
                    <a:pt x="4804" y="3712"/>
                    <a:pt x="4738" y="3745"/>
                  </a:cubicBezTo>
                  <a:cubicBezTo>
                    <a:pt x="4271" y="4012"/>
                    <a:pt x="3770" y="4212"/>
                    <a:pt x="3237" y="4346"/>
                  </a:cubicBezTo>
                  <a:cubicBezTo>
                    <a:pt x="2929" y="4412"/>
                    <a:pt x="2448" y="4506"/>
                    <a:pt x="2022" y="4506"/>
                  </a:cubicBezTo>
                  <a:cubicBezTo>
                    <a:pt x="1801" y="4506"/>
                    <a:pt x="1595" y="4481"/>
                    <a:pt x="1435" y="4412"/>
                  </a:cubicBezTo>
                  <a:cubicBezTo>
                    <a:pt x="902" y="4179"/>
                    <a:pt x="1202" y="3345"/>
                    <a:pt x="1269" y="2811"/>
                  </a:cubicBezTo>
                  <a:cubicBezTo>
                    <a:pt x="1335" y="2211"/>
                    <a:pt x="1435" y="1577"/>
                    <a:pt x="1502" y="977"/>
                  </a:cubicBezTo>
                  <a:cubicBezTo>
                    <a:pt x="1552" y="660"/>
                    <a:pt x="1327" y="501"/>
                    <a:pt x="1077" y="501"/>
                  </a:cubicBezTo>
                  <a:cubicBezTo>
                    <a:pt x="827" y="501"/>
                    <a:pt x="551" y="660"/>
                    <a:pt x="501" y="977"/>
                  </a:cubicBezTo>
                  <a:cubicBezTo>
                    <a:pt x="368" y="1977"/>
                    <a:pt x="201" y="2978"/>
                    <a:pt x="101" y="4012"/>
                  </a:cubicBezTo>
                  <a:cubicBezTo>
                    <a:pt x="1" y="4546"/>
                    <a:pt x="268" y="5080"/>
                    <a:pt x="802" y="5280"/>
                  </a:cubicBezTo>
                  <a:cubicBezTo>
                    <a:pt x="1199" y="5443"/>
                    <a:pt x="1637" y="5512"/>
                    <a:pt x="2088" y="5512"/>
                  </a:cubicBezTo>
                  <a:cubicBezTo>
                    <a:pt x="3113" y="5512"/>
                    <a:pt x="4204" y="5153"/>
                    <a:pt x="5038" y="4713"/>
                  </a:cubicBezTo>
                  <a:cubicBezTo>
                    <a:pt x="5138" y="6547"/>
                    <a:pt x="5271" y="8382"/>
                    <a:pt x="5472" y="10250"/>
                  </a:cubicBezTo>
                  <a:cubicBezTo>
                    <a:pt x="5488" y="10554"/>
                    <a:pt x="5754" y="10713"/>
                    <a:pt x="6003" y="10713"/>
                  </a:cubicBezTo>
                  <a:cubicBezTo>
                    <a:pt x="6245" y="10713"/>
                    <a:pt x="6472" y="10563"/>
                    <a:pt x="6439" y="10250"/>
                  </a:cubicBezTo>
                  <a:cubicBezTo>
                    <a:pt x="6139" y="6981"/>
                    <a:pt x="5972" y="3712"/>
                    <a:pt x="5905" y="476"/>
                  </a:cubicBezTo>
                  <a:cubicBezTo>
                    <a:pt x="5888" y="159"/>
                    <a:pt x="5655" y="1"/>
                    <a:pt x="54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0"/>
            <p:cNvSpPr/>
            <p:nvPr/>
          </p:nvSpPr>
          <p:spPr>
            <a:xfrm>
              <a:off x="2806350" y="1274600"/>
              <a:ext cx="88150" cy="42875"/>
            </a:xfrm>
            <a:custGeom>
              <a:avLst/>
              <a:gdLst/>
              <a:ahLst/>
              <a:cxnLst/>
              <a:rect l="l" t="t" r="r" b="b"/>
              <a:pathLst>
                <a:path w="3526" h="1715" extrusionOk="0">
                  <a:moveTo>
                    <a:pt x="2768" y="1"/>
                  </a:moveTo>
                  <a:cubicBezTo>
                    <a:pt x="2655" y="1"/>
                    <a:pt x="2539" y="41"/>
                    <a:pt x="2435" y="137"/>
                  </a:cubicBezTo>
                  <a:cubicBezTo>
                    <a:pt x="2027" y="516"/>
                    <a:pt x="1466" y="717"/>
                    <a:pt x="886" y="717"/>
                  </a:cubicBezTo>
                  <a:cubicBezTo>
                    <a:pt x="802" y="717"/>
                    <a:pt x="718" y="713"/>
                    <a:pt x="634" y="705"/>
                  </a:cubicBezTo>
                  <a:cubicBezTo>
                    <a:pt x="614" y="702"/>
                    <a:pt x="594" y="701"/>
                    <a:pt x="575" y="701"/>
                  </a:cubicBezTo>
                  <a:cubicBezTo>
                    <a:pt x="1" y="701"/>
                    <a:pt x="21" y="1641"/>
                    <a:pt x="634" y="1705"/>
                  </a:cubicBezTo>
                  <a:cubicBezTo>
                    <a:pt x="719" y="1711"/>
                    <a:pt x="804" y="1714"/>
                    <a:pt x="889" y="1714"/>
                  </a:cubicBezTo>
                  <a:cubicBezTo>
                    <a:pt x="1730" y="1714"/>
                    <a:pt x="2530" y="1414"/>
                    <a:pt x="3136" y="838"/>
                  </a:cubicBezTo>
                  <a:cubicBezTo>
                    <a:pt x="3525" y="500"/>
                    <a:pt x="3167" y="1"/>
                    <a:pt x="27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0"/>
            <p:cNvSpPr/>
            <p:nvPr/>
          </p:nvSpPr>
          <p:spPr>
            <a:xfrm>
              <a:off x="2827900" y="1352075"/>
              <a:ext cx="87800" cy="40325"/>
            </a:xfrm>
            <a:custGeom>
              <a:avLst/>
              <a:gdLst/>
              <a:ahLst/>
              <a:cxnLst/>
              <a:rect l="l" t="t" r="r" b="b"/>
              <a:pathLst>
                <a:path w="3512" h="1613" extrusionOk="0">
                  <a:moveTo>
                    <a:pt x="2729" y="0"/>
                  </a:moveTo>
                  <a:cubicBezTo>
                    <a:pt x="2700" y="0"/>
                    <a:pt x="2671" y="2"/>
                    <a:pt x="2641" y="7"/>
                  </a:cubicBezTo>
                  <a:cubicBezTo>
                    <a:pt x="1907" y="141"/>
                    <a:pt x="1206" y="341"/>
                    <a:pt x="506" y="608"/>
                  </a:cubicBezTo>
                  <a:cubicBezTo>
                    <a:pt x="1" y="845"/>
                    <a:pt x="131" y="1612"/>
                    <a:pt x="589" y="1612"/>
                  </a:cubicBezTo>
                  <a:cubicBezTo>
                    <a:pt x="646" y="1612"/>
                    <a:pt x="707" y="1601"/>
                    <a:pt x="773" y="1575"/>
                  </a:cubicBezTo>
                  <a:cubicBezTo>
                    <a:pt x="1440" y="1275"/>
                    <a:pt x="2174" y="1075"/>
                    <a:pt x="2908" y="975"/>
                  </a:cubicBezTo>
                  <a:cubicBezTo>
                    <a:pt x="3511" y="911"/>
                    <a:pt x="3298" y="0"/>
                    <a:pt x="27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0"/>
            <p:cNvSpPr/>
            <p:nvPr/>
          </p:nvSpPr>
          <p:spPr>
            <a:xfrm>
              <a:off x="2953100" y="1140525"/>
              <a:ext cx="172650" cy="192450"/>
            </a:xfrm>
            <a:custGeom>
              <a:avLst/>
              <a:gdLst/>
              <a:ahLst/>
              <a:cxnLst/>
              <a:rect l="l" t="t" r="r" b="b"/>
              <a:pathLst>
                <a:path w="6906" h="7698" extrusionOk="0">
                  <a:moveTo>
                    <a:pt x="3480" y="1"/>
                  </a:moveTo>
                  <a:cubicBezTo>
                    <a:pt x="2984" y="1"/>
                    <a:pt x="2492" y="142"/>
                    <a:pt x="2069" y="430"/>
                  </a:cubicBezTo>
                  <a:cubicBezTo>
                    <a:pt x="935" y="1164"/>
                    <a:pt x="468" y="2598"/>
                    <a:pt x="101" y="3799"/>
                  </a:cubicBezTo>
                  <a:cubicBezTo>
                    <a:pt x="1" y="4180"/>
                    <a:pt x="310" y="4428"/>
                    <a:pt x="609" y="4428"/>
                  </a:cubicBezTo>
                  <a:cubicBezTo>
                    <a:pt x="808" y="4428"/>
                    <a:pt x="1002" y="4319"/>
                    <a:pt x="1068" y="4066"/>
                  </a:cubicBezTo>
                  <a:cubicBezTo>
                    <a:pt x="1350" y="3080"/>
                    <a:pt x="2132" y="926"/>
                    <a:pt x="3435" y="926"/>
                  </a:cubicBezTo>
                  <a:cubicBezTo>
                    <a:pt x="3674" y="926"/>
                    <a:pt x="3930" y="999"/>
                    <a:pt x="4204" y="1164"/>
                  </a:cubicBezTo>
                  <a:cubicBezTo>
                    <a:pt x="5872" y="2198"/>
                    <a:pt x="4104" y="4667"/>
                    <a:pt x="2903" y="5267"/>
                  </a:cubicBezTo>
                  <a:cubicBezTo>
                    <a:pt x="2670" y="5434"/>
                    <a:pt x="2570" y="5734"/>
                    <a:pt x="2703" y="5967"/>
                  </a:cubicBezTo>
                  <a:cubicBezTo>
                    <a:pt x="2903" y="6401"/>
                    <a:pt x="3037" y="6868"/>
                    <a:pt x="3170" y="7335"/>
                  </a:cubicBezTo>
                  <a:cubicBezTo>
                    <a:pt x="3237" y="7588"/>
                    <a:pt x="3431" y="7697"/>
                    <a:pt x="3629" y="7697"/>
                  </a:cubicBezTo>
                  <a:cubicBezTo>
                    <a:pt x="3928" y="7697"/>
                    <a:pt x="4238" y="7449"/>
                    <a:pt x="4137" y="7068"/>
                  </a:cubicBezTo>
                  <a:cubicBezTo>
                    <a:pt x="4037" y="6668"/>
                    <a:pt x="3904" y="6301"/>
                    <a:pt x="3770" y="5934"/>
                  </a:cubicBezTo>
                  <a:cubicBezTo>
                    <a:pt x="5438" y="4800"/>
                    <a:pt x="6906" y="1798"/>
                    <a:pt x="4871" y="397"/>
                  </a:cubicBezTo>
                  <a:cubicBezTo>
                    <a:pt x="4444" y="134"/>
                    <a:pt x="3960" y="1"/>
                    <a:pt x="34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0"/>
            <p:cNvSpPr/>
            <p:nvPr/>
          </p:nvSpPr>
          <p:spPr>
            <a:xfrm>
              <a:off x="3050675" y="1365550"/>
              <a:ext cx="30050" cy="44800"/>
            </a:xfrm>
            <a:custGeom>
              <a:avLst/>
              <a:gdLst/>
              <a:ahLst/>
              <a:cxnLst/>
              <a:rect l="l" t="t" r="r" b="b"/>
              <a:pathLst>
                <a:path w="1202" h="1792" extrusionOk="0">
                  <a:moveTo>
                    <a:pt x="671" y="1"/>
                  </a:moveTo>
                  <a:cubicBezTo>
                    <a:pt x="496" y="1"/>
                    <a:pt x="322" y="82"/>
                    <a:pt x="234" y="235"/>
                  </a:cubicBezTo>
                  <a:cubicBezTo>
                    <a:pt x="168" y="402"/>
                    <a:pt x="134" y="536"/>
                    <a:pt x="101" y="702"/>
                  </a:cubicBezTo>
                  <a:cubicBezTo>
                    <a:pt x="68" y="736"/>
                    <a:pt x="34" y="803"/>
                    <a:pt x="34" y="836"/>
                  </a:cubicBezTo>
                  <a:cubicBezTo>
                    <a:pt x="1" y="936"/>
                    <a:pt x="1" y="1036"/>
                    <a:pt x="34" y="1136"/>
                  </a:cubicBezTo>
                  <a:lnTo>
                    <a:pt x="34" y="1303"/>
                  </a:lnTo>
                  <a:cubicBezTo>
                    <a:pt x="34" y="1587"/>
                    <a:pt x="274" y="1791"/>
                    <a:pt x="538" y="1791"/>
                  </a:cubicBezTo>
                  <a:cubicBezTo>
                    <a:pt x="614" y="1791"/>
                    <a:pt x="693" y="1774"/>
                    <a:pt x="768" y="1737"/>
                  </a:cubicBezTo>
                  <a:cubicBezTo>
                    <a:pt x="1068" y="1570"/>
                    <a:pt x="1202" y="1169"/>
                    <a:pt x="1035" y="869"/>
                  </a:cubicBezTo>
                  <a:cubicBezTo>
                    <a:pt x="1035" y="803"/>
                    <a:pt x="1068" y="769"/>
                    <a:pt x="1068" y="736"/>
                  </a:cubicBezTo>
                  <a:cubicBezTo>
                    <a:pt x="1202" y="502"/>
                    <a:pt x="1135" y="202"/>
                    <a:pt x="935" y="69"/>
                  </a:cubicBezTo>
                  <a:cubicBezTo>
                    <a:pt x="855" y="23"/>
                    <a:pt x="763" y="1"/>
                    <a:pt x="6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0"/>
            <p:cNvSpPr/>
            <p:nvPr/>
          </p:nvSpPr>
          <p:spPr>
            <a:xfrm>
              <a:off x="4620125" y="1229400"/>
              <a:ext cx="597125" cy="313600"/>
            </a:xfrm>
            <a:custGeom>
              <a:avLst/>
              <a:gdLst/>
              <a:ahLst/>
              <a:cxnLst/>
              <a:rect l="l" t="t" r="r" b="b"/>
              <a:pathLst>
                <a:path w="23885" h="12544" extrusionOk="0">
                  <a:moveTo>
                    <a:pt x="10332" y="0"/>
                  </a:moveTo>
                  <a:cubicBezTo>
                    <a:pt x="10223" y="0"/>
                    <a:pt x="10115" y="14"/>
                    <a:pt x="10008" y="44"/>
                  </a:cubicBezTo>
                  <a:cubicBezTo>
                    <a:pt x="9308" y="211"/>
                    <a:pt x="8974" y="978"/>
                    <a:pt x="8574" y="1545"/>
                  </a:cubicBezTo>
                  <a:cubicBezTo>
                    <a:pt x="7840" y="2613"/>
                    <a:pt x="7106" y="3647"/>
                    <a:pt x="6305" y="4681"/>
                  </a:cubicBezTo>
                  <a:cubicBezTo>
                    <a:pt x="4771" y="6682"/>
                    <a:pt x="3103" y="8584"/>
                    <a:pt x="1302" y="10351"/>
                  </a:cubicBezTo>
                  <a:cubicBezTo>
                    <a:pt x="1469" y="8117"/>
                    <a:pt x="1902" y="5948"/>
                    <a:pt x="2670" y="3847"/>
                  </a:cubicBezTo>
                  <a:cubicBezTo>
                    <a:pt x="2836" y="3346"/>
                    <a:pt x="2442" y="3002"/>
                    <a:pt x="2050" y="3002"/>
                  </a:cubicBezTo>
                  <a:cubicBezTo>
                    <a:pt x="1815" y="3002"/>
                    <a:pt x="1581" y="3126"/>
                    <a:pt x="1469" y="3413"/>
                  </a:cubicBezTo>
                  <a:cubicBezTo>
                    <a:pt x="501" y="6115"/>
                    <a:pt x="1" y="8984"/>
                    <a:pt x="1" y="11853"/>
                  </a:cubicBezTo>
                  <a:cubicBezTo>
                    <a:pt x="1" y="12215"/>
                    <a:pt x="317" y="12543"/>
                    <a:pt x="643" y="12543"/>
                  </a:cubicBezTo>
                  <a:cubicBezTo>
                    <a:pt x="767" y="12543"/>
                    <a:pt x="892" y="12496"/>
                    <a:pt x="1002" y="12386"/>
                  </a:cubicBezTo>
                  <a:cubicBezTo>
                    <a:pt x="2536" y="10919"/>
                    <a:pt x="4004" y="9384"/>
                    <a:pt x="5405" y="7783"/>
                  </a:cubicBezTo>
                  <a:cubicBezTo>
                    <a:pt x="6239" y="6816"/>
                    <a:pt x="7039" y="5815"/>
                    <a:pt x="7807" y="4781"/>
                  </a:cubicBezTo>
                  <a:cubicBezTo>
                    <a:pt x="8474" y="3880"/>
                    <a:pt x="9074" y="2679"/>
                    <a:pt x="9808" y="1912"/>
                  </a:cubicBezTo>
                  <a:cubicBezTo>
                    <a:pt x="10116" y="1604"/>
                    <a:pt x="10420" y="1488"/>
                    <a:pt x="10730" y="1488"/>
                  </a:cubicBezTo>
                  <a:cubicBezTo>
                    <a:pt x="11358" y="1488"/>
                    <a:pt x="12006" y="1966"/>
                    <a:pt x="12743" y="2279"/>
                  </a:cubicBezTo>
                  <a:cubicBezTo>
                    <a:pt x="13844" y="2746"/>
                    <a:pt x="14878" y="3180"/>
                    <a:pt x="15979" y="3613"/>
                  </a:cubicBezTo>
                  <a:cubicBezTo>
                    <a:pt x="17880" y="4347"/>
                    <a:pt x="19815" y="5048"/>
                    <a:pt x="21750" y="5648"/>
                  </a:cubicBezTo>
                  <a:cubicBezTo>
                    <a:pt x="21777" y="6034"/>
                    <a:pt x="22078" y="6283"/>
                    <a:pt x="22426" y="6283"/>
                  </a:cubicBezTo>
                  <a:cubicBezTo>
                    <a:pt x="22499" y="6283"/>
                    <a:pt x="22575" y="6272"/>
                    <a:pt x="22650" y="6249"/>
                  </a:cubicBezTo>
                  <a:lnTo>
                    <a:pt x="23384" y="6015"/>
                  </a:lnTo>
                  <a:cubicBezTo>
                    <a:pt x="23885" y="5748"/>
                    <a:pt x="23851" y="5048"/>
                    <a:pt x="23318" y="4848"/>
                  </a:cubicBezTo>
                  <a:cubicBezTo>
                    <a:pt x="20749" y="4047"/>
                    <a:pt x="18181" y="3146"/>
                    <a:pt x="15679" y="2146"/>
                  </a:cubicBezTo>
                  <a:cubicBezTo>
                    <a:pt x="14478" y="1645"/>
                    <a:pt x="13277" y="1145"/>
                    <a:pt x="12110" y="645"/>
                  </a:cubicBezTo>
                  <a:cubicBezTo>
                    <a:pt x="11572" y="418"/>
                    <a:pt x="10939" y="0"/>
                    <a:pt x="1033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0"/>
            <p:cNvSpPr/>
            <p:nvPr/>
          </p:nvSpPr>
          <p:spPr>
            <a:xfrm>
              <a:off x="4749400" y="1371850"/>
              <a:ext cx="268550" cy="255025"/>
            </a:xfrm>
            <a:custGeom>
              <a:avLst/>
              <a:gdLst/>
              <a:ahLst/>
              <a:cxnLst/>
              <a:rect l="l" t="t" r="r" b="b"/>
              <a:pathLst>
                <a:path w="10742" h="10201" extrusionOk="0">
                  <a:moveTo>
                    <a:pt x="5556" y="1"/>
                  </a:moveTo>
                  <a:cubicBezTo>
                    <a:pt x="4885" y="1"/>
                    <a:pt x="4554" y="1031"/>
                    <a:pt x="5271" y="1218"/>
                  </a:cubicBezTo>
                  <a:cubicBezTo>
                    <a:pt x="6071" y="1384"/>
                    <a:pt x="8707" y="2085"/>
                    <a:pt x="7806" y="3653"/>
                  </a:cubicBezTo>
                  <a:cubicBezTo>
                    <a:pt x="7372" y="4320"/>
                    <a:pt x="5838" y="5054"/>
                    <a:pt x="5271" y="5387"/>
                  </a:cubicBezTo>
                  <a:cubicBezTo>
                    <a:pt x="4437" y="5821"/>
                    <a:pt x="3570" y="6221"/>
                    <a:pt x="2669" y="6521"/>
                  </a:cubicBezTo>
                  <a:cubicBezTo>
                    <a:pt x="2202" y="6688"/>
                    <a:pt x="1535" y="6788"/>
                    <a:pt x="1235" y="7289"/>
                  </a:cubicBezTo>
                  <a:cubicBezTo>
                    <a:pt x="0" y="9457"/>
                    <a:pt x="5471" y="9991"/>
                    <a:pt x="6505" y="10191"/>
                  </a:cubicBezTo>
                  <a:cubicBezTo>
                    <a:pt x="6547" y="10197"/>
                    <a:pt x="6586" y="10201"/>
                    <a:pt x="6624" y="10201"/>
                  </a:cubicBezTo>
                  <a:cubicBezTo>
                    <a:pt x="7343" y="10201"/>
                    <a:pt x="7366" y="9050"/>
                    <a:pt x="6605" y="8923"/>
                  </a:cubicBezTo>
                  <a:cubicBezTo>
                    <a:pt x="5504" y="8790"/>
                    <a:pt x="4437" y="8556"/>
                    <a:pt x="3369" y="8189"/>
                  </a:cubicBezTo>
                  <a:lnTo>
                    <a:pt x="2802" y="8056"/>
                  </a:lnTo>
                  <a:cubicBezTo>
                    <a:pt x="2535" y="7856"/>
                    <a:pt x="2569" y="7756"/>
                    <a:pt x="2902" y="7756"/>
                  </a:cubicBezTo>
                  <a:cubicBezTo>
                    <a:pt x="3103" y="7522"/>
                    <a:pt x="4137" y="7322"/>
                    <a:pt x="4403" y="7222"/>
                  </a:cubicBezTo>
                  <a:cubicBezTo>
                    <a:pt x="5871" y="6555"/>
                    <a:pt x="7639" y="5654"/>
                    <a:pt x="8773" y="4420"/>
                  </a:cubicBezTo>
                  <a:cubicBezTo>
                    <a:pt x="10741" y="2218"/>
                    <a:pt x="7672" y="450"/>
                    <a:pt x="5704" y="17"/>
                  </a:cubicBezTo>
                  <a:cubicBezTo>
                    <a:pt x="5654" y="6"/>
                    <a:pt x="5604" y="1"/>
                    <a:pt x="55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0"/>
            <p:cNvSpPr/>
            <p:nvPr/>
          </p:nvSpPr>
          <p:spPr>
            <a:xfrm>
              <a:off x="5002900" y="1451050"/>
              <a:ext cx="204650" cy="220625"/>
            </a:xfrm>
            <a:custGeom>
              <a:avLst/>
              <a:gdLst/>
              <a:ahLst/>
              <a:cxnLst/>
              <a:rect l="l" t="t" r="r" b="b"/>
              <a:pathLst>
                <a:path w="8186" h="8825" extrusionOk="0">
                  <a:moveTo>
                    <a:pt x="3704" y="4799"/>
                  </a:moveTo>
                  <a:cubicBezTo>
                    <a:pt x="4239" y="4799"/>
                    <a:pt x="4489" y="5156"/>
                    <a:pt x="4437" y="5855"/>
                  </a:cubicBezTo>
                  <a:cubicBezTo>
                    <a:pt x="4971" y="6556"/>
                    <a:pt x="4838" y="6989"/>
                    <a:pt x="4104" y="7156"/>
                  </a:cubicBezTo>
                  <a:cubicBezTo>
                    <a:pt x="3711" y="7395"/>
                    <a:pt x="3355" y="7499"/>
                    <a:pt x="3048" y="7499"/>
                  </a:cubicBezTo>
                  <a:cubicBezTo>
                    <a:pt x="2026" y="7499"/>
                    <a:pt x="1541" y="6350"/>
                    <a:pt x="2002" y="5221"/>
                  </a:cubicBezTo>
                  <a:cubicBezTo>
                    <a:pt x="2369" y="5055"/>
                    <a:pt x="2770" y="4955"/>
                    <a:pt x="3170" y="4888"/>
                  </a:cubicBezTo>
                  <a:cubicBezTo>
                    <a:pt x="3371" y="4828"/>
                    <a:pt x="3549" y="4799"/>
                    <a:pt x="3704" y="4799"/>
                  </a:cubicBezTo>
                  <a:close/>
                  <a:moveTo>
                    <a:pt x="7227" y="1"/>
                  </a:moveTo>
                  <a:cubicBezTo>
                    <a:pt x="7146" y="1"/>
                    <a:pt x="7061" y="17"/>
                    <a:pt x="6973" y="51"/>
                  </a:cubicBezTo>
                  <a:cubicBezTo>
                    <a:pt x="4671" y="885"/>
                    <a:pt x="1635" y="2553"/>
                    <a:pt x="701" y="5055"/>
                  </a:cubicBezTo>
                  <a:cubicBezTo>
                    <a:pt x="1" y="6856"/>
                    <a:pt x="968" y="8824"/>
                    <a:pt x="3036" y="8824"/>
                  </a:cubicBezTo>
                  <a:cubicBezTo>
                    <a:pt x="3054" y="8824"/>
                    <a:pt x="3072" y="8825"/>
                    <a:pt x="3089" y="8825"/>
                  </a:cubicBezTo>
                  <a:cubicBezTo>
                    <a:pt x="4972" y="8825"/>
                    <a:pt x="6799" y="7071"/>
                    <a:pt x="6039" y="5121"/>
                  </a:cubicBezTo>
                  <a:cubicBezTo>
                    <a:pt x="5609" y="4033"/>
                    <a:pt x="4712" y="3658"/>
                    <a:pt x="3750" y="3658"/>
                  </a:cubicBezTo>
                  <a:cubicBezTo>
                    <a:pt x="3591" y="3658"/>
                    <a:pt x="3430" y="3668"/>
                    <a:pt x="3270" y="3687"/>
                  </a:cubicBezTo>
                  <a:cubicBezTo>
                    <a:pt x="4504" y="2553"/>
                    <a:pt x="5938" y="1719"/>
                    <a:pt x="7506" y="1185"/>
                  </a:cubicBezTo>
                  <a:cubicBezTo>
                    <a:pt x="8185" y="920"/>
                    <a:pt x="7845" y="1"/>
                    <a:pt x="72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0"/>
            <p:cNvSpPr/>
            <p:nvPr/>
          </p:nvSpPr>
          <p:spPr>
            <a:xfrm>
              <a:off x="4403325" y="2069850"/>
              <a:ext cx="190500" cy="356800"/>
            </a:xfrm>
            <a:custGeom>
              <a:avLst/>
              <a:gdLst/>
              <a:ahLst/>
              <a:cxnLst/>
              <a:rect l="l" t="t" r="r" b="b"/>
              <a:pathLst>
                <a:path w="7620" h="14272" extrusionOk="0">
                  <a:moveTo>
                    <a:pt x="3420" y="1"/>
                  </a:moveTo>
                  <a:cubicBezTo>
                    <a:pt x="2586" y="1"/>
                    <a:pt x="1758" y="382"/>
                    <a:pt x="1068" y="1318"/>
                  </a:cubicBezTo>
                  <a:cubicBezTo>
                    <a:pt x="0" y="2785"/>
                    <a:pt x="234" y="4754"/>
                    <a:pt x="434" y="6455"/>
                  </a:cubicBezTo>
                  <a:cubicBezTo>
                    <a:pt x="701" y="8957"/>
                    <a:pt x="1134" y="11392"/>
                    <a:pt x="1635" y="13860"/>
                  </a:cubicBezTo>
                  <a:cubicBezTo>
                    <a:pt x="1700" y="14147"/>
                    <a:pt x="1914" y="14271"/>
                    <a:pt x="2140" y="14271"/>
                  </a:cubicBezTo>
                  <a:cubicBezTo>
                    <a:pt x="2490" y="14271"/>
                    <a:pt x="2870" y="13973"/>
                    <a:pt x="2769" y="13526"/>
                  </a:cubicBezTo>
                  <a:cubicBezTo>
                    <a:pt x="2535" y="12326"/>
                    <a:pt x="2302" y="11158"/>
                    <a:pt x="2102" y="9924"/>
                  </a:cubicBezTo>
                  <a:lnTo>
                    <a:pt x="2102" y="9924"/>
                  </a:lnTo>
                  <a:cubicBezTo>
                    <a:pt x="2146" y="9942"/>
                    <a:pt x="2193" y="9950"/>
                    <a:pt x="2242" y="9950"/>
                  </a:cubicBezTo>
                  <a:cubicBezTo>
                    <a:pt x="2373" y="9950"/>
                    <a:pt x="2513" y="9888"/>
                    <a:pt x="2635" y="9790"/>
                  </a:cubicBezTo>
                  <a:cubicBezTo>
                    <a:pt x="3469" y="9023"/>
                    <a:pt x="4537" y="8490"/>
                    <a:pt x="5704" y="8356"/>
                  </a:cubicBezTo>
                  <a:cubicBezTo>
                    <a:pt x="6398" y="8261"/>
                    <a:pt x="6167" y="7211"/>
                    <a:pt x="5519" y="7211"/>
                  </a:cubicBezTo>
                  <a:cubicBezTo>
                    <a:pt x="5482" y="7211"/>
                    <a:pt x="5444" y="7215"/>
                    <a:pt x="5404" y="7222"/>
                  </a:cubicBezTo>
                  <a:cubicBezTo>
                    <a:pt x="4103" y="7422"/>
                    <a:pt x="2902" y="7989"/>
                    <a:pt x="1935" y="8856"/>
                  </a:cubicBezTo>
                  <a:cubicBezTo>
                    <a:pt x="1801" y="8056"/>
                    <a:pt x="1701" y="7255"/>
                    <a:pt x="1601" y="6455"/>
                  </a:cubicBezTo>
                  <a:cubicBezTo>
                    <a:pt x="1501" y="5421"/>
                    <a:pt x="1301" y="4253"/>
                    <a:pt x="1501" y="3219"/>
                  </a:cubicBezTo>
                  <a:cubicBezTo>
                    <a:pt x="1739" y="2091"/>
                    <a:pt x="2452" y="1385"/>
                    <a:pt x="3524" y="1385"/>
                  </a:cubicBezTo>
                  <a:cubicBezTo>
                    <a:pt x="3656" y="1385"/>
                    <a:pt x="3794" y="1396"/>
                    <a:pt x="3936" y="1418"/>
                  </a:cubicBezTo>
                  <a:cubicBezTo>
                    <a:pt x="5204" y="1585"/>
                    <a:pt x="5838" y="2285"/>
                    <a:pt x="6305" y="3486"/>
                  </a:cubicBezTo>
                  <a:cubicBezTo>
                    <a:pt x="6411" y="3764"/>
                    <a:pt x="6659" y="3885"/>
                    <a:pt x="6901" y="3885"/>
                  </a:cubicBezTo>
                  <a:cubicBezTo>
                    <a:pt x="7268" y="3885"/>
                    <a:pt x="7620" y="3608"/>
                    <a:pt x="7439" y="3186"/>
                  </a:cubicBezTo>
                  <a:cubicBezTo>
                    <a:pt x="6772" y="1519"/>
                    <a:pt x="5084" y="1"/>
                    <a:pt x="34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0"/>
            <p:cNvSpPr/>
            <p:nvPr/>
          </p:nvSpPr>
          <p:spPr>
            <a:xfrm>
              <a:off x="4594275" y="2136850"/>
              <a:ext cx="104600" cy="255050"/>
            </a:xfrm>
            <a:custGeom>
              <a:avLst/>
              <a:gdLst/>
              <a:ahLst/>
              <a:cxnLst/>
              <a:rect l="l" t="t" r="r" b="b"/>
              <a:pathLst>
                <a:path w="4184" h="10202" extrusionOk="0">
                  <a:moveTo>
                    <a:pt x="3326" y="1"/>
                  </a:moveTo>
                  <a:cubicBezTo>
                    <a:pt x="3193" y="1"/>
                    <a:pt x="3057" y="51"/>
                    <a:pt x="2936" y="172"/>
                  </a:cubicBezTo>
                  <a:cubicBezTo>
                    <a:pt x="134" y="2807"/>
                    <a:pt x="1" y="7211"/>
                    <a:pt x="2669" y="10013"/>
                  </a:cubicBezTo>
                  <a:cubicBezTo>
                    <a:pt x="2795" y="10146"/>
                    <a:pt x="2935" y="10202"/>
                    <a:pt x="3070" y="10202"/>
                  </a:cubicBezTo>
                  <a:cubicBezTo>
                    <a:pt x="3508" y="10202"/>
                    <a:pt x="3886" y="9612"/>
                    <a:pt x="3503" y="9179"/>
                  </a:cubicBezTo>
                  <a:cubicBezTo>
                    <a:pt x="1302" y="6844"/>
                    <a:pt x="1402" y="3174"/>
                    <a:pt x="3770" y="1006"/>
                  </a:cubicBezTo>
                  <a:cubicBezTo>
                    <a:pt x="4183" y="593"/>
                    <a:pt x="3778" y="1"/>
                    <a:pt x="3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0"/>
            <p:cNvSpPr/>
            <p:nvPr/>
          </p:nvSpPr>
          <p:spPr>
            <a:xfrm>
              <a:off x="4710375" y="2172425"/>
              <a:ext cx="140350" cy="181300"/>
            </a:xfrm>
            <a:custGeom>
              <a:avLst/>
              <a:gdLst/>
              <a:ahLst/>
              <a:cxnLst/>
              <a:rect l="l" t="t" r="r" b="b"/>
              <a:pathLst>
                <a:path w="5614" h="7252" extrusionOk="0">
                  <a:moveTo>
                    <a:pt x="4777" y="1"/>
                  </a:moveTo>
                  <a:cubicBezTo>
                    <a:pt x="4601" y="1"/>
                    <a:pt x="4424" y="73"/>
                    <a:pt x="4297" y="250"/>
                  </a:cubicBezTo>
                  <a:cubicBezTo>
                    <a:pt x="3696" y="1051"/>
                    <a:pt x="3162" y="1885"/>
                    <a:pt x="2662" y="2785"/>
                  </a:cubicBezTo>
                  <a:cubicBezTo>
                    <a:pt x="2162" y="2285"/>
                    <a:pt x="1628" y="1818"/>
                    <a:pt x="1094" y="1418"/>
                  </a:cubicBezTo>
                  <a:cubicBezTo>
                    <a:pt x="988" y="1335"/>
                    <a:pt x="881" y="1299"/>
                    <a:pt x="781" y="1299"/>
                  </a:cubicBezTo>
                  <a:cubicBezTo>
                    <a:pt x="318" y="1299"/>
                    <a:pt x="0" y="2062"/>
                    <a:pt x="494" y="2418"/>
                  </a:cubicBezTo>
                  <a:cubicBezTo>
                    <a:pt x="1061" y="2852"/>
                    <a:pt x="1595" y="3352"/>
                    <a:pt x="2128" y="3853"/>
                  </a:cubicBezTo>
                  <a:cubicBezTo>
                    <a:pt x="1695" y="4720"/>
                    <a:pt x="1328" y="5621"/>
                    <a:pt x="1028" y="6521"/>
                  </a:cubicBezTo>
                  <a:cubicBezTo>
                    <a:pt x="886" y="6966"/>
                    <a:pt x="1247" y="7252"/>
                    <a:pt x="1605" y="7252"/>
                  </a:cubicBezTo>
                  <a:cubicBezTo>
                    <a:pt x="1838" y="7252"/>
                    <a:pt x="2070" y="7131"/>
                    <a:pt x="2162" y="6855"/>
                  </a:cubicBezTo>
                  <a:cubicBezTo>
                    <a:pt x="2395" y="6121"/>
                    <a:pt x="2695" y="5454"/>
                    <a:pt x="2996" y="4753"/>
                  </a:cubicBezTo>
                  <a:cubicBezTo>
                    <a:pt x="3329" y="5154"/>
                    <a:pt x="3663" y="5554"/>
                    <a:pt x="3963" y="5988"/>
                  </a:cubicBezTo>
                  <a:cubicBezTo>
                    <a:pt x="4093" y="6167"/>
                    <a:pt x="4277" y="6243"/>
                    <a:pt x="4458" y="6243"/>
                  </a:cubicBezTo>
                  <a:cubicBezTo>
                    <a:pt x="4881" y="6243"/>
                    <a:pt x="5291" y="5831"/>
                    <a:pt x="4964" y="5387"/>
                  </a:cubicBezTo>
                  <a:cubicBezTo>
                    <a:pt x="4530" y="4787"/>
                    <a:pt x="4063" y="4186"/>
                    <a:pt x="3563" y="3619"/>
                  </a:cubicBezTo>
                  <a:cubicBezTo>
                    <a:pt x="4063" y="2652"/>
                    <a:pt x="4664" y="1718"/>
                    <a:pt x="5331" y="817"/>
                  </a:cubicBezTo>
                  <a:cubicBezTo>
                    <a:pt x="5613" y="417"/>
                    <a:pt x="5198" y="1"/>
                    <a:pt x="4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0"/>
            <p:cNvSpPr/>
            <p:nvPr/>
          </p:nvSpPr>
          <p:spPr>
            <a:xfrm>
              <a:off x="4840425" y="2072150"/>
              <a:ext cx="129150" cy="292750"/>
            </a:xfrm>
            <a:custGeom>
              <a:avLst/>
              <a:gdLst/>
              <a:ahLst/>
              <a:cxnLst/>
              <a:rect l="l" t="t" r="r" b="b"/>
              <a:pathLst>
                <a:path w="5166" h="11710" extrusionOk="0">
                  <a:moveTo>
                    <a:pt x="846" y="1"/>
                  </a:moveTo>
                  <a:cubicBezTo>
                    <a:pt x="314" y="1"/>
                    <a:pt x="0" y="783"/>
                    <a:pt x="562" y="1092"/>
                  </a:cubicBezTo>
                  <a:cubicBezTo>
                    <a:pt x="3464" y="2760"/>
                    <a:pt x="3798" y="8197"/>
                    <a:pt x="2330" y="10833"/>
                  </a:cubicBezTo>
                  <a:cubicBezTo>
                    <a:pt x="2076" y="11295"/>
                    <a:pt x="2494" y="11709"/>
                    <a:pt x="2897" y="11709"/>
                  </a:cubicBezTo>
                  <a:cubicBezTo>
                    <a:pt x="3076" y="11709"/>
                    <a:pt x="3252" y="11628"/>
                    <a:pt x="3364" y="11433"/>
                  </a:cubicBezTo>
                  <a:cubicBezTo>
                    <a:pt x="5166" y="8164"/>
                    <a:pt x="4665" y="2126"/>
                    <a:pt x="1163" y="92"/>
                  </a:cubicBezTo>
                  <a:cubicBezTo>
                    <a:pt x="1052" y="28"/>
                    <a:pt x="945" y="1"/>
                    <a:pt x="8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0"/>
            <p:cNvSpPr/>
            <p:nvPr/>
          </p:nvSpPr>
          <p:spPr>
            <a:xfrm>
              <a:off x="4993750" y="2131375"/>
              <a:ext cx="152750" cy="49900"/>
            </a:xfrm>
            <a:custGeom>
              <a:avLst/>
              <a:gdLst/>
              <a:ahLst/>
              <a:cxnLst/>
              <a:rect l="l" t="t" r="r" b="b"/>
              <a:pathLst>
                <a:path w="6110" h="1996" extrusionOk="0">
                  <a:moveTo>
                    <a:pt x="5280" y="1"/>
                  </a:moveTo>
                  <a:cubicBezTo>
                    <a:pt x="5224" y="1"/>
                    <a:pt x="5165" y="8"/>
                    <a:pt x="5104" y="24"/>
                  </a:cubicBezTo>
                  <a:cubicBezTo>
                    <a:pt x="3703" y="425"/>
                    <a:pt x="2235" y="691"/>
                    <a:pt x="767" y="825"/>
                  </a:cubicBezTo>
                  <a:cubicBezTo>
                    <a:pt x="21" y="890"/>
                    <a:pt x="1" y="1995"/>
                    <a:pt x="705" y="1995"/>
                  </a:cubicBezTo>
                  <a:cubicBezTo>
                    <a:pt x="725" y="1995"/>
                    <a:pt x="746" y="1994"/>
                    <a:pt x="767" y="1992"/>
                  </a:cubicBezTo>
                  <a:cubicBezTo>
                    <a:pt x="2335" y="1892"/>
                    <a:pt x="3903" y="1592"/>
                    <a:pt x="5404" y="1158"/>
                  </a:cubicBezTo>
                  <a:cubicBezTo>
                    <a:pt x="6109" y="974"/>
                    <a:pt x="5912" y="1"/>
                    <a:pt x="52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0"/>
            <p:cNvSpPr/>
            <p:nvPr/>
          </p:nvSpPr>
          <p:spPr>
            <a:xfrm>
              <a:off x="4986650" y="2181450"/>
              <a:ext cx="190125" cy="72725"/>
            </a:xfrm>
            <a:custGeom>
              <a:avLst/>
              <a:gdLst/>
              <a:ahLst/>
              <a:cxnLst/>
              <a:rect l="l" t="t" r="r" b="b"/>
              <a:pathLst>
                <a:path w="7605" h="2909" extrusionOk="0">
                  <a:moveTo>
                    <a:pt x="6672" y="1"/>
                  </a:moveTo>
                  <a:cubicBezTo>
                    <a:pt x="6591" y="1"/>
                    <a:pt x="6507" y="18"/>
                    <a:pt x="6422" y="56"/>
                  </a:cubicBezTo>
                  <a:cubicBezTo>
                    <a:pt x="4587" y="823"/>
                    <a:pt x="2652" y="1424"/>
                    <a:pt x="684" y="1757"/>
                  </a:cubicBezTo>
                  <a:cubicBezTo>
                    <a:pt x="0" y="1913"/>
                    <a:pt x="243" y="2908"/>
                    <a:pt x="874" y="2908"/>
                  </a:cubicBezTo>
                  <a:cubicBezTo>
                    <a:pt x="920" y="2908"/>
                    <a:pt x="968" y="2903"/>
                    <a:pt x="1018" y="2891"/>
                  </a:cubicBezTo>
                  <a:cubicBezTo>
                    <a:pt x="3053" y="2524"/>
                    <a:pt x="5087" y="1891"/>
                    <a:pt x="7022" y="1090"/>
                  </a:cubicBezTo>
                  <a:cubicBezTo>
                    <a:pt x="7604" y="799"/>
                    <a:pt x="7222" y="1"/>
                    <a:pt x="6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0"/>
            <p:cNvSpPr/>
            <p:nvPr/>
          </p:nvSpPr>
          <p:spPr>
            <a:xfrm>
              <a:off x="5190575" y="1926825"/>
              <a:ext cx="238525" cy="309575"/>
            </a:xfrm>
            <a:custGeom>
              <a:avLst/>
              <a:gdLst/>
              <a:ahLst/>
              <a:cxnLst/>
              <a:rect l="l" t="t" r="r" b="b"/>
              <a:pathLst>
                <a:path w="9541" h="12383" extrusionOk="0">
                  <a:moveTo>
                    <a:pt x="6404" y="0"/>
                  </a:moveTo>
                  <a:cubicBezTo>
                    <a:pt x="4436" y="100"/>
                    <a:pt x="2501" y="434"/>
                    <a:pt x="666" y="1034"/>
                  </a:cubicBezTo>
                  <a:cubicBezTo>
                    <a:pt x="0" y="1246"/>
                    <a:pt x="186" y="2200"/>
                    <a:pt x="775" y="2200"/>
                  </a:cubicBezTo>
                  <a:cubicBezTo>
                    <a:pt x="835" y="2200"/>
                    <a:pt x="899" y="2190"/>
                    <a:pt x="967" y="2169"/>
                  </a:cubicBezTo>
                  <a:cubicBezTo>
                    <a:pt x="2401" y="1702"/>
                    <a:pt x="3869" y="1401"/>
                    <a:pt x="5336" y="1268"/>
                  </a:cubicBezTo>
                  <a:lnTo>
                    <a:pt x="5336" y="1268"/>
                  </a:lnTo>
                  <a:cubicBezTo>
                    <a:pt x="4569" y="2636"/>
                    <a:pt x="3802" y="4037"/>
                    <a:pt x="3068" y="5438"/>
                  </a:cubicBezTo>
                  <a:cubicBezTo>
                    <a:pt x="2835" y="5805"/>
                    <a:pt x="3101" y="6305"/>
                    <a:pt x="3568" y="6305"/>
                  </a:cubicBezTo>
                  <a:cubicBezTo>
                    <a:pt x="4302" y="6272"/>
                    <a:pt x="5036" y="6138"/>
                    <a:pt x="5737" y="5971"/>
                  </a:cubicBezTo>
                  <a:cubicBezTo>
                    <a:pt x="6075" y="5899"/>
                    <a:pt x="6625" y="5703"/>
                    <a:pt x="7067" y="5703"/>
                  </a:cubicBezTo>
                  <a:cubicBezTo>
                    <a:pt x="7234" y="5703"/>
                    <a:pt x="7386" y="5731"/>
                    <a:pt x="7505" y="5805"/>
                  </a:cubicBezTo>
                  <a:cubicBezTo>
                    <a:pt x="8405" y="6338"/>
                    <a:pt x="7905" y="7539"/>
                    <a:pt x="7571" y="8140"/>
                  </a:cubicBezTo>
                  <a:cubicBezTo>
                    <a:pt x="6471" y="9874"/>
                    <a:pt x="4636" y="11008"/>
                    <a:pt x="2601" y="11242"/>
                  </a:cubicBezTo>
                  <a:cubicBezTo>
                    <a:pt x="1898" y="11338"/>
                    <a:pt x="2175" y="12382"/>
                    <a:pt x="2815" y="12382"/>
                  </a:cubicBezTo>
                  <a:cubicBezTo>
                    <a:pt x="2843" y="12382"/>
                    <a:pt x="2872" y="12380"/>
                    <a:pt x="2901" y="12376"/>
                  </a:cubicBezTo>
                  <a:cubicBezTo>
                    <a:pt x="5603" y="12009"/>
                    <a:pt x="8872" y="9974"/>
                    <a:pt x="9273" y="7039"/>
                  </a:cubicBezTo>
                  <a:cubicBezTo>
                    <a:pt x="9540" y="5166"/>
                    <a:pt x="8474" y="4715"/>
                    <a:pt x="7141" y="4715"/>
                  </a:cubicBezTo>
                  <a:cubicBezTo>
                    <a:pt x="6313" y="4715"/>
                    <a:pt x="5382" y="4889"/>
                    <a:pt x="4603" y="5004"/>
                  </a:cubicBezTo>
                  <a:cubicBezTo>
                    <a:pt x="5370" y="3603"/>
                    <a:pt x="6137" y="2235"/>
                    <a:pt x="6904" y="901"/>
                  </a:cubicBezTo>
                  <a:cubicBezTo>
                    <a:pt x="7138" y="501"/>
                    <a:pt x="6837" y="0"/>
                    <a:pt x="6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0"/>
            <p:cNvSpPr/>
            <p:nvPr/>
          </p:nvSpPr>
          <p:spPr>
            <a:xfrm>
              <a:off x="3179100" y="3863200"/>
              <a:ext cx="1185875" cy="457075"/>
            </a:xfrm>
            <a:custGeom>
              <a:avLst/>
              <a:gdLst/>
              <a:ahLst/>
              <a:cxnLst/>
              <a:rect l="l" t="t" r="r" b="b"/>
              <a:pathLst>
                <a:path w="47435" h="18283" extrusionOk="0">
                  <a:moveTo>
                    <a:pt x="47201" y="1"/>
                  </a:moveTo>
                  <a:lnTo>
                    <a:pt x="101" y="3770"/>
                  </a:lnTo>
                  <a:cubicBezTo>
                    <a:pt x="1" y="5538"/>
                    <a:pt x="101" y="9107"/>
                    <a:pt x="234" y="13277"/>
                  </a:cubicBezTo>
                  <a:cubicBezTo>
                    <a:pt x="9007" y="16513"/>
                    <a:pt x="18247" y="18180"/>
                    <a:pt x="27621" y="18281"/>
                  </a:cubicBezTo>
                  <a:cubicBezTo>
                    <a:pt x="27838" y="18282"/>
                    <a:pt x="28056" y="18282"/>
                    <a:pt x="28274" y="18282"/>
                  </a:cubicBezTo>
                  <a:cubicBezTo>
                    <a:pt x="34594" y="18282"/>
                    <a:pt x="40912" y="17814"/>
                    <a:pt x="47168" y="16846"/>
                  </a:cubicBezTo>
                  <a:cubicBezTo>
                    <a:pt x="47435" y="8073"/>
                    <a:pt x="47201" y="1"/>
                    <a:pt x="472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0"/>
            <p:cNvSpPr/>
            <p:nvPr/>
          </p:nvSpPr>
          <p:spPr>
            <a:xfrm>
              <a:off x="3184950" y="4195100"/>
              <a:ext cx="1173350" cy="549600"/>
            </a:xfrm>
            <a:custGeom>
              <a:avLst/>
              <a:gdLst/>
              <a:ahLst/>
              <a:cxnLst/>
              <a:rect l="l" t="t" r="r" b="b"/>
              <a:pathLst>
                <a:path w="46934" h="21984" extrusionOk="0">
                  <a:moveTo>
                    <a:pt x="0" y="1"/>
                  </a:moveTo>
                  <a:lnTo>
                    <a:pt x="0" y="1"/>
                  </a:lnTo>
                  <a:cubicBezTo>
                    <a:pt x="401" y="9508"/>
                    <a:pt x="1201" y="21983"/>
                    <a:pt x="1201" y="21983"/>
                  </a:cubicBezTo>
                  <a:lnTo>
                    <a:pt x="44999" y="21983"/>
                  </a:lnTo>
                  <a:cubicBezTo>
                    <a:pt x="46200" y="17780"/>
                    <a:pt x="46700" y="10442"/>
                    <a:pt x="46934" y="3570"/>
                  </a:cubicBezTo>
                  <a:lnTo>
                    <a:pt x="46934" y="3570"/>
                  </a:lnTo>
                  <a:cubicBezTo>
                    <a:pt x="40678" y="4538"/>
                    <a:pt x="34360" y="5006"/>
                    <a:pt x="28040" y="5006"/>
                  </a:cubicBezTo>
                  <a:cubicBezTo>
                    <a:pt x="27822" y="5006"/>
                    <a:pt x="27604" y="5006"/>
                    <a:pt x="27387" y="5005"/>
                  </a:cubicBezTo>
                  <a:cubicBezTo>
                    <a:pt x="18013" y="4904"/>
                    <a:pt x="8773" y="3237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0"/>
            <p:cNvSpPr/>
            <p:nvPr/>
          </p:nvSpPr>
          <p:spPr>
            <a:xfrm>
              <a:off x="2134775" y="2106100"/>
              <a:ext cx="308000" cy="331100"/>
            </a:xfrm>
            <a:custGeom>
              <a:avLst/>
              <a:gdLst/>
              <a:ahLst/>
              <a:cxnLst/>
              <a:rect l="l" t="t" r="r" b="b"/>
              <a:pathLst>
                <a:path w="12320" h="13244" extrusionOk="0">
                  <a:moveTo>
                    <a:pt x="9371" y="0"/>
                  </a:moveTo>
                  <a:cubicBezTo>
                    <a:pt x="9342" y="0"/>
                    <a:pt x="9313" y="0"/>
                    <a:pt x="9284" y="1"/>
                  </a:cubicBezTo>
                  <a:cubicBezTo>
                    <a:pt x="6682" y="68"/>
                    <a:pt x="6349" y="1936"/>
                    <a:pt x="6349" y="1936"/>
                  </a:cubicBezTo>
                  <a:cubicBezTo>
                    <a:pt x="6349" y="1936"/>
                    <a:pt x="5706" y="1022"/>
                    <a:pt x="4847" y="1022"/>
                  </a:cubicBezTo>
                  <a:cubicBezTo>
                    <a:pt x="4708" y="1022"/>
                    <a:pt x="4563" y="1046"/>
                    <a:pt x="4414" y="1102"/>
                  </a:cubicBezTo>
                  <a:cubicBezTo>
                    <a:pt x="3313" y="1469"/>
                    <a:pt x="3413" y="3837"/>
                    <a:pt x="3413" y="3837"/>
                  </a:cubicBezTo>
                  <a:cubicBezTo>
                    <a:pt x="3413" y="3837"/>
                    <a:pt x="2862" y="3459"/>
                    <a:pt x="2227" y="3459"/>
                  </a:cubicBezTo>
                  <a:cubicBezTo>
                    <a:pt x="1747" y="3459"/>
                    <a:pt x="1218" y="3676"/>
                    <a:pt x="845" y="4438"/>
                  </a:cubicBezTo>
                  <a:cubicBezTo>
                    <a:pt x="0" y="6159"/>
                    <a:pt x="863" y="11454"/>
                    <a:pt x="2603" y="11454"/>
                  </a:cubicBezTo>
                  <a:cubicBezTo>
                    <a:pt x="2650" y="11454"/>
                    <a:pt x="2698" y="11451"/>
                    <a:pt x="2746" y="11443"/>
                  </a:cubicBezTo>
                  <a:lnTo>
                    <a:pt x="8583" y="13244"/>
                  </a:lnTo>
                  <a:lnTo>
                    <a:pt x="12319" y="10142"/>
                  </a:lnTo>
                  <a:lnTo>
                    <a:pt x="11619" y="2903"/>
                  </a:lnTo>
                  <a:cubicBezTo>
                    <a:pt x="11619" y="2903"/>
                    <a:pt x="11913" y="0"/>
                    <a:pt x="9371" y="0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0"/>
            <p:cNvSpPr/>
            <p:nvPr/>
          </p:nvSpPr>
          <p:spPr>
            <a:xfrm>
              <a:off x="2203400" y="1783225"/>
              <a:ext cx="362800" cy="884150"/>
            </a:xfrm>
            <a:custGeom>
              <a:avLst/>
              <a:gdLst/>
              <a:ahLst/>
              <a:cxnLst/>
              <a:rect l="l" t="t" r="r" b="b"/>
              <a:pathLst>
                <a:path w="14512" h="35366" extrusionOk="0">
                  <a:moveTo>
                    <a:pt x="11390" y="0"/>
                  </a:moveTo>
                  <a:cubicBezTo>
                    <a:pt x="10313" y="0"/>
                    <a:pt x="9485" y="1510"/>
                    <a:pt x="10208" y="14317"/>
                  </a:cubicBezTo>
                  <a:cubicBezTo>
                    <a:pt x="10208" y="14317"/>
                    <a:pt x="10136" y="14315"/>
                    <a:pt x="10008" y="14315"/>
                  </a:cubicBezTo>
                  <a:cubicBezTo>
                    <a:pt x="9220" y="14315"/>
                    <a:pt x="6315" y="14389"/>
                    <a:pt x="5138" y="15451"/>
                  </a:cubicBezTo>
                  <a:cubicBezTo>
                    <a:pt x="3737" y="16719"/>
                    <a:pt x="1569" y="19588"/>
                    <a:pt x="2770" y="20655"/>
                  </a:cubicBezTo>
                  <a:cubicBezTo>
                    <a:pt x="2934" y="20810"/>
                    <a:pt x="3132" y="20876"/>
                    <a:pt x="3353" y="20876"/>
                  </a:cubicBezTo>
                  <a:cubicBezTo>
                    <a:pt x="4704" y="20876"/>
                    <a:pt x="6873" y="18387"/>
                    <a:pt x="6873" y="18387"/>
                  </a:cubicBezTo>
                  <a:lnTo>
                    <a:pt x="9007" y="20121"/>
                  </a:lnTo>
                  <a:cubicBezTo>
                    <a:pt x="9007" y="20121"/>
                    <a:pt x="8974" y="23257"/>
                    <a:pt x="7573" y="23390"/>
                  </a:cubicBezTo>
                  <a:cubicBezTo>
                    <a:pt x="7515" y="23395"/>
                    <a:pt x="7458" y="23398"/>
                    <a:pt x="7400" y="23398"/>
                  </a:cubicBezTo>
                  <a:cubicBezTo>
                    <a:pt x="6664" y="23398"/>
                    <a:pt x="5981" y="23004"/>
                    <a:pt x="5672" y="22323"/>
                  </a:cubicBezTo>
                  <a:cubicBezTo>
                    <a:pt x="5672" y="22323"/>
                    <a:pt x="5438" y="24358"/>
                    <a:pt x="3870" y="24558"/>
                  </a:cubicBezTo>
                  <a:cubicBezTo>
                    <a:pt x="3800" y="24567"/>
                    <a:pt x="3732" y="24571"/>
                    <a:pt x="3664" y="24571"/>
                  </a:cubicBezTo>
                  <a:cubicBezTo>
                    <a:pt x="2233" y="24571"/>
                    <a:pt x="1502" y="22623"/>
                    <a:pt x="1502" y="22623"/>
                  </a:cubicBezTo>
                  <a:cubicBezTo>
                    <a:pt x="1469" y="23457"/>
                    <a:pt x="835" y="24191"/>
                    <a:pt x="1" y="24358"/>
                  </a:cubicBezTo>
                  <a:cubicBezTo>
                    <a:pt x="1" y="24358"/>
                    <a:pt x="601" y="26993"/>
                    <a:pt x="2336" y="28394"/>
                  </a:cubicBezTo>
                  <a:lnTo>
                    <a:pt x="2636" y="35366"/>
                  </a:lnTo>
                  <a:lnTo>
                    <a:pt x="9708" y="34965"/>
                  </a:lnTo>
                  <a:cubicBezTo>
                    <a:pt x="9708" y="34965"/>
                    <a:pt x="10408" y="29128"/>
                    <a:pt x="12143" y="24958"/>
                  </a:cubicBezTo>
                  <a:cubicBezTo>
                    <a:pt x="13878" y="20788"/>
                    <a:pt x="14511" y="19121"/>
                    <a:pt x="14445" y="17620"/>
                  </a:cubicBezTo>
                  <a:cubicBezTo>
                    <a:pt x="14378" y="16085"/>
                    <a:pt x="12944" y="240"/>
                    <a:pt x="11743" y="40"/>
                  </a:cubicBezTo>
                  <a:cubicBezTo>
                    <a:pt x="11623" y="18"/>
                    <a:pt x="11505" y="0"/>
                    <a:pt x="11390" y="0"/>
                  </a:cubicBezTo>
                  <a:close/>
                </a:path>
              </a:pathLst>
            </a:custGeom>
            <a:solidFill>
              <a:srgbClr val="FFB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0"/>
            <p:cNvSpPr/>
            <p:nvPr/>
          </p:nvSpPr>
          <p:spPr>
            <a:xfrm>
              <a:off x="2458600" y="2981750"/>
              <a:ext cx="756400" cy="704700"/>
            </a:xfrm>
            <a:custGeom>
              <a:avLst/>
              <a:gdLst/>
              <a:ahLst/>
              <a:cxnLst/>
              <a:rect l="l" t="t" r="r" b="b"/>
              <a:pathLst>
                <a:path w="30256" h="28188" extrusionOk="0">
                  <a:moveTo>
                    <a:pt x="30255" y="0"/>
                  </a:moveTo>
                  <a:cubicBezTo>
                    <a:pt x="25919" y="3670"/>
                    <a:pt x="16545" y="10574"/>
                    <a:pt x="14110" y="10574"/>
                  </a:cubicBezTo>
                  <a:cubicBezTo>
                    <a:pt x="12276" y="10574"/>
                    <a:pt x="8973" y="7906"/>
                    <a:pt x="6972" y="6071"/>
                  </a:cubicBezTo>
                  <a:cubicBezTo>
                    <a:pt x="5304" y="7472"/>
                    <a:pt x="3703" y="8573"/>
                    <a:pt x="2235" y="9140"/>
                  </a:cubicBezTo>
                  <a:lnTo>
                    <a:pt x="0" y="28187"/>
                  </a:lnTo>
                  <a:cubicBezTo>
                    <a:pt x="0" y="28187"/>
                    <a:pt x="14444" y="21616"/>
                    <a:pt x="19047" y="19014"/>
                  </a:cubicBezTo>
                  <a:cubicBezTo>
                    <a:pt x="22183" y="17313"/>
                    <a:pt x="25418" y="15845"/>
                    <a:pt x="28754" y="14577"/>
                  </a:cubicBezTo>
                  <a:lnTo>
                    <a:pt x="30255" y="0"/>
                  </a:lnTo>
                  <a:close/>
                </a:path>
              </a:pathLst>
            </a:custGeom>
            <a:solidFill>
              <a:srgbClr val="D6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0"/>
            <p:cNvSpPr/>
            <p:nvPr/>
          </p:nvSpPr>
          <p:spPr>
            <a:xfrm>
              <a:off x="2632875" y="2563950"/>
              <a:ext cx="623825" cy="682175"/>
            </a:xfrm>
            <a:custGeom>
              <a:avLst/>
              <a:gdLst/>
              <a:ahLst/>
              <a:cxnLst/>
              <a:rect l="l" t="t" r="r" b="b"/>
              <a:pathLst>
                <a:path w="24953" h="27287" extrusionOk="0">
                  <a:moveTo>
                    <a:pt x="24952" y="0"/>
                  </a:moveTo>
                  <a:lnTo>
                    <a:pt x="24952" y="0"/>
                  </a:lnTo>
                  <a:cubicBezTo>
                    <a:pt x="24952" y="0"/>
                    <a:pt x="18047" y="3570"/>
                    <a:pt x="13044" y="8973"/>
                  </a:cubicBezTo>
                  <a:cubicBezTo>
                    <a:pt x="9374" y="12943"/>
                    <a:pt x="4504" y="18981"/>
                    <a:pt x="1" y="22783"/>
                  </a:cubicBezTo>
                  <a:cubicBezTo>
                    <a:pt x="2002" y="24618"/>
                    <a:pt x="5305" y="27286"/>
                    <a:pt x="7139" y="27286"/>
                  </a:cubicBezTo>
                  <a:cubicBezTo>
                    <a:pt x="9574" y="27286"/>
                    <a:pt x="18948" y="20382"/>
                    <a:pt x="23284" y="16712"/>
                  </a:cubicBezTo>
                  <a:lnTo>
                    <a:pt x="24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0"/>
            <p:cNvSpPr/>
            <p:nvPr/>
          </p:nvSpPr>
          <p:spPr>
            <a:xfrm>
              <a:off x="2081650" y="2612600"/>
              <a:ext cx="529575" cy="1078825"/>
            </a:xfrm>
            <a:custGeom>
              <a:avLst/>
              <a:gdLst/>
              <a:ahLst/>
              <a:cxnLst/>
              <a:rect l="l" t="t" r="r" b="b"/>
              <a:pathLst>
                <a:path w="21183" h="43153" extrusionOk="0">
                  <a:moveTo>
                    <a:pt x="10838" y="0"/>
                  </a:moveTo>
                  <a:cubicBezTo>
                    <a:pt x="7666" y="0"/>
                    <a:pt x="5071" y="756"/>
                    <a:pt x="5071" y="756"/>
                  </a:cubicBezTo>
                  <a:cubicBezTo>
                    <a:pt x="5071" y="756"/>
                    <a:pt x="1" y="20937"/>
                    <a:pt x="3136" y="31979"/>
                  </a:cubicBezTo>
                  <a:cubicBezTo>
                    <a:pt x="5715" y="41184"/>
                    <a:pt x="10621" y="43152"/>
                    <a:pt x="13564" y="43152"/>
                  </a:cubicBezTo>
                  <a:cubicBezTo>
                    <a:pt x="14162" y="43152"/>
                    <a:pt x="14678" y="43071"/>
                    <a:pt x="15078" y="42953"/>
                  </a:cubicBezTo>
                  <a:cubicBezTo>
                    <a:pt x="17447" y="42286"/>
                    <a:pt x="19648" y="39150"/>
                    <a:pt x="20315" y="36982"/>
                  </a:cubicBezTo>
                  <a:cubicBezTo>
                    <a:pt x="20982" y="34847"/>
                    <a:pt x="21183" y="29076"/>
                    <a:pt x="18547" y="22672"/>
                  </a:cubicBezTo>
                  <a:cubicBezTo>
                    <a:pt x="15912" y="16267"/>
                    <a:pt x="15779" y="756"/>
                    <a:pt x="15779" y="756"/>
                  </a:cubicBezTo>
                  <a:cubicBezTo>
                    <a:pt x="14155" y="189"/>
                    <a:pt x="12424" y="0"/>
                    <a:pt x="108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0"/>
            <p:cNvSpPr/>
            <p:nvPr/>
          </p:nvSpPr>
          <p:spPr>
            <a:xfrm>
              <a:off x="3767850" y="2446350"/>
              <a:ext cx="437850" cy="538750"/>
            </a:xfrm>
            <a:custGeom>
              <a:avLst/>
              <a:gdLst/>
              <a:ahLst/>
              <a:cxnLst/>
              <a:rect l="l" t="t" r="r" b="b"/>
              <a:pathLst>
                <a:path w="17514" h="21550" extrusionOk="0">
                  <a:moveTo>
                    <a:pt x="14812" y="1"/>
                  </a:moveTo>
                  <a:cubicBezTo>
                    <a:pt x="13277" y="2936"/>
                    <a:pt x="11042" y="5471"/>
                    <a:pt x="8307" y="7373"/>
                  </a:cubicBezTo>
                  <a:cubicBezTo>
                    <a:pt x="3904" y="10242"/>
                    <a:pt x="1702" y="10709"/>
                    <a:pt x="1702" y="10709"/>
                  </a:cubicBezTo>
                  <a:lnTo>
                    <a:pt x="1" y="12777"/>
                  </a:lnTo>
                  <a:cubicBezTo>
                    <a:pt x="535" y="15679"/>
                    <a:pt x="902" y="18614"/>
                    <a:pt x="1102" y="21550"/>
                  </a:cubicBezTo>
                  <a:cubicBezTo>
                    <a:pt x="3570" y="19815"/>
                    <a:pt x="5905" y="17914"/>
                    <a:pt x="8073" y="15846"/>
                  </a:cubicBezTo>
                  <a:cubicBezTo>
                    <a:pt x="12343" y="11876"/>
                    <a:pt x="15579" y="6906"/>
                    <a:pt x="17513" y="1402"/>
                  </a:cubicBezTo>
                  <a:cubicBezTo>
                    <a:pt x="15846" y="535"/>
                    <a:pt x="14812" y="1"/>
                    <a:pt x="14812" y="1"/>
                  </a:cubicBezTo>
                  <a:close/>
                </a:path>
              </a:pathLst>
            </a:custGeom>
            <a:solidFill>
              <a:srgbClr val="D6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0"/>
            <p:cNvSpPr/>
            <p:nvPr/>
          </p:nvSpPr>
          <p:spPr>
            <a:xfrm>
              <a:off x="3615250" y="2744075"/>
              <a:ext cx="163475" cy="90250"/>
            </a:xfrm>
            <a:custGeom>
              <a:avLst/>
              <a:gdLst/>
              <a:ahLst/>
              <a:cxnLst/>
              <a:rect l="l" t="t" r="r" b="b"/>
              <a:pathLst>
                <a:path w="6539" h="3610" extrusionOk="0">
                  <a:moveTo>
                    <a:pt x="1268" y="0"/>
                  </a:moveTo>
                  <a:cubicBezTo>
                    <a:pt x="835" y="634"/>
                    <a:pt x="434" y="1368"/>
                    <a:pt x="1" y="2135"/>
                  </a:cubicBezTo>
                  <a:cubicBezTo>
                    <a:pt x="703" y="2582"/>
                    <a:pt x="2627" y="3609"/>
                    <a:pt x="6065" y="3609"/>
                  </a:cubicBezTo>
                  <a:cubicBezTo>
                    <a:pt x="6220" y="3609"/>
                    <a:pt x="6378" y="3607"/>
                    <a:pt x="6539" y="3603"/>
                  </a:cubicBezTo>
                  <a:cubicBezTo>
                    <a:pt x="6305" y="2002"/>
                    <a:pt x="6105" y="901"/>
                    <a:pt x="6105" y="901"/>
                  </a:cubicBezTo>
                  <a:cubicBezTo>
                    <a:pt x="5953" y="907"/>
                    <a:pt x="5802" y="910"/>
                    <a:pt x="5650" y="910"/>
                  </a:cubicBezTo>
                  <a:cubicBezTo>
                    <a:pt x="4135" y="910"/>
                    <a:pt x="2633" y="607"/>
                    <a:pt x="12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0"/>
            <p:cNvSpPr/>
            <p:nvPr/>
          </p:nvSpPr>
          <p:spPr>
            <a:xfrm>
              <a:off x="3548550" y="2797450"/>
              <a:ext cx="246850" cy="283550"/>
            </a:xfrm>
            <a:custGeom>
              <a:avLst/>
              <a:gdLst/>
              <a:ahLst/>
              <a:cxnLst/>
              <a:rect l="l" t="t" r="r" b="b"/>
              <a:pathLst>
                <a:path w="9874" h="11342" extrusionOk="0">
                  <a:moveTo>
                    <a:pt x="2702" y="0"/>
                  </a:moveTo>
                  <a:cubicBezTo>
                    <a:pt x="1668" y="2035"/>
                    <a:pt x="667" y="4337"/>
                    <a:pt x="0" y="6071"/>
                  </a:cubicBezTo>
                  <a:cubicBezTo>
                    <a:pt x="767" y="7873"/>
                    <a:pt x="1635" y="9641"/>
                    <a:pt x="2602" y="11342"/>
                  </a:cubicBezTo>
                  <a:cubicBezTo>
                    <a:pt x="2602" y="11342"/>
                    <a:pt x="5371" y="10641"/>
                    <a:pt x="9874" y="7506"/>
                  </a:cubicBezTo>
                  <a:cubicBezTo>
                    <a:pt x="9774" y="5471"/>
                    <a:pt x="9540" y="3469"/>
                    <a:pt x="9207" y="1468"/>
                  </a:cubicBezTo>
                  <a:cubicBezTo>
                    <a:pt x="9046" y="1472"/>
                    <a:pt x="8888" y="1474"/>
                    <a:pt x="8733" y="1474"/>
                  </a:cubicBezTo>
                  <a:cubicBezTo>
                    <a:pt x="5295" y="1474"/>
                    <a:pt x="3372" y="447"/>
                    <a:pt x="27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0"/>
            <p:cNvSpPr/>
            <p:nvPr/>
          </p:nvSpPr>
          <p:spPr>
            <a:xfrm>
              <a:off x="3503500" y="2242875"/>
              <a:ext cx="634650" cy="471200"/>
            </a:xfrm>
            <a:custGeom>
              <a:avLst/>
              <a:gdLst/>
              <a:ahLst/>
              <a:cxnLst/>
              <a:rect l="l" t="t" r="r" b="b"/>
              <a:pathLst>
                <a:path w="25386" h="18848" extrusionOk="0">
                  <a:moveTo>
                    <a:pt x="14111" y="1"/>
                  </a:moveTo>
                  <a:cubicBezTo>
                    <a:pt x="14111" y="1"/>
                    <a:pt x="7906" y="1669"/>
                    <a:pt x="5738" y="1769"/>
                  </a:cubicBezTo>
                  <a:cubicBezTo>
                    <a:pt x="3570" y="1869"/>
                    <a:pt x="1569" y="6572"/>
                    <a:pt x="334" y="8240"/>
                  </a:cubicBezTo>
                  <a:cubicBezTo>
                    <a:pt x="234" y="8373"/>
                    <a:pt x="134" y="8507"/>
                    <a:pt x="1" y="8607"/>
                  </a:cubicBezTo>
                  <a:cubicBezTo>
                    <a:pt x="201" y="9174"/>
                    <a:pt x="468" y="10008"/>
                    <a:pt x="868" y="11209"/>
                  </a:cubicBezTo>
                  <a:cubicBezTo>
                    <a:pt x="1635" y="13444"/>
                    <a:pt x="3103" y="15979"/>
                    <a:pt x="4204" y="17747"/>
                  </a:cubicBezTo>
                  <a:lnTo>
                    <a:pt x="9407" y="12243"/>
                  </a:lnTo>
                  <a:lnTo>
                    <a:pt x="12243" y="18848"/>
                  </a:lnTo>
                  <a:cubicBezTo>
                    <a:pt x="12243" y="18848"/>
                    <a:pt x="14478" y="18381"/>
                    <a:pt x="18848" y="15512"/>
                  </a:cubicBezTo>
                  <a:cubicBezTo>
                    <a:pt x="21583" y="13610"/>
                    <a:pt x="23851" y="11075"/>
                    <a:pt x="25386" y="8140"/>
                  </a:cubicBezTo>
                  <a:cubicBezTo>
                    <a:pt x="25386" y="8140"/>
                    <a:pt x="23751" y="2102"/>
                    <a:pt x="22984" y="1035"/>
                  </a:cubicBezTo>
                  <a:cubicBezTo>
                    <a:pt x="22183" y="1"/>
                    <a:pt x="14111" y="1"/>
                    <a:pt x="141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0"/>
            <p:cNvSpPr/>
            <p:nvPr/>
          </p:nvSpPr>
          <p:spPr>
            <a:xfrm>
              <a:off x="3608575" y="2548925"/>
              <a:ext cx="201000" cy="217325"/>
            </a:xfrm>
            <a:custGeom>
              <a:avLst/>
              <a:gdLst/>
              <a:ahLst/>
              <a:cxnLst/>
              <a:rect l="l" t="t" r="r" b="b"/>
              <a:pathLst>
                <a:path w="8040" h="8693" extrusionOk="0">
                  <a:moveTo>
                    <a:pt x="5204" y="1"/>
                  </a:moveTo>
                  <a:lnTo>
                    <a:pt x="1" y="5505"/>
                  </a:lnTo>
                  <a:cubicBezTo>
                    <a:pt x="868" y="6872"/>
                    <a:pt x="1502" y="7773"/>
                    <a:pt x="1502" y="7773"/>
                  </a:cubicBezTo>
                  <a:cubicBezTo>
                    <a:pt x="2844" y="8386"/>
                    <a:pt x="4264" y="8692"/>
                    <a:pt x="5715" y="8692"/>
                  </a:cubicBezTo>
                  <a:cubicBezTo>
                    <a:pt x="5922" y="8692"/>
                    <a:pt x="6130" y="8686"/>
                    <a:pt x="6339" y="8674"/>
                  </a:cubicBezTo>
                  <a:lnTo>
                    <a:pt x="8040" y="6606"/>
                  </a:lnTo>
                  <a:lnTo>
                    <a:pt x="52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0"/>
            <p:cNvSpPr/>
            <p:nvPr/>
          </p:nvSpPr>
          <p:spPr>
            <a:xfrm>
              <a:off x="3462650" y="2457200"/>
              <a:ext cx="184325" cy="491200"/>
            </a:xfrm>
            <a:custGeom>
              <a:avLst/>
              <a:gdLst/>
              <a:ahLst/>
              <a:cxnLst/>
              <a:rect l="l" t="t" r="r" b="b"/>
              <a:pathLst>
                <a:path w="7373" h="19648" extrusionOk="0">
                  <a:moveTo>
                    <a:pt x="1635" y="1"/>
                  </a:moveTo>
                  <a:cubicBezTo>
                    <a:pt x="1134" y="367"/>
                    <a:pt x="634" y="701"/>
                    <a:pt x="67" y="968"/>
                  </a:cubicBezTo>
                  <a:cubicBezTo>
                    <a:pt x="0" y="3770"/>
                    <a:pt x="134" y="6572"/>
                    <a:pt x="501" y="9374"/>
                  </a:cubicBezTo>
                  <a:cubicBezTo>
                    <a:pt x="1001" y="12910"/>
                    <a:pt x="2002" y="16379"/>
                    <a:pt x="3436" y="19648"/>
                  </a:cubicBezTo>
                  <a:cubicBezTo>
                    <a:pt x="4403" y="17246"/>
                    <a:pt x="5904" y="13677"/>
                    <a:pt x="7372" y="11442"/>
                  </a:cubicBezTo>
                  <a:cubicBezTo>
                    <a:pt x="7372" y="11442"/>
                    <a:pt x="3836" y="6539"/>
                    <a:pt x="2502" y="2602"/>
                  </a:cubicBezTo>
                  <a:cubicBezTo>
                    <a:pt x="2102" y="1402"/>
                    <a:pt x="1835" y="601"/>
                    <a:pt x="1635" y="1"/>
                  </a:cubicBezTo>
                  <a:close/>
                </a:path>
              </a:pathLst>
            </a:custGeom>
            <a:solidFill>
              <a:srgbClr val="D6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0"/>
            <p:cNvSpPr/>
            <p:nvPr/>
          </p:nvSpPr>
          <p:spPr>
            <a:xfrm>
              <a:off x="3113225" y="2523075"/>
              <a:ext cx="1396850" cy="1612275"/>
            </a:xfrm>
            <a:custGeom>
              <a:avLst/>
              <a:gdLst/>
              <a:ahLst/>
              <a:cxnLst/>
              <a:rect l="l" t="t" r="r" b="b"/>
              <a:pathLst>
                <a:path w="55874" h="64491" extrusionOk="0">
                  <a:moveTo>
                    <a:pt x="10275" y="1"/>
                  </a:moveTo>
                  <a:cubicBezTo>
                    <a:pt x="7940" y="901"/>
                    <a:pt x="5738" y="1635"/>
                    <a:pt x="5738" y="1635"/>
                  </a:cubicBezTo>
                  <a:cubicBezTo>
                    <a:pt x="5738" y="1635"/>
                    <a:pt x="3136" y="9741"/>
                    <a:pt x="1568" y="24385"/>
                  </a:cubicBezTo>
                  <a:cubicBezTo>
                    <a:pt x="1" y="39029"/>
                    <a:pt x="1368" y="60477"/>
                    <a:pt x="1568" y="61178"/>
                  </a:cubicBezTo>
                  <a:cubicBezTo>
                    <a:pt x="1769" y="61878"/>
                    <a:pt x="9074" y="64280"/>
                    <a:pt x="23751" y="64480"/>
                  </a:cubicBezTo>
                  <a:cubicBezTo>
                    <a:pt x="24265" y="64487"/>
                    <a:pt x="24775" y="64491"/>
                    <a:pt x="25281" y="64491"/>
                  </a:cubicBezTo>
                  <a:cubicBezTo>
                    <a:pt x="39239" y="64491"/>
                    <a:pt x="50228" y="61898"/>
                    <a:pt x="50904" y="60611"/>
                  </a:cubicBezTo>
                  <a:cubicBezTo>
                    <a:pt x="51637" y="59277"/>
                    <a:pt x="50103" y="51338"/>
                    <a:pt x="50136" y="43732"/>
                  </a:cubicBezTo>
                  <a:cubicBezTo>
                    <a:pt x="50203" y="36127"/>
                    <a:pt x="55874" y="4337"/>
                    <a:pt x="55874" y="4337"/>
                  </a:cubicBezTo>
                  <a:cubicBezTo>
                    <a:pt x="53139" y="3070"/>
                    <a:pt x="50303" y="1669"/>
                    <a:pt x="47868" y="434"/>
                  </a:cubicBezTo>
                  <a:cubicBezTo>
                    <a:pt x="46834" y="3136"/>
                    <a:pt x="43565" y="10642"/>
                    <a:pt x="37894" y="16446"/>
                  </a:cubicBezTo>
                  <a:cubicBezTo>
                    <a:pt x="30823" y="23684"/>
                    <a:pt x="19248" y="29589"/>
                    <a:pt x="19248" y="29589"/>
                  </a:cubicBezTo>
                  <a:cubicBezTo>
                    <a:pt x="15478" y="25719"/>
                    <a:pt x="12843" y="20849"/>
                    <a:pt x="11676" y="15545"/>
                  </a:cubicBezTo>
                  <a:cubicBezTo>
                    <a:pt x="10508" y="10141"/>
                    <a:pt x="10308" y="3904"/>
                    <a:pt x="10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0"/>
            <p:cNvSpPr/>
            <p:nvPr/>
          </p:nvSpPr>
          <p:spPr>
            <a:xfrm>
              <a:off x="3370900" y="2481375"/>
              <a:ext cx="939050" cy="781425"/>
            </a:xfrm>
            <a:custGeom>
              <a:avLst/>
              <a:gdLst/>
              <a:ahLst/>
              <a:cxnLst/>
              <a:rect l="l" t="t" r="r" b="b"/>
              <a:pathLst>
                <a:path w="37562" h="31257" extrusionOk="0">
                  <a:moveTo>
                    <a:pt x="33391" y="1"/>
                  </a:moveTo>
                  <a:cubicBezTo>
                    <a:pt x="31457" y="5505"/>
                    <a:pt x="28221" y="10475"/>
                    <a:pt x="23951" y="14445"/>
                  </a:cubicBezTo>
                  <a:cubicBezTo>
                    <a:pt x="21783" y="16513"/>
                    <a:pt x="19448" y="18414"/>
                    <a:pt x="16980" y="20149"/>
                  </a:cubicBezTo>
                  <a:cubicBezTo>
                    <a:pt x="12443" y="23251"/>
                    <a:pt x="9708" y="23951"/>
                    <a:pt x="9708" y="23951"/>
                  </a:cubicBezTo>
                  <a:cubicBezTo>
                    <a:pt x="8741" y="22250"/>
                    <a:pt x="7873" y="20482"/>
                    <a:pt x="7106" y="18681"/>
                  </a:cubicBezTo>
                  <a:cubicBezTo>
                    <a:pt x="5672" y="15412"/>
                    <a:pt x="4671" y="11943"/>
                    <a:pt x="4171" y="8374"/>
                  </a:cubicBezTo>
                  <a:cubicBezTo>
                    <a:pt x="3804" y="5605"/>
                    <a:pt x="3670" y="2803"/>
                    <a:pt x="3737" y="1"/>
                  </a:cubicBezTo>
                  <a:lnTo>
                    <a:pt x="3737" y="1"/>
                  </a:lnTo>
                  <a:cubicBezTo>
                    <a:pt x="2670" y="568"/>
                    <a:pt x="1302" y="1135"/>
                    <a:pt x="1" y="1635"/>
                  </a:cubicBezTo>
                  <a:cubicBezTo>
                    <a:pt x="1" y="5572"/>
                    <a:pt x="234" y="11776"/>
                    <a:pt x="1402" y="17213"/>
                  </a:cubicBezTo>
                  <a:cubicBezTo>
                    <a:pt x="2569" y="22517"/>
                    <a:pt x="5171" y="27354"/>
                    <a:pt x="8941" y="31257"/>
                  </a:cubicBezTo>
                  <a:cubicBezTo>
                    <a:pt x="8941" y="31257"/>
                    <a:pt x="20516" y="25352"/>
                    <a:pt x="27587" y="18114"/>
                  </a:cubicBezTo>
                  <a:cubicBezTo>
                    <a:pt x="33258" y="12276"/>
                    <a:pt x="36527" y="4804"/>
                    <a:pt x="37561" y="2102"/>
                  </a:cubicBezTo>
                  <a:cubicBezTo>
                    <a:pt x="35960" y="1302"/>
                    <a:pt x="34526" y="601"/>
                    <a:pt x="333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0"/>
            <p:cNvSpPr/>
            <p:nvPr/>
          </p:nvSpPr>
          <p:spPr>
            <a:xfrm>
              <a:off x="3633600" y="2162000"/>
              <a:ext cx="410325" cy="322800"/>
            </a:xfrm>
            <a:custGeom>
              <a:avLst/>
              <a:gdLst/>
              <a:ahLst/>
              <a:cxnLst/>
              <a:rect l="l" t="t" r="r" b="b"/>
              <a:pathLst>
                <a:path w="16413" h="12912" extrusionOk="0">
                  <a:moveTo>
                    <a:pt x="15278" y="0"/>
                  </a:moveTo>
                  <a:cubicBezTo>
                    <a:pt x="13610" y="1535"/>
                    <a:pt x="11842" y="2902"/>
                    <a:pt x="9974" y="4136"/>
                  </a:cubicBezTo>
                  <a:cubicBezTo>
                    <a:pt x="5404" y="7239"/>
                    <a:pt x="1868" y="8306"/>
                    <a:pt x="0" y="8673"/>
                  </a:cubicBezTo>
                  <a:cubicBezTo>
                    <a:pt x="901" y="9974"/>
                    <a:pt x="3003" y="12809"/>
                    <a:pt x="4570" y="12909"/>
                  </a:cubicBezTo>
                  <a:cubicBezTo>
                    <a:pt x="4594" y="12911"/>
                    <a:pt x="4619" y="12912"/>
                    <a:pt x="4645" y="12912"/>
                  </a:cubicBezTo>
                  <a:cubicBezTo>
                    <a:pt x="6833" y="12912"/>
                    <a:pt x="16412" y="7405"/>
                    <a:pt x="16412" y="7405"/>
                  </a:cubicBezTo>
                  <a:lnTo>
                    <a:pt x="15278" y="0"/>
                  </a:lnTo>
                  <a:close/>
                </a:path>
              </a:pathLst>
            </a:custGeom>
            <a:solidFill>
              <a:srgbClr val="FFB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0"/>
            <p:cNvSpPr/>
            <p:nvPr/>
          </p:nvSpPr>
          <p:spPr>
            <a:xfrm>
              <a:off x="3622750" y="1904300"/>
              <a:ext cx="392825" cy="474525"/>
            </a:xfrm>
            <a:custGeom>
              <a:avLst/>
              <a:gdLst/>
              <a:ahLst/>
              <a:cxnLst/>
              <a:rect l="l" t="t" r="r" b="b"/>
              <a:pathLst>
                <a:path w="15713" h="18981" extrusionOk="0">
                  <a:moveTo>
                    <a:pt x="14111" y="1"/>
                  </a:moveTo>
                  <a:lnTo>
                    <a:pt x="268" y="7206"/>
                  </a:lnTo>
                  <a:lnTo>
                    <a:pt x="1" y="18347"/>
                  </a:lnTo>
                  <a:cubicBezTo>
                    <a:pt x="1" y="18347"/>
                    <a:pt x="168" y="18581"/>
                    <a:pt x="434" y="18981"/>
                  </a:cubicBezTo>
                  <a:cubicBezTo>
                    <a:pt x="2302" y="18614"/>
                    <a:pt x="5838" y="17547"/>
                    <a:pt x="10408" y="14444"/>
                  </a:cubicBezTo>
                  <a:cubicBezTo>
                    <a:pt x="12276" y="13210"/>
                    <a:pt x="14044" y="11843"/>
                    <a:pt x="15712" y="10308"/>
                  </a:cubicBezTo>
                  <a:lnTo>
                    <a:pt x="14111" y="1"/>
                  </a:ln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0"/>
            <p:cNvSpPr/>
            <p:nvPr/>
          </p:nvSpPr>
          <p:spPr>
            <a:xfrm>
              <a:off x="3777025" y="997000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435" y="0"/>
                  </a:moveTo>
                  <a:cubicBezTo>
                    <a:pt x="134" y="200"/>
                    <a:pt x="1" y="334"/>
                    <a:pt x="1" y="334"/>
                  </a:cubicBezTo>
                  <a:cubicBezTo>
                    <a:pt x="1" y="334"/>
                    <a:pt x="168" y="200"/>
                    <a:pt x="435" y="0"/>
                  </a:cubicBez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0"/>
            <p:cNvSpPr/>
            <p:nvPr/>
          </p:nvSpPr>
          <p:spPr>
            <a:xfrm>
              <a:off x="3403425" y="917775"/>
              <a:ext cx="998250" cy="974875"/>
            </a:xfrm>
            <a:custGeom>
              <a:avLst/>
              <a:gdLst/>
              <a:ahLst/>
              <a:cxnLst/>
              <a:rect l="l" t="t" r="r" b="b"/>
              <a:pathLst>
                <a:path w="39930" h="38995" extrusionOk="0">
                  <a:moveTo>
                    <a:pt x="15379" y="3202"/>
                  </a:moveTo>
                  <a:lnTo>
                    <a:pt x="15379" y="3202"/>
                  </a:lnTo>
                  <a:cubicBezTo>
                    <a:pt x="15112" y="3403"/>
                    <a:pt x="14945" y="3503"/>
                    <a:pt x="14945" y="3503"/>
                  </a:cubicBezTo>
                  <a:cubicBezTo>
                    <a:pt x="14945" y="3503"/>
                    <a:pt x="15078" y="3369"/>
                    <a:pt x="15379" y="3202"/>
                  </a:cubicBezTo>
                  <a:close/>
                  <a:moveTo>
                    <a:pt x="15758" y="0"/>
                  </a:moveTo>
                  <a:cubicBezTo>
                    <a:pt x="14736" y="0"/>
                    <a:pt x="13344" y="234"/>
                    <a:pt x="11743" y="701"/>
                  </a:cubicBezTo>
                  <a:cubicBezTo>
                    <a:pt x="8540" y="1635"/>
                    <a:pt x="3036" y="3336"/>
                    <a:pt x="801" y="9807"/>
                  </a:cubicBezTo>
                  <a:cubicBezTo>
                    <a:pt x="134" y="11875"/>
                    <a:pt x="1" y="14077"/>
                    <a:pt x="368" y="16245"/>
                  </a:cubicBezTo>
                  <a:cubicBezTo>
                    <a:pt x="1035" y="13543"/>
                    <a:pt x="2102" y="10341"/>
                    <a:pt x="3837" y="8740"/>
                  </a:cubicBezTo>
                  <a:cubicBezTo>
                    <a:pt x="5938" y="6838"/>
                    <a:pt x="8474" y="5504"/>
                    <a:pt x="11242" y="4870"/>
                  </a:cubicBezTo>
                  <a:lnTo>
                    <a:pt x="11242" y="4870"/>
                  </a:lnTo>
                  <a:cubicBezTo>
                    <a:pt x="11242" y="4870"/>
                    <a:pt x="8741" y="10808"/>
                    <a:pt x="14344" y="11141"/>
                  </a:cubicBezTo>
                  <a:cubicBezTo>
                    <a:pt x="14660" y="11158"/>
                    <a:pt x="14966" y="11166"/>
                    <a:pt x="15264" y="11166"/>
                  </a:cubicBezTo>
                  <a:cubicBezTo>
                    <a:pt x="20290" y="11166"/>
                    <a:pt x="22817" y="8907"/>
                    <a:pt x="22817" y="8907"/>
                  </a:cubicBezTo>
                  <a:cubicBezTo>
                    <a:pt x="25753" y="10207"/>
                    <a:pt x="28421" y="12009"/>
                    <a:pt x="30723" y="14244"/>
                  </a:cubicBezTo>
                  <a:cubicBezTo>
                    <a:pt x="32824" y="16412"/>
                    <a:pt x="34459" y="19014"/>
                    <a:pt x="35526" y="21849"/>
                  </a:cubicBezTo>
                  <a:cubicBezTo>
                    <a:pt x="35526" y="21849"/>
                    <a:pt x="35093" y="27620"/>
                    <a:pt x="32591" y="30789"/>
                  </a:cubicBezTo>
                  <a:cubicBezTo>
                    <a:pt x="30990" y="32857"/>
                    <a:pt x="26753" y="36426"/>
                    <a:pt x="23985" y="38661"/>
                  </a:cubicBezTo>
                  <a:lnTo>
                    <a:pt x="25085" y="38995"/>
                  </a:lnTo>
                  <a:lnTo>
                    <a:pt x="33291" y="31990"/>
                  </a:lnTo>
                  <a:cubicBezTo>
                    <a:pt x="33291" y="31990"/>
                    <a:pt x="36360" y="28787"/>
                    <a:pt x="37561" y="24751"/>
                  </a:cubicBezTo>
                  <a:cubicBezTo>
                    <a:pt x="38262" y="22416"/>
                    <a:pt x="37895" y="19881"/>
                    <a:pt x="36560" y="17846"/>
                  </a:cubicBezTo>
                  <a:lnTo>
                    <a:pt x="36560" y="17846"/>
                  </a:lnTo>
                  <a:cubicBezTo>
                    <a:pt x="36560" y="17846"/>
                    <a:pt x="36588" y="17847"/>
                    <a:pt x="36639" y="17847"/>
                  </a:cubicBezTo>
                  <a:cubicBezTo>
                    <a:pt x="37095" y="17847"/>
                    <a:pt x="39389" y="17793"/>
                    <a:pt x="39629" y="16712"/>
                  </a:cubicBezTo>
                  <a:cubicBezTo>
                    <a:pt x="39929" y="15511"/>
                    <a:pt x="35259" y="14511"/>
                    <a:pt x="35259" y="14511"/>
                  </a:cubicBezTo>
                  <a:cubicBezTo>
                    <a:pt x="35259" y="14511"/>
                    <a:pt x="38161" y="14210"/>
                    <a:pt x="38228" y="13677"/>
                  </a:cubicBezTo>
                  <a:cubicBezTo>
                    <a:pt x="38295" y="13143"/>
                    <a:pt x="37528" y="12976"/>
                    <a:pt x="35526" y="12442"/>
                  </a:cubicBezTo>
                  <a:cubicBezTo>
                    <a:pt x="33525" y="11875"/>
                    <a:pt x="31490" y="10541"/>
                    <a:pt x="29856" y="7906"/>
                  </a:cubicBezTo>
                  <a:cubicBezTo>
                    <a:pt x="28188" y="5237"/>
                    <a:pt x="24252" y="4236"/>
                    <a:pt x="24252" y="4236"/>
                  </a:cubicBezTo>
                  <a:cubicBezTo>
                    <a:pt x="24252" y="4236"/>
                    <a:pt x="26753" y="4136"/>
                    <a:pt x="26753" y="3569"/>
                  </a:cubicBezTo>
                  <a:cubicBezTo>
                    <a:pt x="26787" y="3002"/>
                    <a:pt x="26320" y="2302"/>
                    <a:pt x="22017" y="1735"/>
                  </a:cubicBezTo>
                  <a:cubicBezTo>
                    <a:pt x="21583" y="1678"/>
                    <a:pt x="21148" y="1650"/>
                    <a:pt x="20713" y="1650"/>
                  </a:cubicBezTo>
                  <a:cubicBezTo>
                    <a:pt x="18838" y="1650"/>
                    <a:pt x="16976" y="2173"/>
                    <a:pt x="15379" y="3202"/>
                  </a:cubicBezTo>
                  <a:cubicBezTo>
                    <a:pt x="16179" y="2602"/>
                    <a:pt x="17714" y="1368"/>
                    <a:pt x="17547" y="701"/>
                  </a:cubicBezTo>
                  <a:cubicBezTo>
                    <a:pt x="17430" y="234"/>
                    <a:pt x="16780" y="0"/>
                    <a:pt x="15758" y="0"/>
                  </a:cubicBez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0"/>
            <p:cNvSpPr/>
            <p:nvPr/>
          </p:nvSpPr>
          <p:spPr>
            <a:xfrm>
              <a:off x="3412600" y="1038675"/>
              <a:ext cx="879000" cy="844800"/>
            </a:xfrm>
            <a:custGeom>
              <a:avLst/>
              <a:gdLst/>
              <a:ahLst/>
              <a:cxnLst/>
              <a:rect l="l" t="t" r="r" b="b"/>
              <a:pathLst>
                <a:path w="35160" h="33792" extrusionOk="0">
                  <a:moveTo>
                    <a:pt x="10875" y="1"/>
                  </a:moveTo>
                  <a:cubicBezTo>
                    <a:pt x="8107" y="635"/>
                    <a:pt x="5571" y="1969"/>
                    <a:pt x="3470" y="3870"/>
                  </a:cubicBezTo>
                  <a:cubicBezTo>
                    <a:pt x="1735" y="5472"/>
                    <a:pt x="668" y="8707"/>
                    <a:pt x="1" y="11376"/>
                  </a:cubicBezTo>
                  <a:cubicBezTo>
                    <a:pt x="401" y="13777"/>
                    <a:pt x="1268" y="16079"/>
                    <a:pt x="2503" y="18181"/>
                  </a:cubicBezTo>
                  <a:lnTo>
                    <a:pt x="13177" y="30690"/>
                  </a:lnTo>
                  <a:lnTo>
                    <a:pt x="23651" y="33792"/>
                  </a:lnTo>
                  <a:cubicBezTo>
                    <a:pt x="26386" y="31590"/>
                    <a:pt x="30623" y="28021"/>
                    <a:pt x="32224" y="25986"/>
                  </a:cubicBezTo>
                  <a:cubicBezTo>
                    <a:pt x="34726" y="22784"/>
                    <a:pt x="35159" y="17013"/>
                    <a:pt x="35159" y="17013"/>
                  </a:cubicBezTo>
                  <a:cubicBezTo>
                    <a:pt x="34092" y="14178"/>
                    <a:pt x="32457" y="11576"/>
                    <a:pt x="30356" y="9408"/>
                  </a:cubicBezTo>
                  <a:cubicBezTo>
                    <a:pt x="28054" y="7173"/>
                    <a:pt x="25386" y="5371"/>
                    <a:pt x="22450" y="4071"/>
                  </a:cubicBezTo>
                  <a:cubicBezTo>
                    <a:pt x="22450" y="4071"/>
                    <a:pt x="19927" y="6297"/>
                    <a:pt x="14908" y="6297"/>
                  </a:cubicBezTo>
                  <a:cubicBezTo>
                    <a:pt x="14607" y="6297"/>
                    <a:pt x="14297" y="6289"/>
                    <a:pt x="13977" y="6272"/>
                  </a:cubicBezTo>
                  <a:cubicBezTo>
                    <a:pt x="8374" y="5972"/>
                    <a:pt x="10875" y="1"/>
                    <a:pt x="10875" y="1"/>
                  </a:cubicBez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0"/>
            <p:cNvSpPr/>
            <p:nvPr/>
          </p:nvSpPr>
          <p:spPr>
            <a:xfrm>
              <a:off x="3354225" y="1315275"/>
              <a:ext cx="938200" cy="886775"/>
            </a:xfrm>
            <a:custGeom>
              <a:avLst/>
              <a:gdLst/>
              <a:ahLst/>
              <a:cxnLst/>
              <a:rect l="l" t="t" r="r" b="b"/>
              <a:pathLst>
                <a:path w="37528" h="35471" extrusionOk="0">
                  <a:moveTo>
                    <a:pt x="7700" y="1"/>
                  </a:moveTo>
                  <a:cubicBezTo>
                    <a:pt x="7676" y="1"/>
                    <a:pt x="7656" y="4"/>
                    <a:pt x="7640" y="12"/>
                  </a:cubicBezTo>
                  <a:cubicBezTo>
                    <a:pt x="7306" y="178"/>
                    <a:pt x="4704" y="3314"/>
                    <a:pt x="3737" y="5916"/>
                  </a:cubicBezTo>
                  <a:cubicBezTo>
                    <a:pt x="2736" y="8518"/>
                    <a:pt x="34" y="18558"/>
                    <a:pt x="1" y="23061"/>
                  </a:cubicBezTo>
                  <a:cubicBezTo>
                    <a:pt x="1" y="27565"/>
                    <a:pt x="2870" y="33936"/>
                    <a:pt x="3503" y="34570"/>
                  </a:cubicBezTo>
                  <a:cubicBezTo>
                    <a:pt x="4013" y="35106"/>
                    <a:pt x="5928" y="35471"/>
                    <a:pt x="9350" y="35471"/>
                  </a:cubicBezTo>
                  <a:cubicBezTo>
                    <a:pt x="10181" y="35471"/>
                    <a:pt x="11100" y="35449"/>
                    <a:pt x="12109" y="35404"/>
                  </a:cubicBezTo>
                  <a:cubicBezTo>
                    <a:pt x="17280" y="35170"/>
                    <a:pt x="22817" y="33469"/>
                    <a:pt x="24185" y="32535"/>
                  </a:cubicBezTo>
                  <a:cubicBezTo>
                    <a:pt x="25586" y="31601"/>
                    <a:pt x="26453" y="24896"/>
                    <a:pt x="26453" y="24896"/>
                  </a:cubicBezTo>
                  <a:cubicBezTo>
                    <a:pt x="26453" y="24896"/>
                    <a:pt x="27657" y="25237"/>
                    <a:pt x="29080" y="25237"/>
                  </a:cubicBezTo>
                  <a:cubicBezTo>
                    <a:pt x="30251" y="25237"/>
                    <a:pt x="31572" y="25006"/>
                    <a:pt x="32491" y="24162"/>
                  </a:cubicBezTo>
                  <a:cubicBezTo>
                    <a:pt x="34525" y="22261"/>
                    <a:pt x="37528" y="17657"/>
                    <a:pt x="36327" y="14922"/>
                  </a:cubicBezTo>
                  <a:cubicBezTo>
                    <a:pt x="35867" y="13832"/>
                    <a:pt x="34880" y="13419"/>
                    <a:pt x="33702" y="13419"/>
                  </a:cubicBezTo>
                  <a:cubicBezTo>
                    <a:pt x="31887" y="13419"/>
                    <a:pt x="29618" y="14398"/>
                    <a:pt x="28121" y="15389"/>
                  </a:cubicBezTo>
                  <a:cubicBezTo>
                    <a:pt x="25619" y="17024"/>
                    <a:pt x="25519" y="20560"/>
                    <a:pt x="24919" y="20860"/>
                  </a:cubicBezTo>
                  <a:cubicBezTo>
                    <a:pt x="24544" y="21039"/>
                    <a:pt x="23907" y="21123"/>
                    <a:pt x="23338" y="21123"/>
                  </a:cubicBezTo>
                  <a:cubicBezTo>
                    <a:pt x="22741" y="21123"/>
                    <a:pt x="22218" y="21031"/>
                    <a:pt x="22150" y="20860"/>
                  </a:cubicBezTo>
                  <a:cubicBezTo>
                    <a:pt x="22017" y="20526"/>
                    <a:pt x="23184" y="16056"/>
                    <a:pt x="24151" y="12220"/>
                  </a:cubicBezTo>
                  <a:cubicBezTo>
                    <a:pt x="25119" y="8418"/>
                    <a:pt x="26420" y="5515"/>
                    <a:pt x="26553" y="4682"/>
                  </a:cubicBezTo>
                  <a:cubicBezTo>
                    <a:pt x="26653" y="3848"/>
                    <a:pt x="25819" y="2613"/>
                    <a:pt x="24251" y="2213"/>
                  </a:cubicBezTo>
                  <a:cubicBezTo>
                    <a:pt x="23942" y="2129"/>
                    <a:pt x="23527" y="2098"/>
                    <a:pt x="23030" y="2098"/>
                  </a:cubicBezTo>
                  <a:cubicBezTo>
                    <a:pt x="21548" y="2098"/>
                    <a:pt x="19340" y="2378"/>
                    <a:pt x="17038" y="2378"/>
                  </a:cubicBezTo>
                  <a:cubicBezTo>
                    <a:pt x="16131" y="2378"/>
                    <a:pt x="15209" y="2335"/>
                    <a:pt x="14311" y="2213"/>
                  </a:cubicBezTo>
                  <a:cubicBezTo>
                    <a:pt x="10580" y="1671"/>
                    <a:pt x="8221" y="1"/>
                    <a:pt x="7700" y="1"/>
                  </a:cubicBezTo>
                  <a:close/>
                </a:path>
              </a:pathLst>
            </a:custGeom>
            <a:solidFill>
              <a:srgbClr val="FFB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0"/>
            <p:cNvSpPr/>
            <p:nvPr/>
          </p:nvSpPr>
          <p:spPr>
            <a:xfrm>
              <a:off x="3532700" y="1855925"/>
              <a:ext cx="328575" cy="126275"/>
            </a:xfrm>
            <a:custGeom>
              <a:avLst/>
              <a:gdLst/>
              <a:ahLst/>
              <a:cxnLst/>
              <a:rect l="l" t="t" r="r" b="b"/>
              <a:pathLst>
                <a:path w="13143" h="5051" extrusionOk="0">
                  <a:moveTo>
                    <a:pt x="12909" y="1"/>
                  </a:moveTo>
                  <a:cubicBezTo>
                    <a:pt x="11008" y="902"/>
                    <a:pt x="9007" y="1535"/>
                    <a:pt x="6972" y="1936"/>
                  </a:cubicBezTo>
                  <a:cubicBezTo>
                    <a:pt x="5547" y="2225"/>
                    <a:pt x="4110" y="2373"/>
                    <a:pt x="2668" y="2373"/>
                  </a:cubicBezTo>
                  <a:cubicBezTo>
                    <a:pt x="1780" y="2373"/>
                    <a:pt x="890" y="2317"/>
                    <a:pt x="0" y="2203"/>
                  </a:cubicBezTo>
                  <a:lnTo>
                    <a:pt x="0" y="2203"/>
                  </a:lnTo>
                  <a:cubicBezTo>
                    <a:pt x="300" y="3170"/>
                    <a:pt x="734" y="4071"/>
                    <a:pt x="1234" y="4938"/>
                  </a:cubicBezTo>
                  <a:cubicBezTo>
                    <a:pt x="1892" y="5013"/>
                    <a:pt x="2552" y="5050"/>
                    <a:pt x="3213" y="5050"/>
                  </a:cubicBezTo>
                  <a:cubicBezTo>
                    <a:pt x="4598" y="5050"/>
                    <a:pt x="5984" y="4887"/>
                    <a:pt x="7339" y="4571"/>
                  </a:cubicBezTo>
                  <a:cubicBezTo>
                    <a:pt x="9340" y="4104"/>
                    <a:pt x="11308" y="3370"/>
                    <a:pt x="13143" y="2436"/>
                  </a:cubicBezTo>
                  <a:cubicBezTo>
                    <a:pt x="13110" y="1635"/>
                    <a:pt x="13043" y="802"/>
                    <a:pt x="129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0"/>
            <p:cNvSpPr/>
            <p:nvPr/>
          </p:nvSpPr>
          <p:spPr>
            <a:xfrm>
              <a:off x="3563550" y="1916825"/>
              <a:ext cx="298575" cy="170125"/>
            </a:xfrm>
            <a:custGeom>
              <a:avLst/>
              <a:gdLst/>
              <a:ahLst/>
              <a:cxnLst/>
              <a:rect l="l" t="t" r="r" b="b"/>
              <a:pathLst>
                <a:path w="11943" h="6805" extrusionOk="0">
                  <a:moveTo>
                    <a:pt x="11909" y="0"/>
                  </a:moveTo>
                  <a:cubicBezTo>
                    <a:pt x="10074" y="934"/>
                    <a:pt x="8106" y="1635"/>
                    <a:pt x="6105" y="2135"/>
                  </a:cubicBezTo>
                  <a:cubicBezTo>
                    <a:pt x="4748" y="2452"/>
                    <a:pt x="3360" y="2600"/>
                    <a:pt x="1972" y="2600"/>
                  </a:cubicBezTo>
                  <a:cubicBezTo>
                    <a:pt x="1314" y="2600"/>
                    <a:pt x="655" y="2566"/>
                    <a:pt x="0" y="2502"/>
                  </a:cubicBezTo>
                  <a:lnTo>
                    <a:pt x="0" y="2502"/>
                  </a:lnTo>
                  <a:cubicBezTo>
                    <a:pt x="1001" y="4337"/>
                    <a:pt x="2302" y="6405"/>
                    <a:pt x="2636" y="6672"/>
                  </a:cubicBezTo>
                  <a:cubicBezTo>
                    <a:pt x="2769" y="6760"/>
                    <a:pt x="3110" y="6805"/>
                    <a:pt x="3589" y="6805"/>
                  </a:cubicBezTo>
                  <a:cubicBezTo>
                    <a:pt x="3829" y="6805"/>
                    <a:pt x="4103" y="6794"/>
                    <a:pt x="4404" y="6772"/>
                  </a:cubicBezTo>
                  <a:cubicBezTo>
                    <a:pt x="6585" y="3032"/>
                    <a:pt x="9786" y="2495"/>
                    <a:pt x="11394" y="2495"/>
                  </a:cubicBezTo>
                  <a:cubicBezTo>
                    <a:pt x="11507" y="2495"/>
                    <a:pt x="11612" y="2497"/>
                    <a:pt x="11709" y="2502"/>
                  </a:cubicBezTo>
                  <a:cubicBezTo>
                    <a:pt x="11876" y="1668"/>
                    <a:pt x="11942" y="834"/>
                    <a:pt x="119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0"/>
            <p:cNvSpPr/>
            <p:nvPr/>
          </p:nvSpPr>
          <p:spPr>
            <a:xfrm>
              <a:off x="3673625" y="1980150"/>
              <a:ext cx="182650" cy="106800"/>
            </a:xfrm>
            <a:custGeom>
              <a:avLst/>
              <a:gdLst/>
              <a:ahLst/>
              <a:cxnLst/>
              <a:rect l="l" t="t" r="r" b="b"/>
              <a:pathLst>
                <a:path w="7306" h="4272" extrusionOk="0">
                  <a:moveTo>
                    <a:pt x="7110" y="0"/>
                  </a:moveTo>
                  <a:cubicBezTo>
                    <a:pt x="5520" y="0"/>
                    <a:pt x="2239" y="435"/>
                    <a:pt x="1" y="4272"/>
                  </a:cubicBezTo>
                  <a:cubicBezTo>
                    <a:pt x="1602" y="4139"/>
                    <a:pt x="4037" y="3638"/>
                    <a:pt x="5738" y="2604"/>
                  </a:cubicBezTo>
                  <a:cubicBezTo>
                    <a:pt x="6605" y="2104"/>
                    <a:pt x="7072" y="1103"/>
                    <a:pt x="7306" y="2"/>
                  </a:cubicBezTo>
                  <a:cubicBezTo>
                    <a:pt x="7244" y="1"/>
                    <a:pt x="7178" y="0"/>
                    <a:pt x="7110" y="0"/>
                  </a:cubicBezTo>
                  <a:close/>
                </a:path>
              </a:pathLst>
            </a:custGeom>
            <a:solidFill>
              <a:srgbClr val="F77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0"/>
            <p:cNvSpPr/>
            <p:nvPr/>
          </p:nvSpPr>
          <p:spPr>
            <a:xfrm>
              <a:off x="3468650" y="1678800"/>
              <a:ext cx="173325" cy="164050"/>
            </a:xfrm>
            <a:custGeom>
              <a:avLst/>
              <a:gdLst/>
              <a:ahLst/>
              <a:cxnLst/>
              <a:rect l="l" t="t" r="r" b="b"/>
              <a:pathLst>
                <a:path w="6933" h="6562" extrusionOk="0">
                  <a:moveTo>
                    <a:pt x="4105" y="1"/>
                  </a:moveTo>
                  <a:cubicBezTo>
                    <a:pt x="2858" y="1"/>
                    <a:pt x="1" y="3553"/>
                    <a:pt x="194" y="4584"/>
                  </a:cubicBezTo>
                  <a:cubicBezTo>
                    <a:pt x="327" y="5435"/>
                    <a:pt x="2579" y="6561"/>
                    <a:pt x="4264" y="6561"/>
                  </a:cubicBezTo>
                  <a:cubicBezTo>
                    <a:pt x="4694" y="6561"/>
                    <a:pt x="5086" y="6488"/>
                    <a:pt x="5398" y="6319"/>
                  </a:cubicBezTo>
                  <a:cubicBezTo>
                    <a:pt x="6932" y="5451"/>
                    <a:pt x="5998" y="381"/>
                    <a:pt x="4230" y="14"/>
                  </a:cubicBezTo>
                  <a:cubicBezTo>
                    <a:pt x="4190" y="5"/>
                    <a:pt x="4148" y="1"/>
                    <a:pt x="4105" y="1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0"/>
            <p:cNvSpPr/>
            <p:nvPr/>
          </p:nvSpPr>
          <p:spPr>
            <a:xfrm>
              <a:off x="3781450" y="1738250"/>
              <a:ext cx="83525" cy="38750"/>
            </a:xfrm>
            <a:custGeom>
              <a:avLst/>
              <a:gdLst/>
              <a:ahLst/>
              <a:cxnLst/>
              <a:rect l="l" t="t" r="r" b="b"/>
              <a:pathLst>
                <a:path w="3341" h="1550" extrusionOk="0">
                  <a:moveTo>
                    <a:pt x="1520" y="0"/>
                  </a:moveTo>
                  <a:cubicBezTo>
                    <a:pt x="803" y="0"/>
                    <a:pt x="117" y="206"/>
                    <a:pt x="57" y="638"/>
                  </a:cubicBezTo>
                  <a:cubicBezTo>
                    <a:pt x="1" y="1207"/>
                    <a:pt x="935" y="1549"/>
                    <a:pt x="1801" y="1549"/>
                  </a:cubicBezTo>
                  <a:cubicBezTo>
                    <a:pt x="2459" y="1549"/>
                    <a:pt x="3078" y="1352"/>
                    <a:pt x="3193" y="905"/>
                  </a:cubicBezTo>
                  <a:cubicBezTo>
                    <a:pt x="3341" y="315"/>
                    <a:pt x="2407" y="0"/>
                    <a:pt x="1520" y="0"/>
                  </a:cubicBezTo>
                  <a:close/>
                </a:path>
              </a:pathLst>
            </a:custGeom>
            <a:solidFill>
              <a:srgbClr val="F77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0"/>
            <p:cNvSpPr/>
            <p:nvPr/>
          </p:nvSpPr>
          <p:spPr>
            <a:xfrm>
              <a:off x="3808425" y="1610600"/>
              <a:ext cx="57725" cy="74425"/>
            </a:xfrm>
            <a:custGeom>
              <a:avLst/>
              <a:gdLst/>
              <a:ahLst/>
              <a:cxnLst/>
              <a:rect l="l" t="t" r="r" b="b"/>
              <a:pathLst>
                <a:path w="2309" h="2977" extrusionOk="0">
                  <a:moveTo>
                    <a:pt x="1344" y="1"/>
                  </a:moveTo>
                  <a:cubicBezTo>
                    <a:pt x="486" y="1"/>
                    <a:pt x="1" y="2976"/>
                    <a:pt x="813" y="2976"/>
                  </a:cubicBezTo>
                  <a:cubicBezTo>
                    <a:pt x="821" y="2976"/>
                    <a:pt x="828" y="2976"/>
                    <a:pt x="836" y="2976"/>
                  </a:cubicBezTo>
                  <a:cubicBezTo>
                    <a:pt x="2116" y="2976"/>
                    <a:pt x="2309" y="206"/>
                    <a:pt x="1413" y="7"/>
                  </a:cubicBezTo>
                  <a:cubicBezTo>
                    <a:pt x="1390" y="3"/>
                    <a:pt x="1367" y="1"/>
                    <a:pt x="1344" y="1"/>
                  </a:cubicBez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0"/>
            <p:cNvSpPr/>
            <p:nvPr/>
          </p:nvSpPr>
          <p:spPr>
            <a:xfrm>
              <a:off x="3807050" y="1455625"/>
              <a:ext cx="106775" cy="81225"/>
            </a:xfrm>
            <a:custGeom>
              <a:avLst/>
              <a:gdLst/>
              <a:ahLst/>
              <a:cxnLst/>
              <a:rect l="l" t="t" r="r" b="b"/>
              <a:pathLst>
                <a:path w="4271" h="3249" extrusionOk="0">
                  <a:moveTo>
                    <a:pt x="1186" y="1"/>
                  </a:moveTo>
                  <a:cubicBezTo>
                    <a:pt x="697" y="1"/>
                    <a:pt x="342" y="618"/>
                    <a:pt x="201" y="1069"/>
                  </a:cubicBezTo>
                  <a:cubicBezTo>
                    <a:pt x="1" y="1569"/>
                    <a:pt x="601" y="2070"/>
                    <a:pt x="1402" y="2670"/>
                  </a:cubicBezTo>
                  <a:cubicBezTo>
                    <a:pt x="1906" y="3066"/>
                    <a:pt x="2391" y="3248"/>
                    <a:pt x="2814" y="3248"/>
                  </a:cubicBezTo>
                  <a:cubicBezTo>
                    <a:pt x="3175" y="3248"/>
                    <a:pt x="3491" y="3116"/>
                    <a:pt x="3737" y="2870"/>
                  </a:cubicBezTo>
                  <a:cubicBezTo>
                    <a:pt x="4270" y="2370"/>
                    <a:pt x="2136" y="368"/>
                    <a:pt x="1468" y="68"/>
                  </a:cubicBezTo>
                  <a:cubicBezTo>
                    <a:pt x="1370" y="22"/>
                    <a:pt x="1276" y="1"/>
                    <a:pt x="1186" y="1"/>
                  </a:cubicBez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0"/>
            <p:cNvSpPr/>
            <p:nvPr/>
          </p:nvSpPr>
          <p:spPr>
            <a:xfrm>
              <a:off x="4048900" y="1717350"/>
              <a:ext cx="121775" cy="162200"/>
            </a:xfrm>
            <a:custGeom>
              <a:avLst/>
              <a:gdLst/>
              <a:ahLst/>
              <a:cxnLst/>
              <a:rect l="l" t="t" r="r" b="b"/>
              <a:pathLst>
                <a:path w="4871" h="6488" extrusionOk="0">
                  <a:moveTo>
                    <a:pt x="4136" y="1"/>
                  </a:moveTo>
                  <a:cubicBezTo>
                    <a:pt x="3602" y="1"/>
                    <a:pt x="2952" y="766"/>
                    <a:pt x="2302" y="1741"/>
                  </a:cubicBezTo>
                  <a:cubicBezTo>
                    <a:pt x="1568" y="2842"/>
                    <a:pt x="0" y="5411"/>
                    <a:pt x="1001" y="6111"/>
                  </a:cubicBezTo>
                  <a:cubicBezTo>
                    <a:pt x="1325" y="6354"/>
                    <a:pt x="1606" y="6488"/>
                    <a:pt x="1884" y="6488"/>
                  </a:cubicBezTo>
                  <a:cubicBezTo>
                    <a:pt x="2294" y="6488"/>
                    <a:pt x="2700" y="6199"/>
                    <a:pt x="3236" y="5544"/>
                  </a:cubicBezTo>
                  <a:cubicBezTo>
                    <a:pt x="4137" y="4443"/>
                    <a:pt x="2936" y="3576"/>
                    <a:pt x="2936" y="3576"/>
                  </a:cubicBezTo>
                  <a:cubicBezTo>
                    <a:pt x="2936" y="3576"/>
                    <a:pt x="4870" y="240"/>
                    <a:pt x="4337" y="40"/>
                  </a:cubicBezTo>
                  <a:cubicBezTo>
                    <a:pt x="4272" y="13"/>
                    <a:pt x="4205" y="1"/>
                    <a:pt x="4136" y="1"/>
                  </a:cubicBezTo>
                  <a:close/>
                </a:path>
              </a:pathLst>
            </a:custGeom>
            <a:solidFill>
              <a:srgbClr val="EF84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0"/>
            <p:cNvSpPr/>
            <p:nvPr/>
          </p:nvSpPr>
          <p:spPr>
            <a:xfrm>
              <a:off x="3406725" y="1688025"/>
              <a:ext cx="82250" cy="47950"/>
            </a:xfrm>
            <a:custGeom>
              <a:avLst/>
              <a:gdLst/>
              <a:ahLst/>
              <a:cxnLst/>
              <a:rect l="l" t="t" r="r" b="b"/>
              <a:pathLst>
                <a:path w="3290" h="1918" extrusionOk="0">
                  <a:moveTo>
                    <a:pt x="838" y="1"/>
                  </a:moveTo>
                  <a:cubicBezTo>
                    <a:pt x="489" y="1"/>
                    <a:pt x="224" y="120"/>
                    <a:pt x="169" y="412"/>
                  </a:cubicBezTo>
                  <a:cubicBezTo>
                    <a:pt x="1" y="1182"/>
                    <a:pt x="1428" y="1917"/>
                    <a:pt x="2350" y="1917"/>
                  </a:cubicBezTo>
                  <a:cubicBezTo>
                    <a:pt x="2706" y="1917"/>
                    <a:pt x="2987" y="1807"/>
                    <a:pt x="3071" y="1547"/>
                  </a:cubicBezTo>
                  <a:cubicBezTo>
                    <a:pt x="3289" y="844"/>
                    <a:pt x="1765" y="1"/>
                    <a:pt x="838" y="1"/>
                  </a:cubicBezTo>
                  <a:close/>
                </a:path>
              </a:pathLst>
            </a:custGeom>
            <a:solidFill>
              <a:srgbClr val="F772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0"/>
            <p:cNvSpPr/>
            <p:nvPr/>
          </p:nvSpPr>
          <p:spPr>
            <a:xfrm>
              <a:off x="3488925" y="1583700"/>
              <a:ext cx="68475" cy="74425"/>
            </a:xfrm>
            <a:custGeom>
              <a:avLst/>
              <a:gdLst/>
              <a:ahLst/>
              <a:cxnLst/>
              <a:rect l="l" t="t" r="r" b="b"/>
              <a:pathLst>
                <a:path w="2739" h="2977" extrusionOk="0">
                  <a:moveTo>
                    <a:pt x="1770" y="1"/>
                  </a:moveTo>
                  <a:cubicBezTo>
                    <a:pt x="901" y="1"/>
                    <a:pt x="1" y="2440"/>
                    <a:pt x="1151" y="2951"/>
                  </a:cubicBezTo>
                  <a:cubicBezTo>
                    <a:pt x="1190" y="2968"/>
                    <a:pt x="1230" y="2976"/>
                    <a:pt x="1270" y="2976"/>
                  </a:cubicBezTo>
                  <a:cubicBezTo>
                    <a:pt x="2003" y="2976"/>
                    <a:pt x="2739" y="205"/>
                    <a:pt x="1885" y="16"/>
                  </a:cubicBezTo>
                  <a:cubicBezTo>
                    <a:pt x="1847" y="6"/>
                    <a:pt x="1808" y="1"/>
                    <a:pt x="1770" y="1"/>
                  </a:cubicBez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0"/>
            <p:cNvSpPr/>
            <p:nvPr/>
          </p:nvSpPr>
          <p:spPr>
            <a:xfrm>
              <a:off x="3469325" y="1431475"/>
              <a:ext cx="106750" cy="61825"/>
            </a:xfrm>
            <a:custGeom>
              <a:avLst/>
              <a:gdLst/>
              <a:ahLst/>
              <a:cxnLst/>
              <a:rect l="l" t="t" r="r" b="b"/>
              <a:pathLst>
                <a:path w="4270" h="2473" extrusionOk="0">
                  <a:moveTo>
                    <a:pt x="3469" y="0"/>
                  </a:moveTo>
                  <a:cubicBezTo>
                    <a:pt x="2769" y="0"/>
                    <a:pt x="0" y="901"/>
                    <a:pt x="234" y="1601"/>
                  </a:cubicBezTo>
                  <a:cubicBezTo>
                    <a:pt x="419" y="2132"/>
                    <a:pt x="963" y="2472"/>
                    <a:pt x="1765" y="2472"/>
                  </a:cubicBezTo>
                  <a:cubicBezTo>
                    <a:pt x="1972" y="2472"/>
                    <a:pt x="2196" y="2450"/>
                    <a:pt x="2435" y="2402"/>
                  </a:cubicBezTo>
                  <a:cubicBezTo>
                    <a:pt x="3436" y="2202"/>
                    <a:pt x="4170" y="2002"/>
                    <a:pt x="4203" y="1468"/>
                  </a:cubicBezTo>
                  <a:cubicBezTo>
                    <a:pt x="4270" y="901"/>
                    <a:pt x="4203" y="34"/>
                    <a:pt x="3469" y="0"/>
                  </a:cubicBez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0"/>
            <p:cNvSpPr/>
            <p:nvPr/>
          </p:nvSpPr>
          <p:spPr>
            <a:xfrm>
              <a:off x="4372450" y="2631500"/>
              <a:ext cx="940700" cy="1003225"/>
            </a:xfrm>
            <a:custGeom>
              <a:avLst/>
              <a:gdLst/>
              <a:ahLst/>
              <a:cxnLst/>
              <a:rect l="l" t="t" r="r" b="b"/>
              <a:pathLst>
                <a:path w="37628" h="40129" extrusionOk="0">
                  <a:moveTo>
                    <a:pt x="5505" y="0"/>
                  </a:moveTo>
                  <a:cubicBezTo>
                    <a:pt x="5505" y="0"/>
                    <a:pt x="2002" y="6805"/>
                    <a:pt x="1002" y="14477"/>
                  </a:cubicBezTo>
                  <a:cubicBezTo>
                    <a:pt x="1" y="22149"/>
                    <a:pt x="1002" y="27487"/>
                    <a:pt x="1002" y="27487"/>
                  </a:cubicBezTo>
                  <a:cubicBezTo>
                    <a:pt x="1002" y="27487"/>
                    <a:pt x="17680" y="30022"/>
                    <a:pt x="20249" y="40129"/>
                  </a:cubicBezTo>
                  <a:lnTo>
                    <a:pt x="37628" y="40129"/>
                  </a:lnTo>
                  <a:cubicBezTo>
                    <a:pt x="37628" y="40129"/>
                    <a:pt x="33758" y="24451"/>
                    <a:pt x="25452" y="14077"/>
                  </a:cubicBezTo>
                  <a:cubicBezTo>
                    <a:pt x="17146" y="3669"/>
                    <a:pt x="5505" y="0"/>
                    <a:pt x="55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0"/>
            <p:cNvSpPr/>
            <p:nvPr/>
          </p:nvSpPr>
          <p:spPr>
            <a:xfrm>
              <a:off x="3810400" y="3244100"/>
              <a:ext cx="707200" cy="924600"/>
            </a:xfrm>
            <a:custGeom>
              <a:avLst/>
              <a:gdLst/>
              <a:ahLst/>
              <a:cxnLst/>
              <a:rect l="l" t="t" r="r" b="b"/>
              <a:pathLst>
                <a:path w="28288" h="36984" extrusionOk="0">
                  <a:moveTo>
                    <a:pt x="16123" y="0"/>
                  </a:moveTo>
                  <a:cubicBezTo>
                    <a:pt x="15096" y="0"/>
                    <a:pt x="14069" y="27"/>
                    <a:pt x="13043" y="80"/>
                  </a:cubicBezTo>
                  <a:cubicBezTo>
                    <a:pt x="4270" y="514"/>
                    <a:pt x="0" y="2015"/>
                    <a:pt x="0" y="2015"/>
                  </a:cubicBezTo>
                  <a:cubicBezTo>
                    <a:pt x="534" y="13323"/>
                    <a:pt x="5271" y="36373"/>
                    <a:pt x="5271" y="36373"/>
                  </a:cubicBezTo>
                  <a:cubicBezTo>
                    <a:pt x="7424" y="36817"/>
                    <a:pt x="9851" y="36983"/>
                    <a:pt x="12278" y="36983"/>
                  </a:cubicBezTo>
                  <a:cubicBezTo>
                    <a:pt x="19514" y="36983"/>
                    <a:pt x="26753" y="35506"/>
                    <a:pt x="26753" y="35506"/>
                  </a:cubicBezTo>
                  <a:cubicBezTo>
                    <a:pt x="26753" y="35506"/>
                    <a:pt x="27086" y="32504"/>
                    <a:pt x="27520" y="25565"/>
                  </a:cubicBezTo>
                  <a:cubicBezTo>
                    <a:pt x="27920" y="18627"/>
                    <a:pt x="28287" y="1248"/>
                    <a:pt x="28287" y="1248"/>
                  </a:cubicBezTo>
                  <a:cubicBezTo>
                    <a:pt x="24289" y="422"/>
                    <a:pt x="20206" y="0"/>
                    <a:pt x="16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0"/>
            <p:cNvSpPr/>
            <p:nvPr/>
          </p:nvSpPr>
          <p:spPr>
            <a:xfrm>
              <a:off x="3907125" y="3318650"/>
              <a:ext cx="547925" cy="158800"/>
            </a:xfrm>
            <a:custGeom>
              <a:avLst/>
              <a:gdLst/>
              <a:ahLst/>
              <a:cxnLst/>
              <a:rect l="l" t="t" r="r" b="b"/>
              <a:pathLst>
                <a:path w="21917" h="6352" extrusionOk="0">
                  <a:moveTo>
                    <a:pt x="10275" y="1"/>
                  </a:moveTo>
                  <a:cubicBezTo>
                    <a:pt x="4104" y="1"/>
                    <a:pt x="434" y="1301"/>
                    <a:pt x="234" y="2135"/>
                  </a:cubicBezTo>
                  <a:cubicBezTo>
                    <a:pt x="1" y="2969"/>
                    <a:pt x="201" y="5404"/>
                    <a:pt x="634" y="5905"/>
                  </a:cubicBezTo>
                  <a:cubicBezTo>
                    <a:pt x="969" y="6239"/>
                    <a:pt x="3081" y="6351"/>
                    <a:pt x="6175" y="6351"/>
                  </a:cubicBezTo>
                  <a:cubicBezTo>
                    <a:pt x="7403" y="6351"/>
                    <a:pt x="8786" y="6333"/>
                    <a:pt x="10275" y="6305"/>
                  </a:cubicBezTo>
                  <a:cubicBezTo>
                    <a:pt x="15478" y="6205"/>
                    <a:pt x="20449" y="6138"/>
                    <a:pt x="21149" y="5071"/>
                  </a:cubicBezTo>
                  <a:cubicBezTo>
                    <a:pt x="21816" y="3970"/>
                    <a:pt x="21916" y="1135"/>
                    <a:pt x="21549" y="701"/>
                  </a:cubicBezTo>
                  <a:cubicBezTo>
                    <a:pt x="21216" y="234"/>
                    <a:pt x="17180" y="1"/>
                    <a:pt x="102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0"/>
            <p:cNvSpPr/>
            <p:nvPr/>
          </p:nvSpPr>
          <p:spPr>
            <a:xfrm>
              <a:off x="3809550" y="3573725"/>
              <a:ext cx="456200" cy="478675"/>
            </a:xfrm>
            <a:custGeom>
              <a:avLst/>
              <a:gdLst/>
              <a:ahLst/>
              <a:cxnLst/>
              <a:rect l="l" t="t" r="r" b="b"/>
              <a:pathLst>
                <a:path w="18248" h="19147" extrusionOk="0">
                  <a:moveTo>
                    <a:pt x="8925" y="1"/>
                  </a:moveTo>
                  <a:cubicBezTo>
                    <a:pt x="8504" y="1"/>
                    <a:pt x="8178" y="145"/>
                    <a:pt x="8007" y="505"/>
                  </a:cubicBezTo>
                  <a:cubicBezTo>
                    <a:pt x="7339" y="1873"/>
                    <a:pt x="11142" y="4308"/>
                    <a:pt x="11075" y="4608"/>
                  </a:cubicBezTo>
                  <a:cubicBezTo>
                    <a:pt x="11067" y="4644"/>
                    <a:pt x="11004" y="4660"/>
                    <a:pt x="10895" y="4660"/>
                  </a:cubicBezTo>
                  <a:cubicBezTo>
                    <a:pt x="10189" y="4660"/>
                    <a:pt x="7551" y="3959"/>
                    <a:pt x="5238" y="3207"/>
                  </a:cubicBezTo>
                  <a:cubicBezTo>
                    <a:pt x="3070" y="2502"/>
                    <a:pt x="2091" y="2436"/>
                    <a:pt x="1800" y="2436"/>
                  </a:cubicBezTo>
                  <a:cubicBezTo>
                    <a:pt x="1733" y="2436"/>
                    <a:pt x="1702" y="2440"/>
                    <a:pt x="1702" y="2440"/>
                  </a:cubicBezTo>
                  <a:cubicBezTo>
                    <a:pt x="1702" y="2440"/>
                    <a:pt x="268" y="3241"/>
                    <a:pt x="635" y="4608"/>
                  </a:cubicBezTo>
                  <a:cubicBezTo>
                    <a:pt x="1035" y="5942"/>
                    <a:pt x="1902" y="6143"/>
                    <a:pt x="1902" y="6610"/>
                  </a:cubicBezTo>
                  <a:cubicBezTo>
                    <a:pt x="1902" y="7043"/>
                    <a:pt x="1" y="8077"/>
                    <a:pt x="568" y="9612"/>
                  </a:cubicBezTo>
                  <a:cubicBezTo>
                    <a:pt x="1168" y="11113"/>
                    <a:pt x="2202" y="11413"/>
                    <a:pt x="2102" y="11947"/>
                  </a:cubicBezTo>
                  <a:cubicBezTo>
                    <a:pt x="2002" y="12514"/>
                    <a:pt x="1168" y="13715"/>
                    <a:pt x="1902" y="14449"/>
                  </a:cubicBezTo>
                  <a:cubicBezTo>
                    <a:pt x="2636" y="15182"/>
                    <a:pt x="3270" y="15149"/>
                    <a:pt x="3236" y="15916"/>
                  </a:cubicBezTo>
                  <a:cubicBezTo>
                    <a:pt x="3203" y="16683"/>
                    <a:pt x="3203" y="18818"/>
                    <a:pt x="7039" y="19119"/>
                  </a:cubicBezTo>
                  <a:cubicBezTo>
                    <a:pt x="7283" y="19137"/>
                    <a:pt x="7538" y="19146"/>
                    <a:pt x="7803" y="19146"/>
                  </a:cubicBezTo>
                  <a:cubicBezTo>
                    <a:pt x="11742" y="19146"/>
                    <a:pt x="17747" y="17184"/>
                    <a:pt x="17747" y="17184"/>
                  </a:cubicBezTo>
                  <a:lnTo>
                    <a:pt x="18247" y="9178"/>
                  </a:lnTo>
                  <a:lnTo>
                    <a:pt x="18247" y="9178"/>
                  </a:lnTo>
                  <a:cubicBezTo>
                    <a:pt x="18164" y="9188"/>
                    <a:pt x="18081" y="9193"/>
                    <a:pt x="17999" y="9193"/>
                  </a:cubicBezTo>
                  <a:cubicBezTo>
                    <a:pt x="17000" y="9193"/>
                    <a:pt x="16136" y="8461"/>
                    <a:pt x="16012" y="7444"/>
                  </a:cubicBezTo>
                  <a:cubicBezTo>
                    <a:pt x="15612" y="5475"/>
                    <a:pt x="15345" y="2774"/>
                    <a:pt x="13510" y="1873"/>
                  </a:cubicBezTo>
                  <a:cubicBezTo>
                    <a:pt x="12148" y="1204"/>
                    <a:pt x="10140" y="1"/>
                    <a:pt x="8925" y="1"/>
                  </a:cubicBezTo>
                  <a:close/>
                </a:path>
              </a:pathLst>
            </a:custGeom>
            <a:solidFill>
              <a:srgbClr val="FFBB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0"/>
            <p:cNvSpPr/>
            <p:nvPr/>
          </p:nvSpPr>
          <p:spPr>
            <a:xfrm>
              <a:off x="4196500" y="3634700"/>
              <a:ext cx="1136675" cy="457400"/>
            </a:xfrm>
            <a:custGeom>
              <a:avLst/>
              <a:gdLst/>
              <a:ahLst/>
              <a:cxnLst/>
              <a:rect l="l" t="t" r="r" b="b"/>
              <a:pathLst>
                <a:path w="45467" h="18296" extrusionOk="0">
                  <a:moveTo>
                    <a:pt x="27287" y="1"/>
                  </a:moveTo>
                  <a:cubicBezTo>
                    <a:pt x="27287" y="1"/>
                    <a:pt x="28221" y="2102"/>
                    <a:pt x="25552" y="4304"/>
                  </a:cubicBezTo>
                  <a:cubicBezTo>
                    <a:pt x="24584" y="5102"/>
                    <a:pt x="21274" y="5357"/>
                    <a:pt x="17448" y="5357"/>
                  </a:cubicBezTo>
                  <a:cubicBezTo>
                    <a:pt x="10722" y="5357"/>
                    <a:pt x="2402" y="4571"/>
                    <a:pt x="2402" y="4571"/>
                  </a:cubicBezTo>
                  <a:cubicBezTo>
                    <a:pt x="2402" y="4571"/>
                    <a:pt x="1" y="11276"/>
                    <a:pt x="1635" y="16813"/>
                  </a:cubicBezTo>
                  <a:cubicBezTo>
                    <a:pt x="1635" y="16813"/>
                    <a:pt x="10886" y="18296"/>
                    <a:pt x="20463" y="18296"/>
                  </a:cubicBezTo>
                  <a:cubicBezTo>
                    <a:pt x="25252" y="18296"/>
                    <a:pt x="30122" y="17925"/>
                    <a:pt x="33958" y="16813"/>
                  </a:cubicBezTo>
                  <a:cubicBezTo>
                    <a:pt x="45466" y="13477"/>
                    <a:pt x="45333" y="3670"/>
                    <a:pt x="44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47" name="Google Shape;1047;p10"/>
          <p:cNvSpPr txBox="1">
            <a:spLocks noGrp="1"/>
          </p:cNvSpPr>
          <p:nvPr>
            <p:ph type="subTitle" idx="1"/>
          </p:nvPr>
        </p:nvSpPr>
        <p:spPr>
          <a:xfrm>
            <a:off x="1207775" y="2327313"/>
            <a:ext cx="3065700" cy="135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48" name="Google Shape;1048;p10"/>
          <p:cNvSpPr txBox="1">
            <a:spLocks noGrp="1"/>
          </p:cNvSpPr>
          <p:nvPr>
            <p:ph type="title"/>
          </p:nvPr>
        </p:nvSpPr>
        <p:spPr>
          <a:xfrm>
            <a:off x="1207775" y="1747238"/>
            <a:ext cx="3065700" cy="58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528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129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">
  <p:cSld name="Four Columns">
    <p:bg>
      <p:bgPr>
        <a:solidFill>
          <a:schemeClr val="accent1"/>
        </a:solidFill>
        <a:effectLst/>
      </p:bgPr>
    </p:bg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15"/>
          <p:cNvSpPr/>
          <p:nvPr/>
        </p:nvSpPr>
        <p:spPr>
          <a:xfrm>
            <a:off x="7691227" y="3381479"/>
            <a:ext cx="470847" cy="626957"/>
          </a:xfrm>
          <a:custGeom>
            <a:avLst/>
            <a:gdLst/>
            <a:ahLst/>
            <a:cxnLst/>
            <a:rect l="l" t="t" r="r" b="b"/>
            <a:pathLst>
              <a:path w="6171" h="8217" extrusionOk="0">
                <a:moveTo>
                  <a:pt x="5126" y="1"/>
                </a:moveTo>
                <a:cubicBezTo>
                  <a:pt x="4950" y="1"/>
                  <a:pt x="4773" y="50"/>
                  <a:pt x="4619" y="150"/>
                </a:cubicBezTo>
                <a:cubicBezTo>
                  <a:pt x="4236" y="376"/>
                  <a:pt x="3992" y="812"/>
                  <a:pt x="3765" y="1195"/>
                </a:cubicBezTo>
                <a:cubicBezTo>
                  <a:pt x="3451" y="1666"/>
                  <a:pt x="3155" y="2154"/>
                  <a:pt x="2841" y="2642"/>
                </a:cubicBezTo>
                <a:cubicBezTo>
                  <a:pt x="2214" y="3653"/>
                  <a:pt x="1604" y="4647"/>
                  <a:pt x="1011" y="5675"/>
                </a:cubicBezTo>
                <a:cubicBezTo>
                  <a:pt x="610" y="6373"/>
                  <a:pt x="0" y="7401"/>
                  <a:pt x="889" y="8011"/>
                </a:cubicBezTo>
                <a:cubicBezTo>
                  <a:pt x="1105" y="8146"/>
                  <a:pt x="1349" y="8216"/>
                  <a:pt x="1592" y="8216"/>
                </a:cubicBezTo>
                <a:cubicBezTo>
                  <a:pt x="1820" y="8216"/>
                  <a:pt x="2047" y="8155"/>
                  <a:pt x="2249" y="8029"/>
                </a:cubicBezTo>
                <a:cubicBezTo>
                  <a:pt x="2667" y="7802"/>
                  <a:pt x="2946" y="7384"/>
                  <a:pt x="3225" y="6983"/>
                </a:cubicBezTo>
                <a:cubicBezTo>
                  <a:pt x="3608" y="6442"/>
                  <a:pt x="3957" y="5867"/>
                  <a:pt x="4306" y="5292"/>
                </a:cubicBezTo>
                <a:cubicBezTo>
                  <a:pt x="4654" y="4751"/>
                  <a:pt x="4968" y="4176"/>
                  <a:pt x="5229" y="3584"/>
                </a:cubicBezTo>
                <a:cubicBezTo>
                  <a:pt x="5264" y="3503"/>
                  <a:pt x="5185" y="3438"/>
                  <a:pt x="5107" y="3438"/>
                </a:cubicBezTo>
                <a:cubicBezTo>
                  <a:pt x="5066" y="3438"/>
                  <a:pt x="5027" y="3455"/>
                  <a:pt x="5003" y="3496"/>
                </a:cubicBezTo>
                <a:cubicBezTo>
                  <a:pt x="4480" y="4298"/>
                  <a:pt x="4027" y="5135"/>
                  <a:pt x="3504" y="5954"/>
                </a:cubicBezTo>
                <a:cubicBezTo>
                  <a:pt x="3260" y="6338"/>
                  <a:pt x="3016" y="6721"/>
                  <a:pt x="2754" y="7087"/>
                </a:cubicBezTo>
                <a:cubicBezTo>
                  <a:pt x="2528" y="7401"/>
                  <a:pt x="2249" y="7732"/>
                  <a:pt x="1883" y="7854"/>
                </a:cubicBezTo>
                <a:cubicBezTo>
                  <a:pt x="1785" y="7887"/>
                  <a:pt x="1686" y="7902"/>
                  <a:pt x="1588" y="7902"/>
                </a:cubicBezTo>
                <a:cubicBezTo>
                  <a:pt x="1267" y="7902"/>
                  <a:pt x="962" y="7734"/>
                  <a:pt x="802" y="7453"/>
                </a:cubicBezTo>
                <a:cubicBezTo>
                  <a:pt x="610" y="7070"/>
                  <a:pt x="854" y="6634"/>
                  <a:pt x="1029" y="6285"/>
                </a:cubicBezTo>
                <a:cubicBezTo>
                  <a:pt x="1464" y="5466"/>
                  <a:pt x="1987" y="4664"/>
                  <a:pt x="2475" y="3862"/>
                </a:cubicBezTo>
                <a:cubicBezTo>
                  <a:pt x="2963" y="3078"/>
                  <a:pt x="3469" y="2241"/>
                  <a:pt x="3992" y="1440"/>
                </a:cubicBezTo>
                <a:cubicBezTo>
                  <a:pt x="4218" y="1108"/>
                  <a:pt x="4428" y="655"/>
                  <a:pt x="4776" y="446"/>
                </a:cubicBezTo>
                <a:cubicBezTo>
                  <a:pt x="4881" y="373"/>
                  <a:pt x="4999" y="339"/>
                  <a:pt x="5117" y="339"/>
                </a:cubicBezTo>
                <a:cubicBezTo>
                  <a:pt x="5392" y="339"/>
                  <a:pt x="5662" y="524"/>
                  <a:pt x="5735" y="829"/>
                </a:cubicBezTo>
                <a:cubicBezTo>
                  <a:pt x="5822" y="1248"/>
                  <a:pt x="5456" y="1684"/>
                  <a:pt x="5264" y="2015"/>
                </a:cubicBezTo>
                <a:cubicBezTo>
                  <a:pt x="5020" y="2433"/>
                  <a:pt x="4794" y="2851"/>
                  <a:pt x="4550" y="3270"/>
                </a:cubicBezTo>
                <a:cubicBezTo>
                  <a:pt x="4079" y="4089"/>
                  <a:pt x="3608" y="4891"/>
                  <a:pt x="3120" y="5675"/>
                </a:cubicBezTo>
                <a:cubicBezTo>
                  <a:pt x="2927" y="5979"/>
                  <a:pt x="2701" y="6424"/>
                  <a:pt x="2348" y="6424"/>
                </a:cubicBezTo>
                <a:cubicBezTo>
                  <a:pt x="2255" y="6424"/>
                  <a:pt x="2152" y="6393"/>
                  <a:pt x="2040" y="6320"/>
                </a:cubicBezTo>
                <a:cubicBezTo>
                  <a:pt x="1761" y="6163"/>
                  <a:pt x="1865" y="5884"/>
                  <a:pt x="2005" y="5675"/>
                </a:cubicBezTo>
                <a:cubicBezTo>
                  <a:pt x="2162" y="5449"/>
                  <a:pt x="2301" y="5240"/>
                  <a:pt x="2440" y="5013"/>
                </a:cubicBezTo>
                <a:cubicBezTo>
                  <a:pt x="3051" y="4141"/>
                  <a:pt x="3591" y="3218"/>
                  <a:pt x="4062" y="2259"/>
                </a:cubicBezTo>
                <a:cubicBezTo>
                  <a:pt x="4099" y="2159"/>
                  <a:pt x="4020" y="2077"/>
                  <a:pt x="3940" y="2077"/>
                </a:cubicBezTo>
                <a:cubicBezTo>
                  <a:pt x="3909" y="2077"/>
                  <a:pt x="3877" y="2090"/>
                  <a:pt x="3852" y="2119"/>
                </a:cubicBezTo>
                <a:cubicBezTo>
                  <a:pt x="3225" y="3130"/>
                  <a:pt x="2667" y="4159"/>
                  <a:pt x="2022" y="5118"/>
                </a:cubicBezTo>
                <a:cubicBezTo>
                  <a:pt x="1796" y="5449"/>
                  <a:pt x="1429" y="5850"/>
                  <a:pt x="1586" y="6285"/>
                </a:cubicBezTo>
                <a:cubicBezTo>
                  <a:pt x="1741" y="6566"/>
                  <a:pt x="2054" y="6734"/>
                  <a:pt x="2379" y="6734"/>
                </a:cubicBezTo>
                <a:cubicBezTo>
                  <a:pt x="2457" y="6734"/>
                  <a:pt x="2537" y="6724"/>
                  <a:pt x="2615" y="6704"/>
                </a:cubicBezTo>
                <a:cubicBezTo>
                  <a:pt x="3016" y="6547"/>
                  <a:pt x="3242" y="6059"/>
                  <a:pt x="3451" y="5710"/>
                </a:cubicBezTo>
                <a:cubicBezTo>
                  <a:pt x="3765" y="5222"/>
                  <a:pt x="4062" y="4717"/>
                  <a:pt x="4375" y="4211"/>
                </a:cubicBezTo>
                <a:cubicBezTo>
                  <a:pt x="4672" y="3706"/>
                  <a:pt x="4968" y="3218"/>
                  <a:pt x="5247" y="2729"/>
                </a:cubicBezTo>
                <a:cubicBezTo>
                  <a:pt x="5543" y="2294"/>
                  <a:pt x="5787" y="1840"/>
                  <a:pt x="6014" y="1352"/>
                </a:cubicBezTo>
                <a:cubicBezTo>
                  <a:pt x="6171" y="969"/>
                  <a:pt x="6066" y="516"/>
                  <a:pt x="5752" y="237"/>
                </a:cubicBezTo>
                <a:cubicBezTo>
                  <a:pt x="5577" y="81"/>
                  <a:pt x="5352" y="1"/>
                  <a:pt x="512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15"/>
          <p:cNvSpPr/>
          <p:nvPr/>
        </p:nvSpPr>
        <p:spPr>
          <a:xfrm rot="-926352">
            <a:off x="7437927" y="3039529"/>
            <a:ext cx="470853" cy="626965"/>
          </a:xfrm>
          <a:custGeom>
            <a:avLst/>
            <a:gdLst/>
            <a:ahLst/>
            <a:cxnLst/>
            <a:rect l="l" t="t" r="r" b="b"/>
            <a:pathLst>
              <a:path w="6171" h="8217" extrusionOk="0">
                <a:moveTo>
                  <a:pt x="5126" y="1"/>
                </a:moveTo>
                <a:cubicBezTo>
                  <a:pt x="4950" y="1"/>
                  <a:pt x="4773" y="50"/>
                  <a:pt x="4619" y="150"/>
                </a:cubicBezTo>
                <a:cubicBezTo>
                  <a:pt x="4236" y="376"/>
                  <a:pt x="3992" y="812"/>
                  <a:pt x="3765" y="1195"/>
                </a:cubicBezTo>
                <a:cubicBezTo>
                  <a:pt x="3451" y="1666"/>
                  <a:pt x="3155" y="2154"/>
                  <a:pt x="2841" y="2642"/>
                </a:cubicBezTo>
                <a:cubicBezTo>
                  <a:pt x="2214" y="3653"/>
                  <a:pt x="1604" y="4647"/>
                  <a:pt x="1011" y="5675"/>
                </a:cubicBezTo>
                <a:cubicBezTo>
                  <a:pt x="610" y="6373"/>
                  <a:pt x="0" y="7401"/>
                  <a:pt x="889" y="8011"/>
                </a:cubicBezTo>
                <a:cubicBezTo>
                  <a:pt x="1105" y="8146"/>
                  <a:pt x="1349" y="8216"/>
                  <a:pt x="1592" y="8216"/>
                </a:cubicBezTo>
                <a:cubicBezTo>
                  <a:pt x="1820" y="8216"/>
                  <a:pt x="2047" y="8155"/>
                  <a:pt x="2249" y="8029"/>
                </a:cubicBezTo>
                <a:cubicBezTo>
                  <a:pt x="2667" y="7802"/>
                  <a:pt x="2946" y="7384"/>
                  <a:pt x="3225" y="6983"/>
                </a:cubicBezTo>
                <a:cubicBezTo>
                  <a:pt x="3608" y="6442"/>
                  <a:pt x="3957" y="5867"/>
                  <a:pt x="4306" y="5292"/>
                </a:cubicBezTo>
                <a:cubicBezTo>
                  <a:pt x="4654" y="4751"/>
                  <a:pt x="4968" y="4176"/>
                  <a:pt x="5229" y="3584"/>
                </a:cubicBezTo>
                <a:cubicBezTo>
                  <a:pt x="5264" y="3503"/>
                  <a:pt x="5185" y="3438"/>
                  <a:pt x="5107" y="3438"/>
                </a:cubicBezTo>
                <a:cubicBezTo>
                  <a:pt x="5066" y="3438"/>
                  <a:pt x="5027" y="3455"/>
                  <a:pt x="5003" y="3496"/>
                </a:cubicBezTo>
                <a:cubicBezTo>
                  <a:pt x="4480" y="4298"/>
                  <a:pt x="4027" y="5135"/>
                  <a:pt x="3504" y="5954"/>
                </a:cubicBezTo>
                <a:cubicBezTo>
                  <a:pt x="3260" y="6338"/>
                  <a:pt x="3016" y="6721"/>
                  <a:pt x="2754" y="7087"/>
                </a:cubicBezTo>
                <a:cubicBezTo>
                  <a:pt x="2528" y="7401"/>
                  <a:pt x="2249" y="7732"/>
                  <a:pt x="1883" y="7854"/>
                </a:cubicBezTo>
                <a:cubicBezTo>
                  <a:pt x="1785" y="7887"/>
                  <a:pt x="1686" y="7902"/>
                  <a:pt x="1588" y="7902"/>
                </a:cubicBezTo>
                <a:cubicBezTo>
                  <a:pt x="1267" y="7902"/>
                  <a:pt x="962" y="7734"/>
                  <a:pt x="802" y="7453"/>
                </a:cubicBezTo>
                <a:cubicBezTo>
                  <a:pt x="610" y="7070"/>
                  <a:pt x="854" y="6634"/>
                  <a:pt x="1029" y="6285"/>
                </a:cubicBezTo>
                <a:cubicBezTo>
                  <a:pt x="1464" y="5466"/>
                  <a:pt x="1987" y="4664"/>
                  <a:pt x="2475" y="3862"/>
                </a:cubicBezTo>
                <a:cubicBezTo>
                  <a:pt x="2963" y="3078"/>
                  <a:pt x="3469" y="2241"/>
                  <a:pt x="3992" y="1440"/>
                </a:cubicBezTo>
                <a:cubicBezTo>
                  <a:pt x="4218" y="1108"/>
                  <a:pt x="4428" y="655"/>
                  <a:pt x="4776" y="446"/>
                </a:cubicBezTo>
                <a:cubicBezTo>
                  <a:pt x="4881" y="373"/>
                  <a:pt x="4999" y="339"/>
                  <a:pt x="5117" y="339"/>
                </a:cubicBezTo>
                <a:cubicBezTo>
                  <a:pt x="5392" y="339"/>
                  <a:pt x="5662" y="524"/>
                  <a:pt x="5735" y="829"/>
                </a:cubicBezTo>
                <a:cubicBezTo>
                  <a:pt x="5822" y="1248"/>
                  <a:pt x="5456" y="1684"/>
                  <a:pt x="5264" y="2015"/>
                </a:cubicBezTo>
                <a:cubicBezTo>
                  <a:pt x="5020" y="2433"/>
                  <a:pt x="4794" y="2851"/>
                  <a:pt x="4550" y="3270"/>
                </a:cubicBezTo>
                <a:cubicBezTo>
                  <a:pt x="4079" y="4089"/>
                  <a:pt x="3608" y="4891"/>
                  <a:pt x="3120" y="5675"/>
                </a:cubicBezTo>
                <a:cubicBezTo>
                  <a:pt x="2927" y="5979"/>
                  <a:pt x="2701" y="6424"/>
                  <a:pt x="2348" y="6424"/>
                </a:cubicBezTo>
                <a:cubicBezTo>
                  <a:pt x="2255" y="6424"/>
                  <a:pt x="2152" y="6393"/>
                  <a:pt x="2040" y="6320"/>
                </a:cubicBezTo>
                <a:cubicBezTo>
                  <a:pt x="1761" y="6163"/>
                  <a:pt x="1865" y="5884"/>
                  <a:pt x="2005" y="5675"/>
                </a:cubicBezTo>
                <a:cubicBezTo>
                  <a:pt x="2162" y="5449"/>
                  <a:pt x="2301" y="5240"/>
                  <a:pt x="2440" y="5013"/>
                </a:cubicBezTo>
                <a:cubicBezTo>
                  <a:pt x="3051" y="4141"/>
                  <a:pt x="3591" y="3218"/>
                  <a:pt x="4062" y="2259"/>
                </a:cubicBezTo>
                <a:cubicBezTo>
                  <a:pt x="4099" y="2159"/>
                  <a:pt x="4020" y="2077"/>
                  <a:pt x="3940" y="2077"/>
                </a:cubicBezTo>
                <a:cubicBezTo>
                  <a:pt x="3909" y="2077"/>
                  <a:pt x="3877" y="2090"/>
                  <a:pt x="3852" y="2119"/>
                </a:cubicBezTo>
                <a:cubicBezTo>
                  <a:pt x="3225" y="3130"/>
                  <a:pt x="2667" y="4159"/>
                  <a:pt x="2022" y="5118"/>
                </a:cubicBezTo>
                <a:cubicBezTo>
                  <a:pt x="1796" y="5449"/>
                  <a:pt x="1429" y="5850"/>
                  <a:pt x="1586" y="6285"/>
                </a:cubicBezTo>
                <a:cubicBezTo>
                  <a:pt x="1741" y="6566"/>
                  <a:pt x="2054" y="6734"/>
                  <a:pt x="2379" y="6734"/>
                </a:cubicBezTo>
                <a:cubicBezTo>
                  <a:pt x="2457" y="6734"/>
                  <a:pt x="2537" y="6724"/>
                  <a:pt x="2615" y="6704"/>
                </a:cubicBezTo>
                <a:cubicBezTo>
                  <a:pt x="3016" y="6547"/>
                  <a:pt x="3242" y="6059"/>
                  <a:pt x="3451" y="5710"/>
                </a:cubicBezTo>
                <a:cubicBezTo>
                  <a:pt x="3765" y="5222"/>
                  <a:pt x="4062" y="4717"/>
                  <a:pt x="4375" y="4211"/>
                </a:cubicBezTo>
                <a:cubicBezTo>
                  <a:pt x="4672" y="3706"/>
                  <a:pt x="4968" y="3218"/>
                  <a:pt x="5247" y="2729"/>
                </a:cubicBezTo>
                <a:cubicBezTo>
                  <a:pt x="5543" y="2294"/>
                  <a:pt x="5787" y="1840"/>
                  <a:pt x="6014" y="1352"/>
                </a:cubicBezTo>
                <a:cubicBezTo>
                  <a:pt x="6171" y="969"/>
                  <a:pt x="6066" y="516"/>
                  <a:pt x="5752" y="237"/>
                </a:cubicBezTo>
                <a:cubicBezTo>
                  <a:pt x="5577" y="81"/>
                  <a:pt x="5352" y="1"/>
                  <a:pt x="512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15"/>
          <p:cNvSpPr/>
          <p:nvPr/>
        </p:nvSpPr>
        <p:spPr>
          <a:xfrm rot="3750986" flipH="1">
            <a:off x="1153252" y="1718703"/>
            <a:ext cx="470854" cy="626966"/>
          </a:xfrm>
          <a:custGeom>
            <a:avLst/>
            <a:gdLst/>
            <a:ahLst/>
            <a:cxnLst/>
            <a:rect l="l" t="t" r="r" b="b"/>
            <a:pathLst>
              <a:path w="6171" h="8217" extrusionOk="0">
                <a:moveTo>
                  <a:pt x="5126" y="1"/>
                </a:moveTo>
                <a:cubicBezTo>
                  <a:pt x="4950" y="1"/>
                  <a:pt x="4773" y="50"/>
                  <a:pt x="4619" y="150"/>
                </a:cubicBezTo>
                <a:cubicBezTo>
                  <a:pt x="4236" y="376"/>
                  <a:pt x="3992" y="812"/>
                  <a:pt x="3765" y="1195"/>
                </a:cubicBezTo>
                <a:cubicBezTo>
                  <a:pt x="3451" y="1666"/>
                  <a:pt x="3155" y="2154"/>
                  <a:pt x="2841" y="2642"/>
                </a:cubicBezTo>
                <a:cubicBezTo>
                  <a:pt x="2214" y="3653"/>
                  <a:pt x="1604" y="4647"/>
                  <a:pt x="1011" y="5675"/>
                </a:cubicBezTo>
                <a:cubicBezTo>
                  <a:pt x="610" y="6373"/>
                  <a:pt x="0" y="7401"/>
                  <a:pt x="889" y="8011"/>
                </a:cubicBezTo>
                <a:cubicBezTo>
                  <a:pt x="1105" y="8146"/>
                  <a:pt x="1349" y="8216"/>
                  <a:pt x="1592" y="8216"/>
                </a:cubicBezTo>
                <a:cubicBezTo>
                  <a:pt x="1820" y="8216"/>
                  <a:pt x="2047" y="8155"/>
                  <a:pt x="2249" y="8029"/>
                </a:cubicBezTo>
                <a:cubicBezTo>
                  <a:pt x="2667" y="7802"/>
                  <a:pt x="2946" y="7384"/>
                  <a:pt x="3225" y="6983"/>
                </a:cubicBezTo>
                <a:cubicBezTo>
                  <a:pt x="3608" y="6442"/>
                  <a:pt x="3957" y="5867"/>
                  <a:pt x="4306" y="5292"/>
                </a:cubicBezTo>
                <a:cubicBezTo>
                  <a:pt x="4654" y="4751"/>
                  <a:pt x="4968" y="4176"/>
                  <a:pt x="5229" y="3584"/>
                </a:cubicBezTo>
                <a:cubicBezTo>
                  <a:pt x="5264" y="3503"/>
                  <a:pt x="5185" y="3438"/>
                  <a:pt x="5107" y="3438"/>
                </a:cubicBezTo>
                <a:cubicBezTo>
                  <a:pt x="5066" y="3438"/>
                  <a:pt x="5027" y="3455"/>
                  <a:pt x="5003" y="3496"/>
                </a:cubicBezTo>
                <a:cubicBezTo>
                  <a:pt x="4480" y="4298"/>
                  <a:pt x="4027" y="5135"/>
                  <a:pt x="3504" y="5954"/>
                </a:cubicBezTo>
                <a:cubicBezTo>
                  <a:pt x="3260" y="6338"/>
                  <a:pt x="3016" y="6721"/>
                  <a:pt x="2754" y="7087"/>
                </a:cubicBezTo>
                <a:cubicBezTo>
                  <a:pt x="2528" y="7401"/>
                  <a:pt x="2249" y="7732"/>
                  <a:pt x="1883" y="7854"/>
                </a:cubicBezTo>
                <a:cubicBezTo>
                  <a:pt x="1785" y="7887"/>
                  <a:pt x="1686" y="7902"/>
                  <a:pt x="1588" y="7902"/>
                </a:cubicBezTo>
                <a:cubicBezTo>
                  <a:pt x="1267" y="7902"/>
                  <a:pt x="962" y="7734"/>
                  <a:pt x="802" y="7453"/>
                </a:cubicBezTo>
                <a:cubicBezTo>
                  <a:pt x="610" y="7070"/>
                  <a:pt x="854" y="6634"/>
                  <a:pt x="1029" y="6285"/>
                </a:cubicBezTo>
                <a:cubicBezTo>
                  <a:pt x="1464" y="5466"/>
                  <a:pt x="1987" y="4664"/>
                  <a:pt x="2475" y="3862"/>
                </a:cubicBezTo>
                <a:cubicBezTo>
                  <a:pt x="2963" y="3078"/>
                  <a:pt x="3469" y="2241"/>
                  <a:pt x="3992" y="1440"/>
                </a:cubicBezTo>
                <a:cubicBezTo>
                  <a:pt x="4218" y="1108"/>
                  <a:pt x="4428" y="655"/>
                  <a:pt x="4776" y="446"/>
                </a:cubicBezTo>
                <a:cubicBezTo>
                  <a:pt x="4881" y="373"/>
                  <a:pt x="4999" y="339"/>
                  <a:pt x="5117" y="339"/>
                </a:cubicBezTo>
                <a:cubicBezTo>
                  <a:pt x="5392" y="339"/>
                  <a:pt x="5662" y="524"/>
                  <a:pt x="5735" y="829"/>
                </a:cubicBezTo>
                <a:cubicBezTo>
                  <a:pt x="5822" y="1248"/>
                  <a:pt x="5456" y="1684"/>
                  <a:pt x="5264" y="2015"/>
                </a:cubicBezTo>
                <a:cubicBezTo>
                  <a:pt x="5020" y="2433"/>
                  <a:pt x="4794" y="2851"/>
                  <a:pt x="4550" y="3270"/>
                </a:cubicBezTo>
                <a:cubicBezTo>
                  <a:pt x="4079" y="4089"/>
                  <a:pt x="3608" y="4891"/>
                  <a:pt x="3120" y="5675"/>
                </a:cubicBezTo>
                <a:cubicBezTo>
                  <a:pt x="2927" y="5979"/>
                  <a:pt x="2701" y="6424"/>
                  <a:pt x="2348" y="6424"/>
                </a:cubicBezTo>
                <a:cubicBezTo>
                  <a:pt x="2255" y="6424"/>
                  <a:pt x="2152" y="6393"/>
                  <a:pt x="2040" y="6320"/>
                </a:cubicBezTo>
                <a:cubicBezTo>
                  <a:pt x="1761" y="6163"/>
                  <a:pt x="1865" y="5884"/>
                  <a:pt x="2005" y="5675"/>
                </a:cubicBezTo>
                <a:cubicBezTo>
                  <a:pt x="2162" y="5449"/>
                  <a:pt x="2301" y="5240"/>
                  <a:pt x="2440" y="5013"/>
                </a:cubicBezTo>
                <a:cubicBezTo>
                  <a:pt x="3051" y="4141"/>
                  <a:pt x="3591" y="3218"/>
                  <a:pt x="4062" y="2259"/>
                </a:cubicBezTo>
                <a:cubicBezTo>
                  <a:pt x="4099" y="2159"/>
                  <a:pt x="4020" y="2077"/>
                  <a:pt x="3940" y="2077"/>
                </a:cubicBezTo>
                <a:cubicBezTo>
                  <a:pt x="3909" y="2077"/>
                  <a:pt x="3877" y="2090"/>
                  <a:pt x="3852" y="2119"/>
                </a:cubicBezTo>
                <a:cubicBezTo>
                  <a:pt x="3225" y="3130"/>
                  <a:pt x="2667" y="4159"/>
                  <a:pt x="2022" y="5118"/>
                </a:cubicBezTo>
                <a:cubicBezTo>
                  <a:pt x="1796" y="5449"/>
                  <a:pt x="1429" y="5850"/>
                  <a:pt x="1586" y="6285"/>
                </a:cubicBezTo>
                <a:cubicBezTo>
                  <a:pt x="1741" y="6566"/>
                  <a:pt x="2054" y="6734"/>
                  <a:pt x="2379" y="6734"/>
                </a:cubicBezTo>
                <a:cubicBezTo>
                  <a:pt x="2457" y="6734"/>
                  <a:pt x="2537" y="6724"/>
                  <a:pt x="2615" y="6704"/>
                </a:cubicBezTo>
                <a:cubicBezTo>
                  <a:pt x="3016" y="6547"/>
                  <a:pt x="3242" y="6059"/>
                  <a:pt x="3451" y="5710"/>
                </a:cubicBezTo>
                <a:cubicBezTo>
                  <a:pt x="3765" y="5222"/>
                  <a:pt x="4062" y="4717"/>
                  <a:pt x="4375" y="4211"/>
                </a:cubicBezTo>
                <a:cubicBezTo>
                  <a:pt x="4672" y="3706"/>
                  <a:pt x="4968" y="3218"/>
                  <a:pt x="5247" y="2729"/>
                </a:cubicBezTo>
                <a:cubicBezTo>
                  <a:pt x="5543" y="2294"/>
                  <a:pt x="5787" y="1840"/>
                  <a:pt x="6014" y="1352"/>
                </a:cubicBezTo>
                <a:cubicBezTo>
                  <a:pt x="6171" y="969"/>
                  <a:pt x="6066" y="516"/>
                  <a:pt x="5752" y="237"/>
                </a:cubicBezTo>
                <a:cubicBezTo>
                  <a:pt x="5577" y="81"/>
                  <a:pt x="5352" y="1"/>
                  <a:pt x="512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89" name="Google Shape;1189;p15"/>
          <p:cNvGrpSpPr/>
          <p:nvPr/>
        </p:nvGrpSpPr>
        <p:grpSpPr>
          <a:xfrm rot="-6864609">
            <a:off x="6929406" y="988064"/>
            <a:ext cx="2610131" cy="682917"/>
            <a:chOff x="6637390" y="3260496"/>
            <a:chExt cx="1806226" cy="472583"/>
          </a:xfrm>
        </p:grpSpPr>
        <p:sp>
          <p:nvSpPr>
            <p:cNvPr id="1190" name="Google Shape;1190;p15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5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5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5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5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5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5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5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5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5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5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5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5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5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5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5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5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5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5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5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5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15"/>
          <p:cNvGrpSpPr/>
          <p:nvPr/>
        </p:nvGrpSpPr>
        <p:grpSpPr>
          <a:xfrm>
            <a:off x="-1" y="4055581"/>
            <a:ext cx="714596" cy="1096238"/>
            <a:chOff x="4586061" y="559056"/>
            <a:chExt cx="407015" cy="624388"/>
          </a:xfrm>
        </p:grpSpPr>
        <p:sp>
          <p:nvSpPr>
            <p:cNvPr id="1214" name="Google Shape;1214;p15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5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5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5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5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5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5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5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5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5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24" name="Google Shape;1224;p15"/>
          <p:cNvSpPr/>
          <p:nvPr/>
        </p:nvSpPr>
        <p:spPr>
          <a:xfrm>
            <a:off x="766313" y="761557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5" name="Google Shape;1225;p15"/>
          <p:cNvSpPr/>
          <p:nvPr/>
        </p:nvSpPr>
        <p:spPr>
          <a:xfrm>
            <a:off x="1217358" y="1090710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6" name="Google Shape;1226;p15"/>
          <p:cNvSpPr/>
          <p:nvPr/>
        </p:nvSpPr>
        <p:spPr>
          <a:xfrm>
            <a:off x="603812" y="1090691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7" name="Google Shape;1227;p15"/>
          <p:cNvSpPr/>
          <p:nvPr/>
        </p:nvSpPr>
        <p:spPr>
          <a:xfrm>
            <a:off x="8102452" y="4255273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5"/>
          <p:cNvSpPr/>
          <p:nvPr/>
        </p:nvSpPr>
        <p:spPr>
          <a:xfrm>
            <a:off x="7676502" y="4578398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9" name="Google Shape;1229;p15"/>
          <p:cNvSpPr txBox="1">
            <a:spLocks noGrp="1"/>
          </p:cNvSpPr>
          <p:nvPr>
            <p:ph type="title" hasCustomPrompt="1"/>
          </p:nvPr>
        </p:nvSpPr>
        <p:spPr>
          <a:xfrm>
            <a:off x="2592040" y="1470823"/>
            <a:ext cx="984900" cy="4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6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0" name="Google Shape;1230;p15"/>
          <p:cNvSpPr txBox="1">
            <a:spLocks noGrp="1"/>
          </p:cNvSpPr>
          <p:nvPr>
            <p:ph type="title" idx="2"/>
          </p:nvPr>
        </p:nvSpPr>
        <p:spPr>
          <a:xfrm>
            <a:off x="1895740" y="1952300"/>
            <a:ext cx="23775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31" name="Google Shape;1231;p15"/>
          <p:cNvSpPr txBox="1">
            <a:spLocks noGrp="1"/>
          </p:cNvSpPr>
          <p:nvPr>
            <p:ph type="subTitle" idx="1"/>
          </p:nvPr>
        </p:nvSpPr>
        <p:spPr>
          <a:xfrm>
            <a:off x="1895740" y="2308375"/>
            <a:ext cx="23775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32" name="Google Shape;1232;p15"/>
          <p:cNvSpPr txBox="1">
            <a:spLocks noGrp="1"/>
          </p:cNvSpPr>
          <p:nvPr>
            <p:ph type="title" idx="3" hasCustomPrompt="1"/>
          </p:nvPr>
        </p:nvSpPr>
        <p:spPr>
          <a:xfrm>
            <a:off x="5567060" y="1470825"/>
            <a:ext cx="984900" cy="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6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3" name="Google Shape;1233;p15"/>
          <p:cNvSpPr txBox="1">
            <a:spLocks noGrp="1"/>
          </p:cNvSpPr>
          <p:nvPr>
            <p:ph type="title" idx="4"/>
          </p:nvPr>
        </p:nvSpPr>
        <p:spPr>
          <a:xfrm>
            <a:off x="4870760" y="1953375"/>
            <a:ext cx="23775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34" name="Google Shape;1234;p15"/>
          <p:cNvSpPr txBox="1">
            <a:spLocks noGrp="1"/>
          </p:cNvSpPr>
          <p:nvPr>
            <p:ph type="subTitle" idx="5"/>
          </p:nvPr>
        </p:nvSpPr>
        <p:spPr>
          <a:xfrm>
            <a:off x="4870760" y="2311100"/>
            <a:ext cx="2377500" cy="59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35" name="Google Shape;1235;p15"/>
          <p:cNvSpPr txBox="1">
            <a:spLocks noGrp="1"/>
          </p:cNvSpPr>
          <p:nvPr>
            <p:ph type="title" idx="6" hasCustomPrompt="1"/>
          </p:nvPr>
        </p:nvSpPr>
        <p:spPr>
          <a:xfrm>
            <a:off x="2592040" y="3137025"/>
            <a:ext cx="984900" cy="4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6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6" name="Google Shape;1236;p15"/>
          <p:cNvSpPr txBox="1">
            <a:spLocks noGrp="1"/>
          </p:cNvSpPr>
          <p:nvPr>
            <p:ph type="title" idx="7"/>
          </p:nvPr>
        </p:nvSpPr>
        <p:spPr>
          <a:xfrm>
            <a:off x="1895740" y="3622000"/>
            <a:ext cx="23775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37" name="Google Shape;1237;p15"/>
          <p:cNvSpPr txBox="1">
            <a:spLocks noGrp="1"/>
          </p:cNvSpPr>
          <p:nvPr>
            <p:ph type="subTitle" idx="8"/>
          </p:nvPr>
        </p:nvSpPr>
        <p:spPr>
          <a:xfrm>
            <a:off x="1895740" y="3979725"/>
            <a:ext cx="23775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38" name="Google Shape;1238;p15"/>
          <p:cNvSpPr txBox="1">
            <a:spLocks noGrp="1"/>
          </p:cNvSpPr>
          <p:nvPr>
            <p:ph type="title" idx="9" hasCustomPrompt="1"/>
          </p:nvPr>
        </p:nvSpPr>
        <p:spPr>
          <a:xfrm>
            <a:off x="5567060" y="3139173"/>
            <a:ext cx="984900" cy="4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None/>
              <a:defRPr sz="26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9" name="Google Shape;1239;p15"/>
          <p:cNvSpPr txBox="1">
            <a:spLocks noGrp="1"/>
          </p:cNvSpPr>
          <p:nvPr>
            <p:ph type="title" idx="13"/>
          </p:nvPr>
        </p:nvSpPr>
        <p:spPr>
          <a:xfrm>
            <a:off x="4870760" y="3623075"/>
            <a:ext cx="2377500" cy="35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chemeClr val="lt2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1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40" name="Google Shape;1240;p15"/>
          <p:cNvSpPr txBox="1">
            <a:spLocks noGrp="1"/>
          </p:cNvSpPr>
          <p:nvPr>
            <p:ph type="subTitle" idx="14"/>
          </p:nvPr>
        </p:nvSpPr>
        <p:spPr>
          <a:xfrm>
            <a:off x="4870760" y="3980800"/>
            <a:ext cx="2377500" cy="5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600"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Roboto"/>
              <a:buNone/>
              <a:def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41" name="Google Shape;1241;p15"/>
          <p:cNvSpPr txBox="1">
            <a:spLocks noGrp="1"/>
          </p:cNvSpPr>
          <p:nvPr>
            <p:ph type="title" idx="15"/>
          </p:nvPr>
        </p:nvSpPr>
        <p:spPr>
          <a:xfrm>
            <a:off x="714600" y="445025"/>
            <a:ext cx="7708500" cy="45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258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solidFill>
          <a:schemeClr val="accent2"/>
        </a:solidFill>
        <a:effectLst/>
      </p:bgPr>
    </p:bg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3" name="Google Shape;1243;p16"/>
          <p:cNvCxnSpPr/>
          <p:nvPr/>
        </p:nvCxnSpPr>
        <p:spPr>
          <a:xfrm>
            <a:off x="1940181" y="2440034"/>
            <a:ext cx="5355000" cy="0"/>
          </a:xfrm>
          <a:prstGeom prst="straightConnector1">
            <a:avLst/>
          </a:prstGeom>
          <a:noFill/>
          <a:ln w="3810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44" name="Google Shape;1244;p16"/>
          <p:cNvGrpSpPr/>
          <p:nvPr/>
        </p:nvGrpSpPr>
        <p:grpSpPr>
          <a:xfrm>
            <a:off x="1291204" y="1176731"/>
            <a:ext cx="574084" cy="678166"/>
            <a:chOff x="3791726" y="2629472"/>
            <a:chExt cx="347046" cy="409966"/>
          </a:xfrm>
        </p:grpSpPr>
        <p:sp>
          <p:nvSpPr>
            <p:cNvPr id="1245" name="Google Shape;1245;p16"/>
            <p:cNvSpPr/>
            <p:nvPr/>
          </p:nvSpPr>
          <p:spPr>
            <a:xfrm>
              <a:off x="3791726" y="2629472"/>
              <a:ext cx="347046" cy="409966"/>
            </a:xfrm>
            <a:custGeom>
              <a:avLst/>
              <a:gdLst/>
              <a:ahLst/>
              <a:cxnLst/>
              <a:rect l="l" t="t" r="r" b="b"/>
              <a:pathLst>
                <a:path w="11401" h="13468" extrusionOk="0">
                  <a:moveTo>
                    <a:pt x="7601" y="1"/>
                  </a:moveTo>
                  <a:cubicBezTo>
                    <a:pt x="7583" y="1"/>
                    <a:pt x="7566" y="1"/>
                    <a:pt x="7549" y="18"/>
                  </a:cubicBezTo>
                  <a:cubicBezTo>
                    <a:pt x="7549" y="18"/>
                    <a:pt x="7549" y="36"/>
                    <a:pt x="7549" y="36"/>
                  </a:cubicBezTo>
                  <a:lnTo>
                    <a:pt x="7496" y="36"/>
                  </a:lnTo>
                  <a:cubicBezTo>
                    <a:pt x="6869" y="210"/>
                    <a:pt x="6294" y="384"/>
                    <a:pt x="5649" y="576"/>
                  </a:cubicBezTo>
                  <a:cubicBezTo>
                    <a:pt x="5004" y="768"/>
                    <a:pt x="4324" y="994"/>
                    <a:pt x="3714" y="1186"/>
                  </a:cubicBezTo>
                  <a:cubicBezTo>
                    <a:pt x="3086" y="1395"/>
                    <a:pt x="2476" y="1622"/>
                    <a:pt x="1866" y="1831"/>
                  </a:cubicBezTo>
                  <a:lnTo>
                    <a:pt x="1831" y="1848"/>
                  </a:lnTo>
                  <a:cubicBezTo>
                    <a:pt x="1517" y="1953"/>
                    <a:pt x="1221" y="2058"/>
                    <a:pt x="925" y="2180"/>
                  </a:cubicBezTo>
                  <a:cubicBezTo>
                    <a:pt x="646" y="2267"/>
                    <a:pt x="367" y="2389"/>
                    <a:pt x="105" y="2546"/>
                  </a:cubicBezTo>
                  <a:cubicBezTo>
                    <a:pt x="88" y="2546"/>
                    <a:pt x="88" y="2528"/>
                    <a:pt x="71" y="2528"/>
                  </a:cubicBezTo>
                  <a:cubicBezTo>
                    <a:pt x="65" y="2523"/>
                    <a:pt x="60" y="2521"/>
                    <a:pt x="55" y="2521"/>
                  </a:cubicBezTo>
                  <a:cubicBezTo>
                    <a:pt x="43" y="2521"/>
                    <a:pt x="31" y="2533"/>
                    <a:pt x="18" y="2546"/>
                  </a:cubicBezTo>
                  <a:cubicBezTo>
                    <a:pt x="1" y="2650"/>
                    <a:pt x="1" y="2755"/>
                    <a:pt x="53" y="2859"/>
                  </a:cubicBezTo>
                  <a:cubicBezTo>
                    <a:pt x="105" y="3016"/>
                    <a:pt x="158" y="3173"/>
                    <a:pt x="210" y="3330"/>
                  </a:cubicBezTo>
                  <a:cubicBezTo>
                    <a:pt x="315" y="3626"/>
                    <a:pt x="419" y="3923"/>
                    <a:pt x="506" y="4236"/>
                  </a:cubicBezTo>
                  <a:cubicBezTo>
                    <a:pt x="681" y="4829"/>
                    <a:pt x="890" y="5387"/>
                    <a:pt x="1134" y="5945"/>
                  </a:cubicBezTo>
                  <a:cubicBezTo>
                    <a:pt x="1134" y="5962"/>
                    <a:pt x="1134" y="5962"/>
                    <a:pt x="1134" y="5962"/>
                  </a:cubicBezTo>
                  <a:cubicBezTo>
                    <a:pt x="1186" y="6154"/>
                    <a:pt x="1430" y="6241"/>
                    <a:pt x="1552" y="6346"/>
                  </a:cubicBezTo>
                  <a:cubicBezTo>
                    <a:pt x="1727" y="6468"/>
                    <a:pt x="1883" y="6624"/>
                    <a:pt x="2040" y="6781"/>
                  </a:cubicBezTo>
                  <a:cubicBezTo>
                    <a:pt x="2389" y="7130"/>
                    <a:pt x="2668" y="7566"/>
                    <a:pt x="2825" y="8036"/>
                  </a:cubicBezTo>
                  <a:cubicBezTo>
                    <a:pt x="2947" y="8490"/>
                    <a:pt x="2947" y="8978"/>
                    <a:pt x="2825" y="9448"/>
                  </a:cubicBezTo>
                  <a:cubicBezTo>
                    <a:pt x="2755" y="9727"/>
                    <a:pt x="2546" y="10146"/>
                    <a:pt x="2685" y="10442"/>
                  </a:cubicBezTo>
                  <a:cubicBezTo>
                    <a:pt x="2772" y="10930"/>
                    <a:pt x="2894" y="11401"/>
                    <a:pt x="3051" y="11854"/>
                  </a:cubicBezTo>
                  <a:cubicBezTo>
                    <a:pt x="3121" y="12115"/>
                    <a:pt x="3208" y="12377"/>
                    <a:pt x="3295" y="12638"/>
                  </a:cubicBezTo>
                  <a:cubicBezTo>
                    <a:pt x="3365" y="12900"/>
                    <a:pt x="3452" y="13161"/>
                    <a:pt x="3557" y="13405"/>
                  </a:cubicBezTo>
                  <a:cubicBezTo>
                    <a:pt x="3567" y="13444"/>
                    <a:pt x="3604" y="13467"/>
                    <a:pt x="3641" y="13467"/>
                  </a:cubicBezTo>
                  <a:cubicBezTo>
                    <a:pt x="3670" y="13467"/>
                    <a:pt x="3698" y="13453"/>
                    <a:pt x="3714" y="13423"/>
                  </a:cubicBezTo>
                  <a:cubicBezTo>
                    <a:pt x="4027" y="13370"/>
                    <a:pt x="4324" y="13283"/>
                    <a:pt x="4620" y="13179"/>
                  </a:cubicBezTo>
                  <a:cubicBezTo>
                    <a:pt x="4934" y="13091"/>
                    <a:pt x="5248" y="12969"/>
                    <a:pt x="5579" y="12865"/>
                  </a:cubicBezTo>
                  <a:cubicBezTo>
                    <a:pt x="6224" y="12673"/>
                    <a:pt x="6886" y="12446"/>
                    <a:pt x="7496" y="12255"/>
                  </a:cubicBezTo>
                  <a:cubicBezTo>
                    <a:pt x="8106" y="12063"/>
                    <a:pt x="8734" y="11941"/>
                    <a:pt x="9361" y="11732"/>
                  </a:cubicBezTo>
                  <a:cubicBezTo>
                    <a:pt x="9989" y="11523"/>
                    <a:pt x="10564" y="11104"/>
                    <a:pt x="11244" y="11052"/>
                  </a:cubicBezTo>
                  <a:cubicBezTo>
                    <a:pt x="11349" y="11035"/>
                    <a:pt x="11401" y="10913"/>
                    <a:pt x="11314" y="10843"/>
                  </a:cubicBezTo>
                  <a:cubicBezTo>
                    <a:pt x="11314" y="10825"/>
                    <a:pt x="11331" y="10808"/>
                    <a:pt x="11331" y="10808"/>
                  </a:cubicBezTo>
                  <a:cubicBezTo>
                    <a:pt x="11261" y="10546"/>
                    <a:pt x="11174" y="10285"/>
                    <a:pt x="11070" y="10024"/>
                  </a:cubicBezTo>
                  <a:cubicBezTo>
                    <a:pt x="10983" y="9780"/>
                    <a:pt x="10878" y="9518"/>
                    <a:pt x="10791" y="9257"/>
                  </a:cubicBezTo>
                  <a:cubicBezTo>
                    <a:pt x="10651" y="8803"/>
                    <a:pt x="10460" y="8350"/>
                    <a:pt x="10216" y="7914"/>
                  </a:cubicBezTo>
                  <a:cubicBezTo>
                    <a:pt x="10181" y="7583"/>
                    <a:pt x="9762" y="7391"/>
                    <a:pt x="9518" y="7200"/>
                  </a:cubicBezTo>
                  <a:cubicBezTo>
                    <a:pt x="9152" y="6903"/>
                    <a:pt x="8856" y="6520"/>
                    <a:pt x="8682" y="6067"/>
                  </a:cubicBezTo>
                  <a:cubicBezTo>
                    <a:pt x="8525" y="5596"/>
                    <a:pt x="8472" y="5091"/>
                    <a:pt x="8542" y="4585"/>
                  </a:cubicBezTo>
                  <a:cubicBezTo>
                    <a:pt x="8577" y="4376"/>
                    <a:pt x="8612" y="4167"/>
                    <a:pt x="8664" y="3958"/>
                  </a:cubicBezTo>
                  <a:cubicBezTo>
                    <a:pt x="8716" y="3801"/>
                    <a:pt x="8856" y="3574"/>
                    <a:pt x="8769" y="3417"/>
                  </a:cubicBezTo>
                  <a:cubicBezTo>
                    <a:pt x="8769" y="3400"/>
                    <a:pt x="8769" y="3400"/>
                    <a:pt x="8769" y="3400"/>
                  </a:cubicBezTo>
                  <a:cubicBezTo>
                    <a:pt x="8629" y="2807"/>
                    <a:pt x="8455" y="2214"/>
                    <a:pt x="8228" y="1657"/>
                  </a:cubicBezTo>
                  <a:cubicBezTo>
                    <a:pt x="8124" y="1343"/>
                    <a:pt x="8019" y="1047"/>
                    <a:pt x="7915" y="750"/>
                  </a:cubicBezTo>
                  <a:cubicBezTo>
                    <a:pt x="7862" y="593"/>
                    <a:pt x="7827" y="419"/>
                    <a:pt x="7758" y="262"/>
                  </a:cubicBezTo>
                  <a:cubicBezTo>
                    <a:pt x="7740" y="158"/>
                    <a:pt x="7688" y="70"/>
                    <a:pt x="760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6"/>
            <p:cNvSpPr/>
            <p:nvPr/>
          </p:nvSpPr>
          <p:spPr>
            <a:xfrm>
              <a:off x="3846914" y="2647523"/>
              <a:ext cx="213354" cy="324490"/>
            </a:xfrm>
            <a:custGeom>
              <a:avLst/>
              <a:gdLst/>
              <a:ahLst/>
              <a:cxnLst/>
              <a:rect l="l" t="t" r="r" b="b"/>
              <a:pathLst>
                <a:path w="7009" h="10660" extrusionOk="0">
                  <a:moveTo>
                    <a:pt x="3818" y="0"/>
                  </a:moveTo>
                  <a:cubicBezTo>
                    <a:pt x="3173" y="192"/>
                    <a:pt x="2528" y="384"/>
                    <a:pt x="1883" y="610"/>
                  </a:cubicBezTo>
                  <a:cubicBezTo>
                    <a:pt x="1500" y="732"/>
                    <a:pt x="1134" y="872"/>
                    <a:pt x="750" y="994"/>
                  </a:cubicBezTo>
                  <a:cubicBezTo>
                    <a:pt x="506" y="1081"/>
                    <a:pt x="280" y="1168"/>
                    <a:pt x="36" y="1255"/>
                  </a:cubicBezTo>
                  <a:lnTo>
                    <a:pt x="1" y="1255"/>
                  </a:lnTo>
                  <a:cubicBezTo>
                    <a:pt x="559" y="2807"/>
                    <a:pt x="1099" y="4341"/>
                    <a:pt x="1604" y="5892"/>
                  </a:cubicBezTo>
                  <a:cubicBezTo>
                    <a:pt x="1866" y="6676"/>
                    <a:pt x="2127" y="7443"/>
                    <a:pt x="2371" y="8245"/>
                  </a:cubicBezTo>
                  <a:cubicBezTo>
                    <a:pt x="2615" y="9030"/>
                    <a:pt x="2825" y="9866"/>
                    <a:pt x="3138" y="10633"/>
                  </a:cubicBezTo>
                  <a:cubicBezTo>
                    <a:pt x="3138" y="10651"/>
                    <a:pt x="3151" y="10659"/>
                    <a:pt x="3164" y="10659"/>
                  </a:cubicBezTo>
                  <a:cubicBezTo>
                    <a:pt x="3178" y="10659"/>
                    <a:pt x="3191" y="10651"/>
                    <a:pt x="3191" y="10633"/>
                  </a:cubicBezTo>
                  <a:cubicBezTo>
                    <a:pt x="3470" y="10598"/>
                    <a:pt x="3748" y="10546"/>
                    <a:pt x="4010" y="10476"/>
                  </a:cubicBezTo>
                  <a:cubicBezTo>
                    <a:pt x="4393" y="10372"/>
                    <a:pt x="4759" y="10267"/>
                    <a:pt x="5143" y="10163"/>
                  </a:cubicBezTo>
                  <a:cubicBezTo>
                    <a:pt x="5753" y="10041"/>
                    <a:pt x="6346" y="9814"/>
                    <a:pt x="6903" y="9518"/>
                  </a:cubicBezTo>
                  <a:cubicBezTo>
                    <a:pt x="7008" y="9465"/>
                    <a:pt x="6938" y="9343"/>
                    <a:pt x="6869" y="9326"/>
                  </a:cubicBezTo>
                  <a:cubicBezTo>
                    <a:pt x="6694" y="8559"/>
                    <a:pt x="6415" y="7775"/>
                    <a:pt x="6171" y="7008"/>
                  </a:cubicBezTo>
                  <a:cubicBezTo>
                    <a:pt x="5927" y="6223"/>
                    <a:pt x="5683" y="5439"/>
                    <a:pt x="5422" y="4620"/>
                  </a:cubicBezTo>
                  <a:cubicBezTo>
                    <a:pt x="4899" y="3068"/>
                    <a:pt x="4376" y="1534"/>
                    <a:pt x="38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6"/>
            <p:cNvSpPr/>
            <p:nvPr/>
          </p:nvSpPr>
          <p:spPr>
            <a:xfrm>
              <a:off x="3869744" y="2646975"/>
              <a:ext cx="190524" cy="319468"/>
            </a:xfrm>
            <a:custGeom>
              <a:avLst/>
              <a:gdLst/>
              <a:ahLst/>
              <a:cxnLst/>
              <a:rect l="l" t="t" r="r" b="b"/>
              <a:pathLst>
                <a:path w="6259" h="10495" extrusionOk="0">
                  <a:moveTo>
                    <a:pt x="3068" y="1"/>
                  </a:moveTo>
                  <a:cubicBezTo>
                    <a:pt x="2423" y="210"/>
                    <a:pt x="1778" y="402"/>
                    <a:pt x="1133" y="628"/>
                  </a:cubicBezTo>
                  <a:cubicBezTo>
                    <a:pt x="907" y="698"/>
                    <a:pt x="663" y="785"/>
                    <a:pt x="436" y="872"/>
                  </a:cubicBezTo>
                  <a:lnTo>
                    <a:pt x="0" y="1012"/>
                  </a:lnTo>
                  <a:cubicBezTo>
                    <a:pt x="1081" y="4167"/>
                    <a:pt x="2144" y="7339"/>
                    <a:pt x="3260" y="10494"/>
                  </a:cubicBezTo>
                  <a:cubicBezTo>
                    <a:pt x="3399" y="10460"/>
                    <a:pt x="3556" y="10407"/>
                    <a:pt x="3696" y="10372"/>
                  </a:cubicBezTo>
                  <a:lnTo>
                    <a:pt x="4393" y="10181"/>
                  </a:lnTo>
                  <a:cubicBezTo>
                    <a:pt x="5003" y="10059"/>
                    <a:pt x="5596" y="9832"/>
                    <a:pt x="6153" y="9536"/>
                  </a:cubicBezTo>
                  <a:cubicBezTo>
                    <a:pt x="6258" y="9483"/>
                    <a:pt x="6188" y="9361"/>
                    <a:pt x="6119" y="9344"/>
                  </a:cubicBezTo>
                  <a:cubicBezTo>
                    <a:pt x="5944" y="8577"/>
                    <a:pt x="5665" y="7793"/>
                    <a:pt x="5421" y="7026"/>
                  </a:cubicBezTo>
                  <a:cubicBezTo>
                    <a:pt x="5177" y="6241"/>
                    <a:pt x="4933" y="5457"/>
                    <a:pt x="4672" y="4638"/>
                  </a:cubicBezTo>
                  <a:cubicBezTo>
                    <a:pt x="4149" y="3086"/>
                    <a:pt x="3626" y="1552"/>
                    <a:pt x="3068" y="1"/>
                  </a:cubicBezTo>
                  <a:close/>
                </a:path>
              </a:pathLst>
            </a:custGeom>
            <a:solidFill>
              <a:srgbClr val="D9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6"/>
            <p:cNvSpPr/>
            <p:nvPr/>
          </p:nvSpPr>
          <p:spPr>
            <a:xfrm>
              <a:off x="3869744" y="2673519"/>
              <a:ext cx="112506" cy="292924"/>
            </a:xfrm>
            <a:custGeom>
              <a:avLst/>
              <a:gdLst/>
              <a:ahLst/>
              <a:cxnLst/>
              <a:rect l="l" t="t" r="r" b="b"/>
              <a:pathLst>
                <a:path w="3696" h="9623" extrusionOk="0">
                  <a:moveTo>
                    <a:pt x="436" y="0"/>
                  </a:moveTo>
                  <a:lnTo>
                    <a:pt x="0" y="140"/>
                  </a:lnTo>
                  <a:cubicBezTo>
                    <a:pt x="1081" y="3295"/>
                    <a:pt x="2144" y="6467"/>
                    <a:pt x="3260" y="9622"/>
                  </a:cubicBezTo>
                  <a:cubicBezTo>
                    <a:pt x="3399" y="9588"/>
                    <a:pt x="3556" y="9535"/>
                    <a:pt x="3696" y="9500"/>
                  </a:cubicBezTo>
                  <a:cubicBezTo>
                    <a:pt x="3469" y="8768"/>
                    <a:pt x="3242" y="8054"/>
                    <a:pt x="2998" y="7339"/>
                  </a:cubicBezTo>
                  <a:cubicBezTo>
                    <a:pt x="2876" y="6973"/>
                    <a:pt x="2737" y="6607"/>
                    <a:pt x="2650" y="6241"/>
                  </a:cubicBezTo>
                  <a:cubicBezTo>
                    <a:pt x="2598" y="6066"/>
                    <a:pt x="2598" y="5892"/>
                    <a:pt x="2545" y="5718"/>
                  </a:cubicBezTo>
                  <a:cubicBezTo>
                    <a:pt x="2493" y="5561"/>
                    <a:pt x="2406" y="5404"/>
                    <a:pt x="2301" y="5265"/>
                  </a:cubicBezTo>
                  <a:cubicBezTo>
                    <a:pt x="2109" y="4933"/>
                    <a:pt x="2092" y="4533"/>
                    <a:pt x="1970" y="4132"/>
                  </a:cubicBezTo>
                  <a:cubicBezTo>
                    <a:pt x="1865" y="3748"/>
                    <a:pt x="1709" y="3330"/>
                    <a:pt x="1587" y="2964"/>
                  </a:cubicBezTo>
                  <a:cubicBezTo>
                    <a:pt x="1447" y="2598"/>
                    <a:pt x="1325" y="2214"/>
                    <a:pt x="1168" y="1848"/>
                  </a:cubicBezTo>
                  <a:cubicBezTo>
                    <a:pt x="994" y="1517"/>
                    <a:pt x="837" y="1168"/>
                    <a:pt x="715" y="802"/>
                  </a:cubicBezTo>
                  <a:cubicBezTo>
                    <a:pt x="663" y="523"/>
                    <a:pt x="575" y="244"/>
                    <a:pt x="436" y="0"/>
                  </a:cubicBezTo>
                  <a:close/>
                </a:path>
              </a:pathLst>
            </a:custGeom>
            <a:solidFill>
              <a:srgbClr val="F2EB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6"/>
            <p:cNvSpPr/>
            <p:nvPr/>
          </p:nvSpPr>
          <p:spPr>
            <a:xfrm>
              <a:off x="3961003" y="2788126"/>
              <a:ext cx="22313" cy="21795"/>
            </a:xfrm>
            <a:custGeom>
              <a:avLst/>
              <a:gdLst/>
              <a:ahLst/>
              <a:cxnLst/>
              <a:rect l="l" t="t" r="r" b="b"/>
              <a:pathLst>
                <a:path w="733" h="716" extrusionOk="0">
                  <a:moveTo>
                    <a:pt x="436" y="1"/>
                  </a:moveTo>
                  <a:cubicBezTo>
                    <a:pt x="384" y="1"/>
                    <a:pt x="314" y="1"/>
                    <a:pt x="262" y="18"/>
                  </a:cubicBezTo>
                  <a:cubicBezTo>
                    <a:pt x="210" y="35"/>
                    <a:pt x="175" y="53"/>
                    <a:pt x="140" y="88"/>
                  </a:cubicBezTo>
                  <a:cubicBezTo>
                    <a:pt x="105" y="123"/>
                    <a:pt x="70" y="157"/>
                    <a:pt x="53" y="192"/>
                  </a:cubicBezTo>
                  <a:cubicBezTo>
                    <a:pt x="18" y="245"/>
                    <a:pt x="18" y="279"/>
                    <a:pt x="18" y="332"/>
                  </a:cubicBezTo>
                  <a:cubicBezTo>
                    <a:pt x="0" y="384"/>
                    <a:pt x="18" y="436"/>
                    <a:pt x="35" y="471"/>
                  </a:cubicBezTo>
                  <a:lnTo>
                    <a:pt x="70" y="558"/>
                  </a:lnTo>
                  <a:cubicBezTo>
                    <a:pt x="105" y="611"/>
                    <a:pt x="157" y="646"/>
                    <a:pt x="210" y="680"/>
                  </a:cubicBezTo>
                  <a:lnTo>
                    <a:pt x="297" y="715"/>
                  </a:lnTo>
                  <a:cubicBezTo>
                    <a:pt x="349" y="715"/>
                    <a:pt x="419" y="715"/>
                    <a:pt x="489" y="698"/>
                  </a:cubicBezTo>
                  <a:cubicBezTo>
                    <a:pt x="523" y="680"/>
                    <a:pt x="576" y="663"/>
                    <a:pt x="611" y="628"/>
                  </a:cubicBezTo>
                  <a:cubicBezTo>
                    <a:pt x="645" y="593"/>
                    <a:pt x="663" y="558"/>
                    <a:pt x="698" y="523"/>
                  </a:cubicBezTo>
                  <a:cubicBezTo>
                    <a:pt x="715" y="471"/>
                    <a:pt x="733" y="436"/>
                    <a:pt x="733" y="384"/>
                  </a:cubicBezTo>
                  <a:cubicBezTo>
                    <a:pt x="733" y="332"/>
                    <a:pt x="733" y="297"/>
                    <a:pt x="715" y="245"/>
                  </a:cubicBezTo>
                  <a:lnTo>
                    <a:pt x="663" y="157"/>
                  </a:lnTo>
                  <a:cubicBezTo>
                    <a:pt x="628" y="105"/>
                    <a:pt x="576" y="70"/>
                    <a:pt x="523" y="35"/>
                  </a:cubicBezTo>
                  <a:lnTo>
                    <a:pt x="436" y="1"/>
                  </a:lnTo>
                  <a:close/>
                </a:path>
              </a:pathLst>
            </a:custGeom>
            <a:solidFill>
              <a:srgbClr val="918D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0" name="Google Shape;1250;p16"/>
          <p:cNvGrpSpPr/>
          <p:nvPr/>
        </p:nvGrpSpPr>
        <p:grpSpPr>
          <a:xfrm>
            <a:off x="792413" y="1357297"/>
            <a:ext cx="169441" cy="264358"/>
            <a:chOff x="3594352" y="2790530"/>
            <a:chExt cx="102431" cy="159810"/>
          </a:xfrm>
        </p:grpSpPr>
        <p:sp>
          <p:nvSpPr>
            <p:cNvPr id="1251" name="Google Shape;1251;p16"/>
            <p:cNvSpPr/>
            <p:nvPr/>
          </p:nvSpPr>
          <p:spPr>
            <a:xfrm>
              <a:off x="3594869" y="2790622"/>
              <a:ext cx="101913" cy="159658"/>
            </a:xfrm>
            <a:custGeom>
              <a:avLst/>
              <a:gdLst/>
              <a:ahLst/>
              <a:cxnLst/>
              <a:rect l="l" t="t" r="r" b="b"/>
              <a:pathLst>
                <a:path w="3348" h="5245" extrusionOk="0">
                  <a:moveTo>
                    <a:pt x="1115" y="0"/>
                  </a:moveTo>
                  <a:cubicBezTo>
                    <a:pt x="1005" y="0"/>
                    <a:pt x="899" y="21"/>
                    <a:pt x="803" y="75"/>
                  </a:cubicBezTo>
                  <a:cubicBezTo>
                    <a:pt x="576" y="180"/>
                    <a:pt x="437" y="424"/>
                    <a:pt x="472" y="668"/>
                  </a:cubicBezTo>
                  <a:cubicBezTo>
                    <a:pt x="489" y="720"/>
                    <a:pt x="506" y="773"/>
                    <a:pt x="541" y="825"/>
                  </a:cubicBezTo>
                  <a:cubicBezTo>
                    <a:pt x="576" y="964"/>
                    <a:pt x="541" y="1017"/>
                    <a:pt x="454" y="1104"/>
                  </a:cubicBezTo>
                  <a:cubicBezTo>
                    <a:pt x="350" y="1208"/>
                    <a:pt x="245" y="1330"/>
                    <a:pt x="175" y="1452"/>
                  </a:cubicBezTo>
                  <a:cubicBezTo>
                    <a:pt x="36" y="1697"/>
                    <a:pt x="1" y="1993"/>
                    <a:pt x="71" y="2272"/>
                  </a:cubicBezTo>
                  <a:cubicBezTo>
                    <a:pt x="140" y="2586"/>
                    <a:pt x="384" y="2708"/>
                    <a:pt x="576" y="2934"/>
                  </a:cubicBezTo>
                  <a:cubicBezTo>
                    <a:pt x="820" y="3196"/>
                    <a:pt x="576" y="3562"/>
                    <a:pt x="541" y="3841"/>
                  </a:cubicBezTo>
                  <a:cubicBezTo>
                    <a:pt x="506" y="4119"/>
                    <a:pt x="628" y="4398"/>
                    <a:pt x="872" y="4555"/>
                  </a:cubicBezTo>
                  <a:cubicBezTo>
                    <a:pt x="994" y="4625"/>
                    <a:pt x="1134" y="4660"/>
                    <a:pt x="1291" y="4660"/>
                  </a:cubicBezTo>
                  <a:cubicBezTo>
                    <a:pt x="1465" y="4695"/>
                    <a:pt x="1465" y="4974"/>
                    <a:pt x="1570" y="5096"/>
                  </a:cubicBezTo>
                  <a:cubicBezTo>
                    <a:pt x="1637" y="5196"/>
                    <a:pt x="1739" y="5244"/>
                    <a:pt x="1842" y="5244"/>
                  </a:cubicBezTo>
                  <a:cubicBezTo>
                    <a:pt x="1953" y="5244"/>
                    <a:pt x="2064" y="5187"/>
                    <a:pt x="2128" y="5078"/>
                  </a:cubicBezTo>
                  <a:lnTo>
                    <a:pt x="2180" y="5078"/>
                  </a:lnTo>
                  <a:cubicBezTo>
                    <a:pt x="2406" y="4956"/>
                    <a:pt x="2616" y="4782"/>
                    <a:pt x="2772" y="4573"/>
                  </a:cubicBezTo>
                  <a:cubicBezTo>
                    <a:pt x="2860" y="4468"/>
                    <a:pt x="2947" y="4363"/>
                    <a:pt x="3016" y="4259"/>
                  </a:cubicBezTo>
                  <a:cubicBezTo>
                    <a:pt x="3069" y="4224"/>
                    <a:pt x="3121" y="4172"/>
                    <a:pt x="3156" y="4119"/>
                  </a:cubicBezTo>
                  <a:cubicBezTo>
                    <a:pt x="3226" y="4085"/>
                    <a:pt x="3261" y="4015"/>
                    <a:pt x="3313" y="3963"/>
                  </a:cubicBezTo>
                  <a:cubicBezTo>
                    <a:pt x="3348" y="3910"/>
                    <a:pt x="3330" y="3841"/>
                    <a:pt x="3295" y="3788"/>
                  </a:cubicBezTo>
                  <a:cubicBezTo>
                    <a:pt x="3261" y="3753"/>
                    <a:pt x="3226" y="3736"/>
                    <a:pt x="3173" y="3736"/>
                  </a:cubicBezTo>
                  <a:cubicBezTo>
                    <a:pt x="2389" y="2969"/>
                    <a:pt x="2250" y="1766"/>
                    <a:pt x="2842" y="842"/>
                  </a:cubicBezTo>
                  <a:cubicBezTo>
                    <a:pt x="2877" y="790"/>
                    <a:pt x="2860" y="738"/>
                    <a:pt x="2825" y="703"/>
                  </a:cubicBezTo>
                  <a:cubicBezTo>
                    <a:pt x="2842" y="668"/>
                    <a:pt x="2825" y="633"/>
                    <a:pt x="2790" y="616"/>
                  </a:cubicBezTo>
                  <a:cubicBezTo>
                    <a:pt x="2441" y="441"/>
                    <a:pt x="2093" y="285"/>
                    <a:pt x="1727" y="145"/>
                  </a:cubicBezTo>
                  <a:cubicBezTo>
                    <a:pt x="1544" y="77"/>
                    <a:pt x="1323" y="0"/>
                    <a:pt x="1115" y="0"/>
                  </a:cubicBezTo>
                  <a:close/>
                </a:path>
              </a:pathLst>
            </a:custGeom>
            <a:solidFill>
              <a:srgbClr val="FFF0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6"/>
            <p:cNvSpPr/>
            <p:nvPr/>
          </p:nvSpPr>
          <p:spPr>
            <a:xfrm>
              <a:off x="3594352" y="2790530"/>
              <a:ext cx="68490" cy="159810"/>
            </a:xfrm>
            <a:custGeom>
              <a:avLst/>
              <a:gdLst/>
              <a:ahLst/>
              <a:cxnLst/>
              <a:rect l="l" t="t" r="r" b="b"/>
              <a:pathLst>
                <a:path w="2250" h="5250" extrusionOk="0">
                  <a:moveTo>
                    <a:pt x="1121" y="1"/>
                  </a:moveTo>
                  <a:cubicBezTo>
                    <a:pt x="1011" y="1"/>
                    <a:pt x="904" y="28"/>
                    <a:pt x="802" y="78"/>
                  </a:cubicBezTo>
                  <a:cubicBezTo>
                    <a:pt x="576" y="200"/>
                    <a:pt x="454" y="427"/>
                    <a:pt x="489" y="671"/>
                  </a:cubicBezTo>
                  <a:cubicBezTo>
                    <a:pt x="489" y="741"/>
                    <a:pt x="523" y="793"/>
                    <a:pt x="541" y="845"/>
                  </a:cubicBezTo>
                  <a:cubicBezTo>
                    <a:pt x="593" y="967"/>
                    <a:pt x="541" y="1020"/>
                    <a:pt x="454" y="1124"/>
                  </a:cubicBezTo>
                  <a:cubicBezTo>
                    <a:pt x="349" y="1211"/>
                    <a:pt x="262" y="1333"/>
                    <a:pt x="192" y="1455"/>
                  </a:cubicBezTo>
                  <a:cubicBezTo>
                    <a:pt x="53" y="1717"/>
                    <a:pt x="0" y="2013"/>
                    <a:pt x="70" y="2292"/>
                  </a:cubicBezTo>
                  <a:cubicBezTo>
                    <a:pt x="157" y="2589"/>
                    <a:pt x="384" y="2728"/>
                    <a:pt x="593" y="2937"/>
                  </a:cubicBezTo>
                  <a:cubicBezTo>
                    <a:pt x="820" y="3199"/>
                    <a:pt x="593" y="3565"/>
                    <a:pt x="541" y="3861"/>
                  </a:cubicBezTo>
                  <a:cubicBezTo>
                    <a:pt x="506" y="4140"/>
                    <a:pt x="628" y="4419"/>
                    <a:pt x="872" y="4558"/>
                  </a:cubicBezTo>
                  <a:cubicBezTo>
                    <a:pt x="1011" y="4628"/>
                    <a:pt x="1151" y="4663"/>
                    <a:pt x="1290" y="4680"/>
                  </a:cubicBezTo>
                  <a:cubicBezTo>
                    <a:pt x="1465" y="4715"/>
                    <a:pt x="1465" y="4977"/>
                    <a:pt x="1569" y="5116"/>
                  </a:cubicBezTo>
                  <a:cubicBezTo>
                    <a:pt x="1634" y="5206"/>
                    <a:pt x="1734" y="5250"/>
                    <a:pt x="1836" y="5250"/>
                  </a:cubicBezTo>
                  <a:cubicBezTo>
                    <a:pt x="1951" y="5250"/>
                    <a:pt x="2070" y="5193"/>
                    <a:pt x="2145" y="5081"/>
                  </a:cubicBezTo>
                  <a:cubicBezTo>
                    <a:pt x="2145" y="5090"/>
                    <a:pt x="2149" y="5094"/>
                    <a:pt x="2155" y="5094"/>
                  </a:cubicBezTo>
                  <a:cubicBezTo>
                    <a:pt x="2162" y="5094"/>
                    <a:pt x="2171" y="5090"/>
                    <a:pt x="2179" y="5081"/>
                  </a:cubicBezTo>
                  <a:cubicBezTo>
                    <a:pt x="2197" y="5081"/>
                    <a:pt x="2214" y="5064"/>
                    <a:pt x="2249" y="5046"/>
                  </a:cubicBezTo>
                  <a:cubicBezTo>
                    <a:pt x="2214" y="5046"/>
                    <a:pt x="2197" y="5029"/>
                    <a:pt x="2179" y="5029"/>
                  </a:cubicBezTo>
                  <a:cubicBezTo>
                    <a:pt x="2148" y="5044"/>
                    <a:pt x="2119" y="5050"/>
                    <a:pt x="2092" y="5050"/>
                  </a:cubicBezTo>
                  <a:cubicBezTo>
                    <a:pt x="1897" y="5050"/>
                    <a:pt x="1818" y="4696"/>
                    <a:pt x="1726" y="4558"/>
                  </a:cubicBezTo>
                  <a:cubicBezTo>
                    <a:pt x="1552" y="4314"/>
                    <a:pt x="1290" y="4297"/>
                    <a:pt x="1064" y="4157"/>
                  </a:cubicBezTo>
                  <a:cubicBezTo>
                    <a:pt x="837" y="4035"/>
                    <a:pt x="994" y="3669"/>
                    <a:pt x="1064" y="3478"/>
                  </a:cubicBezTo>
                  <a:cubicBezTo>
                    <a:pt x="1186" y="3216"/>
                    <a:pt x="1168" y="2920"/>
                    <a:pt x="1029" y="2676"/>
                  </a:cubicBezTo>
                  <a:cubicBezTo>
                    <a:pt x="889" y="2484"/>
                    <a:pt x="663" y="2414"/>
                    <a:pt x="506" y="2240"/>
                  </a:cubicBezTo>
                  <a:cubicBezTo>
                    <a:pt x="314" y="2031"/>
                    <a:pt x="576" y="1700"/>
                    <a:pt x="680" y="1490"/>
                  </a:cubicBezTo>
                  <a:cubicBezTo>
                    <a:pt x="837" y="1229"/>
                    <a:pt x="889" y="915"/>
                    <a:pt x="855" y="619"/>
                  </a:cubicBezTo>
                  <a:cubicBezTo>
                    <a:pt x="802" y="288"/>
                    <a:pt x="977" y="131"/>
                    <a:pt x="1290" y="78"/>
                  </a:cubicBezTo>
                  <a:cubicBezTo>
                    <a:pt x="1308" y="61"/>
                    <a:pt x="1343" y="61"/>
                    <a:pt x="1360" y="44"/>
                  </a:cubicBezTo>
                  <a:cubicBezTo>
                    <a:pt x="1280" y="14"/>
                    <a:pt x="1200" y="1"/>
                    <a:pt x="11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253;p16"/>
          <p:cNvGrpSpPr/>
          <p:nvPr/>
        </p:nvGrpSpPr>
        <p:grpSpPr>
          <a:xfrm>
            <a:off x="783664" y="1883411"/>
            <a:ext cx="340593" cy="207458"/>
            <a:chOff x="3592769" y="2995240"/>
            <a:chExt cx="205896" cy="125413"/>
          </a:xfrm>
        </p:grpSpPr>
        <p:sp>
          <p:nvSpPr>
            <p:cNvPr id="1254" name="Google Shape;1254;p16"/>
            <p:cNvSpPr/>
            <p:nvPr/>
          </p:nvSpPr>
          <p:spPr>
            <a:xfrm>
              <a:off x="3592769" y="2995240"/>
              <a:ext cx="205896" cy="125413"/>
            </a:xfrm>
            <a:custGeom>
              <a:avLst/>
              <a:gdLst/>
              <a:ahLst/>
              <a:cxnLst/>
              <a:rect l="l" t="t" r="r" b="b"/>
              <a:pathLst>
                <a:path w="6764" h="4120" extrusionOk="0">
                  <a:moveTo>
                    <a:pt x="1585" y="1"/>
                  </a:moveTo>
                  <a:cubicBezTo>
                    <a:pt x="1566" y="1"/>
                    <a:pt x="1549" y="5"/>
                    <a:pt x="1534" y="12"/>
                  </a:cubicBezTo>
                  <a:cubicBezTo>
                    <a:pt x="1168" y="291"/>
                    <a:pt x="976" y="709"/>
                    <a:pt x="750" y="1075"/>
                  </a:cubicBezTo>
                  <a:cubicBezTo>
                    <a:pt x="523" y="1459"/>
                    <a:pt x="331" y="1860"/>
                    <a:pt x="157" y="2261"/>
                  </a:cubicBezTo>
                  <a:cubicBezTo>
                    <a:pt x="35" y="2330"/>
                    <a:pt x="0" y="2540"/>
                    <a:pt x="174" y="2557"/>
                  </a:cubicBezTo>
                  <a:cubicBezTo>
                    <a:pt x="558" y="2627"/>
                    <a:pt x="697" y="2958"/>
                    <a:pt x="959" y="3185"/>
                  </a:cubicBezTo>
                  <a:cubicBezTo>
                    <a:pt x="1165" y="3350"/>
                    <a:pt x="1415" y="3428"/>
                    <a:pt x="1674" y="3428"/>
                  </a:cubicBezTo>
                  <a:cubicBezTo>
                    <a:pt x="1743" y="3428"/>
                    <a:pt x="1813" y="3422"/>
                    <a:pt x="1883" y="3411"/>
                  </a:cubicBezTo>
                  <a:cubicBezTo>
                    <a:pt x="1944" y="3399"/>
                    <a:pt x="2006" y="3387"/>
                    <a:pt x="2068" y="3387"/>
                  </a:cubicBezTo>
                  <a:cubicBezTo>
                    <a:pt x="2093" y="3387"/>
                    <a:pt x="2119" y="3389"/>
                    <a:pt x="2144" y="3394"/>
                  </a:cubicBezTo>
                  <a:cubicBezTo>
                    <a:pt x="2249" y="3411"/>
                    <a:pt x="2284" y="3498"/>
                    <a:pt x="2353" y="3586"/>
                  </a:cubicBezTo>
                  <a:cubicBezTo>
                    <a:pt x="2441" y="3690"/>
                    <a:pt x="2563" y="3795"/>
                    <a:pt x="2685" y="3864"/>
                  </a:cubicBezTo>
                  <a:cubicBezTo>
                    <a:pt x="2875" y="3987"/>
                    <a:pt x="3096" y="4056"/>
                    <a:pt x="3325" y="4056"/>
                  </a:cubicBezTo>
                  <a:cubicBezTo>
                    <a:pt x="3390" y="4056"/>
                    <a:pt x="3456" y="4050"/>
                    <a:pt x="3521" y="4039"/>
                  </a:cubicBezTo>
                  <a:cubicBezTo>
                    <a:pt x="3678" y="4004"/>
                    <a:pt x="3835" y="3899"/>
                    <a:pt x="3992" y="3864"/>
                  </a:cubicBezTo>
                  <a:cubicBezTo>
                    <a:pt x="4002" y="3864"/>
                    <a:pt x="4012" y="3863"/>
                    <a:pt x="4022" y="3863"/>
                  </a:cubicBezTo>
                  <a:cubicBezTo>
                    <a:pt x="4200" y="3863"/>
                    <a:pt x="4349" y="4007"/>
                    <a:pt x="4497" y="4074"/>
                  </a:cubicBezTo>
                  <a:cubicBezTo>
                    <a:pt x="4589" y="4104"/>
                    <a:pt x="4682" y="4120"/>
                    <a:pt x="4774" y="4120"/>
                  </a:cubicBezTo>
                  <a:cubicBezTo>
                    <a:pt x="4947" y="4120"/>
                    <a:pt x="5117" y="4065"/>
                    <a:pt x="5264" y="3952"/>
                  </a:cubicBezTo>
                  <a:cubicBezTo>
                    <a:pt x="5404" y="3864"/>
                    <a:pt x="5526" y="3777"/>
                    <a:pt x="5683" y="3725"/>
                  </a:cubicBezTo>
                  <a:cubicBezTo>
                    <a:pt x="5874" y="3673"/>
                    <a:pt x="6084" y="3673"/>
                    <a:pt x="6275" y="3673"/>
                  </a:cubicBezTo>
                  <a:cubicBezTo>
                    <a:pt x="6554" y="3673"/>
                    <a:pt x="6763" y="3446"/>
                    <a:pt x="6763" y="3167"/>
                  </a:cubicBezTo>
                  <a:cubicBezTo>
                    <a:pt x="6746" y="2958"/>
                    <a:pt x="6711" y="2749"/>
                    <a:pt x="6659" y="2557"/>
                  </a:cubicBezTo>
                  <a:cubicBezTo>
                    <a:pt x="6624" y="2313"/>
                    <a:pt x="6589" y="2086"/>
                    <a:pt x="6537" y="1842"/>
                  </a:cubicBezTo>
                  <a:cubicBezTo>
                    <a:pt x="6502" y="1389"/>
                    <a:pt x="6363" y="953"/>
                    <a:pt x="6171" y="552"/>
                  </a:cubicBezTo>
                  <a:cubicBezTo>
                    <a:pt x="6152" y="524"/>
                    <a:pt x="6127" y="511"/>
                    <a:pt x="6100" y="511"/>
                  </a:cubicBezTo>
                  <a:cubicBezTo>
                    <a:pt x="6078" y="511"/>
                    <a:pt x="6055" y="519"/>
                    <a:pt x="6031" y="535"/>
                  </a:cubicBezTo>
                  <a:cubicBezTo>
                    <a:pt x="5874" y="570"/>
                    <a:pt x="5700" y="640"/>
                    <a:pt x="5543" y="709"/>
                  </a:cubicBezTo>
                  <a:cubicBezTo>
                    <a:pt x="5386" y="762"/>
                    <a:pt x="5212" y="797"/>
                    <a:pt x="5038" y="831"/>
                  </a:cubicBezTo>
                  <a:cubicBezTo>
                    <a:pt x="4776" y="886"/>
                    <a:pt x="4522" y="913"/>
                    <a:pt x="4265" y="913"/>
                  </a:cubicBezTo>
                  <a:cubicBezTo>
                    <a:pt x="4111" y="913"/>
                    <a:pt x="3957" y="903"/>
                    <a:pt x="3800" y="884"/>
                  </a:cubicBezTo>
                  <a:cubicBezTo>
                    <a:pt x="3399" y="849"/>
                    <a:pt x="2981" y="762"/>
                    <a:pt x="2597" y="640"/>
                  </a:cubicBezTo>
                  <a:cubicBezTo>
                    <a:pt x="2441" y="587"/>
                    <a:pt x="2301" y="518"/>
                    <a:pt x="2162" y="448"/>
                  </a:cubicBezTo>
                  <a:cubicBezTo>
                    <a:pt x="2005" y="343"/>
                    <a:pt x="1883" y="239"/>
                    <a:pt x="1761" y="117"/>
                  </a:cubicBezTo>
                  <a:lnTo>
                    <a:pt x="1743" y="117"/>
                  </a:lnTo>
                  <a:lnTo>
                    <a:pt x="1674" y="30"/>
                  </a:lnTo>
                  <a:cubicBezTo>
                    <a:pt x="1643" y="9"/>
                    <a:pt x="1612" y="1"/>
                    <a:pt x="1585" y="1"/>
                  </a:cubicBezTo>
                  <a:close/>
                </a:path>
              </a:pathLst>
            </a:custGeom>
            <a:solidFill>
              <a:srgbClr val="FFF0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6"/>
            <p:cNvSpPr/>
            <p:nvPr/>
          </p:nvSpPr>
          <p:spPr>
            <a:xfrm>
              <a:off x="3593834" y="3064583"/>
              <a:ext cx="204313" cy="55797"/>
            </a:xfrm>
            <a:custGeom>
              <a:avLst/>
              <a:gdLst/>
              <a:ahLst/>
              <a:cxnLst/>
              <a:rect l="l" t="t" r="r" b="b"/>
              <a:pathLst>
                <a:path w="6712" h="1833" extrusionOk="0">
                  <a:moveTo>
                    <a:pt x="331" y="0"/>
                  </a:moveTo>
                  <a:cubicBezTo>
                    <a:pt x="227" y="0"/>
                    <a:pt x="122" y="18"/>
                    <a:pt x="35" y="52"/>
                  </a:cubicBezTo>
                  <a:cubicBezTo>
                    <a:pt x="0" y="140"/>
                    <a:pt x="17" y="244"/>
                    <a:pt x="122" y="279"/>
                  </a:cubicBezTo>
                  <a:cubicBezTo>
                    <a:pt x="506" y="331"/>
                    <a:pt x="645" y="663"/>
                    <a:pt x="924" y="907"/>
                  </a:cubicBezTo>
                  <a:cubicBezTo>
                    <a:pt x="1125" y="1054"/>
                    <a:pt x="1367" y="1140"/>
                    <a:pt x="1611" y="1140"/>
                  </a:cubicBezTo>
                  <a:cubicBezTo>
                    <a:pt x="1684" y="1140"/>
                    <a:pt x="1758" y="1132"/>
                    <a:pt x="1830" y="1116"/>
                  </a:cubicBezTo>
                  <a:cubicBezTo>
                    <a:pt x="1917" y="1098"/>
                    <a:pt x="2005" y="1098"/>
                    <a:pt x="2092" y="1098"/>
                  </a:cubicBezTo>
                  <a:cubicBezTo>
                    <a:pt x="2196" y="1116"/>
                    <a:pt x="2249" y="1203"/>
                    <a:pt x="2318" y="1290"/>
                  </a:cubicBezTo>
                  <a:cubicBezTo>
                    <a:pt x="2406" y="1412"/>
                    <a:pt x="2510" y="1499"/>
                    <a:pt x="2632" y="1586"/>
                  </a:cubicBezTo>
                  <a:cubicBezTo>
                    <a:pt x="2828" y="1704"/>
                    <a:pt x="3044" y="1763"/>
                    <a:pt x="3265" y="1763"/>
                  </a:cubicBezTo>
                  <a:cubicBezTo>
                    <a:pt x="3338" y="1763"/>
                    <a:pt x="3412" y="1756"/>
                    <a:pt x="3486" y="1743"/>
                  </a:cubicBezTo>
                  <a:cubicBezTo>
                    <a:pt x="3643" y="1708"/>
                    <a:pt x="3783" y="1604"/>
                    <a:pt x="3939" y="1586"/>
                  </a:cubicBezTo>
                  <a:cubicBezTo>
                    <a:pt x="3958" y="1583"/>
                    <a:pt x="3977" y="1581"/>
                    <a:pt x="3995" y="1581"/>
                  </a:cubicBezTo>
                  <a:cubicBezTo>
                    <a:pt x="4162" y="1581"/>
                    <a:pt x="4305" y="1715"/>
                    <a:pt x="4462" y="1778"/>
                  </a:cubicBezTo>
                  <a:cubicBezTo>
                    <a:pt x="4549" y="1815"/>
                    <a:pt x="4642" y="1833"/>
                    <a:pt x="4736" y="1833"/>
                  </a:cubicBezTo>
                  <a:cubicBezTo>
                    <a:pt x="4908" y="1833"/>
                    <a:pt x="5083" y="1775"/>
                    <a:pt x="5229" y="1674"/>
                  </a:cubicBezTo>
                  <a:cubicBezTo>
                    <a:pt x="5351" y="1569"/>
                    <a:pt x="5491" y="1499"/>
                    <a:pt x="5630" y="1430"/>
                  </a:cubicBezTo>
                  <a:cubicBezTo>
                    <a:pt x="5783" y="1404"/>
                    <a:pt x="5927" y="1388"/>
                    <a:pt x="6075" y="1388"/>
                  </a:cubicBezTo>
                  <a:cubicBezTo>
                    <a:pt x="6130" y="1388"/>
                    <a:pt x="6184" y="1390"/>
                    <a:pt x="6240" y="1395"/>
                  </a:cubicBezTo>
                  <a:cubicBezTo>
                    <a:pt x="6502" y="1377"/>
                    <a:pt x="6711" y="1151"/>
                    <a:pt x="6711" y="889"/>
                  </a:cubicBezTo>
                  <a:cubicBezTo>
                    <a:pt x="6711" y="802"/>
                    <a:pt x="6711" y="715"/>
                    <a:pt x="6694" y="628"/>
                  </a:cubicBezTo>
                  <a:cubicBezTo>
                    <a:pt x="6676" y="645"/>
                    <a:pt x="6676" y="645"/>
                    <a:pt x="6659" y="663"/>
                  </a:cubicBezTo>
                  <a:cubicBezTo>
                    <a:pt x="6484" y="872"/>
                    <a:pt x="6258" y="907"/>
                    <a:pt x="5979" y="907"/>
                  </a:cubicBezTo>
                  <a:cubicBezTo>
                    <a:pt x="5953" y="905"/>
                    <a:pt x="5926" y="904"/>
                    <a:pt x="5900" y="904"/>
                  </a:cubicBezTo>
                  <a:cubicBezTo>
                    <a:pt x="5613" y="904"/>
                    <a:pt x="5328" y="991"/>
                    <a:pt x="5073" y="1151"/>
                  </a:cubicBezTo>
                  <a:cubicBezTo>
                    <a:pt x="4931" y="1249"/>
                    <a:pt x="4756" y="1428"/>
                    <a:pt x="4574" y="1428"/>
                  </a:cubicBezTo>
                  <a:cubicBezTo>
                    <a:pt x="4532" y="1428"/>
                    <a:pt x="4488" y="1418"/>
                    <a:pt x="4445" y="1395"/>
                  </a:cubicBezTo>
                  <a:cubicBezTo>
                    <a:pt x="4258" y="1309"/>
                    <a:pt x="4084" y="1163"/>
                    <a:pt x="3872" y="1163"/>
                  </a:cubicBezTo>
                  <a:cubicBezTo>
                    <a:pt x="3827" y="1163"/>
                    <a:pt x="3780" y="1170"/>
                    <a:pt x="3730" y="1186"/>
                  </a:cubicBezTo>
                  <a:cubicBezTo>
                    <a:pt x="3511" y="1240"/>
                    <a:pt x="3335" y="1424"/>
                    <a:pt x="3117" y="1424"/>
                  </a:cubicBezTo>
                  <a:cubicBezTo>
                    <a:pt x="3058" y="1424"/>
                    <a:pt x="2996" y="1411"/>
                    <a:pt x="2928" y="1377"/>
                  </a:cubicBezTo>
                  <a:cubicBezTo>
                    <a:pt x="2702" y="1273"/>
                    <a:pt x="2545" y="1046"/>
                    <a:pt x="2371" y="907"/>
                  </a:cubicBezTo>
                  <a:cubicBezTo>
                    <a:pt x="2211" y="776"/>
                    <a:pt x="2016" y="706"/>
                    <a:pt x="1814" y="706"/>
                  </a:cubicBezTo>
                  <a:cubicBezTo>
                    <a:pt x="1773" y="706"/>
                    <a:pt x="1732" y="709"/>
                    <a:pt x="1691" y="715"/>
                  </a:cubicBezTo>
                  <a:cubicBezTo>
                    <a:pt x="1603" y="726"/>
                    <a:pt x="1508" y="758"/>
                    <a:pt x="1419" y="758"/>
                  </a:cubicBezTo>
                  <a:cubicBezTo>
                    <a:pt x="1367" y="758"/>
                    <a:pt x="1317" y="747"/>
                    <a:pt x="1273" y="715"/>
                  </a:cubicBezTo>
                  <a:cubicBezTo>
                    <a:pt x="1185" y="645"/>
                    <a:pt x="1098" y="558"/>
                    <a:pt x="1028" y="453"/>
                  </a:cubicBezTo>
                  <a:cubicBezTo>
                    <a:pt x="872" y="209"/>
                    <a:pt x="628" y="52"/>
                    <a:pt x="3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16"/>
          <p:cNvGrpSpPr/>
          <p:nvPr/>
        </p:nvGrpSpPr>
        <p:grpSpPr>
          <a:xfrm>
            <a:off x="717746" y="969870"/>
            <a:ext cx="377452" cy="179511"/>
            <a:chOff x="3577914" y="2523784"/>
            <a:chExt cx="228178" cy="108519"/>
          </a:xfrm>
        </p:grpSpPr>
        <p:sp>
          <p:nvSpPr>
            <p:cNvPr id="1257" name="Google Shape;1257;p16"/>
            <p:cNvSpPr/>
            <p:nvPr/>
          </p:nvSpPr>
          <p:spPr>
            <a:xfrm>
              <a:off x="3577914" y="2523784"/>
              <a:ext cx="228178" cy="108519"/>
            </a:xfrm>
            <a:custGeom>
              <a:avLst/>
              <a:gdLst/>
              <a:ahLst/>
              <a:cxnLst/>
              <a:rect l="l" t="t" r="r" b="b"/>
              <a:pathLst>
                <a:path w="7496" h="3565" extrusionOk="0">
                  <a:moveTo>
                    <a:pt x="4788" y="0"/>
                  </a:moveTo>
                  <a:cubicBezTo>
                    <a:pt x="4461" y="0"/>
                    <a:pt x="4216" y="208"/>
                    <a:pt x="3957" y="370"/>
                  </a:cubicBezTo>
                  <a:cubicBezTo>
                    <a:pt x="3818" y="492"/>
                    <a:pt x="3661" y="562"/>
                    <a:pt x="3486" y="597"/>
                  </a:cubicBezTo>
                  <a:cubicBezTo>
                    <a:pt x="3475" y="597"/>
                    <a:pt x="3463" y="598"/>
                    <a:pt x="3452" y="598"/>
                  </a:cubicBezTo>
                  <a:cubicBezTo>
                    <a:pt x="3221" y="598"/>
                    <a:pt x="3005" y="438"/>
                    <a:pt x="2789" y="405"/>
                  </a:cubicBezTo>
                  <a:cubicBezTo>
                    <a:pt x="2738" y="398"/>
                    <a:pt x="2687" y="395"/>
                    <a:pt x="2637" y="395"/>
                  </a:cubicBezTo>
                  <a:cubicBezTo>
                    <a:pt x="2292" y="395"/>
                    <a:pt x="1974" y="547"/>
                    <a:pt x="1761" y="806"/>
                  </a:cubicBezTo>
                  <a:cubicBezTo>
                    <a:pt x="1621" y="980"/>
                    <a:pt x="1534" y="1189"/>
                    <a:pt x="1342" y="1276"/>
                  </a:cubicBezTo>
                  <a:cubicBezTo>
                    <a:pt x="1151" y="1346"/>
                    <a:pt x="924" y="1311"/>
                    <a:pt x="715" y="1381"/>
                  </a:cubicBezTo>
                  <a:cubicBezTo>
                    <a:pt x="331" y="1503"/>
                    <a:pt x="0" y="1886"/>
                    <a:pt x="157" y="2305"/>
                  </a:cubicBezTo>
                  <a:cubicBezTo>
                    <a:pt x="262" y="2497"/>
                    <a:pt x="401" y="2671"/>
                    <a:pt x="575" y="2810"/>
                  </a:cubicBezTo>
                  <a:cubicBezTo>
                    <a:pt x="802" y="3037"/>
                    <a:pt x="1029" y="3263"/>
                    <a:pt x="1273" y="3473"/>
                  </a:cubicBezTo>
                  <a:cubicBezTo>
                    <a:pt x="1273" y="3530"/>
                    <a:pt x="1320" y="3564"/>
                    <a:pt x="1367" y="3564"/>
                  </a:cubicBezTo>
                  <a:cubicBezTo>
                    <a:pt x="1376" y="3564"/>
                    <a:pt x="1386" y="3563"/>
                    <a:pt x="1395" y="3560"/>
                  </a:cubicBezTo>
                  <a:cubicBezTo>
                    <a:pt x="1726" y="3351"/>
                    <a:pt x="2074" y="3159"/>
                    <a:pt x="2423" y="3019"/>
                  </a:cubicBezTo>
                  <a:cubicBezTo>
                    <a:pt x="2807" y="2880"/>
                    <a:pt x="3190" y="2793"/>
                    <a:pt x="3591" y="2758"/>
                  </a:cubicBezTo>
                  <a:cubicBezTo>
                    <a:pt x="3787" y="2742"/>
                    <a:pt x="3986" y="2734"/>
                    <a:pt x="4186" y="2734"/>
                  </a:cubicBezTo>
                  <a:cubicBezTo>
                    <a:pt x="4431" y="2734"/>
                    <a:pt x="4676" y="2747"/>
                    <a:pt x="4916" y="2775"/>
                  </a:cubicBezTo>
                  <a:cubicBezTo>
                    <a:pt x="5142" y="2793"/>
                    <a:pt x="5351" y="2810"/>
                    <a:pt x="5578" y="2845"/>
                  </a:cubicBezTo>
                  <a:lnTo>
                    <a:pt x="5944" y="2880"/>
                  </a:lnTo>
                  <a:cubicBezTo>
                    <a:pt x="6031" y="2897"/>
                    <a:pt x="6171" y="2880"/>
                    <a:pt x="6240" y="2967"/>
                  </a:cubicBezTo>
                  <a:cubicBezTo>
                    <a:pt x="6277" y="2996"/>
                    <a:pt x="6322" y="3010"/>
                    <a:pt x="6368" y="3010"/>
                  </a:cubicBezTo>
                  <a:cubicBezTo>
                    <a:pt x="6432" y="3010"/>
                    <a:pt x="6496" y="2983"/>
                    <a:pt x="6537" y="2932"/>
                  </a:cubicBezTo>
                  <a:cubicBezTo>
                    <a:pt x="6551" y="2942"/>
                    <a:pt x="6567" y="2946"/>
                    <a:pt x="6585" y="2946"/>
                  </a:cubicBezTo>
                  <a:cubicBezTo>
                    <a:pt x="6632" y="2946"/>
                    <a:pt x="6686" y="2914"/>
                    <a:pt x="6711" y="2863"/>
                  </a:cubicBezTo>
                  <a:cubicBezTo>
                    <a:pt x="6920" y="2392"/>
                    <a:pt x="7095" y="1904"/>
                    <a:pt x="7269" y="1416"/>
                  </a:cubicBezTo>
                  <a:cubicBezTo>
                    <a:pt x="7408" y="1032"/>
                    <a:pt x="7496" y="614"/>
                    <a:pt x="7112" y="352"/>
                  </a:cubicBezTo>
                  <a:cubicBezTo>
                    <a:pt x="6974" y="270"/>
                    <a:pt x="6825" y="220"/>
                    <a:pt x="6665" y="220"/>
                  </a:cubicBezTo>
                  <a:cubicBezTo>
                    <a:pt x="6623" y="220"/>
                    <a:pt x="6580" y="223"/>
                    <a:pt x="6537" y="230"/>
                  </a:cubicBezTo>
                  <a:cubicBezTo>
                    <a:pt x="6310" y="248"/>
                    <a:pt x="6084" y="422"/>
                    <a:pt x="5857" y="422"/>
                  </a:cubicBezTo>
                  <a:cubicBezTo>
                    <a:pt x="5849" y="423"/>
                    <a:pt x="5841" y="423"/>
                    <a:pt x="5834" y="423"/>
                  </a:cubicBezTo>
                  <a:cubicBezTo>
                    <a:pt x="5480" y="423"/>
                    <a:pt x="5222" y="38"/>
                    <a:pt x="4863" y="4"/>
                  </a:cubicBezTo>
                  <a:cubicBezTo>
                    <a:pt x="4838" y="1"/>
                    <a:pt x="4813" y="0"/>
                    <a:pt x="4788" y="0"/>
                  </a:cubicBezTo>
                  <a:close/>
                </a:path>
              </a:pathLst>
            </a:custGeom>
            <a:solidFill>
              <a:srgbClr val="FFF0E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6"/>
            <p:cNvSpPr/>
            <p:nvPr/>
          </p:nvSpPr>
          <p:spPr>
            <a:xfrm>
              <a:off x="3577914" y="2523784"/>
              <a:ext cx="227113" cy="76526"/>
            </a:xfrm>
            <a:custGeom>
              <a:avLst/>
              <a:gdLst/>
              <a:ahLst/>
              <a:cxnLst/>
              <a:rect l="l" t="t" r="r" b="b"/>
              <a:pathLst>
                <a:path w="7461" h="2514" extrusionOk="0">
                  <a:moveTo>
                    <a:pt x="4788" y="0"/>
                  </a:moveTo>
                  <a:cubicBezTo>
                    <a:pt x="4461" y="0"/>
                    <a:pt x="4216" y="208"/>
                    <a:pt x="3957" y="370"/>
                  </a:cubicBezTo>
                  <a:cubicBezTo>
                    <a:pt x="3818" y="492"/>
                    <a:pt x="3661" y="562"/>
                    <a:pt x="3486" y="597"/>
                  </a:cubicBezTo>
                  <a:cubicBezTo>
                    <a:pt x="3475" y="597"/>
                    <a:pt x="3463" y="598"/>
                    <a:pt x="3452" y="598"/>
                  </a:cubicBezTo>
                  <a:cubicBezTo>
                    <a:pt x="3221" y="598"/>
                    <a:pt x="3005" y="438"/>
                    <a:pt x="2789" y="405"/>
                  </a:cubicBezTo>
                  <a:cubicBezTo>
                    <a:pt x="2738" y="398"/>
                    <a:pt x="2687" y="395"/>
                    <a:pt x="2637" y="395"/>
                  </a:cubicBezTo>
                  <a:cubicBezTo>
                    <a:pt x="2292" y="395"/>
                    <a:pt x="1974" y="547"/>
                    <a:pt x="1761" y="806"/>
                  </a:cubicBezTo>
                  <a:cubicBezTo>
                    <a:pt x="1691" y="893"/>
                    <a:pt x="1639" y="997"/>
                    <a:pt x="1569" y="1067"/>
                  </a:cubicBezTo>
                  <a:lnTo>
                    <a:pt x="1551" y="1102"/>
                  </a:lnTo>
                  <a:cubicBezTo>
                    <a:pt x="1517" y="1154"/>
                    <a:pt x="1482" y="1207"/>
                    <a:pt x="1412" y="1224"/>
                  </a:cubicBezTo>
                  <a:cubicBezTo>
                    <a:pt x="1395" y="1241"/>
                    <a:pt x="1377" y="1259"/>
                    <a:pt x="1342" y="1276"/>
                  </a:cubicBezTo>
                  <a:cubicBezTo>
                    <a:pt x="1151" y="1346"/>
                    <a:pt x="924" y="1311"/>
                    <a:pt x="715" y="1381"/>
                  </a:cubicBezTo>
                  <a:cubicBezTo>
                    <a:pt x="331" y="1503"/>
                    <a:pt x="0" y="1886"/>
                    <a:pt x="157" y="2305"/>
                  </a:cubicBezTo>
                  <a:cubicBezTo>
                    <a:pt x="192" y="2374"/>
                    <a:pt x="244" y="2444"/>
                    <a:pt x="296" y="2514"/>
                  </a:cubicBezTo>
                  <a:cubicBezTo>
                    <a:pt x="331" y="2270"/>
                    <a:pt x="471" y="2061"/>
                    <a:pt x="662" y="1904"/>
                  </a:cubicBezTo>
                  <a:cubicBezTo>
                    <a:pt x="811" y="1808"/>
                    <a:pt x="959" y="1795"/>
                    <a:pt x="1109" y="1795"/>
                  </a:cubicBezTo>
                  <a:cubicBezTo>
                    <a:pt x="1166" y="1795"/>
                    <a:pt x="1222" y="1797"/>
                    <a:pt x="1279" y="1797"/>
                  </a:cubicBezTo>
                  <a:cubicBezTo>
                    <a:pt x="1375" y="1797"/>
                    <a:pt x="1471" y="1792"/>
                    <a:pt x="1569" y="1764"/>
                  </a:cubicBezTo>
                  <a:cubicBezTo>
                    <a:pt x="1813" y="1642"/>
                    <a:pt x="2022" y="1433"/>
                    <a:pt x="2127" y="1189"/>
                  </a:cubicBezTo>
                  <a:cubicBezTo>
                    <a:pt x="2243" y="986"/>
                    <a:pt x="2407" y="819"/>
                    <a:pt x="2640" y="819"/>
                  </a:cubicBezTo>
                  <a:cubicBezTo>
                    <a:pt x="2687" y="819"/>
                    <a:pt x="2736" y="826"/>
                    <a:pt x="2789" y="841"/>
                  </a:cubicBezTo>
                  <a:cubicBezTo>
                    <a:pt x="3044" y="931"/>
                    <a:pt x="3235" y="1099"/>
                    <a:pt x="3495" y="1099"/>
                  </a:cubicBezTo>
                  <a:cubicBezTo>
                    <a:pt x="3537" y="1099"/>
                    <a:pt x="3580" y="1094"/>
                    <a:pt x="3626" y="1085"/>
                  </a:cubicBezTo>
                  <a:cubicBezTo>
                    <a:pt x="3922" y="1015"/>
                    <a:pt x="4114" y="788"/>
                    <a:pt x="4358" y="649"/>
                  </a:cubicBezTo>
                  <a:cubicBezTo>
                    <a:pt x="4469" y="583"/>
                    <a:pt x="4576" y="555"/>
                    <a:pt x="4679" y="555"/>
                  </a:cubicBezTo>
                  <a:cubicBezTo>
                    <a:pt x="4851" y="555"/>
                    <a:pt x="5014" y="634"/>
                    <a:pt x="5177" y="753"/>
                  </a:cubicBezTo>
                  <a:cubicBezTo>
                    <a:pt x="5367" y="889"/>
                    <a:pt x="5588" y="1014"/>
                    <a:pt x="5840" y="1014"/>
                  </a:cubicBezTo>
                  <a:cubicBezTo>
                    <a:pt x="5913" y="1014"/>
                    <a:pt x="5988" y="1003"/>
                    <a:pt x="6066" y="980"/>
                  </a:cubicBezTo>
                  <a:cubicBezTo>
                    <a:pt x="6286" y="915"/>
                    <a:pt x="6457" y="784"/>
                    <a:pt x="6666" y="784"/>
                  </a:cubicBezTo>
                  <a:cubicBezTo>
                    <a:pt x="6739" y="784"/>
                    <a:pt x="6817" y="800"/>
                    <a:pt x="6903" y="841"/>
                  </a:cubicBezTo>
                  <a:cubicBezTo>
                    <a:pt x="7007" y="893"/>
                    <a:pt x="7112" y="980"/>
                    <a:pt x="7182" y="1085"/>
                  </a:cubicBezTo>
                  <a:cubicBezTo>
                    <a:pt x="7217" y="1154"/>
                    <a:pt x="7269" y="1224"/>
                    <a:pt x="7321" y="1294"/>
                  </a:cubicBezTo>
                  <a:cubicBezTo>
                    <a:pt x="7426" y="945"/>
                    <a:pt x="7461" y="579"/>
                    <a:pt x="7112" y="352"/>
                  </a:cubicBezTo>
                  <a:cubicBezTo>
                    <a:pt x="6974" y="270"/>
                    <a:pt x="6825" y="220"/>
                    <a:pt x="6665" y="220"/>
                  </a:cubicBezTo>
                  <a:cubicBezTo>
                    <a:pt x="6623" y="220"/>
                    <a:pt x="6580" y="223"/>
                    <a:pt x="6537" y="230"/>
                  </a:cubicBezTo>
                  <a:cubicBezTo>
                    <a:pt x="6310" y="248"/>
                    <a:pt x="6084" y="422"/>
                    <a:pt x="5857" y="422"/>
                  </a:cubicBezTo>
                  <a:cubicBezTo>
                    <a:pt x="5849" y="423"/>
                    <a:pt x="5841" y="423"/>
                    <a:pt x="5834" y="423"/>
                  </a:cubicBezTo>
                  <a:cubicBezTo>
                    <a:pt x="5480" y="423"/>
                    <a:pt x="5222" y="38"/>
                    <a:pt x="4863" y="4"/>
                  </a:cubicBezTo>
                  <a:cubicBezTo>
                    <a:pt x="4838" y="1"/>
                    <a:pt x="4813" y="0"/>
                    <a:pt x="47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9" name="Google Shape;1259;p16"/>
          <p:cNvGrpSpPr/>
          <p:nvPr/>
        </p:nvGrpSpPr>
        <p:grpSpPr>
          <a:xfrm rot="-580281">
            <a:off x="-163" y="82083"/>
            <a:ext cx="949989" cy="338462"/>
            <a:chOff x="4344640" y="2136829"/>
            <a:chExt cx="551849" cy="196613"/>
          </a:xfrm>
        </p:grpSpPr>
        <p:sp>
          <p:nvSpPr>
            <p:cNvPr id="1260" name="Google Shape;1260;p16"/>
            <p:cNvSpPr/>
            <p:nvPr/>
          </p:nvSpPr>
          <p:spPr>
            <a:xfrm>
              <a:off x="4344640" y="2238164"/>
              <a:ext cx="22617" cy="29405"/>
            </a:xfrm>
            <a:custGeom>
              <a:avLst/>
              <a:gdLst/>
              <a:ahLst/>
              <a:cxnLst/>
              <a:rect l="l" t="t" r="r" b="b"/>
              <a:pathLst>
                <a:path w="743" h="966" extrusionOk="0">
                  <a:moveTo>
                    <a:pt x="114" y="0"/>
                  </a:moveTo>
                  <a:cubicBezTo>
                    <a:pt x="92" y="0"/>
                    <a:pt x="70" y="9"/>
                    <a:pt x="53" y="26"/>
                  </a:cubicBezTo>
                  <a:cubicBezTo>
                    <a:pt x="0" y="61"/>
                    <a:pt x="0" y="113"/>
                    <a:pt x="18" y="166"/>
                  </a:cubicBezTo>
                  <a:lnTo>
                    <a:pt x="53" y="201"/>
                  </a:lnTo>
                  <a:cubicBezTo>
                    <a:pt x="53" y="236"/>
                    <a:pt x="70" y="270"/>
                    <a:pt x="87" y="305"/>
                  </a:cubicBezTo>
                  <a:cubicBezTo>
                    <a:pt x="87" y="305"/>
                    <a:pt x="105" y="323"/>
                    <a:pt x="105" y="340"/>
                  </a:cubicBezTo>
                  <a:lnTo>
                    <a:pt x="122" y="392"/>
                  </a:lnTo>
                  <a:lnTo>
                    <a:pt x="244" y="567"/>
                  </a:lnTo>
                  <a:cubicBezTo>
                    <a:pt x="279" y="636"/>
                    <a:pt x="314" y="706"/>
                    <a:pt x="349" y="758"/>
                  </a:cubicBezTo>
                  <a:cubicBezTo>
                    <a:pt x="401" y="811"/>
                    <a:pt x="401" y="828"/>
                    <a:pt x="436" y="863"/>
                  </a:cubicBezTo>
                  <a:cubicBezTo>
                    <a:pt x="453" y="898"/>
                    <a:pt x="488" y="915"/>
                    <a:pt x="541" y="950"/>
                  </a:cubicBezTo>
                  <a:cubicBezTo>
                    <a:pt x="558" y="961"/>
                    <a:pt x="577" y="966"/>
                    <a:pt x="596" y="966"/>
                  </a:cubicBezTo>
                  <a:cubicBezTo>
                    <a:pt x="671" y="966"/>
                    <a:pt x="743" y="891"/>
                    <a:pt x="715" y="793"/>
                  </a:cubicBezTo>
                  <a:cubicBezTo>
                    <a:pt x="715" y="741"/>
                    <a:pt x="697" y="706"/>
                    <a:pt x="663" y="671"/>
                  </a:cubicBezTo>
                  <a:cubicBezTo>
                    <a:pt x="645" y="636"/>
                    <a:pt x="645" y="602"/>
                    <a:pt x="628" y="584"/>
                  </a:cubicBezTo>
                  <a:cubicBezTo>
                    <a:pt x="610" y="549"/>
                    <a:pt x="541" y="462"/>
                    <a:pt x="488" y="410"/>
                  </a:cubicBezTo>
                  <a:lnTo>
                    <a:pt x="349" y="236"/>
                  </a:lnTo>
                  <a:cubicBezTo>
                    <a:pt x="314" y="166"/>
                    <a:pt x="279" y="113"/>
                    <a:pt x="209" y="79"/>
                  </a:cubicBezTo>
                  <a:lnTo>
                    <a:pt x="175" y="26"/>
                  </a:lnTo>
                  <a:cubicBezTo>
                    <a:pt x="157" y="9"/>
                    <a:pt x="135" y="0"/>
                    <a:pt x="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4391092" y="2289151"/>
              <a:ext cx="40577" cy="22526"/>
            </a:xfrm>
            <a:custGeom>
              <a:avLst/>
              <a:gdLst/>
              <a:ahLst/>
              <a:cxnLst/>
              <a:rect l="l" t="t" r="r" b="b"/>
              <a:pathLst>
                <a:path w="1333" h="740" extrusionOk="0">
                  <a:moveTo>
                    <a:pt x="130" y="0"/>
                  </a:moveTo>
                  <a:cubicBezTo>
                    <a:pt x="57" y="0"/>
                    <a:pt x="0" y="87"/>
                    <a:pt x="60" y="147"/>
                  </a:cubicBezTo>
                  <a:lnTo>
                    <a:pt x="148" y="269"/>
                  </a:lnTo>
                  <a:cubicBezTo>
                    <a:pt x="200" y="304"/>
                    <a:pt x="235" y="338"/>
                    <a:pt x="287" y="373"/>
                  </a:cubicBezTo>
                  <a:cubicBezTo>
                    <a:pt x="374" y="426"/>
                    <a:pt x="461" y="495"/>
                    <a:pt x="549" y="548"/>
                  </a:cubicBezTo>
                  <a:cubicBezTo>
                    <a:pt x="636" y="600"/>
                    <a:pt x="740" y="635"/>
                    <a:pt x="845" y="670"/>
                  </a:cubicBezTo>
                  <a:cubicBezTo>
                    <a:pt x="897" y="687"/>
                    <a:pt x="949" y="705"/>
                    <a:pt x="1002" y="722"/>
                  </a:cubicBezTo>
                  <a:cubicBezTo>
                    <a:pt x="1037" y="722"/>
                    <a:pt x="1071" y="739"/>
                    <a:pt x="1106" y="739"/>
                  </a:cubicBezTo>
                  <a:cubicBezTo>
                    <a:pt x="1141" y="739"/>
                    <a:pt x="1176" y="722"/>
                    <a:pt x="1211" y="705"/>
                  </a:cubicBezTo>
                  <a:lnTo>
                    <a:pt x="1246" y="687"/>
                  </a:lnTo>
                  <a:cubicBezTo>
                    <a:pt x="1316" y="635"/>
                    <a:pt x="1333" y="530"/>
                    <a:pt x="1263" y="478"/>
                  </a:cubicBezTo>
                  <a:cubicBezTo>
                    <a:pt x="1246" y="443"/>
                    <a:pt x="1228" y="426"/>
                    <a:pt x="1193" y="408"/>
                  </a:cubicBezTo>
                  <a:cubicBezTo>
                    <a:pt x="1176" y="391"/>
                    <a:pt x="1141" y="373"/>
                    <a:pt x="1106" y="356"/>
                  </a:cubicBezTo>
                  <a:cubicBezTo>
                    <a:pt x="1054" y="338"/>
                    <a:pt x="1019" y="338"/>
                    <a:pt x="967" y="321"/>
                  </a:cubicBezTo>
                  <a:cubicBezTo>
                    <a:pt x="862" y="286"/>
                    <a:pt x="775" y="251"/>
                    <a:pt x="688" y="216"/>
                  </a:cubicBezTo>
                  <a:cubicBezTo>
                    <a:pt x="601" y="199"/>
                    <a:pt x="514" y="164"/>
                    <a:pt x="444" y="129"/>
                  </a:cubicBezTo>
                  <a:cubicBezTo>
                    <a:pt x="357" y="94"/>
                    <a:pt x="339" y="77"/>
                    <a:pt x="287" y="60"/>
                  </a:cubicBezTo>
                  <a:cubicBezTo>
                    <a:pt x="235" y="42"/>
                    <a:pt x="200" y="42"/>
                    <a:pt x="165" y="7"/>
                  </a:cubicBezTo>
                  <a:cubicBezTo>
                    <a:pt x="153" y="3"/>
                    <a:pt x="141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4467192" y="2321205"/>
              <a:ext cx="43560" cy="12237"/>
            </a:xfrm>
            <a:custGeom>
              <a:avLst/>
              <a:gdLst/>
              <a:ahLst/>
              <a:cxnLst/>
              <a:rect l="l" t="t" r="r" b="b"/>
              <a:pathLst>
                <a:path w="1431" h="402" extrusionOk="0">
                  <a:moveTo>
                    <a:pt x="541" y="0"/>
                  </a:moveTo>
                  <a:cubicBezTo>
                    <a:pt x="489" y="0"/>
                    <a:pt x="437" y="0"/>
                    <a:pt x="384" y="18"/>
                  </a:cubicBezTo>
                  <a:lnTo>
                    <a:pt x="227" y="18"/>
                  </a:lnTo>
                  <a:cubicBezTo>
                    <a:pt x="193" y="18"/>
                    <a:pt x="140" y="52"/>
                    <a:pt x="105" y="52"/>
                  </a:cubicBezTo>
                  <a:cubicBezTo>
                    <a:pt x="18" y="52"/>
                    <a:pt x="1" y="174"/>
                    <a:pt x="71" y="192"/>
                  </a:cubicBezTo>
                  <a:cubicBezTo>
                    <a:pt x="123" y="209"/>
                    <a:pt x="158" y="244"/>
                    <a:pt x="210" y="262"/>
                  </a:cubicBezTo>
                  <a:cubicBezTo>
                    <a:pt x="245" y="279"/>
                    <a:pt x="315" y="279"/>
                    <a:pt x="349" y="296"/>
                  </a:cubicBezTo>
                  <a:cubicBezTo>
                    <a:pt x="402" y="296"/>
                    <a:pt x="437" y="314"/>
                    <a:pt x="489" y="331"/>
                  </a:cubicBezTo>
                  <a:lnTo>
                    <a:pt x="646" y="349"/>
                  </a:lnTo>
                  <a:cubicBezTo>
                    <a:pt x="750" y="366"/>
                    <a:pt x="872" y="384"/>
                    <a:pt x="960" y="401"/>
                  </a:cubicBezTo>
                  <a:lnTo>
                    <a:pt x="1221" y="401"/>
                  </a:lnTo>
                  <a:cubicBezTo>
                    <a:pt x="1256" y="384"/>
                    <a:pt x="1273" y="366"/>
                    <a:pt x="1308" y="349"/>
                  </a:cubicBezTo>
                  <a:cubicBezTo>
                    <a:pt x="1430" y="296"/>
                    <a:pt x="1395" y="157"/>
                    <a:pt x="1308" y="87"/>
                  </a:cubicBezTo>
                  <a:lnTo>
                    <a:pt x="1291" y="87"/>
                  </a:lnTo>
                  <a:cubicBezTo>
                    <a:pt x="1204" y="18"/>
                    <a:pt x="1099" y="0"/>
                    <a:pt x="9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4563778" y="2314295"/>
              <a:ext cx="43012" cy="14885"/>
            </a:xfrm>
            <a:custGeom>
              <a:avLst/>
              <a:gdLst/>
              <a:ahLst/>
              <a:cxnLst/>
              <a:rect l="l" t="t" r="r" b="b"/>
              <a:pathLst>
                <a:path w="1413" h="489" extrusionOk="0">
                  <a:moveTo>
                    <a:pt x="1308" y="1"/>
                  </a:moveTo>
                  <a:cubicBezTo>
                    <a:pt x="1203" y="1"/>
                    <a:pt x="1098" y="35"/>
                    <a:pt x="994" y="53"/>
                  </a:cubicBezTo>
                  <a:cubicBezTo>
                    <a:pt x="889" y="88"/>
                    <a:pt x="802" y="105"/>
                    <a:pt x="698" y="140"/>
                  </a:cubicBezTo>
                  <a:cubicBezTo>
                    <a:pt x="593" y="157"/>
                    <a:pt x="506" y="175"/>
                    <a:pt x="419" y="192"/>
                  </a:cubicBezTo>
                  <a:cubicBezTo>
                    <a:pt x="314" y="192"/>
                    <a:pt x="209" y="210"/>
                    <a:pt x="105" y="227"/>
                  </a:cubicBezTo>
                  <a:cubicBezTo>
                    <a:pt x="18" y="245"/>
                    <a:pt x="0" y="367"/>
                    <a:pt x="70" y="401"/>
                  </a:cubicBezTo>
                  <a:cubicBezTo>
                    <a:pt x="175" y="454"/>
                    <a:pt x="297" y="489"/>
                    <a:pt x="419" y="489"/>
                  </a:cubicBezTo>
                  <a:cubicBezTo>
                    <a:pt x="541" y="489"/>
                    <a:pt x="663" y="489"/>
                    <a:pt x="785" y="454"/>
                  </a:cubicBezTo>
                  <a:cubicBezTo>
                    <a:pt x="907" y="436"/>
                    <a:pt x="1011" y="401"/>
                    <a:pt x="1116" y="349"/>
                  </a:cubicBezTo>
                  <a:cubicBezTo>
                    <a:pt x="1151" y="314"/>
                    <a:pt x="1203" y="279"/>
                    <a:pt x="1238" y="262"/>
                  </a:cubicBezTo>
                  <a:cubicBezTo>
                    <a:pt x="1290" y="227"/>
                    <a:pt x="1343" y="175"/>
                    <a:pt x="1377" y="123"/>
                  </a:cubicBezTo>
                  <a:cubicBezTo>
                    <a:pt x="1412" y="70"/>
                    <a:pt x="1377" y="1"/>
                    <a:pt x="13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4660091" y="2284585"/>
              <a:ext cx="45386" cy="21917"/>
            </a:xfrm>
            <a:custGeom>
              <a:avLst/>
              <a:gdLst/>
              <a:ahLst/>
              <a:cxnLst/>
              <a:rect l="l" t="t" r="r" b="b"/>
              <a:pathLst>
                <a:path w="1491" h="720" extrusionOk="0">
                  <a:moveTo>
                    <a:pt x="1421" y="0"/>
                  </a:moveTo>
                  <a:cubicBezTo>
                    <a:pt x="1368" y="0"/>
                    <a:pt x="1299" y="0"/>
                    <a:pt x="1264" y="18"/>
                  </a:cubicBezTo>
                  <a:cubicBezTo>
                    <a:pt x="1159" y="35"/>
                    <a:pt x="1055" y="70"/>
                    <a:pt x="950" y="122"/>
                  </a:cubicBezTo>
                  <a:cubicBezTo>
                    <a:pt x="863" y="157"/>
                    <a:pt x="776" y="210"/>
                    <a:pt x="689" y="244"/>
                  </a:cubicBezTo>
                  <a:cubicBezTo>
                    <a:pt x="601" y="297"/>
                    <a:pt x="497" y="332"/>
                    <a:pt x="392" y="384"/>
                  </a:cubicBezTo>
                  <a:cubicBezTo>
                    <a:pt x="305" y="419"/>
                    <a:pt x="201" y="488"/>
                    <a:pt x="96" y="541"/>
                  </a:cubicBezTo>
                  <a:cubicBezTo>
                    <a:pt x="1" y="572"/>
                    <a:pt x="50" y="720"/>
                    <a:pt x="151" y="720"/>
                  </a:cubicBezTo>
                  <a:cubicBezTo>
                    <a:pt x="162" y="720"/>
                    <a:pt x="172" y="718"/>
                    <a:pt x="183" y="715"/>
                  </a:cubicBezTo>
                  <a:cubicBezTo>
                    <a:pt x="270" y="715"/>
                    <a:pt x="375" y="698"/>
                    <a:pt x="462" y="663"/>
                  </a:cubicBezTo>
                  <a:lnTo>
                    <a:pt x="741" y="576"/>
                  </a:lnTo>
                  <a:cubicBezTo>
                    <a:pt x="845" y="541"/>
                    <a:pt x="933" y="506"/>
                    <a:pt x="1037" y="471"/>
                  </a:cubicBezTo>
                  <a:cubicBezTo>
                    <a:pt x="1142" y="436"/>
                    <a:pt x="1229" y="384"/>
                    <a:pt x="1316" y="314"/>
                  </a:cubicBezTo>
                  <a:cubicBezTo>
                    <a:pt x="1351" y="297"/>
                    <a:pt x="1386" y="262"/>
                    <a:pt x="1421" y="227"/>
                  </a:cubicBezTo>
                  <a:cubicBezTo>
                    <a:pt x="1456" y="192"/>
                    <a:pt x="1490" y="157"/>
                    <a:pt x="1490" y="105"/>
                  </a:cubicBezTo>
                  <a:cubicBezTo>
                    <a:pt x="1490" y="53"/>
                    <a:pt x="1456" y="0"/>
                    <a:pt x="14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4748946" y="2232289"/>
              <a:ext cx="29740" cy="32753"/>
            </a:xfrm>
            <a:custGeom>
              <a:avLst/>
              <a:gdLst/>
              <a:ahLst/>
              <a:cxnLst/>
              <a:rect l="l" t="t" r="r" b="b"/>
              <a:pathLst>
                <a:path w="977" h="1076" extrusionOk="0">
                  <a:moveTo>
                    <a:pt x="891" y="1"/>
                  </a:moveTo>
                  <a:cubicBezTo>
                    <a:pt x="880" y="1"/>
                    <a:pt x="868" y="4"/>
                    <a:pt x="855" y="10"/>
                  </a:cubicBezTo>
                  <a:cubicBezTo>
                    <a:pt x="838" y="10"/>
                    <a:pt x="803" y="10"/>
                    <a:pt x="785" y="28"/>
                  </a:cubicBezTo>
                  <a:lnTo>
                    <a:pt x="750" y="28"/>
                  </a:lnTo>
                  <a:lnTo>
                    <a:pt x="733" y="45"/>
                  </a:lnTo>
                  <a:lnTo>
                    <a:pt x="715" y="45"/>
                  </a:lnTo>
                  <a:lnTo>
                    <a:pt x="681" y="62"/>
                  </a:lnTo>
                  <a:lnTo>
                    <a:pt x="628" y="97"/>
                  </a:lnTo>
                  <a:cubicBezTo>
                    <a:pt x="611" y="115"/>
                    <a:pt x="593" y="132"/>
                    <a:pt x="576" y="150"/>
                  </a:cubicBezTo>
                  <a:cubicBezTo>
                    <a:pt x="506" y="219"/>
                    <a:pt x="437" y="289"/>
                    <a:pt x="384" y="376"/>
                  </a:cubicBezTo>
                  <a:cubicBezTo>
                    <a:pt x="315" y="463"/>
                    <a:pt x="245" y="551"/>
                    <a:pt x="193" y="638"/>
                  </a:cubicBezTo>
                  <a:cubicBezTo>
                    <a:pt x="158" y="673"/>
                    <a:pt x="140" y="707"/>
                    <a:pt x="123" y="742"/>
                  </a:cubicBezTo>
                  <a:cubicBezTo>
                    <a:pt x="105" y="760"/>
                    <a:pt x="88" y="777"/>
                    <a:pt x="71" y="795"/>
                  </a:cubicBezTo>
                  <a:cubicBezTo>
                    <a:pt x="53" y="829"/>
                    <a:pt x="36" y="864"/>
                    <a:pt x="18" y="899"/>
                  </a:cubicBezTo>
                  <a:cubicBezTo>
                    <a:pt x="1" y="934"/>
                    <a:pt x="1" y="1004"/>
                    <a:pt x="36" y="1039"/>
                  </a:cubicBezTo>
                  <a:cubicBezTo>
                    <a:pt x="68" y="1060"/>
                    <a:pt x="100" y="1075"/>
                    <a:pt x="133" y="1075"/>
                  </a:cubicBezTo>
                  <a:cubicBezTo>
                    <a:pt x="153" y="1075"/>
                    <a:pt x="173" y="1069"/>
                    <a:pt x="193" y="1056"/>
                  </a:cubicBezTo>
                  <a:cubicBezTo>
                    <a:pt x="227" y="1039"/>
                    <a:pt x="280" y="1004"/>
                    <a:pt x="315" y="969"/>
                  </a:cubicBezTo>
                  <a:cubicBezTo>
                    <a:pt x="349" y="934"/>
                    <a:pt x="384" y="899"/>
                    <a:pt x="419" y="864"/>
                  </a:cubicBezTo>
                  <a:cubicBezTo>
                    <a:pt x="489" y="795"/>
                    <a:pt x="559" y="725"/>
                    <a:pt x="628" y="655"/>
                  </a:cubicBezTo>
                  <a:cubicBezTo>
                    <a:pt x="698" y="585"/>
                    <a:pt x="750" y="516"/>
                    <a:pt x="803" y="446"/>
                  </a:cubicBezTo>
                  <a:cubicBezTo>
                    <a:pt x="855" y="394"/>
                    <a:pt x="890" y="341"/>
                    <a:pt x="907" y="289"/>
                  </a:cubicBezTo>
                  <a:cubicBezTo>
                    <a:pt x="925" y="272"/>
                    <a:pt x="925" y="254"/>
                    <a:pt x="942" y="237"/>
                  </a:cubicBezTo>
                  <a:cubicBezTo>
                    <a:pt x="942" y="219"/>
                    <a:pt x="942" y="219"/>
                    <a:pt x="942" y="202"/>
                  </a:cubicBezTo>
                  <a:lnTo>
                    <a:pt x="942" y="184"/>
                  </a:lnTo>
                  <a:cubicBezTo>
                    <a:pt x="942" y="184"/>
                    <a:pt x="942" y="167"/>
                    <a:pt x="942" y="167"/>
                  </a:cubicBezTo>
                  <a:cubicBezTo>
                    <a:pt x="942" y="150"/>
                    <a:pt x="942" y="150"/>
                    <a:pt x="942" y="132"/>
                  </a:cubicBezTo>
                  <a:cubicBezTo>
                    <a:pt x="942" y="132"/>
                    <a:pt x="960" y="115"/>
                    <a:pt x="977" y="115"/>
                  </a:cubicBezTo>
                  <a:cubicBezTo>
                    <a:pt x="977" y="58"/>
                    <a:pt x="942" y="1"/>
                    <a:pt x="8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4806021" y="2178471"/>
              <a:ext cx="43773" cy="37654"/>
            </a:xfrm>
            <a:custGeom>
              <a:avLst/>
              <a:gdLst/>
              <a:ahLst/>
              <a:cxnLst/>
              <a:rect l="l" t="t" r="r" b="b"/>
              <a:pathLst>
                <a:path w="1438" h="1237" extrusionOk="0">
                  <a:moveTo>
                    <a:pt x="1351" y="0"/>
                  </a:moveTo>
                  <a:cubicBezTo>
                    <a:pt x="1281" y="0"/>
                    <a:pt x="1211" y="18"/>
                    <a:pt x="1159" y="52"/>
                  </a:cubicBezTo>
                  <a:cubicBezTo>
                    <a:pt x="1072" y="70"/>
                    <a:pt x="1002" y="87"/>
                    <a:pt x="950" y="122"/>
                  </a:cubicBezTo>
                  <a:cubicBezTo>
                    <a:pt x="810" y="174"/>
                    <a:pt x="688" y="262"/>
                    <a:pt x="584" y="366"/>
                  </a:cubicBezTo>
                  <a:cubicBezTo>
                    <a:pt x="392" y="558"/>
                    <a:pt x="218" y="785"/>
                    <a:pt x="61" y="1011"/>
                  </a:cubicBezTo>
                  <a:cubicBezTo>
                    <a:pt x="0" y="1132"/>
                    <a:pt x="99" y="1236"/>
                    <a:pt x="195" y="1236"/>
                  </a:cubicBezTo>
                  <a:cubicBezTo>
                    <a:pt x="237" y="1236"/>
                    <a:pt x="278" y="1216"/>
                    <a:pt x="305" y="1168"/>
                  </a:cubicBezTo>
                  <a:cubicBezTo>
                    <a:pt x="374" y="1063"/>
                    <a:pt x="444" y="959"/>
                    <a:pt x="531" y="872"/>
                  </a:cubicBezTo>
                  <a:cubicBezTo>
                    <a:pt x="566" y="819"/>
                    <a:pt x="618" y="767"/>
                    <a:pt x="653" y="732"/>
                  </a:cubicBezTo>
                  <a:cubicBezTo>
                    <a:pt x="688" y="715"/>
                    <a:pt x="706" y="697"/>
                    <a:pt x="723" y="680"/>
                  </a:cubicBezTo>
                  <a:lnTo>
                    <a:pt x="793" y="628"/>
                  </a:lnTo>
                  <a:lnTo>
                    <a:pt x="1107" y="366"/>
                  </a:lnTo>
                  <a:cubicBezTo>
                    <a:pt x="1159" y="331"/>
                    <a:pt x="1194" y="297"/>
                    <a:pt x="1246" y="262"/>
                  </a:cubicBezTo>
                  <a:cubicBezTo>
                    <a:pt x="1298" y="209"/>
                    <a:pt x="1351" y="174"/>
                    <a:pt x="1385" y="122"/>
                  </a:cubicBezTo>
                  <a:cubicBezTo>
                    <a:pt x="1438" y="87"/>
                    <a:pt x="1403" y="18"/>
                    <a:pt x="1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4867510" y="2136829"/>
              <a:ext cx="28979" cy="20699"/>
            </a:xfrm>
            <a:custGeom>
              <a:avLst/>
              <a:gdLst/>
              <a:ahLst/>
              <a:cxnLst/>
              <a:rect l="l" t="t" r="r" b="b"/>
              <a:pathLst>
                <a:path w="952" h="680" extrusionOk="0">
                  <a:moveTo>
                    <a:pt x="780" y="1"/>
                  </a:moveTo>
                  <a:cubicBezTo>
                    <a:pt x="693" y="1"/>
                    <a:pt x="607" y="72"/>
                    <a:pt x="533" y="131"/>
                  </a:cubicBezTo>
                  <a:lnTo>
                    <a:pt x="464" y="183"/>
                  </a:lnTo>
                  <a:lnTo>
                    <a:pt x="429" y="218"/>
                  </a:lnTo>
                  <a:cubicBezTo>
                    <a:pt x="429" y="218"/>
                    <a:pt x="395" y="240"/>
                    <a:pt x="400" y="240"/>
                  </a:cubicBezTo>
                  <a:cubicBezTo>
                    <a:pt x="401" y="240"/>
                    <a:pt x="404" y="239"/>
                    <a:pt x="411" y="235"/>
                  </a:cubicBezTo>
                  <a:lnTo>
                    <a:pt x="411" y="235"/>
                  </a:lnTo>
                  <a:cubicBezTo>
                    <a:pt x="342" y="270"/>
                    <a:pt x="289" y="322"/>
                    <a:pt x="237" y="375"/>
                  </a:cubicBezTo>
                  <a:cubicBezTo>
                    <a:pt x="202" y="392"/>
                    <a:pt x="185" y="409"/>
                    <a:pt x="167" y="427"/>
                  </a:cubicBezTo>
                  <a:cubicBezTo>
                    <a:pt x="157" y="447"/>
                    <a:pt x="147" y="456"/>
                    <a:pt x="144" y="456"/>
                  </a:cubicBezTo>
                  <a:cubicBezTo>
                    <a:pt x="141" y="456"/>
                    <a:pt x="143" y="452"/>
                    <a:pt x="150" y="444"/>
                  </a:cubicBezTo>
                  <a:lnTo>
                    <a:pt x="150" y="444"/>
                  </a:lnTo>
                  <a:lnTo>
                    <a:pt x="132" y="462"/>
                  </a:lnTo>
                  <a:lnTo>
                    <a:pt x="98" y="497"/>
                  </a:lnTo>
                  <a:cubicBezTo>
                    <a:pt x="1" y="566"/>
                    <a:pt x="69" y="679"/>
                    <a:pt x="153" y="679"/>
                  </a:cubicBezTo>
                  <a:cubicBezTo>
                    <a:pt x="175" y="679"/>
                    <a:pt x="198" y="671"/>
                    <a:pt x="220" y="654"/>
                  </a:cubicBezTo>
                  <a:lnTo>
                    <a:pt x="411" y="584"/>
                  </a:lnTo>
                  <a:cubicBezTo>
                    <a:pt x="464" y="549"/>
                    <a:pt x="516" y="514"/>
                    <a:pt x="586" y="497"/>
                  </a:cubicBezTo>
                  <a:cubicBezTo>
                    <a:pt x="638" y="462"/>
                    <a:pt x="690" y="444"/>
                    <a:pt x="760" y="409"/>
                  </a:cubicBezTo>
                  <a:cubicBezTo>
                    <a:pt x="812" y="375"/>
                    <a:pt x="812" y="375"/>
                    <a:pt x="847" y="357"/>
                  </a:cubicBezTo>
                  <a:cubicBezTo>
                    <a:pt x="899" y="322"/>
                    <a:pt x="952" y="253"/>
                    <a:pt x="952" y="165"/>
                  </a:cubicBezTo>
                  <a:cubicBezTo>
                    <a:pt x="952" y="131"/>
                    <a:pt x="934" y="96"/>
                    <a:pt x="917" y="78"/>
                  </a:cubicBezTo>
                  <a:cubicBezTo>
                    <a:pt x="899" y="43"/>
                    <a:pt x="865" y="26"/>
                    <a:pt x="830" y="9"/>
                  </a:cubicBezTo>
                  <a:cubicBezTo>
                    <a:pt x="813" y="3"/>
                    <a:pt x="797" y="1"/>
                    <a:pt x="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8" name="Google Shape;1268;p16"/>
          <p:cNvGrpSpPr/>
          <p:nvPr/>
        </p:nvGrpSpPr>
        <p:grpSpPr>
          <a:xfrm rot="-1501460">
            <a:off x="201785" y="4158337"/>
            <a:ext cx="235707" cy="1006341"/>
            <a:chOff x="5660019" y="3132495"/>
            <a:chExt cx="136920" cy="584572"/>
          </a:xfrm>
        </p:grpSpPr>
        <p:sp>
          <p:nvSpPr>
            <p:cNvPr id="1269" name="Google Shape;1269;p16"/>
            <p:cNvSpPr/>
            <p:nvPr/>
          </p:nvSpPr>
          <p:spPr>
            <a:xfrm>
              <a:off x="5671677" y="3148415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6"/>
            <p:cNvSpPr/>
            <p:nvPr/>
          </p:nvSpPr>
          <p:spPr>
            <a:xfrm>
              <a:off x="5660019" y="3132495"/>
              <a:ext cx="21765" cy="24352"/>
            </a:xfrm>
            <a:custGeom>
              <a:avLst/>
              <a:gdLst/>
              <a:ahLst/>
              <a:cxnLst/>
              <a:rect l="l" t="t" r="r" b="b"/>
              <a:pathLst>
                <a:path w="715" h="800" extrusionOk="0">
                  <a:moveTo>
                    <a:pt x="136" y="0"/>
                  </a:moveTo>
                  <a:cubicBezTo>
                    <a:pt x="97" y="0"/>
                    <a:pt x="58" y="24"/>
                    <a:pt x="35" y="70"/>
                  </a:cubicBezTo>
                  <a:cubicBezTo>
                    <a:pt x="0" y="122"/>
                    <a:pt x="18" y="192"/>
                    <a:pt x="87" y="227"/>
                  </a:cubicBezTo>
                  <a:lnTo>
                    <a:pt x="105" y="227"/>
                  </a:lnTo>
                  <a:lnTo>
                    <a:pt x="122" y="262"/>
                  </a:lnTo>
                  <a:cubicBezTo>
                    <a:pt x="140" y="262"/>
                    <a:pt x="157" y="297"/>
                    <a:pt x="175" y="314"/>
                  </a:cubicBezTo>
                  <a:cubicBezTo>
                    <a:pt x="209" y="349"/>
                    <a:pt x="262" y="384"/>
                    <a:pt x="297" y="419"/>
                  </a:cubicBezTo>
                  <a:lnTo>
                    <a:pt x="314" y="454"/>
                  </a:lnTo>
                  <a:cubicBezTo>
                    <a:pt x="331" y="488"/>
                    <a:pt x="349" y="506"/>
                    <a:pt x="366" y="523"/>
                  </a:cubicBezTo>
                  <a:lnTo>
                    <a:pt x="366" y="541"/>
                  </a:lnTo>
                  <a:lnTo>
                    <a:pt x="384" y="576"/>
                  </a:lnTo>
                  <a:lnTo>
                    <a:pt x="436" y="645"/>
                  </a:lnTo>
                  <a:cubicBezTo>
                    <a:pt x="453" y="663"/>
                    <a:pt x="471" y="680"/>
                    <a:pt x="488" y="698"/>
                  </a:cubicBezTo>
                  <a:lnTo>
                    <a:pt x="506" y="715"/>
                  </a:lnTo>
                  <a:cubicBezTo>
                    <a:pt x="523" y="750"/>
                    <a:pt x="541" y="767"/>
                    <a:pt x="575" y="785"/>
                  </a:cubicBezTo>
                  <a:cubicBezTo>
                    <a:pt x="591" y="795"/>
                    <a:pt x="606" y="799"/>
                    <a:pt x="621" y="799"/>
                  </a:cubicBezTo>
                  <a:cubicBezTo>
                    <a:pt x="655" y="799"/>
                    <a:pt x="685" y="775"/>
                    <a:pt x="697" y="750"/>
                  </a:cubicBezTo>
                  <a:cubicBezTo>
                    <a:pt x="715" y="698"/>
                    <a:pt x="715" y="645"/>
                    <a:pt x="715" y="593"/>
                  </a:cubicBezTo>
                  <a:cubicBezTo>
                    <a:pt x="715" y="558"/>
                    <a:pt x="715" y="523"/>
                    <a:pt x="697" y="506"/>
                  </a:cubicBezTo>
                  <a:cubicBezTo>
                    <a:pt x="593" y="297"/>
                    <a:pt x="419" y="122"/>
                    <a:pt x="192" y="18"/>
                  </a:cubicBezTo>
                  <a:cubicBezTo>
                    <a:pt x="175" y="6"/>
                    <a:pt x="155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6"/>
            <p:cNvSpPr/>
            <p:nvPr/>
          </p:nvSpPr>
          <p:spPr>
            <a:xfrm>
              <a:off x="5703304" y="3179677"/>
              <a:ext cx="18812" cy="31810"/>
            </a:xfrm>
            <a:custGeom>
              <a:avLst/>
              <a:gdLst/>
              <a:ahLst/>
              <a:cxnLst/>
              <a:rect l="l" t="t" r="r" b="b"/>
              <a:pathLst>
                <a:path w="618" h="1045" extrusionOk="0">
                  <a:moveTo>
                    <a:pt x="128" y="1"/>
                  </a:moveTo>
                  <a:cubicBezTo>
                    <a:pt x="64" y="1"/>
                    <a:pt x="0" y="67"/>
                    <a:pt x="25" y="141"/>
                  </a:cubicBezTo>
                  <a:cubicBezTo>
                    <a:pt x="60" y="298"/>
                    <a:pt x="130" y="455"/>
                    <a:pt x="199" y="612"/>
                  </a:cubicBezTo>
                  <a:cubicBezTo>
                    <a:pt x="217" y="682"/>
                    <a:pt x="269" y="751"/>
                    <a:pt x="304" y="838"/>
                  </a:cubicBezTo>
                  <a:cubicBezTo>
                    <a:pt x="304" y="838"/>
                    <a:pt x="321" y="856"/>
                    <a:pt x="321" y="856"/>
                  </a:cubicBezTo>
                  <a:cubicBezTo>
                    <a:pt x="321" y="873"/>
                    <a:pt x="339" y="891"/>
                    <a:pt x="356" y="908"/>
                  </a:cubicBezTo>
                  <a:cubicBezTo>
                    <a:pt x="356" y="908"/>
                    <a:pt x="374" y="926"/>
                    <a:pt x="374" y="926"/>
                  </a:cubicBezTo>
                  <a:cubicBezTo>
                    <a:pt x="391" y="978"/>
                    <a:pt x="426" y="1013"/>
                    <a:pt x="461" y="1030"/>
                  </a:cubicBezTo>
                  <a:cubicBezTo>
                    <a:pt x="475" y="1040"/>
                    <a:pt x="491" y="1044"/>
                    <a:pt x="507" y="1044"/>
                  </a:cubicBezTo>
                  <a:cubicBezTo>
                    <a:pt x="548" y="1044"/>
                    <a:pt x="588" y="1016"/>
                    <a:pt x="600" y="978"/>
                  </a:cubicBezTo>
                  <a:cubicBezTo>
                    <a:pt x="618" y="926"/>
                    <a:pt x="618" y="873"/>
                    <a:pt x="600" y="821"/>
                  </a:cubicBezTo>
                  <a:cubicBezTo>
                    <a:pt x="600" y="804"/>
                    <a:pt x="600" y="769"/>
                    <a:pt x="600" y="751"/>
                  </a:cubicBezTo>
                  <a:cubicBezTo>
                    <a:pt x="600" y="734"/>
                    <a:pt x="600" y="716"/>
                    <a:pt x="600" y="699"/>
                  </a:cubicBezTo>
                  <a:cubicBezTo>
                    <a:pt x="600" y="664"/>
                    <a:pt x="583" y="629"/>
                    <a:pt x="565" y="594"/>
                  </a:cubicBezTo>
                  <a:cubicBezTo>
                    <a:pt x="548" y="525"/>
                    <a:pt x="513" y="455"/>
                    <a:pt x="478" y="385"/>
                  </a:cubicBezTo>
                  <a:cubicBezTo>
                    <a:pt x="408" y="246"/>
                    <a:pt x="304" y="124"/>
                    <a:pt x="199" y="37"/>
                  </a:cubicBezTo>
                  <a:cubicBezTo>
                    <a:pt x="179" y="12"/>
                    <a:pt x="154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6"/>
            <p:cNvSpPr/>
            <p:nvPr/>
          </p:nvSpPr>
          <p:spPr>
            <a:xfrm>
              <a:off x="5734840" y="3252307"/>
              <a:ext cx="16468" cy="33758"/>
            </a:xfrm>
            <a:custGeom>
              <a:avLst/>
              <a:gdLst/>
              <a:ahLst/>
              <a:cxnLst/>
              <a:rect l="l" t="t" r="r" b="b"/>
              <a:pathLst>
                <a:path w="541" h="1109" extrusionOk="0">
                  <a:moveTo>
                    <a:pt x="102" y="1"/>
                  </a:moveTo>
                  <a:cubicBezTo>
                    <a:pt x="68" y="1"/>
                    <a:pt x="35" y="30"/>
                    <a:pt x="35" y="74"/>
                  </a:cubicBezTo>
                  <a:cubicBezTo>
                    <a:pt x="17" y="91"/>
                    <a:pt x="17" y="108"/>
                    <a:pt x="0" y="143"/>
                  </a:cubicBezTo>
                  <a:lnTo>
                    <a:pt x="0" y="213"/>
                  </a:lnTo>
                  <a:cubicBezTo>
                    <a:pt x="0" y="230"/>
                    <a:pt x="0" y="248"/>
                    <a:pt x="17" y="283"/>
                  </a:cubicBezTo>
                  <a:cubicBezTo>
                    <a:pt x="35" y="300"/>
                    <a:pt x="17" y="352"/>
                    <a:pt x="35" y="387"/>
                  </a:cubicBezTo>
                  <a:cubicBezTo>
                    <a:pt x="52" y="474"/>
                    <a:pt x="70" y="544"/>
                    <a:pt x="105" y="631"/>
                  </a:cubicBezTo>
                  <a:cubicBezTo>
                    <a:pt x="122" y="718"/>
                    <a:pt x="157" y="806"/>
                    <a:pt x="192" y="875"/>
                  </a:cubicBezTo>
                  <a:cubicBezTo>
                    <a:pt x="244" y="963"/>
                    <a:pt x="261" y="1050"/>
                    <a:pt x="349" y="1102"/>
                  </a:cubicBezTo>
                  <a:cubicBezTo>
                    <a:pt x="362" y="1106"/>
                    <a:pt x="376" y="1109"/>
                    <a:pt x="390" y="1109"/>
                  </a:cubicBezTo>
                  <a:cubicBezTo>
                    <a:pt x="433" y="1109"/>
                    <a:pt x="475" y="1089"/>
                    <a:pt x="488" y="1050"/>
                  </a:cubicBezTo>
                  <a:cubicBezTo>
                    <a:pt x="540" y="963"/>
                    <a:pt x="488" y="875"/>
                    <a:pt x="488" y="788"/>
                  </a:cubicBezTo>
                  <a:lnTo>
                    <a:pt x="488" y="771"/>
                  </a:lnTo>
                  <a:cubicBezTo>
                    <a:pt x="488" y="753"/>
                    <a:pt x="488" y="736"/>
                    <a:pt x="488" y="701"/>
                  </a:cubicBezTo>
                  <a:cubicBezTo>
                    <a:pt x="488" y="684"/>
                    <a:pt x="488" y="666"/>
                    <a:pt x="471" y="649"/>
                  </a:cubicBezTo>
                  <a:cubicBezTo>
                    <a:pt x="453" y="631"/>
                    <a:pt x="453" y="579"/>
                    <a:pt x="436" y="544"/>
                  </a:cubicBezTo>
                  <a:cubicBezTo>
                    <a:pt x="401" y="457"/>
                    <a:pt x="384" y="370"/>
                    <a:pt x="331" y="283"/>
                  </a:cubicBezTo>
                  <a:cubicBezTo>
                    <a:pt x="314" y="230"/>
                    <a:pt x="279" y="161"/>
                    <a:pt x="227" y="108"/>
                  </a:cubicBezTo>
                  <a:lnTo>
                    <a:pt x="209" y="74"/>
                  </a:lnTo>
                  <a:cubicBezTo>
                    <a:pt x="209" y="56"/>
                    <a:pt x="174" y="39"/>
                    <a:pt x="157" y="39"/>
                  </a:cubicBezTo>
                  <a:cubicBezTo>
                    <a:pt x="144" y="12"/>
                    <a:pt x="123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5767716" y="3342227"/>
              <a:ext cx="13820" cy="26544"/>
            </a:xfrm>
            <a:custGeom>
              <a:avLst/>
              <a:gdLst/>
              <a:ahLst/>
              <a:cxnLst/>
              <a:rect l="l" t="t" r="r" b="b"/>
              <a:pathLst>
                <a:path w="454" h="872" extrusionOk="0">
                  <a:moveTo>
                    <a:pt x="138" y="0"/>
                  </a:moveTo>
                  <a:cubicBezTo>
                    <a:pt x="123" y="0"/>
                    <a:pt x="105" y="4"/>
                    <a:pt x="88" y="13"/>
                  </a:cubicBezTo>
                  <a:cubicBezTo>
                    <a:pt x="53" y="13"/>
                    <a:pt x="36" y="48"/>
                    <a:pt x="18" y="100"/>
                  </a:cubicBezTo>
                  <a:cubicBezTo>
                    <a:pt x="1" y="153"/>
                    <a:pt x="1" y="205"/>
                    <a:pt x="1" y="275"/>
                  </a:cubicBezTo>
                  <a:cubicBezTo>
                    <a:pt x="1" y="344"/>
                    <a:pt x="18" y="431"/>
                    <a:pt x="36" y="501"/>
                  </a:cubicBezTo>
                  <a:cubicBezTo>
                    <a:pt x="70" y="571"/>
                    <a:pt x="105" y="658"/>
                    <a:pt x="158" y="710"/>
                  </a:cubicBezTo>
                  <a:cubicBezTo>
                    <a:pt x="158" y="728"/>
                    <a:pt x="192" y="745"/>
                    <a:pt x="192" y="763"/>
                  </a:cubicBezTo>
                  <a:cubicBezTo>
                    <a:pt x="192" y="780"/>
                    <a:pt x="210" y="780"/>
                    <a:pt x="227" y="798"/>
                  </a:cubicBezTo>
                  <a:cubicBezTo>
                    <a:pt x="245" y="832"/>
                    <a:pt x="280" y="867"/>
                    <a:pt x="332" y="867"/>
                  </a:cubicBezTo>
                  <a:cubicBezTo>
                    <a:pt x="341" y="870"/>
                    <a:pt x="350" y="872"/>
                    <a:pt x="360" y="872"/>
                  </a:cubicBezTo>
                  <a:cubicBezTo>
                    <a:pt x="406" y="872"/>
                    <a:pt x="454" y="838"/>
                    <a:pt x="454" y="780"/>
                  </a:cubicBezTo>
                  <a:cubicBezTo>
                    <a:pt x="454" y="728"/>
                    <a:pt x="437" y="693"/>
                    <a:pt x="402" y="641"/>
                  </a:cubicBezTo>
                  <a:cubicBezTo>
                    <a:pt x="402" y="641"/>
                    <a:pt x="384" y="623"/>
                    <a:pt x="384" y="606"/>
                  </a:cubicBezTo>
                  <a:lnTo>
                    <a:pt x="384" y="588"/>
                  </a:lnTo>
                  <a:cubicBezTo>
                    <a:pt x="367" y="571"/>
                    <a:pt x="367" y="553"/>
                    <a:pt x="349" y="519"/>
                  </a:cubicBezTo>
                  <a:lnTo>
                    <a:pt x="315" y="414"/>
                  </a:lnTo>
                  <a:cubicBezTo>
                    <a:pt x="297" y="362"/>
                    <a:pt x="280" y="292"/>
                    <a:pt x="280" y="240"/>
                  </a:cubicBezTo>
                  <a:lnTo>
                    <a:pt x="245" y="153"/>
                  </a:lnTo>
                  <a:lnTo>
                    <a:pt x="245" y="135"/>
                  </a:lnTo>
                  <a:cubicBezTo>
                    <a:pt x="245" y="118"/>
                    <a:pt x="245" y="118"/>
                    <a:pt x="245" y="100"/>
                  </a:cubicBezTo>
                  <a:cubicBezTo>
                    <a:pt x="245" y="65"/>
                    <a:pt x="210" y="31"/>
                    <a:pt x="175" y="13"/>
                  </a:cubicBezTo>
                  <a:cubicBezTo>
                    <a:pt x="166" y="4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6"/>
            <p:cNvSpPr/>
            <p:nvPr/>
          </p:nvSpPr>
          <p:spPr>
            <a:xfrm>
              <a:off x="5783636" y="3416745"/>
              <a:ext cx="11719" cy="39785"/>
            </a:xfrm>
            <a:custGeom>
              <a:avLst/>
              <a:gdLst/>
              <a:ahLst/>
              <a:cxnLst/>
              <a:rect l="l" t="t" r="r" b="b"/>
              <a:pathLst>
                <a:path w="385" h="1307" extrusionOk="0">
                  <a:moveTo>
                    <a:pt x="130" y="0"/>
                  </a:moveTo>
                  <a:cubicBezTo>
                    <a:pt x="86" y="0"/>
                    <a:pt x="45" y="27"/>
                    <a:pt x="36" y="75"/>
                  </a:cubicBezTo>
                  <a:cubicBezTo>
                    <a:pt x="1" y="162"/>
                    <a:pt x="1" y="267"/>
                    <a:pt x="1" y="372"/>
                  </a:cubicBezTo>
                  <a:lnTo>
                    <a:pt x="1" y="650"/>
                  </a:lnTo>
                  <a:cubicBezTo>
                    <a:pt x="1" y="755"/>
                    <a:pt x="1" y="842"/>
                    <a:pt x="18" y="929"/>
                  </a:cubicBezTo>
                  <a:cubicBezTo>
                    <a:pt x="18" y="982"/>
                    <a:pt x="18" y="1034"/>
                    <a:pt x="36" y="1086"/>
                  </a:cubicBezTo>
                  <a:cubicBezTo>
                    <a:pt x="53" y="1138"/>
                    <a:pt x="70" y="1191"/>
                    <a:pt x="105" y="1243"/>
                  </a:cubicBezTo>
                  <a:cubicBezTo>
                    <a:pt x="127" y="1287"/>
                    <a:pt x="167" y="1306"/>
                    <a:pt x="209" y="1306"/>
                  </a:cubicBezTo>
                  <a:cubicBezTo>
                    <a:pt x="268" y="1306"/>
                    <a:pt x="329" y="1269"/>
                    <a:pt x="349" y="1208"/>
                  </a:cubicBezTo>
                  <a:cubicBezTo>
                    <a:pt x="349" y="1191"/>
                    <a:pt x="367" y="1173"/>
                    <a:pt x="367" y="1138"/>
                  </a:cubicBezTo>
                  <a:cubicBezTo>
                    <a:pt x="384" y="1104"/>
                    <a:pt x="384" y="1086"/>
                    <a:pt x="384" y="1051"/>
                  </a:cubicBezTo>
                  <a:cubicBezTo>
                    <a:pt x="384" y="999"/>
                    <a:pt x="384" y="964"/>
                    <a:pt x="384" y="912"/>
                  </a:cubicBezTo>
                  <a:cubicBezTo>
                    <a:pt x="367" y="825"/>
                    <a:pt x="367" y="720"/>
                    <a:pt x="349" y="633"/>
                  </a:cubicBezTo>
                  <a:cubicBezTo>
                    <a:pt x="349" y="528"/>
                    <a:pt x="314" y="424"/>
                    <a:pt x="314" y="337"/>
                  </a:cubicBezTo>
                  <a:cubicBezTo>
                    <a:pt x="297" y="232"/>
                    <a:pt x="262" y="145"/>
                    <a:pt x="227" y="58"/>
                  </a:cubicBezTo>
                  <a:cubicBezTo>
                    <a:pt x="204" y="18"/>
                    <a:pt x="166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6"/>
            <p:cNvSpPr/>
            <p:nvPr/>
          </p:nvSpPr>
          <p:spPr>
            <a:xfrm>
              <a:off x="5788415" y="3519297"/>
              <a:ext cx="8523" cy="30410"/>
            </a:xfrm>
            <a:custGeom>
              <a:avLst/>
              <a:gdLst/>
              <a:ahLst/>
              <a:cxnLst/>
              <a:rect l="l" t="t" r="r" b="b"/>
              <a:pathLst>
                <a:path w="280" h="999" extrusionOk="0">
                  <a:moveTo>
                    <a:pt x="140" y="1"/>
                  </a:moveTo>
                  <a:cubicBezTo>
                    <a:pt x="105" y="1"/>
                    <a:pt x="70" y="18"/>
                    <a:pt x="53" y="53"/>
                  </a:cubicBezTo>
                  <a:lnTo>
                    <a:pt x="53" y="70"/>
                  </a:lnTo>
                  <a:cubicBezTo>
                    <a:pt x="18" y="140"/>
                    <a:pt x="1" y="210"/>
                    <a:pt x="18" y="280"/>
                  </a:cubicBezTo>
                  <a:lnTo>
                    <a:pt x="18" y="506"/>
                  </a:lnTo>
                  <a:lnTo>
                    <a:pt x="18" y="715"/>
                  </a:lnTo>
                  <a:cubicBezTo>
                    <a:pt x="1" y="750"/>
                    <a:pt x="1" y="768"/>
                    <a:pt x="18" y="785"/>
                  </a:cubicBezTo>
                  <a:cubicBezTo>
                    <a:pt x="18" y="802"/>
                    <a:pt x="18" y="802"/>
                    <a:pt x="18" y="820"/>
                  </a:cubicBezTo>
                  <a:lnTo>
                    <a:pt x="18" y="837"/>
                  </a:lnTo>
                  <a:cubicBezTo>
                    <a:pt x="18" y="890"/>
                    <a:pt x="35" y="925"/>
                    <a:pt x="70" y="959"/>
                  </a:cubicBezTo>
                  <a:cubicBezTo>
                    <a:pt x="88" y="986"/>
                    <a:pt x="114" y="999"/>
                    <a:pt x="140" y="999"/>
                  </a:cubicBezTo>
                  <a:cubicBezTo>
                    <a:pt x="166" y="999"/>
                    <a:pt x="192" y="986"/>
                    <a:pt x="210" y="959"/>
                  </a:cubicBezTo>
                  <a:cubicBezTo>
                    <a:pt x="227" y="925"/>
                    <a:pt x="245" y="890"/>
                    <a:pt x="262" y="837"/>
                  </a:cubicBezTo>
                  <a:lnTo>
                    <a:pt x="262" y="820"/>
                  </a:lnTo>
                  <a:lnTo>
                    <a:pt x="262" y="802"/>
                  </a:lnTo>
                  <a:cubicBezTo>
                    <a:pt x="262" y="785"/>
                    <a:pt x="262" y="750"/>
                    <a:pt x="262" y="715"/>
                  </a:cubicBezTo>
                  <a:lnTo>
                    <a:pt x="262" y="506"/>
                  </a:lnTo>
                  <a:lnTo>
                    <a:pt x="279" y="280"/>
                  </a:lnTo>
                  <a:cubicBezTo>
                    <a:pt x="279" y="210"/>
                    <a:pt x="262" y="140"/>
                    <a:pt x="227" y="70"/>
                  </a:cubicBezTo>
                  <a:lnTo>
                    <a:pt x="227" y="53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6"/>
            <p:cNvSpPr/>
            <p:nvPr/>
          </p:nvSpPr>
          <p:spPr>
            <a:xfrm>
              <a:off x="5783118" y="3604225"/>
              <a:ext cx="13820" cy="38537"/>
            </a:xfrm>
            <a:custGeom>
              <a:avLst/>
              <a:gdLst/>
              <a:ahLst/>
              <a:cxnLst/>
              <a:rect l="l" t="t" r="r" b="b"/>
              <a:pathLst>
                <a:path w="454" h="1266" extrusionOk="0">
                  <a:moveTo>
                    <a:pt x="328" y="1"/>
                  </a:moveTo>
                  <a:cubicBezTo>
                    <a:pt x="285" y="1"/>
                    <a:pt x="242" y="23"/>
                    <a:pt x="227" y="69"/>
                  </a:cubicBezTo>
                  <a:cubicBezTo>
                    <a:pt x="209" y="122"/>
                    <a:pt x="192" y="157"/>
                    <a:pt x="175" y="191"/>
                  </a:cubicBezTo>
                  <a:cubicBezTo>
                    <a:pt x="157" y="244"/>
                    <a:pt x="140" y="296"/>
                    <a:pt x="122" y="348"/>
                  </a:cubicBezTo>
                  <a:lnTo>
                    <a:pt x="70" y="627"/>
                  </a:lnTo>
                  <a:cubicBezTo>
                    <a:pt x="35" y="732"/>
                    <a:pt x="18" y="836"/>
                    <a:pt x="18" y="923"/>
                  </a:cubicBezTo>
                  <a:cubicBezTo>
                    <a:pt x="0" y="993"/>
                    <a:pt x="0" y="1046"/>
                    <a:pt x="18" y="1098"/>
                  </a:cubicBezTo>
                  <a:cubicBezTo>
                    <a:pt x="35" y="1133"/>
                    <a:pt x="53" y="1150"/>
                    <a:pt x="70" y="1185"/>
                  </a:cubicBezTo>
                  <a:cubicBezTo>
                    <a:pt x="53" y="1185"/>
                    <a:pt x="53" y="1185"/>
                    <a:pt x="70" y="1202"/>
                  </a:cubicBezTo>
                  <a:cubicBezTo>
                    <a:pt x="70" y="1202"/>
                    <a:pt x="70" y="1220"/>
                    <a:pt x="87" y="1220"/>
                  </a:cubicBezTo>
                  <a:cubicBezTo>
                    <a:pt x="98" y="1253"/>
                    <a:pt x="124" y="1265"/>
                    <a:pt x="149" y="1265"/>
                  </a:cubicBezTo>
                  <a:cubicBezTo>
                    <a:pt x="164" y="1265"/>
                    <a:pt x="179" y="1261"/>
                    <a:pt x="192" y="1255"/>
                  </a:cubicBezTo>
                  <a:cubicBezTo>
                    <a:pt x="227" y="1237"/>
                    <a:pt x="262" y="1202"/>
                    <a:pt x="297" y="1168"/>
                  </a:cubicBezTo>
                  <a:cubicBezTo>
                    <a:pt x="331" y="1115"/>
                    <a:pt x="349" y="1063"/>
                    <a:pt x="366" y="993"/>
                  </a:cubicBezTo>
                  <a:cubicBezTo>
                    <a:pt x="384" y="889"/>
                    <a:pt x="401" y="784"/>
                    <a:pt x="419" y="679"/>
                  </a:cubicBezTo>
                  <a:cubicBezTo>
                    <a:pt x="419" y="592"/>
                    <a:pt x="436" y="488"/>
                    <a:pt x="453" y="401"/>
                  </a:cubicBezTo>
                  <a:cubicBezTo>
                    <a:pt x="453" y="348"/>
                    <a:pt x="453" y="296"/>
                    <a:pt x="436" y="244"/>
                  </a:cubicBezTo>
                  <a:cubicBezTo>
                    <a:pt x="436" y="191"/>
                    <a:pt x="436" y="157"/>
                    <a:pt x="436" y="104"/>
                  </a:cubicBezTo>
                  <a:cubicBezTo>
                    <a:pt x="436" y="36"/>
                    <a:pt x="382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6"/>
            <p:cNvSpPr/>
            <p:nvPr/>
          </p:nvSpPr>
          <p:spPr>
            <a:xfrm>
              <a:off x="5767198" y="3675060"/>
              <a:ext cx="19116" cy="42007"/>
            </a:xfrm>
            <a:custGeom>
              <a:avLst/>
              <a:gdLst/>
              <a:ahLst/>
              <a:cxnLst/>
              <a:rect l="l" t="t" r="r" b="b"/>
              <a:pathLst>
                <a:path w="628" h="1380" extrusionOk="0">
                  <a:moveTo>
                    <a:pt x="501" y="0"/>
                  </a:moveTo>
                  <a:cubicBezTo>
                    <a:pt x="466" y="0"/>
                    <a:pt x="433" y="14"/>
                    <a:pt x="419" y="43"/>
                  </a:cubicBezTo>
                  <a:cubicBezTo>
                    <a:pt x="366" y="148"/>
                    <a:pt x="332" y="270"/>
                    <a:pt x="297" y="374"/>
                  </a:cubicBezTo>
                  <a:cubicBezTo>
                    <a:pt x="262" y="479"/>
                    <a:pt x="227" y="566"/>
                    <a:pt x="192" y="671"/>
                  </a:cubicBezTo>
                  <a:cubicBezTo>
                    <a:pt x="157" y="775"/>
                    <a:pt x="122" y="863"/>
                    <a:pt x="87" y="950"/>
                  </a:cubicBezTo>
                  <a:cubicBezTo>
                    <a:pt x="53" y="1002"/>
                    <a:pt x="18" y="1054"/>
                    <a:pt x="0" y="1124"/>
                  </a:cubicBezTo>
                  <a:cubicBezTo>
                    <a:pt x="0" y="1141"/>
                    <a:pt x="0" y="1176"/>
                    <a:pt x="0" y="1194"/>
                  </a:cubicBezTo>
                  <a:lnTo>
                    <a:pt x="0" y="1281"/>
                  </a:lnTo>
                  <a:cubicBezTo>
                    <a:pt x="0" y="1335"/>
                    <a:pt x="43" y="1379"/>
                    <a:pt x="95" y="1379"/>
                  </a:cubicBezTo>
                  <a:cubicBezTo>
                    <a:pt x="109" y="1379"/>
                    <a:pt x="124" y="1376"/>
                    <a:pt x="140" y="1368"/>
                  </a:cubicBezTo>
                  <a:cubicBezTo>
                    <a:pt x="175" y="1333"/>
                    <a:pt x="227" y="1298"/>
                    <a:pt x="262" y="1263"/>
                  </a:cubicBezTo>
                  <a:cubicBezTo>
                    <a:pt x="297" y="1211"/>
                    <a:pt x="332" y="1159"/>
                    <a:pt x="366" y="1107"/>
                  </a:cubicBezTo>
                  <a:cubicBezTo>
                    <a:pt x="419" y="1002"/>
                    <a:pt x="471" y="880"/>
                    <a:pt x="506" y="775"/>
                  </a:cubicBezTo>
                  <a:cubicBezTo>
                    <a:pt x="541" y="671"/>
                    <a:pt x="576" y="549"/>
                    <a:pt x="593" y="444"/>
                  </a:cubicBezTo>
                  <a:cubicBezTo>
                    <a:pt x="610" y="392"/>
                    <a:pt x="610" y="322"/>
                    <a:pt x="628" y="270"/>
                  </a:cubicBezTo>
                  <a:cubicBezTo>
                    <a:pt x="628" y="235"/>
                    <a:pt x="628" y="200"/>
                    <a:pt x="628" y="183"/>
                  </a:cubicBezTo>
                  <a:cubicBezTo>
                    <a:pt x="628" y="148"/>
                    <a:pt x="628" y="113"/>
                    <a:pt x="610" y="78"/>
                  </a:cubicBezTo>
                  <a:cubicBezTo>
                    <a:pt x="600" y="27"/>
                    <a:pt x="549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8" name="Google Shape;1278;p16"/>
          <p:cNvGrpSpPr/>
          <p:nvPr/>
        </p:nvGrpSpPr>
        <p:grpSpPr>
          <a:xfrm>
            <a:off x="8426243" y="2365"/>
            <a:ext cx="700676" cy="1074883"/>
            <a:chOff x="4586061" y="559056"/>
            <a:chExt cx="407015" cy="624388"/>
          </a:xfrm>
        </p:grpSpPr>
        <p:sp>
          <p:nvSpPr>
            <p:cNvPr id="1279" name="Google Shape;1279;p16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6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6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6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6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6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6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6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6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6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9" name="Google Shape;1289;p16"/>
          <p:cNvSpPr/>
          <p:nvPr/>
        </p:nvSpPr>
        <p:spPr>
          <a:xfrm>
            <a:off x="1734544" y="2286184"/>
            <a:ext cx="307800" cy="307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16"/>
          <p:cNvSpPr/>
          <p:nvPr/>
        </p:nvSpPr>
        <p:spPr>
          <a:xfrm>
            <a:off x="4439281" y="2286134"/>
            <a:ext cx="307800" cy="307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16"/>
          <p:cNvSpPr/>
          <p:nvPr/>
        </p:nvSpPr>
        <p:spPr>
          <a:xfrm>
            <a:off x="7144019" y="2286134"/>
            <a:ext cx="307800" cy="307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16"/>
          <p:cNvSpPr txBox="1">
            <a:spLocks noGrp="1"/>
          </p:cNvSpPr>
          <p:nvPr>
            <p:ph type="title"/>
          </p:nvPr>
        </p:nvSpPr>
        <p:spPr>
          <a:xfrm>
            <a:off x="768254" y="2721409"/>
            <a:ext cx="22404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93" name="Google Shape;1293;p16"/>
          <p:cNvSpPr txBox="1">
            <a:spLocks noGrp="1"/>
          </p:cNvSpPr>
          <p:nvPr>
            <p:ph type="subTitle" idx="1"/>
          </p:nvPr>
        </p:nvSpPr>
        <p:spPr>
          <a:xfrm>
            <a:off x="768254" y="3156050"/>
            <a:ext cx="2240400" cy="6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600"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94" name="Google Shape;1294;p16"/>
          <p:cNvSpPr txBox="1">
            <a:spLocks noGrp="1"/>
          </p:cNvSpPr>
          <p:nvPr>
            <p:ph type="title" idx="2"/>
          </p:nvPr>
        </p:nvSpPr>
        <p:spPr>
          <a:xfrm>
            <a:off x="3477369" y="2721409"/>
            <a:ext cx="22404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95" name="Google Shape;1295;p16"/>
          <p:cNvSpPr txBox="1">
            <a:spLocks noGrp="1"/>
          </p:cNvSpPr>
          <p:nvPr>
            <p:ph type="subTitle" idx="3"/>
          </p:nvPr>
        </p:nvSpPr>
        <p:spPr>
          <a:xfrm>
            <a:off x="3477369" y="3156050"/>
            <a:ext cx="2240400" cy="6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600"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96" name="Google Shape;1296;p16"/>
          <p:cNvSpPr txBox="1">
            <a:spLocks noGrp="1"/>
          </p:cNvSpPr>
          <p:nvPr>
            <p:ph type="title" idx="4"/>
          </p:nvPr>
        </p:nvSpPr>
        <p:spPr>
          <a:xfrm>
            <a:off x="6186485" y="2721409"/>
            <a:ext cx="2240400" cy="43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97" name="Google Shape;1297;p16"/>
          <p:cNvSpPr txBox="1">
            <a:spLocks noGrp="1"/>
          </p:cNvSpPr>
          <p:nvPr>
            <p:ph type="subTitle" idx="5"/>
          </p:nvPr>
        </p:nvSpPr>
        <p:spPr>
          <a:xfrm>
            <a:off x="6186485" y="3151525"/>
            <a:ext cx="2240400" cy="67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Roboto"/>
              <a:buNone/>
              <a:defRPr sz="1600">
                <a:solidFill>
                  <a:schemeClr val="dk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"/>
              <a:buNone/>
              <a:defRPr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98" name="Google Shape;1298;p16"/>
          <p:cNvSpPr txBox="1">
            <a:spLocks noGrp="1"/>
          </p:cNvSpPr>
          <p:nvPr>
            <p:ph type="title" idx="6"/>
          </p:nvPr>
        </p:nvSpPr>
        <p:spPr>
          <a:xfrm>
            <a:off x="717750" y="445025"/>
            <a:ext cx="7682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600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299" name="Google Shape;1299;p16"/>
          <p:cNvGrpSpPr/>
          <p:nvPr/>
        </p:nvGrpSpPr>
        <p:grpSpPr>
          <a:xfrm>
            <a:off x="8135508" y="4179447"/>
            <a:ext cx="291379" cy="320478"/>
            <a:chOff x="4323941" y="1612315"/>
            <a:chExt cx="135336" cy="148852"/>
          </a:xfrm>
        </p:grpSpPr>
        <p:sp>
          <p:nvSpPr>
            <p:cNvPr id="1300" name="Google Shape;1300;p16"/>
            <p:cNvSpPr/>
            <p:nvPr/>
          </p:nvSpPr>
          <p:spPr>
            <a:xfrm>
              <a:off x="4326741" y="1694747"/>
              <a:ext cx="52296" cy="66420"/>
            </a:xfrm>
            <a:custGeom>
              <a:avLst/>
              <a:gdLst/>
              <a:ahLst/>
              <a:cxnLst/>
              <a:rect l="l" t="t" r="r" b="b"/>
              <a:pathLst>
                <a:path w="1718" h="2182" extrusionOk="0">
                  <a:moveTo>
                    <a:pt x="1635" y="0"/>
                  </a:moveTo>
                  <a:cubicBezTo>
                    <a:pt x="1623" y="0"/>
                    <a:pt x="1611" y="4"/>
                    <a:pt x="1599" y="11"/>
                  </a:cubicBezTo>
                  <a:cubicBezTo>
                    <a:pt x="1425" y="116"/>
                    <a:pt x="1303" y="255"/>
                    <a:pt x="1198" y="430"/>
                  </a:cubicBezTo>
                  <a:cubicBezTo>
                    <a:pt x="1076" y="587"/>
                    <a:pt x="954" y="761"/>
                    <a:pt x="815" y="935"/>
                  </a:cubicBezTo>
                  <a:cubicBezTo>
                    <a:pt x="571" y="1284"/>
                    <a:pt x="309" y="1615"/>
                    <a:pt x="65" y="1964"/>
                  </a:cubicBezTo>
                  <a:cubicBezTo>
                    <a:pt x="0" y="2068"/>
                    <a:pt x="91" y="2182"/>
                    <a:pt x="184" y="2182"/>
                  </a:cubicBezTo>
                  <a:cubicBezTo>
                    <a:pt x="216" y="2182"/>
                    <a:pt x="248" y="2169"/>
                    <a:pt x="274" y="2138"/>
                  </a:cubicBezTo>
                  <a:cubicBezTo>
                    <a:pt x="536" y="1789"/>
                    <a:pt x="780" y="1458"/>
                    <a:pt x="1041" y="1110"/>
                  </a:cubicBezTo>
                  <a:cubicBezTo>
                    <a:pt x="1163" y="953"/>
                    <a:pt x="1285" y="778"/>
                    <a:pt x="1407" y="622"/>
                  </a:cubicBezTo>
                  <a:cubicBezTo>
                    <a:pt x="1547" y="465"/>
                    <a:pt x="1652" y="290"/>
                    <a:pt x="1704" y="99"/>
                  </a:cubicBezTo>
                  <a:cubicBezTo>
                    <a:pt x="1717" y="44"/>
                    <a:pt x="1678" y="0"/>
                    <a:pt x="16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6"/>
            <p:cNvSpPr/>
            <p:nvPr/>
          </p:nvSpPr>
          <p:spPr>
            <a:xfrm>
              <a:off x="4356299" y="1612315"/>
              <a:ext cx="102979" cy="97134"/>
            </a:xfrm>
            <a:custGeom>
              <a:avLst/>
              <a:gdLst/>
              <a:ahLst/>
              <a:cxnLst/>
              <a:rect l="l" t="t" r="r" b="b"/>
              <a:pathLst>
                <a:path w="3383" h="3191" extrusionOk="0">
                  <a:moveTo>
                    <a:pt x="1151" y="0"/>
                  </a:moveTo>
                  <a:cubicBezTo>
                    <a:pt x="959" y="0"/>
                    <a:pt x="872" y="157"/>
                    <a:pt x="785" y="314"/>
                  </a:cubicBezTo>
                  <a:cubicBezTo>
                    <a:pt x="541" y="819"/>
                    <a:pt x="280" y="1342"/>
                    <a:pt x="70" y="1848"/>
                  </a:cubicBezTo>
                  <a:cubicBezTo>
                    <a:pt x="18" y="1883"/>
                    <a:pt x="1" y="1935"/>
                    <a:pt x="18" y="1987"/>
                  </a:cubicBezTo>
                  <a:cubicBezTo>
                    <a:pt x="1" y="2005"/>
                    <a:pt x="1" y="2005"/>
                    <a:pt x="18" y="2022"/>
                  </a:cubicBezTo>
                  <a:cubicBezTo>
                    <a:pt x="18" y="2040"/>
                    <a:pt x="36" y="2057"/>
                    <a:pt x="36" y="2074"/>
                  </a:cubicBezTo>
                  <a:cubicBezTo>
                    <a:pt x="192" y="2196"/>
                    <a:pt x="349" y="2336"/>
                    <a:pt x="506" y="2458"/>
                  </a:cubicBezTo>
                  <a:cubicBezTo>
                    <a:pt x="837" y="2702"/>
                    <a:pt x="1151" y="2946"/>
                    <a:pt x="1482" y="3173"/>
                  </a:cubicBezTo>
                  <a:cubicBezTo>
                    <a:pt x="1500" y="3173"/>
                    <a:pt x="1535" y="3190"/>
                    <a:pt x="1570" y="3190"/>
                  </a:cubicBezTo>
                  <a:cubicBezTo>
                    <a:pt x="1587" y="3173"/>
                    <a:pt x="1622" y="3173"/>
                    <a:pt x="1639" y="3138"/>
                  </a:cubicBezTo>
                  <a:cubicBezTo>
                    <a:pt x="1936" y="2754"/>
                    <a:pt x="2354" y="2475"/>
                    <a:pt x="2737" y="2162"/>
                  </a:cubicBezTo>
                  <a:cubicBezTo>
                    <a:pt x="2912" y="2005"/>
                    <a:pt x="3086" y="1830"/>
                    <a:pt x="3225" y="1656"/>
                  </a:cubicBezTo>
                  <a:cubicBezTo>
                    <a:pt x="3382" y="1430"/>
                    <a:pt x="3173" y="1325"/>
                    <a:pt x="3034" y="1203"/>
                  </a:cubicBezTo>
                  <a:cubicBezTo>
                    <a:pt x="2598" y="872"/>
                    <a:pt x="2145" y="558"/>
                    <a:pt x="1692" y="262"/>
                  </a:cubicBezTo>
                  <a:cubicBezTo>
                    <a:pt x="1535" y="140"/>
                    <a:pt x="1360" y="52"/>
                    <a:pt x="11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6"/>
            <p:cNvSpPr/>
            <p:nvPr/>
          </p:nvSpPr>
          <p:spPr>
            <a:xfrm>
              <a:off x="4371701" y="1670791"/>
              <a:ext cx="67638" cy="38111"/>
            </a:xfrm>
            <a:custGeom>
              <a:avLst/>
              <a:gdLst/>
              <a:ahLst/>
              <a:cxnLst/>
              <a:rect l="l" t="t" r="r" b="b"/>
              <a:pathLst>
                <a:path w="2222" h="1252" extrusionOk="0">
                  <a:moveTo>
                    <a:pt x="2105" y="0"/>
                  </a:moveTo>
                  <a:cubicBezTo>
                    <a:pt x="2089" y="0"/>
                    <a:pt x="2073" y="4"/>
                    <a:pt x="2057" y="14"/>
                  </a:cubicBezTo>
                  <a:lnTo>
                    <a:pt x="2040" y="14"/>
                  </a:lnTo>
                  <a:cubicBezTo>
                    <a:pt x="1970" y="66"/>
                    <a:pt x="1900" y="119"/>
                    <a:pt x="1830" y="188"/>
                  </a:cubicBezTo>
                  <a:cubicBezTo>
                    <a:pt x="1743" y="241"/>
                    <a:pt x="1674" y="293"/>
                    <a:pt x="1586" y="345"/>
                  </a:cubicBezTo>
                  <a:cubicBezTo>
                    <a:pt x="1430" y="450"/>
                    <a:pt x="1255" y="537"/>
                    <a:pt x="1064" y="624"/>
                  </a:cubicBezTo>
                  <a:cubicBezTo>
                    <a:pt x="956" y="684"/>
                    <a:pt x="841" y="711"/>
                    <a:pt x="723" y="711"/>
                  </a:cubicBezTo>
                  <a:cubicBezTo>
                    <a:pt x="668" y="711"/>
                    <a:pt x="613" y="705"/>
                    <a:pt x="558" y="694"/>
                  </a:cubicBezTo>
                  <a:cubicBezTo>
                    <a:pt x="436" y="659"/>
                    <a:pt x="314" y="607"/>
                    <a:pt x="192" y="572"/>
                  </a:cubicBezTo>
                  <a:cubicBezTo>
                    <a:pt x="140" y="537"/>
                    <a:pt x="70" y="520"/>
                    <a:pt x="0" y="520"/>
                  </a:cubicBezTo>
                  <a:cubicBezTo>
                    <a:pt x="331" y="764"/>
                    <a:pt x="645" y="1008"/>
                    <a:pt x="976" y="1234"/>
                  </a:cubicBezTo>
                  <a:cubicBezTo>
                    <a:pt x="994" y="1252"/>
                    <a:pt x="1029" y="1252"/>
                    <a:pt x="1046" y="1252"/>
                  </a:cubicBezTo>
                  <a:cubicBezTo>
                    <a:pt x="1098" y="1217"/>
                    <a:pt x="1133" y="1164"/>
                    <a:pt x="1168" y="1112"/>
                  </a:cubicBezTo>
                  <a:cubicBezTo>
                    <a:pt x="1255" y="990"/>
                    <a:pt x="1360" y="903"/>
                    <a:pt x="1447" y="781"/>
                  </a:cubicBezTo>
                  <a:cubicBezTo>
                    <a:pt x="1517" y="711"/>
                    <a:pt x="1569" y="642"/>
                    <a:pt x="1639" y="589"/>
                  </a:cubicBezTo>
                  <a:lnTo>
                    <a:pt x="1674" y="572"/>
                  </a:lnTo>
                  <a:cubicBezTo>
                    <a:pt x="1761" y="502"/>
                    <a:pt x="1848" y="432"/>
                    <a:pt x="1935" y="363"/>
                  </a:cubicBezTo>
                  <a:cubicBezTo>
                    <a:pt x="2022" y="310"/>
                    <a:pt x="2109" y="223"/>
                    <a:pt x="2179" y="153"/>
                  </a:cubicBezTo>
                  <a:cubicBezTo>
                    <a:pt x="2222" y="83"/>
                    <a:pt x="2172" y="0"/>
                    <a:pt x="2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6"/>
            <p:cNvSpPr/>
            <p:nvPr/>
          </p:nvSpPr>
          <p:spPr>
            <a:xfrm>
              <a:off x="4323941" y="1657549"/>
              <a:ext cx="103496" cy="74243"/>
            </a:xfrm>
            <a:custGeom>
              <a:avLst/>
              <a:gdLst/>
              <a:ahLst/>
              <a:cxnLst/>
              <a:rect l="l" t="t" r="r" b="b"/>
              <a:pathLst>
                <a:path w="3400" h="2439" extrusionOk="0">
                  <a:moveTo>
                    <a:pt x="190" y="1"/>
                  </a:moveTo>
                  <a:cubicBezTo>
                    <a:pt x="96" y="1"/>
                    <a:pt x="0" y="103"/>
                    <a:pt x="88" y="205"/>
                  </a:cubicBezTo>
                  <a:cubicBezTo>
                    <a:pt x="349" y="432"/>
                    <a:pt x="610" y="641"/>
                    <a:pt x="907" y="833"/>
                  </a:cubicBezTo>
                  <a:cubicBezTo>
                    <a:pt x="1186" y="1024"/>
                    <a:pt x="1447" y="1216"/>
                    <a:pt x="1709" y="1408"/>
                  </a:cubicBezTo>
                  <a:lnTo>
                    <a:pt x="2528" y="1983"/>
                  </a:lnTo>
                  <a:lnTo>
                    <a:pt x="2964" y="2279"/>
                  </a:lnTo>
                  <a:cubicBezTo>
                    <a:pt x="3059" y="2359"/>
                    <a:pt x="3140" y="2438"/>
                    <a:pt x="3273" y="2438"/>
                  </a:cubicBezTo>
                  <a:cubicBezTo>
                    <a:pt x="3286" y="2438"/>
                    <a:pt x="3299" y="2438"/>
                    <a:pt x="3312" y="2436"/>
                  </a:cubicBezTo>
                  <a:cubicBezTo>
                    <a:pt x="3365" y="2419"/>
                    <a:pt x="3399" y="2366"/>
                    <a:pt x="3382" y="2314"/>
                  </a:cubicBezTo>
                  <a:cubicBezTo>
                    <a:pt x="3365" y="2157"/>
                    <a:pt x="3243" y="2122"/>
                    <a:pt x="3121" y="2035"/>
                  </a:cubicBezTo>
                  <a:lnTo>
                    <a:pt x="2755" y="1756"/>
                  </a:lnTo>
                  <a:lnTo>
                    <a:pt x="1918" y="1164"/>
                  </a:lnTo>
                  <a:lnTo>
                    <a:pt x="1099" y="588"/>
                  </a:lnTo>
                  <a:cubicBezTo>
                    <a:pt x="837" y="379"/>
                    <a:pt x="558" y="188"/>
                    <a:pt x="244" y="13"/>
                  </a:cubicBezTo>
                  <a:cubicBezTo>
                    <a:pt x="227" y="5"/>
                    <a:pt x="209" y="1"/>
                    <a:pt x="1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4" name="Google Shape;1304;p16"/>
          <p:cNvGrpSpPr/>
          <p:nvPr/>
        </p:nvGrpSpPr>
        <p:grpSpPr>
          <a:xfrm>
            <a:off x="7315543" y="4449100"/>
            <a:ext cx="270800" cy="338435"/>
            <a:chOff x="4225771" y="1844177"/>
            <a:chExt cx="125778" cy="157193"/>
          </a:xfrm>
        </p:grpSpPr>
        <p:sp>
          <p:nvSpPr>
            <p:cNvPr id="1305" name="Google Shape;1305;p16"/>
            <p:cNvSpPr/>
            <p:nvPr/>
          </p:nvSpPr>
          <p:spPr>
            <a:xfrm>
              <a:off x="4298462" y="1930780"/>
              <a:ext cx="45508" cy="70590"/>
            </a:xfrm>
            <a:custGeom>
              <a:avLst/>
              <a:gdLst/>
              <a:ahLst/>
              <a:cxnLst/>
              <a:rect l="l" t="t" r="r" b="b"/>
              <a:pathLst>
                <a:path w="1495" h="2319" extrusionOk="0">
                  <a:moveTo>
                    <a:pt x="79" y="1"/>
                  </a:moveTo>
                  <a:cubicBezTo>
                    <a:pt x="38" y="1"/>
                    <a:pt x="1" y="33"/>
                    <a:pt x="1" y="84"/>
                  </a:cubicBezTo>
                  <a:cubicBezTo>
                    <a:pt x="36" y="276"/>
                    <a:pt x="105" y="450"/>
                    <a:pt x="227" y="607"/>
                  </a:cubicBezTo>
                  <a:cubicBezTo>
                    <a:pt x="332" y="799"/>
                    <a:pt x="436" y="973"/>
                    <a:pt x="558" y="1165"/>
                  </a:cubicBezTo>
                  <a:cubicBezTo>
                    <a:pt x="768" y="1531"/>
                    <a:pt x="994" y="1897"/>
                    <a:pt x="1203" y="2245"/>
                  </a:cubicBezTo>
                  <a:cubicBezTo>
                    <a:pt x="1232" y="2297"/>
                    <a:pt x="1276" y="2318"/>
                    <a:pt x="1319" y="2318"/>
                  </a:cubicBezTo>
                  <a:cubicBezTo>
                    <a:pt x="1407" y="2318"/>
                    <a:pt x="1494" y="2229"/>
                    <a:pt x="1447" y="2123"/>
                  </a:cubicBezTo>
                  <a:cubicBezTo>
                    <a:pt x="1238" y="1757"/>
                    <a:pt x="1012" y="1391"/>
                    <a:pt x="803" y="1025"/>
                  </a:cubicBezTo>
                  <a:cubicBezTo>
                    <a:pt x="698" y="851"/>
                    <a:pt x="593" y="677"/>
                    <a:pt x="489" y="502"/>
                  </a:cubicBezTo>
                  <a:cubicBezTo>
                    <a:pt x="402" y="311"/>
                    <a:pt x="280" y="154"/>
                    <a:pt x="123" y="14"/>
                  </a:cubicBezTo>
                  <a:cubicBezTo>
                    <a:pt x="109" y="5"/>
                    <a:pt x="93" y="1"/>
                    <a:pt x="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6"/>
            <p:cNvSpPr/>
            <p:nvPr/>
          </p:nvSpPr>
          <p:spPr>
            <a:xfrm>
              <a:off x="4225771" y="1844177"/>
              <a:ext cx="97134" cy="98595"/>
            </a:xfrm>
            <a:custGeom>
              <a:avLst/>
              <a:gdLst/>
              <a:ahLst/>
              <a:cxnLst/>
              <a:rect l="l" t="t" r="r" b="b"/>
              <a:pathLst>
                <a:path w="3191" h="3239" extrusionOk="0">
                  <a:moveTo>
                    <a:pt x="2230" y="1"/>
                  </a:moveTo>
                  <a:cubicBezTo>
                    <a:pt x="2126" y="1"/>
                    <a:pt x="2017" y="77"/>
                    <a:pt x="1901" y="140"/>
                  </a:cubicBezTo>
                  <a:cubicBezTo>
                    <a:pt x="1447" y="419"/>
                    <a:pt x="977" y="715"/>
                    <a:pt x="541" y="1012"/>
                  </a:cubicBezTo>
                  <a:cubicBezTo>
                    <a:pt x="349" y="1099"/>
                    <a:pt x="192" y="1238"/>
                    <a:pt x="88" y="1412"/>
                  </a:cubicBezTo>
                  <a:cubicBezTo>
                    <a:pt x="1" y="1587"/>
                    <a:pt x="105" y="1726"/>
                    <a:pt x="227" y="1866"/>
                  </a:cubicBezTo>
                  <a:cubicBezTo>
                    <a:pt x="593" y="2284"/>
                    <a:pt x="959" y="2720"/>
                    <a:pt x="1360" y="3138"/>
                  </a:cubicBezTo>
                  <a:cubicBezTo>
                    <a:pt x="1378" y="3173"/>
                    <a:pt x="1413" y="3225"/>
                    <a:pt x="1465" y="3225"/>
                  </a:cubicBezTo>
                  <a:cubicBezTo>
                    <a:pt x="1465" y="3234"/>
                    <a:pt x="1469" y="3238"/>
                    <a:pt x="1476" y="3238"/>
                  </a:cubicBezTo>
                  <a:cubicBezTo>
                    <a:pt x="1482" y="3238"/>
                    <a:pt x="1491" y="3234"/>
                    <a:pt x="1500" y="3225"/>
                  </a:cubicBezTo>
                  <a:lnTo>
                    <a:pt x="1552" y="3225"/>
                  </a:lnTo>
                  <a:cubicBezTo>
                    <a:pt x="1726" y="3138"/>
                    <a:pt x="1918" y="3034"/>
                    <a:pt x="2092" y="2946"/>
                  </a:cubicBezTo>
                  <a:cubicBezTo>
                    <a:pt x="2441" y="2755"/>
                    <a:pt x="2790" y="2528"/>
                    <a:pt x="3121" y="2319"/>
                  </a:cubicBezTo>
                  <a:cubicBezTo>
                    <a:pt x="3138" y="2301"/>
                    <a:pt x="3156" y="2284"/>
                    <a:pt x="3173" y="2249"/>
                  </a:cubicBezTo>
                  <a:cubicBezTo>
                    <a:pt x="3191" y="2232"/>
                    <a:pt x="3191" y="2197"/>
                    <a:pt x="3173" y="2162"/>
                  </a:cubicBezTo>
                  <a:cubicBezTo>
                    <a:pt x="2929" y="1726"/>
                    <a:pt x="2842" y="1238"/>
                    <a:pt x="2702" y="768"/>
                  </a:cubicBezTo>
                  <a:cubicBezTo>
                    <a:pt x="2633" y="541"/>
                    <a:pt x="2528" y="314"/>
                    <a:pt x="2424" y="123"/>
                  </a:cubicBezTo>
                  <a:cubicBezTo>
                    <a:pt x="2362" y="33"/>
                    <a:pt x="2297" y="1"/>
                    <a:pt x="22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6"/>
            <p:cNvSpPr/>
            <p:nvPr/>
          </p:nvSpPr>
          <p:spPr>
            <a:xfrm>
              <a:off x="4289452" y="1867038"/>
              <a:ext cx="32936" cy="66846"/>
            </a:xfrm>
            <a:custGeom>
              <a:avLst/>
              <a:gdLst/>
              <a:ahLst/>
              <a:cxnLst/>
              <a:rect l="l" t="t" r="r" b="b"/>
              <a:pathLst>
                <a:path w="1082" h="2196" extrusionOk="0">
                  <a:moveTo>
                    <a:pt x="417" y="1"/>
                  </a:moveTo>
                  <a:cubicBezTo>
                    <a:pt x="375" y="1"/>
                    <a:pt x="332" y="34"/>
                    <a:pt x="332" y="86"/>
                  </a:cubicBezTo>
                  <a:cubicBezTo>
                    <a:pt x="332" y="86"/>
                    <a:pt x="332" y="104"/>
                    <a:pt x="332" y="104"/>
                  </a:cubicBezTo>
                  <a:cubicBezTo>
                    <a:pt x="349" y="191"/>
                    <a:pt x="366" y="278"/>
                    <a:pt x="401" y="365"/>
                  </a:cubicBezTo>
                  <a:cubicBezTo>
                    <a:pt x="419" y="470"/>
                    <a:pt x="436" y="557"/>
                    <a:pt x="454" y="661"/>
                  </a:cubicBezTo>
                  <a:cubicBezTo>
                    <a:pt x="488" y="853"/>
                    <a:pt x="506" y="1045"/>
                    <a:pt x="506" y="1254"/>
                  </a:cubicBezTo>
                  <a:cubicBezTo>
                    <a:pt x="523" y="1428"/>
                    <a:pt x="471" y="1603"/>
                    <a:pt x="366" y="1742"/>
                  </a:cubicBezTo>
                  <a:cubicBezTo>
                    <a:pt x="297" y="1847"/>
                    <a:pt x="210" y="1934"/>
                    <a:pt x="122" y="2039"/>
                  </a:cubicBezTo>
                  <a:cubicBezTo>
                    <a:pt x="105" y="2039"/>
                    <a:pt x="18" y="2143"/>
                    <a:pt x="0" y="2195"/>
                  </a:cubicBezTo>
                  <a:cubicBezTo>
                    <a:pt x="349" y="2004"/>
                    <a:pt x="698" y="1777"/>
                    <a:pt x="1029" y="1568"/>
                  </a:cubicBezTo>
                  <a:cubicBezTo>
                    <a:pt x="1064" y="1550"/>
                    <a:pt x="1081" y="1533"/>
                    <a:pt x="1081" y="1498"/>
                  </a:cubicBezTo>
                  <a:cubicBezTo>
                    <a:pt x="1064" y="1446"/>
                    <a:pt x="1029" y="1394"/>
                    <a:pt x="1011" y="1341"/>
                  </a:cubicBezTo>
                  <a:cubicBezTo>
                    <a:pt x="942" y="1219"/>
                    <a:pt x="872" y="1080"/>
                    <a:pt x="802" y="958"/>
                  </a:cubicBezTo>
                  <a:cubicBezTo>
                    <a:pt x="767" y="871"/>
                    <a:pt x="732" y="784"/>
                    <a:pt x="698" y="714"/>
                  </a:cubicBezTo>
                  <a:lnTo>
                    <a:pt x="698" y="679"/>
                  </a:lnTo>
                  <a:cubicBezTo>
                    <a:pt x="680" y="557"/>
                    <a:pt x="645" y="452"/>
                    <a:pt x="610" y="348"/>
                  </a:cubicBezTo>
                  <a:cubicBezTo>
                    <a:pt x="593" y="243"/>
                    <a:pt x="558" y="139"/>
                    <a:pt x="488" y="51"/>
                  </a:cubicBezTo>
                  <a:cubicBezTo>
                    <a:pt x="474" y="16"/>
                    <a:pt x="446" y="1"/>
                    <a:pt x="4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6"/>
            <p:cNvSpPr/>
            <p:nvPr/>
          </p:nvSpPr>
          <p:spPr>
            <a:xfrm>
              <a:off x="4244644" y="1898604"/>
              <a:ext cx="106905" cy="67394"/>
            </a:xfrm>
            <a:custGeom>
              <a:avLst/>
              <a:gdLst/>
              <a:ahLst/>
              <a:cxnLst/>
              <a:rect l="l" t="t" r="r" b="b"/>
              <a:pathLst>
                <a:path w="3512" h="2214" extrusionOk="0">
                  <a:moveTo>
                    <a:pt x="3356" y="0"/>
                  </a:moveTo>
                  <a:cubicBezTo>
                    <a:pt x="3240" y="0"/>
                    <a:pt x="3161" y="71"/>
                    <a:pt x="3059" y="130"/>
                  </a:cubicBezTo>
                  <a:cubicBezTo>
                    <a:pt x="2937" y="217"/>
                    <a:pt x="2797" y="287"/>
                    <a:pt x="2675" y="374"/>
                  </a:cubicBezTo>
                  <a:lnTo>
                    <a:pt x="1804" y="914"/>
                  </a:lnTo>
                  <a:cubicBezTo>
                    <a:pt x="1525" y="1089"/>
                    <a:pt x="1246" y="1263"/>
                    <a:pt x="949" y="1420"/>
                  </a:cubicBezTo>
                  <a:cubicBezTo>
                    <a:pt x="653" y="1594"/>
                    <a:pt x="357" y="1769"/>
                    <a:pt x="78" y="1995"/>
                  </a:cubicBezTo>
                  <a:cubicBezTo>
                    <a:pt x="1" y="2057"/>
                    <a:pt x="33" y="2213"/>
                    <a:pt x="149" y="2213"/>
                  </a:cubicBezTo>
                  <a:cubicBezTo>
                    <a:pt x="164" y="2213"/>
                    <a:pt x="181" y="2210"/>
                    <a:pt x="200" y="2204"/>
                  </a:cubicBezTo>
                  <a:cubicBezTo>
                    <a:pt x="496" y="2065"/>
                    <a:pt x="810" y="1891"/>
                    <a:pt x="1089" y="1699"/>
                  </a:cubicBezTo>
                  <a:cubicBezTo>
                    <a:pt x="1368" y="1524"/>
                    <a:pt x="1647" y="1350"/>
                    <a:pt x="1926" y="1193"/>
                  </a:cubicBezTo>
                  <a:lnTo>
                    <a:pt x="2780" y="670"/>
                  </a:lnTo>
                  <a:lnTo>
                    <a:pt x="3233" y="391"/>
                  </a:lnTo>
                  <a:cubicBezTo>
                    <a:pt x="3355" y="322"/>
                    <a:pt x="3477" y="269"/>
                    <a:pt x="3494" y="130"/>
                  </a:cubicBezTo>
                  <a:cubicBezTo>
                    <a:pt x="3512" y="78"/>
                    <a:pt x="3477" y="25"/>
                    <a:pt x="3425" y="8"/>
                  </a:cubicBezTo>
                  <a:cubicBezTo>
                    <a:pt x="3400" y="3"/>
                    <a:pt x="3377" y="0"/>
                    <a:pt x="3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9" name="Google Shape;1309;p16"/>
          <p:cNvGrpSpPr/>
          <p:nvPr/>
        </p:nvGrpSpPr>
        <p:grpSpPr>
          <a:xfrm>
            <a:off x="6435680" y="4295068"/>
            <a:ext cx="330702" cy="279189"/>
            <a:chOff x="4392401" y="1925544"/>
            <a:chExt cx="153601" cy="129675"/>
          </a:xfrm>
        </p:grpSpPr>
        <p:sp>
          <p:nvSpPr>
            <p:cNvPr id="1310" name="Google Shape;1310;p16"/>
            <p:cNvSpPr/>
            <p:nvPr/>
          </p:nvSpPr>
          <p:spPr>
            <a:xfrm>
              <a:off x="4479398" y="1925544"/>
              <a:ext cx="66603" cy="53453"/>
            </a:xfrm>
            <a:custGeom>
              <a:avLst/>
              <a:gdLst/>
              <a:ahLst/>
              <a:cxnLst/>
              <a:rect l="l" t="t" r="r" b="b"/>
              <a:pathLst>
                <a:path w="2188" h="1756" extrusionOk="0">
                  <a:moveTo>
                    <a:pt x="1998" y="1"/>
                  </a:moveTo>
                  <a:cubicBezTo>
                    <a:pt x="1972" y="1"/>
                    <a:pt x="1945" y="9"/>
                    <a:pt x="1918" y="29"/>
                  </a:cubicBezTo>
                  <a:cubicBezTo>
                    <a:pt x="1604" y="291"/>
                    <a:pt x="1273" y="552"/>
                    <a:pt x="942" y="831"/>
                  </a:cubicBezTo>
                  <a:cubicBezTo>
                    <a:pt x="785" y="953"/>
                    <a:pt x="611" y="1075"/>
                    <a:pt x="454" y="1215"/>
                  </a:cubicBezTo>
                  <a:cubicBezTo>
                    <a:pt x="297" y="1337"/>
                    <a:pt x="105" y="1459"/>
                    <a:pt x="18" y="1633"/>
                  </a:cubicBezTo>
                  <a:cubicBezTo>
                    <a:pt x="1" y="1703"/>
                    <a:pt x="53" y="1755"/>
                    <a:pt x="105" y="1755"/>
                  </a:cubicBezTo>
                  <a:cubicBezTo>
                    <a:pt x="297" y="1685"/>
                    <a:pt x="454" y="1581"/>
                    <a:pt x="593" y="1459"/>
                  </a:cubicBezTo>
                  <a:cubicBezTo>
                    <a:pt x="768" y="1319"/>
                    <a:pt x="925" y="1180"/>
                    <a:pt x="1099" y="1040"/>
                  </a:cubicBezTo>
                  <a:cubicBezTo>
                    <a:pt x="1413" y="779"/>
                    <a:pt x="1744" y="517"/>
                    <a:pt x="2075" y="239"/>
                  </a:cubicBezTo>
                  <a:cubicBezTo>
                    <a:pt x="2188" y="154"/>
                    <a:pt x="2107" y="1"/>
                    <a:pt x="19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6"/>
            <p:cNvSpPr/>
            <p:nvPr/>
          </p:nvSpPr>
          <p:spPr>
            <a:xfrm>
              <a:off x="4392401" y="1957780"/>
              <a:ext cx="104013" cy="97438"/>
            </a:xfrm>
            <a:custGeom>
              <a:avLst/>
              <a:gdLst/>
              <a:ahLst/>
              <a:cxnLst/>
              <a:rect l="l" t="t" r="r" b="b"/>
              <a:pathLst>
                <a:path w="3417" h="3201" extrusionOk="0">
                  <a:moveTo>
                    <a:pt x="2186" y="1"/>
                  </a:moveTo>
                  <a:cubicBezTo>
                    <a:pt x="2160" y="1"/>
                    <a:pt x="2133" y="10"/>
                    <a:pt x="2109" y="34"/>
                  </a:cubicBezTo>
                  <a:cubicBezTo>
                    <a:pt x="1708" y="330"/>
                    <a:pt x="1238" y="487"/>
                    <a:pt x="802" y="696"/>
                  </a:cubicBezTo>
                  <a:cubicBezTo>
                    <a:pt x="575" y="801"/>
                    <a:pt x="384" y="923"/>
                    <a:pt x="192" y="1080"/>
                  </a:cubicBezTo>
                  <a:cubicBezTo>
                    <a:pt x="0" y="1254"/>
                    <a:pt x="157" y="1411"/>
                    <a:pt x="279" y="1568"/>
                  </a:cubicBezTo>
                  <a:cubicBezTo>
                    <a:pt x="628" y="1986"/>
                    <a:pt x="976" y="2404"/>
                    <a:pt x="1342" y="2805"/>
                  </a:cubicBezTo>
                  <a:cubicBezTo>
                    <a:pt x="1464" y="2962"/>
                    <a:pt x="1621" y="3102"/>
                    <a:pt x="1795" y="3189"/>
                  </a:cubicBezTo>
                  <a:cubicBezTo>
                    <a:pt x="1824" y="3196"/>
                    <a:pt x="1851" y="3200"/>
                    <a:pt x="1877" y="3200"/>
                  </a:cubicBezTo>
                  <a:cubicBezTo>
                    <a:pt x="2028" y="3200"/>
                    <a:pt x="2142" y="3083"/>
                    <a:pt x="2231" y="2980"/>
                  </a:cubicBezTo>
                  <a:cubicBezTo>
                    <a:pt x="2597" y="2544"/>
                    <a:pt x="2981" y="2108"/>
                    <a:pt x="3329" y="1672"/>
                  </a:cubicBezTo>
                  <a:cubicBezTo>
                    <a:pt x="3364" y="1637"/>
                    <a:pt x="3399" y="1602"/>
                    <a:pt x="3399" y="1550"/>
                  </a:cubicBezTo>
                  <a:cubicBezTo>
                    <a:pt x="3417" y="1533"/>
                    <a:pt x="3417" y="1533"/>
                    <a:pt x="3399" y="1515"/>
                  </a:cubicBezTo>
                  <a:cubicBezTo>
                    <a:pt x="3399" y="1498"/>
                    <a:pt x="3399" y="1480"/>
                    <a:pt x="3382" y="1463"/>
                  </a:cubicBezTo>
                  <a:cubicBezTo>
                    <a:pt x="3277" y="1306"/>
                    <a:pt x="3155" y="1132"/>
                    <a:pt x="3033" y="975"/>
                  </a:cubicBezTo>
                  <a:cubicBezTo>
                    <a:pt x="2789" y="661"/>
                    <a:pt x="2528" y="347"/>
                    <a:pt x="2266" y="34"/>
                  </a:cubicBezTo>
                  <a:cubicBezTo>
                    <a:pt x="2247" y="15"/>
                    <a:pt x="2217" y="1"/>
                    <a:pt x="21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6"/>
            <p:cNvSpPr/>
            <p:nvPr/>
          </p:nvSpPr>
          <p:spPr>
            <a:xfrm>
              <a:off x="4416266" y="1957719"/>
              <a:ext cx="67942" cy="29740"/>
            </a:xfrm>
            <a:custGeom>
              <a:avLst/>
              <a:gdLst/>
              <a:ahLst/>
              <a:cxnLst/>
              <a:rect l="l" t="t" r="r" b="b"/>
              <a:pathLst>
                <a:path w="2232" h="977" extrusionOk="0">
                  <a:moveTo>
                    <a:pt x="1395" y="1"/>
                  </a:moveTo>
                  <a:cubicBezTo>
                    <a:pt x="1343" y="36"/>
                    <a:pt x="1308" y="71"/>
                    <a:pt x="1255" y="105"/>
                  </a:cubicBezTo>
                  <a:cubicBezTo>
                    <a:pt x="1133" y="193"/>
                    <a:pt x="1011" y="280"/>
                    <a:pt x="889" y="367"/>
                  </a:cubicBezTo>
                  <a:cubicBezTo>
                    <a:pt x="820" y="419"/>
                    <a:pt x="750" y="471"/>
                    <a:pt x="680" y="506"/>
                  </a:cubicBezTo>
                  <a:lnTo>
                    <a:pt x="645" y="524"/>
                  </a:lnTo>
                  <a:cubicBezTo>
                    <a:pt x="541" y="559"/>
                    <a:pt x="436" y="593"/>
                    <a:pt x="332" y="646"/>
                  </a:cubicBezTo>
                  <a:cubicBezTo>
                    <a:pt x="227" y="681"/>
                    <a:pt x="140" y="750"/>
                    <a:pt x="53" y="803"/>
                  </a:cubicBezTo>
                  <a:cubicBezTo>
                    <a:pt x="0" y="855"/>
                    <a:pt x="35" y="960"/>
                    <a:pt x="105" y="960"/>
                  </a:cubicBezTo>
                  <a:lnTo>
                    <a:pt x="122" y="960"/>
                  </a:lnTo>
                  <a:cubicBezTo>
                    <a:pt x="210" y="925"/>
                    <a:pt x="297" y="890"/>
                    <a:pt x="384" y="855"/>
                  </a:cubicBezTo>
                  <a:cubicBezTo>
                    <a:pt x="471" y="820"/>
                    <a:pt x="558" y="785"/>
                    <a:pt x="663" y="750"/>
                  </a:cubicBezTo>
                  <a:cubicBezTo>
                    <a:pt x="837" y="698"/>
                    <a:pt x="1029" y="646"/>
                    <a:pt x="1238" y="611"/>
                  </a:cubicBezTo>
                  <a:cubicBezTo>
                    <a:pt x="1293" y="600"/>
                    <a:pt x="1348" y="594"/>
                    <a:pt x="1403" y="594"/>
                  </a:cubicBezTo>
                  <a:cubicBezTo>
                    <a:pt x="1521" y="594"/>
                    <a:pt x="1636" y="621"/>
                    <a:pt x="1744" y="681"/>
                  </a:cubicBezTo>
                  <a:cubicBezTo>
                    <a:pt x="1848" y="750"/>
                    <a:pt x="1953" y="820"/>
                    <a:pt x="2075" y="872"/>
                  </a:cubicBezTo>
                  <a:cubicBezTo>
                    <a:pt x="2110" y="925"/>
                    <a:pt x="2179" y="960"/>
                    <a:pt x="2232" y="977"/>
                  </a:cubicBezTo>
                  <a:cubicBezTo>
                    <a:pt x="1988" y="663"/>
                    <a:pt x="1744" y="349"/>
                    <a:pt x="1465" y="53"/>
                  </a:cubicBezTo>
                  <a:cubicBezTo>
                    <a:pt x="1447" y="18"/>
                    <a:pt x="1430" y="18"/>
                    <a:pt x="13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6"/>
            <p:cNvSpPr/>
            <p:nvPr/>
          </p:nvSpPr>
          <p:spPr>
            <a:xfrm>
              <a:off x="4441196" y="1931206"/>
              <a:ext cx="82614" cy="95521"/>
            </a:xfrm>
            <a:custGeom>
              <a:avLst/>
              <a:gdLst/>
              <a:ahLst/>
              <a:cxnLst/>
              <a:rect l="l" t="t" r="r" b="b"/>
              <a:pathLst>
                <a:path w="2714" h="3138" extrusionOk="0">
                  <a:moveTo>
                    <a:pt x="105" y="0"/>
                  </a:moveTo>
                  <a:cubicBezTo>
                    <a:pt x="53" y="0"/>
                    <a:pt x="18" y="35"/>
                    <a:pt x="1" y="87"/>
                  </a:cubicBezTo>
                  <a:cubicBezTo>
                    <a:pt x="1" y="244"/>
                    <a:pt x="88" y="314"/>
                    <a:pt x="192" y="436"/>
                  </a:cubicBezTo>
                  <a:lnTo>
                    <a:pt x="489" y="785"/>
                  </a:lnTo>
                  <a:lnTo>
                    <a:pt x="1134" y="1569"/>
                  </a:lnTo>
                  <a:cubicBezTo>
                    <a:pt x="1360" y="1831"/>
                    <a:pt x="1570" y="2075"/>
                    <a:pt x="1779" y="2336"/>
                  </a:cubicBezTo>
                  <a:cubicBezTo>
                    <a:pt x="1988" y="2615"/>
                    <a:pt x="2214" y="2859"/>
                    <a:pt x="2458" y="3103"/>
                  </a:cubicBezTo>
                  <a:cubicBezTo>
                    <a:pt x="2487" y="3127"/>
                    <a:pt x="2522" y="3138"/>
                    <a:pt x="2554" y="3138"/>
                  </a:cubicBezTo>
                  <a:cubicBezTo>
                    <a:pt x="2640" y="3138"/>
                    <a:pt x="2713" y="3064"/>
                    <a:pt x="2650" y="2964"/>
                  </a:cubicBezTo>
                  <a:cubicBezTo>
                    <a:pt x="2476" y="2667"/>
                    <a:pt x="2267" y="2406"/>
                    <a:pt x="2023" y="2162"/>
                  </a:cubicBezTo>
                  <a:cubicBezTo>
                    <a:pt x="1814" y="1900"/>
                    <a:pt x="1604" y="1656"/>
                    <a:pt x="1395" y="1395"/>
                  </a:cubicBezTo>
                  <a:cubicBezTo>
                    <a:pt x="1186" y="1133"/>
                    <a:pt x="959" y="889"/>
                    <a:pt x="768" y="628"/>
                  </a:cubicBezTo>
                  <a:lnTo>
                    <a:pt x="419" y="227"/>
                  </a:lnTo>
                  <a:cubicBezTo>
                    <a:pt x="332" y="122"/>
                    <a:pt x="262" y="0"/>
                    <a:pt x="1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2742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THANKS AND CREDITS">
    <p:bg>
      <p:bgPr>
        <a:solidFill>
          <a:schemeClr val="accent1"/>
        </a:solidFill>
        <a:effectLst/>
      </p:bgPr>
    </p:bg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26"/>
          <p:cNvSpPr/>
          <p:nvPr/>
        </p:nvSpPr>
        <p:spPr>
          <a:xfrm>
            <a:off x="766313" y="761557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26"/>
          <p:cNvSpPr/>
          <p:nvPr/>
        </p:nvSpPr>
        <p:spPr>
          <a:xfrm>
            <a:off x="1217358" y="1090710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26"/>
          <p:cNvSpPr/>
          <p:nvPr/>
        </p:nvSpPr>
        <p:spPr>
          <a:xfrm>
            <a:off x="603812" y="1090691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5" name="Google Shape;1775;p26"/>
          <p:cNvSpPr/>
          <p:nvPr/>
        </p:nvSpPr>
        <p:spPr>
          <a:xfrm>
            <a:off x="597164" y="3401523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26"/>
          <p:cNvSpPr/>
          <p:nvPr/>
        </p:nvSpPr>
        <p:spPr>
          <a:xfrm>
            <a:off x="285939" y="3745698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7" name="Google Shape;1777;p26"/>
          <p:cNvGrpSpPr/>
          <p:nvPr/>
        </p:nvGrpSpPr>
        <p:grpSpPr>
          <a:xfrm rot="6864609" flipH="1">
            <a:off x="-537344" y="945714"/>
            <a:ext cx="2610131" cy="682917"/>
            <a:chOff x="6637390" y="3260496"/>
            <a:chExt cx="1806226" cy="472583"/>
          </a:xfrm>
        </p:grpSpPr>
        <p:sp>
          <p:nvSpPr>
            <p:cNvPr id="1778" name="Google Shape;1778;p26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6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6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6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6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6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6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6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6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6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6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6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6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6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6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6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6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6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6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6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6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6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26"/>
          <p:cNvGrpSpPr/>
          <p:nvPr/>
        </p:nvGrpSpPr>
        <p:grpSpPr>
          <a:xfrm>
            <a:off x="8426249" y="-8319"/>
            <a:ext cx="714596" cy="1096238"/>
            <a:chOff x="4586061" y="559056"/>
            <a:chExt cx="407015" cy="624388"/>
          </a:xfrm>
        </p:grpSpPr>
        <p:sp>
          <p:nvSpPr>
            <p:cNvPr id="1802" name="Google Shape;1802;p26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6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6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6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6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6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6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6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6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6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2" name="Google Shape;1812;p26"/>
          <p:cNvSpPr txBox="1">
            <a:spLocks noGrp="1"/>
          </p:cNvSpPr>
          <p:nvPr>
            <p:ph type="title"/>
          </p:nvPr>
        </p:nvSpPr>
        <p:spPr>
          <a:xfrm>
            <a:off x="1301925" y="1249075"/>
            <a:ext cx="27942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Font typeface="Chau Philomene One"/>
              <a:buNone/>
              <a:defRPr sz="48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813" name="Google Shape;1813;p26"/>
          <p:cNvSpPr txBox="1">
            <a:spLocks noGrp="1"/>
          </p:cNvSpPr>
          <p:nvPr>
            <p:ph type="subTitle" idx="1"/>
          </p:nvPr>
        </p:nvSpPr>
        <p:spPr>
          <a:xfrm>
            <a:off x="1283625" y="2831450"/>
            <a:ext cx="28125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1814" name="Google Shape;1814;p26"/>
          <p:cNvSpPr txBox="1"/>
          <p:nvPr/>
        </p:nvSpPr>
        <p:spPr>
          <a:xfrm>
            <a:off x="4476750" y="3629500"/>
            <a:ext cx="3949500" cy="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CREDITS: 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This presentation template was created by </a:t>
            </a:r>
            <a:r>
              <a:rPr lang="en" sz="1600" b="1">
                <a:solidFill>
                  <a:srgbClr val="FFFFFF"/>
                </a:solidFill>
                <a:uFill>
                  <a:noFill/>
                </a:uFill>
                <a:latin typeface="Ropa Sans"/>
                <a:ea typeface="Ropa Sans"/>
                <a:cs typeface="Ropa Sans"/>
                <a:sym typeface="Ropa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, including icons by </a:t>
            </a:r>
            <a:r>
              <a:rPr lang="en" sz="1600" b="1">
                <a:solidFill>
                  <a:srgbClr val="FFFFFF"/>
                </a:solidFill>
                <a:uFill>
                  <a:noFill/>
                </a:uFill>
                <a:latin typeface="Ropa Sans"/>
                <a:ea typeface="Ropa Sans"/>
                <a:cs typeface="Ropa Sans"/>
                <a:sym typeface="Ropa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, and infographics &amp; images by </a:t>
            </a:r>
            <a:r>
              <a:rPr lang="en" sz="1600" b="1">
                <a:solidFill>
                  <a:srgbClr val="FFFFFF"/>
                </a:solidFill>
                <a:uFill>
                  <a:noFill/>
                </a:uFill>
                <a:latin typeface="Ropa Sans"/>
                <a:ea typeface="Ropa Sans"/>
                <a:cs typeface="Ropa Sans"/>
                <a:sym typeface="Ropa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. </a:t>
            </a:r>
            <a:endParaRPr sz="1600">
              <a:solidFill>
                <a:srgbClr val="FFFFFF"/>
              </a:solidFill>
              <a:latin typeface="Ropa Sans"/>
              <a:ea typeface="Ropa Sans"/>
              <a:cs typeface="Ropa Sans"/>
              <a:sym typeface="Ropa Sans"/>
            </a:endParaRPr>
          </a:p>
        </p:txBody>
      </p:sp>
      <p:grpSp>
        <p:nvGrpSpPr>
          <p:cNvPr id="1815" name="Google Shape;1815;p26"/>
          <p:cNvGrpSpPr/>
          <p:nvPr/>
        </p:nvGrpSpPr>
        <p:grpSpPr>
          <a:xfrm rot="-1501460">
            <a:off x="201785" y="4158337"/>
            <a:ext cx="235707" cy="1006341"/>
            <a:chOff x="5660019" y="3132495"/>
            <a:chExt cx="136920" cy="584572"/>
          </a:xfrm>
        </p:grpSpPr>
        <p:sp>
          <p:nvSpPr>
            <p:cNvPr id="1816" name="Google Shape;1816;p26"/>
            <p:cNvSpPr/>
            <p:nvPr/>
          </p:nvSpPr>
          <p:spPr>
            <a:xfrm>
              <a:off x="5671677" y="3148415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6"/>
            <p:cNvSpPr/>
            <p:nvPr/>
          </p:nvSpPr>
          <p:spPr>
            <a:xfrm>
              <a:off x="5660019" y="3132495"/>
              <a:ext cx="21765" cy="24352"/>
            </a:xfrm>
            <a:custGeom>
              <a:avLst/>
              <a:gdLst/>
              <a:ahLst/>
              <a:cxnLst/>
              <a:rect l="l" t="t" r="r" b="b"/>
              <a:pathLst>
                <a:path w="715" h="800" extrusionOk="0">
                  <a:moveTo>
                    <a:pt x="136" y="0"/>
                  </a:moveTo>
                  <a:cubicBezTo>
                    <a:pt x="97" y="0"/>
                    <a:pt x="58" y="24"/>
                    <a:pt x="35" y="70"/>
                  </a:cubicBezTo>
                  <a:cubicBezTo>
                    <a:pt x="0" y="122"/>
                    <a:pt x="18" y="192"/>
                    <a:pt x="87" y="227"/>
                  </a:cubicBezTo>
                  <a:lnTo>
                    <a:pt x="105" y="227"/>
                  </a:lnTo>
                  <a:lnTo>
                    <a:pt x="122" y="262"/>
                  </a:lnTo>
                  <a:cubicBezTo>
                    <a:pt x="140" y="262"/>
                    <a:pt x="157" y="297"/>
                    <a:pt x="175" y="314"/>
                  </a:cubicBezTo>
                  <a:cubicBezTo>
                    <a:pt x="209" y="349"/>
                    <a:pt x="262" y="384"/>
                    <a:pt x="297" y="419"/>
                  </a:cubicBezTo>
                  <a:lnTo>
                    <a:pt x="314" y="454"/>
                  </a:lnTo>
                  <a:cubicBezTo>
                    <a:pt x="331" y="488"/>
                    <a:pt x="349" y="506"/>
                    <a:pt x="366" y="523"/>
                  </a:cubicBezTo>
                  <a:lnTo>
                    <a:pt x="366" y="541"/>
                  </a:lnTo>
                  <a:lnTo>
                    <a:pt x="384" y="576"/>
                  </a:lnTo>
                  <a:lnTo>
                    <a:pt x="436" y="645"/>
                  </a:lnTo>
                  <a:cubicBezTo>
                    <a:pt x="453" y="663"/>
                    <a:pt x="471" y="680"/>
                    <a:pt x="488" y="698"/>
                  </a:cubicBezTo>
                  <a:lnTo>
                    <a:pt x="506" y="715"/>
                  </a:lnTo>
                  <a:cubicBezTo>
                    <a:pt x="523" y="750"/>
                    <a:pt x="541" y="767"/>
                    <a:pt x="575" y="785"/>
                  </a:cubicBezTo>
                  <a:cubicBezTo>
                    <a:pt x="591" y="795"/>
                    <a:pt x="606" y="799"/>
                    <a:pt x="621" y="799"/>
                  </a:cubicBezTo>
                  <a:cubicBezTo>
                    <a:pt x="655" y="799"/>
                    <a:pt x="685" y="775"/>
                    <a:pt x="697" y="750"/>
                  </a:cubicBezTo>
                  <a:cubicBezTo>
                    <a:pt x="715" y="698"/>
                    <a:pt x="715" y="645"/>
                    <a:pt x="715" y="593"/>
                  </a:cubicBezTo>
                  <a:cubicBezTo>
                    <a:pt x="715" y="558"/>
                    <a:pt x="715" y="523"/>
                    <a:pt x="697" y="506"/>
                  </a:cubicBezTo>
                  <a:cubicBezTo>
                    <a:pt x="593" y="297"/>
                    <a:pt x="419" y="122"/>
                    <a:pt x="192" y="18"/>
                  </a:cubicBezTo>
                  <a:cubicBezTo>
                    <a:pt x="175" y="6"/>
                    <a:pt x="155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6"/>
            <p:cNvSpPr/>
            <p:nvPr/>
          </p:nvSpPr>
          <p:spPr>
            <a:xfrm>
              <a:off x="5703304" y="3179677"/>
              <a:ext cx="18812" cy="31810"/>
            </a:xfrm>
            <a:custGeom>
              <a:avLst/>
              <a:gdLst/>
              <a:ahLst/>
              <a:cxnLst/>
              <a:rect l="l" t="t" r="r" b="b"/>
              <a:pathLst>
                <a:path w="618" h="1045" extrusionOk="0">
                  <a:moveTo>
                    <a:pt x="128" y="1"/>
                  </a:moveTo>
                  <a:cubicBezTo>
                    <a:pt x="64" y="1"/>
                    <a:pt x="0" y="67"/>
                    <a:pt x="25" y="141"/>
                  </a:cubicBezTo>
                  <a:cubicBezTo>
                    <a:pt x="60" y="298"/>
                    <a:pt x="130" y="455"/>
                    <a:pt x="199" y="612"/>
                  </a:cubicBezTo>
                  <a:cubicBezTo>
                    <a:pt x="217" y="682"/>
                    <a:pt x="269" y="751"/>
                    <a:pt x="304" y="838"/>
                  </a:cubicBezTo>
                  <a:cubicBezTo>
                    <a:pt x="304" y="838"/>
                    <a:pt x="321" y="856"/>
                    <a:pt x="321" y="856"/>
                  </a:cubicBezTo>
                  <a:cubicBezTo>
                    <a:pt x="321" y="873"/>
                    <a:pt x="339" y="891"/>
                    <a:pt x="356" y="908"/>
                  </a:cubicBezTo>
                  <a:cubicBezTo>
                    <a:pt x="356" y="908"/>
                    <a:pt x="374" y="926"/>
                    <a:pt x="374" y="926"/>
                  </a:cubicBezTo>
                  <a:cubicBezTo>
                    <a:pt x="391" y="978"/>
                    <a:pt x="426" y="1013"/>
                    <a:pt x="461" y="1030"/>
                  </a:cubicBezTo>
                  <a:cubicBezTo>
                    <a:pt x="475" y="1040"/>
                    <a:pt x="491" y="1044"/>
                    <a:pt x="507" y="1044"/>
                  </a:cubicBezTo>
                  <a:cubicBezTo>
                    <a:pt x="548" y="1044"/>
                    <a:pt x="588" y="1016"/>
                    <a:pt x="600" y="978"/>
                  </a:cubicBezTo>
                  <a:cubicBezTo>
                    <a:pt x="618" y="926"/>
                    <a:pt x="618" y="873"/>
                    <a:pt x="600" y="821"/>
                  </a:cubicBezTo>
                  <a:cubicBezTo>
                    <a:pt x="600" y="804"/>
                    <a:pt x="600" y="769"/>
                    <a:pt x="600" y="751"/>
                  </a:cubicBezTo>
                  <a:cubicBezTo>
                    <a:pt x="600" y="734"/>
                    <a:pt x="600" y="716"/>
                    <a:pt x="600" y="699"/>
                  </a:cubicBezTo>
                  <a:cubicBezTo>
                    <a:pt x="600" y="664"/>
                    <a:pt x="583" y="629"/>
                    <a:pt x="565" y="594"/>
                  </a:cubicBezTo>
                  <a:cubicBezTo>
                    <a:pt x="548" y="525"/>
                    <a:pt x="513" y="455"/>
                    <a:pt x="478" y="385"/>
                  </a:cubicBezTo>
                  <a:cubicBezTo>
                    <a:pt x="408" y="246"/>
                    <a:pt x="304" y="124"/>
                    <a:pt x="199" y="37"/>
                  </a:cubicBezTo>
                  <a:cubicBezTo>
                    <a:pt x="179" y="12"/>
                    <a:pt x="154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6"/>
            <p:cNvSpPr/>
            <p:nvPr/>
          </p:nvSpPr>
          <p:spPr>
            <a:xfrm>
              <a:off x="5734840" y="3252307"/>
              <a:ext cx="16468" cy="33758"/>
            </a:xfrm>
            <a:custGeom>
              <a:avLst/>
              <a:gdLst/>
              <a:ahLst/>
              <a:cxnLst/>
              <a:rect l="l" t="t" r="r" b="b"/>
              <a:pathLst>
                <a:path w="541" h="1109" extrusionOk="0">
                  <a:moveTo>
                    <a:pt x="102" y="1"/>
                  </a:moveTo>
                  <a:cubicBezTo>
                    <a:pt x="68" y="1"/>
                    <a:pt x="35" y="30"/>
                    <a:pt x="35" y="74"/>
                  </a:cubicBezTo>
                  <a:cubicBezTo>
                    <a:pt x="17" y="91"/>
                    <a:pt x="17" y="108"/>
                    <a:pt x="0" y="143"/>
                  </a:cubicBezTo>
                  <a:lnTo>
                    <a:pt x="0" y="213"/>
                  </a:lnTo>
                  <a:cubicBezTo>
                    <a:pt x="0" y="230"/>
                    <a:pt x="0" y="248"/>
                    <a:pt x="17" y="283"/>
                  </a:cubicBezTo>
                  <a:cubicBezTo>
                    <a:pt x="35" y="300"/>
                    <a:pt x="17" y="352"/>
                    <a:pt x="35" y="387"/>
                  </a:cubicBezTo>
                  <a:cubicBezTo>
                    <a:pt x="52" y="474"/>
                    <a:pt x="70" y="544"/>
                    <a:pt x="105" y="631"/>
                  </a:cubicBezTo>
                  <a:cubicBezTo>
                    <a:pt x="122" y="718"/>
                    <a:pt x="157" y="806"/>
                    <a:pt x="192" y="875"/>
                  </a:cubicBezTo>
                  <a:cubicBezTo>
                    <a:pt x="244" y="963"/>
                    <a:pt x="261" y="1050"/>
                    <a:pt x="349" y="1102"/>
                  </a:cubicBezTo>
                  <a:cubicBezTo>
                    <a:pt x="362" y="1106"/>
                    <a:pt x="376" y="1109"/>
                    <a:pt x="390" y="1109"/>
                  </a:cubicBezTo>
                  <a:cubicBezTo>
                    <a:pt x="433" y="1109"/>
                    <a:pt x="475" y="1089"/>
                    <a:pt x="488" y="1050"/>
                  </a:cubicBezTo>
                  <a:cubicBezTo>
                    <a:pt x="540" y="963"/>
                    <a:pt x="488" y="875"/>
                    <a:pt x="488" y="788"/>
                  </a:cubicBezTo>
                  <a:lnTo>
                    <a:pt x="488" y="771"/>
                  </a:lnTo>
                  <a:cubicBezTo>
                    <a:pt x="488" y="753"/>
                    <a:pt x="488" y="736"/>
                    <a:pt x="488" y="701"/>
                  </a:cubicBezTo>
                  <a:cubicBezTo>
                    <a:pt x="488" y="684"/>
                    <a:pt x="488" y="666"/>
                    <a:pt x="471" y="649"/>
                  </a:cubicBezTo>
                  <a:cubicBezTo>
                    <a:pt x="453" y="631"/>
                    <a:pt x="453" y="579"/>
                    <a:pt x="436" y="544"/>
                  </a:cubicBezTo>
                  <a:cubicBezTo>
                    <a:pt x="401" y="457"/>
                    <a:pt x="384" y="370"/>
                    <a:pt x="331" y="283"/>
                  </a:cubicBezTo>
                  <a:cubicBezTo>
                    <a:pt x="314" y="230"/>
                    <a:pt x="279" y="161"/>
                    <a:pt x="227" y="108"/>
                  </a:cubicBezTo>
                  <a:lnTo>
                    <a:pt x="209" y="74"/>
                  </a:lnTo>
                  <a:cubicBezTo>
                    <a:pt x="209" y="56"/>
                    <a:pt x="174" y="39"/>
                    <a:pt x="157" y="39"/>
                  </a:cubicBezTo>
                  <a:cubicBezTo>
                    <a:pt x="144" y="12"/>
                    <a:pt x="123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6"/>
            <p:cNvSpPr/>
            <p:nvPr/>
          </p:nvSpPr>
          <p:spPr>
            <a:xfrm>
              <a:off x="5767716" y="3342227"/>
              <a:ext cx="13820" cy="26544"/>
            </a:xfrm>
            <a:custGeom>
              <a:avLst/>
              <a:gdLst/>
              <a:ahLst/>
              <a:cxnLst/>
              <a:rect l="l" t="t" r="r" b="b"/>
              <a:pathLst>
                <a:path w="454" h="872" extrusionOk="0">
                  <a:moveTo>
                    <a:pt x="138" y="0"/>
                  </a:moveTo>
                  <a:cubicBezTo>
                    <a:pt x="123" y="0"/>
                    <a:pt x="105" y="4"/>
                    <a:pt x="88" y="13"/>
                  </a:cubicBezTo>
                  <a:cubicBezTo>
                    <a:pt x="53" y="13"/>
                    <a:pt x="36" y="48"/>
                    <a:pt x="18" y="100"/>
                  </a:cubicBezTo>
                  <a:cubicBezTo>
                    <a:pt x="1" y="153"/>
                    <a:pt x="1" y="205"/>
                    <a:pt x="1" y="275"/>
                  </a:cubicBezTo>
                  <a:cubicBezTo>
                    <a:pt x="1" y="344"/>
                    <a:pt x="18" y="431"/>
                    <a:pt x="36" y="501"/>
                  </a:cubicBezTo>
                  <a:cubicBezTo>
                    <a:pt x="70" y="571"/>
                    <a:pt x="105" y="658"/>
                    <a:pt x="158" y="710"/>
                  </a:cubicBezTo>
                  <a:cubicBezTo>
                    <a:pt x="158" y="728"/>
                    <a:pt x="192" y="745"/>
                    <a:pt x="192" y="763"/>
                  </a:cubicBezTo>
                  <a:cubicBezTo>
                    <a:pt x="192" y="780"/>
                    <a:pt x="210" y="780"/>
                    <a:pt x="227" y="798"/>
                  </a:cubicBezTo>
                  <a:cubicBezTo>
                    <a:pt x="245" y="832"/>
                    <a:pt x="280" y="867"/>
                    <a:pt x="332" y="867"/>
                  </a:cubicBezTo>
                  <a:cubicBezTo>
                    <a:pt x="341" y="870"/>
                    <a:pt x="350" y="872"/>
                    <a:pt x="360" y="872"/>
                  </a:cubicBezTo>
                  <a:cubicBezTo>
                    <a:pt x="406" y="872"/>
                    <a:pt x="454" y="838"/>
                    <a:pt x="454" y="780"/>
                  </a:cubicBezTo>
                  <a:cubicBezTo>
                    <a:pt x="454" y="728"/>
                    <a:pt x="437" y="693"/>
                    <a:pt x="402" y="641"/>
                  </a:cubicBezTo>
                  <a:cubicBezTo>
                    <a:pt x="402" y="641"/>
                    <a:pt x="384" y="623"/>
                    <a:pt x="384" y="606"/>
                  </a:cubicBezTo>
                  <a:lnTo>
                    <a:pt x="384" y="588"/>
                  </a:lnTo>
                  <a:cubicBezTo>
                    <a:pt x="367" y="571"/>
                    <a:pt x="367" y="553"/>
                    <a:pt x="349" y="519"/>
                  </a:cubicBezTo>
                  <a:lnTo>
                    <a:pt x="315" y="414"/>
                  </a:lnTo>
                  <a:cubicBezTo>
                    <a:pt x="297" y="362"/>
                    <a:pt x="280" y="292"/>
                    <a:pt x="280" y="240"/>
                  </a:cubicBezTo>
                  <a:lnTo>
                    <a:pt x="245" y="153"/>
                  </a:lnTo>
                  <a:lnTo>
                    <a:pt x="245" y="135"/>
                  </a:lnTo>
                  <a:cubicBezTo>
                    <a:pt x="245" y="118"/>
                    <a:pt x="245" y="118"/>
                    <a:pt x="245" y="100"/>
                  </a:cubicBezTo>
                  <a:cubicBezTo>
                    <a:pt x="245" y="65"/>
                    <a:pt x="210" y="31"/>
                    <a:pt x="175" y="13"/>
                  </a:cubicBezTo>
                  <a:cubicBezTo>
                    <a:pt x="166" y="4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6"/>
            <p:cNvSpPr/>
            <p:nvPr/>
          </p:nvSpPr>
          <p:spPr>
            <a:xfrm>
              <a:off x="5783636" y="3416745"/>
              <a:ext cx="11719" cy="39785"/>
            </a:xfrm>
            <a:custGeom>
              <a:avLst/>
              <a:gdLst/>
              <a:ahLst/>
              <a:cxnLst/>
              <a:rect l="l" t="t" r="r" b="b"/>
              <a:pathLst>
                <a:path w="385" h="1307" extrusionOk="0">
                  <a:moveTo>
                    <a:pt x="130" y="0"/>
                  </a:moveTo>
                  <a:cubicBezTo>
                    <a:pt x="86" y="0"/>
                    <a:pt x="45" y="27"/>
                    <a:pt x="36" y="75"/>
                  </a:cubicBezTo>
                  <a:cubicBezTo>
                    <a:pt x="1" y="162"/>
                    <a:pt x="1" y="267"/>
                    <a:pt x="1" y="372"/>
                  </a:cubicBezTo>
                  <a:lnTo>
                    <a:pt x="1" y="650"/>
                  </a:lnTo>
                  <a:cubicBezTo>
                    <a:pt x="1" y="755"/>
                    <a:pt x="1" y="842"/>
                    <a:pt x="18" y="929"/>
                  </a:cubicBezTo>
                  <a:cubicBezTo>
                    <a:pt x="18" y="982"/>
                    <a:pt x="18" y="1034"/>
                    <a:pt x="36" y="1086"/>
                  </a:cubicBezTo>
                  <a:cubicBezTo>
                    <a:pt x="53" y="1138"/>
                    <a:pt x="70" y="1191"/>
                    <a:pt x="105" y="1243"/>
                  </a:cubicBezTo>
                  <a:cubicBezTo>
                    <a:pt x="127" y="1287"/>
                    <a:pt x="167" y="1306"/>
                    <a:pt x="209" y="1306"/>
                  </a:cubicBezTo>
                  <a:cubicBezTo>
                    <a:pt x="268" y="1306"/>
                    <a:pt x="329" y="1269"/>
                    <a:pt x="349" y="1208"/>
                  </a:cubicBezTo>
                  <a:cubicBezTo>
                    <a:pt x="349" y="1191"/>
                    <a:pt x="367" y="1173"/>
                    <a:pt x="367" y="1138"/>
                  </a:cubicBezTo>
                  <a:cubicBezTo>
                    <a:pt x="384" y="1104"/>
                    <a:pt x="384" y="1086"/>
                    <a:pt x="384" y="1051"/>
                  </a:cubicBezTo>
                  <a:cubicBezTo>
                    <a:pt x="384" y="999"/>
                    <a:pt x="384" y="964"/>
                    <a:pt x="384" y="912"/>
                  </a:cubicBezTo>
                  <a:cubicBezTo>
                    <a:pt x="367" y="825"/>
                    <a:pt x="367" y="720"/>
                    <a:pt x="349" y="633"/>
                  </a:cubicBezTo>
                  <a:cubicBezTo>
                    <a:pt x="349" y="528"/>
                    <a:pt x="314" y="424"/>
                    <a:pt x="314" y="337"/>
                  </a:cubicBezTo>
                  <a:cubicBezTo>
                    <a:pt x="297" y="232"/>
                    <a:pt x="262" y="145"/>
                    <a:pt x="227" y="58"/>
                  </a:cubicBezTo>
                  <a:cubicBezTo>
                    <a:pt x="204" y="18"/>
                    <a:pt x="166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6"/>
            <p:cNvSpPr/>
            <p:nvPr/>
          </p:nvSpPr>
          <p:spPr>
            <a:xfrm>
              <a:off x="5788415" y="3519297"/>
              <a:ext cx="8523" cy="30410"/>
            </a:xfrm>
            <a:custGeom>
              <a:avLst/>
              <a:gdLst/>
              <a:ahLst/>
              <a:cxnLst/>
              <a:rect l="l" t="t" r="r" b="b"/>
              <a:pathLst>
                <a:path w="280" h="999" extrusionOk="0">
                  <a:moveTo>
                    <a:pt x="140" y="1"/>
                  </a:moveTo>
                  <a:cubicBezTo>
                    <a:pt x="105" y="1"/>
                    <a:pt x="70" y="18"/>
                    <a:pt x="53" y="53"/>
                  </a:cubicBezTo>
                  <a:lnTo>
                    <a:pt x="53" y="70"/>
                  </a:lnTo>
                  <a:cubicBezTo>
                    <a:pt x="18" y="140"/>
                    <a:pt x="1" y="210"/>
                    <a:pt x="18" y="280"/>
                  </a:cubicBezTo>
                  <a:lnTo>
                    <a:pt x="18" y="506"/>
                  </a:lnTo>
                  <a:lnTo>
                    <a:pt x="18" y="715"/>
                  </a:lnTo>
                  <a:cubicBezTo>
                    <a:pt x="1" y="750"/>
                    <a:pt x="1" y="768"/>
                    <a:pt x="18" y="785"/>
                  </a:cubicBezTo>
                  <a:cubicBezTo>
                    <a:pt x="18" y="802"/>
                    <a:pt x="18" y="802"/>
                    <a:pt x="18" y="820"/>
                  </a:cubicBezTo>
                  <a:lnTo>
                    <a:pt x="18" y="837"/>
                  </a:lnTo>
                  <a:cubicBezTo>
                    <a:pt x="18" y="890"/>
                    <a:pt x="35" y="925"/>
                    <a:pt x="70" y="959"/>
                  </a:cubicBezTo>
                  <a:cubicBezTo>
                    <a:pt x="88" y="986"/>
                    <a:pt x="114" y="999"/>
                    <a:pt x="140" y="999"/>
                  </a:cubicBezTo>
                  <a:cubicBezTo>
                    <a:pt x="166" y="999"/>
                    <a:pt x="192" y="986"/>
                    <a:pt x="210" y="959"/>
                  </a:cubicBezTo>
                  <a:cubicBezTo>
                    <a:pt x="227" y="925"/>
                    <a:pt x="245" y="890"/>
                    <a:pt x="262" y="837"/>
                  </a:cubicBezTo>
                  <a:lnTo>
                    <a:pt x="262" y="820"/>
                  </a:lnTo>
                  <a:lnTo>
                    <a:pt x="262" y="802"/>
                  </a:lnTo>
                  <a:cubicBezTo>
                    <a:pt x="262" y="785"/>
                    <a:pt x="262" y="750"/>
                    <a:pt x="262" y="715"/>
                  </a:cubicBezTo>
                  <a:lnTo>
                    <a:pt x="262" y="506"/>
                  </a:lnTo>
                  <a:lnTo>
                    <a:pt x="279" y="280"/>
                  </a:lnTo>
                  <a:cubicBezTo>
                    <a:pt x="279" y="210"/>
                    <a:pt x="262" y="140"/>
                    <a:pt x="227" y="70"/>
                  </a:cubicBezTo>
                  <a:lnTo>
                    <a:pt x="227" y="53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6"/>
            <p:cNvSpPr/>
            <p:nvPr/>
          </p:nvSpPr>
          <p:spPr>
            <a:xfrm>
              <a:off x="5783118" y="3604225"/>
              <a:ext cx="13820" cy="38537"/>
            </a:xfrm>
            <a:custGeom>
              <a:avLst/>
              <a:gdLst/>
              <a:ahLst/>
              <a:cxnLst/>
              <a:rect l="l" t="t" r="r" b="b"/>
              <a:pathLst>
                <a:path w="454" h="1266" extrusionOk="0">
                  <a:moveTo>
                    <a:pt x="328" y="1"/>
                  </a:moveTo>
                  <a:cubicBezTo>
                    <a:pt x="285" y="1"/>
                    <a:pt x="242" y="23"/>
                    <a:pt x="227" y="69"/>
                  </a:cubicBezTo>
                  <a:cubicBezTo>
                    <a:pt x="209" y="122"/>
                    <a:pt x="192" y="157"/>
                    <a:pt x="175" y="191"/>
                  </a:cubicBezTo>
                  <a:cubicBezTo>
                    <a:pt x="157" y="244"/>
                    <a:pt x="140" y="296"/>
                    <a:pt x="122" y="348"/>
                  </a:cubicBezTo>
                  <a:lnTo>
                    <a:pt x="70" y="627"/>
                  </a:lnTo>
                  <a:cubicBezTo>
                    <a:pt x="35" y="732"/>
                    <a:pt x="18" y="836"/>
                    <a:pt x="18" y="923"/>
                  </a:cubicBezTo>
                  <a:cubicBezTo>
                    <a:pt x="0" y="993"/>
                    <a:pt x="0" y="1046"/>
                    <a:pt x="18" y="1098"/>
                  </a:cubicBezTo>
                  <a:cubicBezTo>
                    <a:pt x="35" y="1133"/>
                    <a:pt x="53" y="1150"/>
                    <a:pt x="70" y="1185"/>
                  </a:cubicBezTo>
                  <a:cubicBezTo>
                    <a:pt x="53" y="1185"/>
                    <a:pt x="53" y="1185"/>
                    <a:pt x="70" y="1202"/>
                  </a:cubicBezTo>
                  <a:cubicBezTo>
                    <a:pt x="70" y="1202"/>
                    <a:pt x="70" y="1220"/>
                    <a:pt x="87" y="1220"/>
                  </a:cubicBezTo>
                  <a:cubicBezTo>
                    <a:pt x="98" y="1253"/>
                    <a:pt x="124" y="1265"/>
                    <a:pt x="149" y="1265"/>
                  </a:cubicBezTo>
                  <a:cubicBezTo>
                    <a:pt x="164" y="1265"/>
                    <a:pt x="179" y="1261"/>
                    <a:pt x="192" y="1255"/>
                  </a:cubicBezTo>
                  <a:cubicBezTo>
                    <a:pt x="227" y="1237"/>
                    <a:pt x="262" y="1202"/>
                    <a:pt x="297" y="1168"/>
                  </a:cubicBezTo>
                  <a:cubicBezTo>
                    <a:pt x="331" y="1115"/>
                    <a:pt x="349" y="1063"/>
                    <a:pt x="366" y="993"/>
                  </a:cubicBezTo>
                  <a:cubicBezTo>
                    <a:pt x="384" y="889"/>
                    <a:pt x="401" y="784"/>
                    <a:pt x="419" y="679"/>
                  </a:cubicBezTo>
                  <a:cubicBezTo>
                    <a:pt x="419" y="592"/>
                    <a:pt x="436" y="488"/>
                    <a:pt x="453" y="401"/>
                  </a:cubicBezTo>
                  <a:cubicBezTo>
                    <a:pt x="453" y="348"/>
                    <a:pt x="453" y="296"/>
                    <a:pt x="436" y="244"/>
                  </a:cubicBezTo>
                  <a:cubicBezTo>
                    <a:pt x="436" y="191"/>
                    <a:pt x="436" y="157"/>
                    <a:pt x="436" y="104"/>
                  </a:cubicBezTo>
                  <a:cubicBezTo>
                    <a:pt x="436" y="36"/>
                    <a:pt x="382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6"/>
            <p:cNvSpPr/>
            <p:nvPr/>
          </p:nvSpPr>
          <p:spPr>
            <a:xfrm>
              <a:off x="5767198" y="3675060"/>
              <a:ext cx="19116" cy="42007"/>
            </a:xfrm>
            <a:custGeom>
              <a:avLst/>
              <a:gdLst/>
              <a:ahLst/>
              <a:cxnLst/>
              <a:rect l="l" t="t" r="r" b="b"/>
              <a:pathLst>
                <a:path w="628" h="1380" extrusionOk="0">
                  <a:moveTo>
                    <a:pt x="501" y="0"/>
                  </a:moveTo>
                  <a:cubicBezTo>
                    <a:pt x="466" y="0"/>
                    <a:pt x="433" y="14"/>
                    <a:pt x="419" y="43"/>
                  </a:cubicBezTo>
                  <a:cubicBezTo>
                    <a:pt x="366" y="148"/>
                    <a:pt x="332" y="270"/>
                    <a:pt x="297" y="374"/>
                  </a:cubicBezTo>
                  <a:cubicBezTo>
                    <a:pt x="262" y="479"/>
                    <a:pt x="227" y="566"/>
                    <a:pt x="192" y="671"/>
                  </a:cubicBezTo>
                  <a:cubicBezTo>
                    <a:pt x="157" y="775"/>
                    <a:pt x="122" y="863"/>
                    <a:pt x="87" y="950"/>
                  </a:cubicBezTo>
                  <a:cubicBezTo>
                    <a:pt x="53" y="1002"/>
                    <a:pt x="18" y="1054"/>
                    <a:pt x="0" y="1124"/>
                  </a:cubicBezTo>
                  <a:cubicBezTo>
                    <a:pt x="0" y="1141"/>
                    <a:pt x="0" y="1176"/>
                    <a:pt x="0" y="1194"/>
                  </a:cubicBezTo>
                  <a:lnTo>
                    <a:pt x="0" y="1281"/>
                  </a:lnTo>
                  <a:cubicBezTo>
                    <a:pt x="0" y="1335"/>
                    <a:pt x="43" y="1379"/>
                    <a:pt x="95" y="1379"/>
                  </a:cubicBezTo>
                  <a:cubicBezTo>
                    <a:pt x="109" y="1379"/>
                    <a:pt x="124" y="1376"/>
                    <a:pt x="140" y="1368"/>
                  </a:cubicBezTo>
                  <a:cubicBezTo>
                    <a:pt x="175" y="1333"/>
                    <a:pt x="227" y="1298"/>
                    <a:pt x="262" y="1263"/>
                  </a:cubicBezTo>
                  <a:cubicBezTo>
                    <a:pt x="297" y="1211"/>
                    <a:pt x="332" y="1159"/>
                    <a:pt x="366" y="1107"/>
                  </a:cubicBezTo>
                  <a:cubicBezTo>
                    <a:pt x="419" y="1002"/>
                    <a:pt x="471" y="880"/>
                    <a:pt x="506" y="775"/>
                  </a:cubicBezTo>
                  <a:cubicBezTo>
                    <a:pt x="541" y="671"/>
                    <a:pt x="576" y="549"/>
                    <a:pt x="593" y="444"/>
                  </a:cubicBezTo>
                  <a:cubicBezTo>
                    <a:pt x="610" y="392"/>
                    <a:pt x="610" y="322"/>
                    <a:pt x="628" y="270"/>
                  </a:cubicBezTo>
                  <a:cubicBezTo>
                    <a:pt x="628" y="235"/>
                    <a:pt x="628" y="200"/>
                    <a:pt x="628" y="183"/>
                  </a:cubicBezTo>
                  <a:cubicBezTo>
                    <a:pt x="628" y="148"/>
                    <a:pt x="628" y="113"/>
                    <a:pt x="610" y="78"/>
                  </a:cubicBezTo>
                  <a:cubicBezTo>
                    <a:pt x="600" y="27"/>
                    <a:pt x="549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4409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AND CREDITS">
  <p:cSld name="BIG_NUMBER_1_1_1_1_1">
    <p:bg>
      <p:bgPr>
        <a:solidFill>
          <a:schemeClr val="accent1"/>
        </a:solidFill>
        <a:effectLst/>
      </p:bgPr>
    </p:bg>
    <p:spTree>
      <p:nvGrpSpPr>
        <p:cNvPr id="1" name="Shape 1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2" name="Google Shape;1772;p26"/>
          <p:cNvSpPr/>
          <p:nvPr/>
        </p:nvSpPr>
        <p:spPr>
          <a:xfrm>
            <a:off x="766313" y="761557"/>
            <a:ext cx="552417" cy="264300"/>
          </a:xfrm>
          <a:custGeom>
            <a:avLst/>
            <a:gdLst/>
            <a:ahLst/>
            <a:cxnLst/>
            <a:rect l="l" t="t" r="r" b="b"/>
            <a:pathLst>
              <a:path w="20458" h="9788" extrusionOk="0">
                <a:moveTo>
                  <a:pt x="1" y="1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3" name="Google Shape;1773;p26"/>
          <p:cNvSpPr/>
          <p:nvPr/>
        </p:nvSpPr>
        <p:spPr>
          <a:xfrm>
            <a:off x="1217358" y="1090710"/>
            <a:ext cx="551580" cy="264300"/>
          </a:xfrm>
          <a:custGeom>
            <a:avLst/>
            <a:gdLst/>
            <a:ahLst/>
            <a:cxnLst/>
            <a:rect l="l" t="t" r="r" b="b"/>
            <a:pathLst>
              <a:path w="20427" h="9788" extrusionOk="0">
                <a:moveTo>
                  <a:pt x="1" y="0"/>
                </a:moveTo>
                <a:lnTo>
                  <a:pt x="1" y="9787"/>
                </a:lnTo>
                <a:lnTo>
                  <a:pt x="20427" y="9787"/>
                </a:lnTo>
                <a:lnTo>
                  <a:pt x="2042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4" name="Google Shape;1774;p26"/>
          <p:cNvSpPr/>
          <p:nvPr/>
        </p:nvSpPr>
        <p:spPr>
          <a:xfrm>
            <a:off x="603812" y="1090691"/>
            <a:ext cx="552390" cy="264300"/>
          </a:xfrm>
          <a:custGeom>
            <a:avLst/>
            <a:gdLst/>
            <a:ahLst/>
            <a:cxnLst/>
            <a:rect l="l" t="t" r="r" b="b"/>
            <a:pathLst>
              <a:path w="20457" h="9788" extrusionOk="0">
                <a:moveTo>
                  <a:pt x="1" y="0"/>
                </a:moveTo>
                <a:lnTo>
                  <a:pt x="1" y="9788"/>
                </a:lnTo>
                <a:lnTo>
                  <a:pt x="20457" y="9788"/>
                </a:lnTo>
                <a:lnTo>
                  <a:pt x="2045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5" name="Google Shape;1775;p26"/>
          <p:cNvSpPr/>
          <p:nvPr/>
        </p:nvSpPr>
        <p:spPr>
          <a:xfrm>
            <a:off x="597164" y="3401523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6" name="Google Shape;1776;p26"/>
          <p:cNvSpPr/>
          <p:nvPr/>
        </p:nvSpPr>
        <p:spPr>
          <a:xfrm>
            <a:off x="285939" y="3745698"/>
            <a:ext cx="552390" cy="265138"/>
          </a:xfrm>
          <a:custGeom>
            <a:avLst/>
            <a:gdLst/>
            <a:ahLst/>
            <a:cxnLst/>
            <a:rect l="l" t="t" r="r" b="b"/>
            <a:pathLst>
              <a:path w="20457" h="9819" extrusionOk="0">
                <a:moveTo>
                  <a:pt x="0" y="0"/>
                </a:moveTo>
                <a:lnTo>
                  <a:pt x="0" y="9818"/>
                </a:lnTo>
                <a:lnTo>
                  <a:pt x="20456" y="9818"/>
                </a:lnTo>
                <a:lnTo>
                  <a:pt x="2045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77" name="Google Shape;1777;p26"/>
          <p:cNvGrpSpPr/>
          <p:nvPr/>
        </p:nvGrpSpPr>
        <p:grpSpPr>
          <a:xfrm rot="6864609" flipH="1">
            <a:off x="-537344" y="945714"/>
            <a:ext cx="2610131" cy="682917"/>
            <a:chOff x="6637390" y="3260496"/>
            <a:chExt cx="1806226" cy="472583"/>
          </a:xfrm>
        </p:grpSpPr>
        <p:sp>
          <p:nvSpPr>
            <p:cNvPr id="1778" name="Google Shape;1778;p26"/>
            <p:cNvSpPr/>
            <p:nvPr/>
          </p:nvSpPr>
          <p:spPr>
            <a:xfrm>
              <a:off x="6637390" y="3685653"/>
              <a:ext cx="11689" cy="46056"/>
            </a:xfrm>
            <a:custGeom>
              <a:avLst/>
              <a:gdLst/>
              <a:ahLst/>
              <a:cxnLst/>
              <a:rect l="l" t="t" r="r" b="b"/>
              <a:pathLst>
                <a:path w="384" h="1513" extrusionOk="0">
                  <a:moveTo>
                    <a:pt x="192" y="0"/>
                  </a:moveTo>
                  <a:cubicBezTo>
                    <a:pt x="118" y="0"/>
                    <a:pt x="44" y="44"/>
                    <a:pt x="18" y="131"/>
                  </a:cubicBezTo>
                  <a:cubicBezTo>
                    <a:pt x="1" y="236"/>
                    <a:pt x="1" y="358"/>
                    <a:pt x="18" y="480"/>
                  </a:cubicBezTo>
                  <a:lnTo>
                    <a:pt x="18" y="776"/>
                  </a:lnTo>
                  <a:cubicBezTo>
                    <a:pt x="18" y="1003"/>
                    <a:pt x="35" y="1212"/>
                    <a:pt x="88" y="1421"/>
                  </a:cubicBezTo>
                  <a:cubicBezTo>
                    <a:pt x="96" y="1482"/>
                    <a:pt x="144" y="1512"/>
                    <a:pt x="192" y="1512"/>
                  </a:cubicBezTo>
                  <a:cubicBezTo>
                    <a:pt x="240" y="1512"/>
                    <a:pt x="288" y="1482"/>
                    <a:pt x="297" y="1421"/>
                  </a:cubicBezTo>
                  <a:cubicBezTo>
                    <a:pt x="349" y="1212"/>
                    <a:pt x="367" y="1003"/>
                    <a:pt x="349" y="776"/>
                  </a:cubicBezTo>
                  <a:cubicBezTo>
                    <a:pt x="349" y="671"/>
                    <a:pt x="349" y="584"/>
                    <a:pt x="367" y="480"/>
                  </a:cubicBezTo>
                  <a:cubicBezTo>
                    <a:pt x="384" y="358"/>
                    <a:pt x="384" y="236"/>
                    <a:pt x="367" y="131"/>
                  </a:cubicBezTo>
                  <a:cubicBezTo>
                    <a:pt x="340" y="44"/>
                    <a:pt x="266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6"/>
            <p:cNvSpPr/>
            <p:nvPr/>
          </p:nvSpPr>
          <p:spPr>
            <a:xfrm>
              <a:off x="6646400" y="3580208"/>
              <a:ext cx="14885" cy="52874"/>
            </a:xfrm>
            <a:custGeom>
              <a:avLst/>
              <a:gdLst/>
              <a:ahLst/>
              <a:cxnLst/>
              <a:rect l="l" t="t" r="r" b="b"/>
              <a:pathLst>
                <a:path w="489" h="1737" extrusionOk="0">
                  <a:moveTo>
                    <a:pt x="386" y="0"/>
                  </a:moveTo>
                  <a:cubicBezTo>
                    <a:pt x="373" y="0"/>
                    <a:pt x="360" y="6"/>
                    <a:pt x="349" y="22"/>
                  </a:cubicBezTo>
                  <a:cubicBezTo>
                    <a:pt x="297" y="74"/>
                    <a:pt x="262" y="126"/>
                    <a:pt x="227" y="179"/>
                  </a:cubicBezTo>
                  <a:cubicBezTo>
                    <a:pt x="193" y="231"/>
                    <a:pt x="158" y="301"/>
                    <a:pt x="158" y="370"/>
                  </a:cubicBezTo>
                  <a:cubicBezTo>
                    <a:pt x="123" y="510"/>
                    <a:pt x="88" y="649"/>
                    <a:pt x="71" y="789"/>
                  </a:cubicBezTo>
                  <a:cubicBezTo>
                    <a:pt x="18" y="1068"/>
                    <a:pt x="1" y="1346"/>
                    <a:pt x="1" y="1625"/>
                  </a:cubicBezTo>
                  <a:cubicBezTo>
                    <a:pt x="1" y="1695"/>
                    <a:pt x="63" y="1736"/>
                    <a:pt x="123" y="1736"/>
                  </a:cubicBezTo>
                  <a:cubicBezTo>
                    <a:pt x="168" y="1736"/>
                    <a:pt x="212" y="1713"/>
                    <a:pt x="227" y="1660"/>
                  </a:cubicBezTo>
                  <a:cubicBezTo>
                    <a:pt x="280" y="1399"/>
                    <a:pt x="315" y="1137"/>
                    <a:pt x="367" y="858"/>
                  </a:cubicBezTo>
                  <a:cubicBezTo>
                    <a:pt x="384" y="736"/>
                    <a:pt x="419" y="614"/>
                    <a:pt x="454" y="492"/>
                  </a:cubicBezTo>
                  <a:cubicBezTo>
                    <a:pt x="471" y="405"/>
                    <a:pt x="489" y="335"/>
                    <a:pt x="489" y="266"/>
                  </a:cubicBezTo>
                  <a:cubicBezTo>
                    <a:pt x="471" y="196"/>
                    <a:pt x="471" y="144"/>
                    <a:pt x="454" y="74"/>
                  </a:cubicBezTo>
                  <a:cubicBezTo>
                    <a:pt x="454" y="37"/>
                    <a:pt x="419" y="0"/>
                    <a:pt x="3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6"/>
            <p:cNvSpPr/>
            <p:nvPr/>
          </p:nvSpPr>
          <p:spPr>
            <a:xfrm>
              <a:off x="6677936" y="3499664"/>
              <a:ext cx="24748" cy="44382"/>
            </a:xfrm>
            <a:custGeom>
              <a:avLst/>
              <a:gdLst/>
              <a:ahLst/>
              <a:cxnLst/>
              <a:rect l="l" t="t" r="r" b="b"/>
              <a:pathLst>
                <a:path w="813" h="1458" extrusionOk="0">
                  <a:moveTo>
                    <a:pt x="708" y="1"/>
                  </a:moveTo>
                  <a:cubicBezTo>
                    <a:pt x="638" y="18"/>
                    <a:pt x="586" y="53"/>
                    <a:pt x="534" y="88"/>
                  </a:cubicBezTo>
                  <a:cubicBezTo>
                    <a:pt x="464" y="140"/>
                    <a:pt x="412" y="192"/>
                    <a:pt x="394" y="262"/>
                  </a:cubicBezTo>
                  <a:cubicBezTo>
                    <a:pt x="324" y="367"/>
                    <a:pt x="255" y="489"/>
                    <a:pt x="220" y="611"/>
                  </a:cubicBezTo>
                  <a:cubicBezTo>
                    <a:pt x="150" y="715"/>
                    <a:pt x="115" y="837"/>
                    <a:pt x="80" y="959"/>
                  </a:cubicBezTo>
                  <a:cubicBezTo>
                    <a:pt x="46" y="1029"/>
                    <a:pt x="28" y="1081"/>
                    <a:pt x="28" y="1151"/>
                  </a:cubicBezTo>
                  <a:cubicBezTo>
                    <a:pt x="11" y="1221"/>
                    <a:pt x="28" y="1291"/>
                    <a:pt x="11" y="1343"/>
                  </a:cubicBezTo>
                  <a:cubicBezTo>
                    <a:pt x="0" y="1415"/>
                    <a:pt x="52" y="1457"/>
                    <a:pt x="102" y="1457"/>
                  </a:cubicBezTo>
                  <a:cubicBezTo>
                    <a:pt x="137" y="1457"/>
                    <a:pt x="171" y="1438"/>
                    <a:pt x="185" y="1395"/>
                  </a:cubicBezTo>
                  <a:cubicBezTo>
                    <a:pt x="220" y="1343"/>
                    <a:pt x="237" y="1291"/>
                    <a:pt x="272" y="1238"/>
                  </a:cubicBezTo>
                  <a:lnTo>
                    <a:pt x="342" y="1064"/>
                  </a:lnTo>
                  <a:cubicBezTo>
                    <a:pt x="377" y="959"/>
                    <a:pt x="429" y="855"/>
                    <a:pt x="499" y="750"/>
                  </a:cubicBezTo>
                  <a:cubicBezTo>
                    <a:pt x="551" y="646"/>
                    <a:pt x="603" y="541"/>
                    <a:pt x="673" y="454"/>
                  </a:cubicBezTo>
                  <a:cubicBezTo>
                    <a:pt x="725" y="402"/>
                    <a:pt x="760" y="332"/>
                    <a:pt x="778" y="280"/>
                  </a:cubicBezTo>
                  <a:cubicBezTo>
                    <a:pt x="813" y="210"/>
                    <a:pt x="813" y="140"/>
                    <a:pt x="813" y="88"/>
                  </a:cubicBezTo>
                  <a:cubicBezTo>
                    <a:pt x="795" y="36"/>
                    <a:pt x="760" y="1"/>
                    <a:pt x="7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6"/>
            <p:cNvSpPr/>
            <p:nvPr/>
          </p:nvSpPr>
          <p:spPr>
            <a:xfrm>
              <a:off x="6736625" y="3404995"/>
              <a:ext cx="33454" cy="42068"/>
            </a:xfrm>
            <a:custGeom>
              <a:avLst/>
              <a:gdLst/>
              <a:ahLst/>
              <a:cxnLst/>
              <a:rect l="l" t="t" r="r" b="b"/>
              <a:pathLst>
                <a:path w="1099" h="1382" extrusionOk="0">
                  <a:moveTo>
                    <a:pt x="854" y="1"/>
                  </a:moveTo>
                  <a:cubicBezTo>
                    <a:pt x="825" y="1"/>
                    <a:pt x="795" y="9"/>
                    <a:pt x="767" y="25"/>
                  </a:cubicBezTo>
                  <a:cubicBezTo>
                    <a:pt x="697" y="60"/>
                    <a:pt x="645" y="113"/>
                    <a:pt x="610" y="182"/>
                  </a:cubicBezTo>
                  <a:cubicBezTo>
                    <a:pt x="506" y="357"/>
                    <a:pt x="401" y="531"/>
                    <a:pt x="279" y="705"/>
                  </a:cubicBezTo>
                  <a:cubicBezTo>
                    <a:pt x="209" y="810"/>
                    <a:pt x="157" y="914"/>
                    <a:pt x="122" y="1019"/>
                  </a:cubicBezTo>
                  <a:cubicBezTo>
                    <a:pt x="87" y="1106"/>
                    <a:pt x="0" y="1228"/>
                    <a:pt x="35" y="1315"/>
                  </a:cubicBezTo>
                  <a:cubicBezTo>
                    <a:pt x="22" y="1353"/>
                    <a:pt x="55" y="1382"/>
                    <a:pt x="87" y="1382"/>
                  </a:cubicBezTo>
                  <a:cubicBezTo>
                    <a:pt x="100" y="1382"/>
                    <a:pt x="112" y="1377"/>
                    <a:pt x="122" y="1368"/>
                  </a:cubicBezTo>
                  <a:cubicBezTo>
                    <a:pt x="209" y="1350"/>
                    <a:pt x="244" y="1246"/>
                    <a:pt x="296" y="1176"/>
                  </a:cubicBezTo>
                  <a:cubicBezTo>
                    <a:pt x="349" y="1124"/>
                    <a:pt x="436" y="1019"/>
                    <a:pt x="506" y="949"/>
                  </a:cubicBezTo>
                  <a:cubicBezTo>
                    <a:pt x="628" y="775"/>
                    <a:pt x="750" y="618"/>
                    <a:pt x="889" y="461"/>
                  </a:cubicBezTo>
                  <a:cubicBezTo>
                    <a:pt x="976" y="374"/>
                    <a:pt x="1098" y="235"/>
                    <a:pt x="1011" y="95"/>
                  </a:cubicBezTo>
                  <a:cubicBezTo>
                    <a:pt x="976" y="36"/>
                    <a:pt x="916" y="1"/>
                    <a:pt x="8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6"/>
            <p:cNvSpPr/>
            <p:nvPr/>
          </p:nvSpPr>
          <p:spPr>
            <a:xfrm>
              <a:off x="6790169" y="3338909"/>
              <a:ext cx="48887" cy="35371"/>
            </a:xfrm>
            <a:custGeom>
              <a:avLst/>
              <a:gdLst/>
              <a:ahLst/>
              <a:cxnLst/>
              <a:rect l="l" t="t" r="r" b="b"/>
              <a:pathLst>
                <a:path w="1606" h="1162" extrusionOk="0">
                  <a:moveTo>
                    <a:pt x="1501" y="0"/>
                  </a:moveTo>
                  <a:cubicBezTo>
                    <a:pt x="1431" y="0"/>
                    <a:pt x="1361" y="18"/>
                    <a:pt x="1309" y="52"/>
                  </a:cubicBezTo>
                  <a:cubicBezTo>
                    <a:pt x="1170" y="87"/>
                    <a:pt x="1065" y="157"/>
                    <a:pt x="960" y="244"/>
                  </a:cubicBezTo>
                  <a:cubicBezTo>
                    <a:pt x="856" y="314"/>
                    <a:pt x="769" y="401"/>
                    <a:pt x="664" y="488"/>
                  </a:cubicBezTo>
                  <a:lnTo>
                    <a:pt x="368" y="715"/>
                  </a:lnTo>
                  <a:cubicBezTo>
                    <a:pt x="281" y="802"/>
                    <a:pt x="176" y="889"/>
                    <a:pt x="89" y="976"/>
                  </a:cubicBezTo>
                  <a:cubicBezTo>
                    <a:pt x="0" y="1050"/>
                    <a:pt x="75" y="1162"/>
                    <a:pt x="163" y="1162"/>
                  </a:cubicBezTo>
                  <a:cubicBezTo>
                    <a:pt x="179" y="1162"/>
                    <a:pt x="195" y="1158"/>
                    <a:pt x="211" y="1151"/>
                  </a:cubicBezTo>
                  <a:cubicBezTo>
                    <a:pt x="315" y="1081"/>
                    <a:pt x="455" y="1029"/>
                    <a:pt x="560" y="959"/>
                  </a:cubicBezTo>
                  <a:lnTo>
                    <a:pt x="873" y="750"/>
                  </a:lnTo>
                  <a:cubicBezTo>
                    <a:pt x="978" y="680"/>
                    <a:pt x="1082" y="628"/>
                    <a:pt x="1187" y="558"/>
                  </a:cubicBezTo>
                  <a:cubicBezTo>
                    <a:pt x="1239" y="506"/>
                    <a:pt x="1292" y="471"/>
                    <a:pt x="1344" y="436"/>
                  </a:cubicBezTo>
                  <a:cubicBezTo>
                    <a:pt x="1396" y="384"/>
                    <a:pt x="1431" y="349"/>
                    <a:pt x="1466" y="296"/>
                  </a:cubicBezTo>
                  <a:cubicBezTo>
                    <a:pt x="1518" y="244"/>
                    <a:pt x="1571" y="192"/>
                    <a:pt x="1588" y="122"/>
                  </a:cubicBezTo>
                  <a:cubicBezTo>
                    <a:pt x="1605" y="52"/>
                    <a:pt x="1553" y="0"/>
                    <a:pt x="1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6"/>
            <p:cNvSpPr/>
            <p:nvPr/>
          </p:nvSpPr>
          <p:spPr>
            <a:xfrm>
              <a:off x="6885142" y="3285883"/>
              <a:ext cx="46756" cy="26848"/>
            </a:xfrm>
            <a:custGeom>
              <a:avLst/>
              <a:gdLst/>
              <a:ahLst/>
              <a:cxnLst/>
              <a:rect l="l" t="t" r="r" b="b"/>
              <a:pathLst>
                <a:path w="1536" h="882" extrusionOk="0">
                  <a:moveTo>
                    <a:pt x="1400" y="1"/>
                  </a:moveTo>
                  <a:cubicBezTo>
                    <a:pt x="1358" y="1"/>
                    <a:pt x="1315" y="16"/>
                    <a:pt x="1257" y="16"/>
                  </a:cubicBezTo>
                  <a:cubicBezTo>
                    <a:pt x="1187" y="34"/>
                    <a:pt x="1135" y="51"/>
                    <a:pt x="1065" y="86"/>
                  </a:cubicBezTo>
                  <a:cubicBezTo>
                    <a:pt x="961" y="138"/>
                    <a:pt x="856" y="208"/>
                    <a:pt x="734" y="278"/>
                  </a:cubicBezTo>
                  <a:cubicBezTo>
                    <a:pt x="612" y="348"/>
                    <a:pt x="507" y="400"/>
                    <a:pt x="403" y="470"/>
                  </a:cubicBezTo>
                  <a:cubicBezTo>
                    <a:pt x="298" y="539"/>
                    <a:pt x="194" y="626"/>
                    <a:pt x="89" y="696"/>
                  </a:cubicBezTo>
                  <a:cubicBezTo>
                    <a:pt x="0" y="770"/>
                    <a:pt x="37" y="882"/>
                    <a:pt x="114" y="882"/>
                  </a:cubicBezTo>
                  <a:cubicBezTo>
                    <a:pt x="128" y="882"/>
                    <a:pt x="143" y="878"/>
                    <a:pt x="159" y="871"/>
                  </a:cubicBezTo>
                  <a:cubicBezTo>
                    <a:pt x="263" y="818"/>
                    <a:pt x="403" y="783"/>
                    <a:pt x="525" y="749"/>
                  </a:cubicBezTo>
                  <a:cubicBezTo>
                    <a:pt x="629" y="696"/>
                    <a:pt x="751" y="644"/>
                    <a:pt x="873" y="574"/>
                  </a:cubicBezTo>
                  <a:lnTo>
                    <a:pt x="1222" y="417"/>
                  </a:lnTo>
                  <a:cubicBezTo>
                    <a:pt x="1274" y="382"/>
                    <a:pt x="1344" y="348"/>
                    <a:pt x="1396" y="295"/>
                  </a:cubicBezTo>
                  <a:cubicBezTo>
                    <a:pt x="1449" y="260"/>
                    <a:pt x="1518" y="226"/>
                    <a:pt x="1518" y="138"/>
                  </a:cubicBezTo>
                  <a:cubicBezTo>
                    <a:pt x="1536" y="104"/>
                    <a:pt x="1518" y="51"/>
                    <a:pt x="1466" y="16"/>
                  </a:cubicBezTo>
                  <a:cubicBezTo>
                    <a:pt x="1443" y="5"/>
                    <a:pt x="1422" y="1"/>
                    <a:pt x="14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6"/>
            <p:cNvSpPr/>
            <p:nvPr/>
          </p:nvSpPr>
          <p:spPr>
            <a:xfrm>
              <a:off x="6998745" y="3262352"/>
              <a:ext cx="45112" cy="15037"/>
            </a:xfrm>
            <a:custGeom>
              <a:avLst/>
              <a:gdLst/>
              <a:ahLst/>
              <a:cxnLst/>
              <a:rect l="l" t="t" r="r" b="b"/>
              <a:pathLst>
                <a:path w="1482" h="494" extrusionOk="0">
                  <a:moveTo>
                    <a:pt x="1281" y="1"/>
                  </a:moveTo>
                  <a:cubicBezTo>
                    <a:pt x="1267" y="1"/>
                    <a:pt x="1252" y="2"/>
                    <a:pt x="1238" y="5"/>
                  </a:cubicBezTo>
                  <a:cubicBezTo>
                    <a:pt x="1151" y="22"/>
                    <a:pt x="1063" y="40"/>
                    <a:pt x="976" y="75"/>
                  </a:cubicBezTo>
                  <a:cubicBezTo>
                    <a:pt x="889" y="110"/>
                    <a:pt x="785" y="127"/>
                    <a:pt x="697" y="144"/>
                  </a:cubicBezTo>
                  <a:cubicBezTo>
                    <a:pt x="610" y="162"/>
                    <a:pt x="523" y="179"/>
                    <a:pt x="419" y="197"/>
                  </a:cubicBezTo>
                  <a:cubicBezTo>
                    <a:pt x="331" y="214"/>
                    <a:pt x="244" y="232"/>
                    <a:pt x="157" y="232"/>
                  </a:cubicBezTo>
                  <a:cubicBezTo>
                    <a:pt x="0" y="232"/>
                    <a:pt x="0" y="476"/>
                    <a:pt x="157" y="476"/>
                  </a:cubicBezTo>
                  <a:cubicBezTo>
                    <a:pt x="262" y="476"/>
                    <a:pt x="366" y="493"/>
                    <a:pt x="471" y="493"/>
                  </a:cubicBezTo>
                  <a:cubicBezTo>
                    <a:pt x="558" y="493"/>
                    <a:pt x="663" y="476"/>
                    <a:pt x="750" y="458"/>
                  </a:cubicBezTo>
                  <a:cubicBezTo>
                    <a:pt x="959" y="458"/>
                    <a:pt x="1168" y="406"/>
                    <a:pt x="1377" y="319"/>
                  </a:cubicBezTo>
                  <a:cubicBezTo>
                    <a:pt x="1447" y="266"/>
                    <a:pt x="1482" y="179"/>
                    <a:pt x="1447" y="110"/>
                  </a:cubicBezTo>
                  <a:cubicBezTo>
                    <a:pt x="1418" y="37"/>
                    <a:pt x="1353" y="1"/>
                    <a:pt x="12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6"/>
            <p:cNvSpPr/>
            <p:nvPr/>
          </p:nvSpPr>
          <p:spPr>
            <a:xfrm>
              <a:off x="7117066" y="3260496"/>
              <a:ext cx="54670" cy="11445"/>
            </a:xfrm>
            <a:custGeom>
              <a:avLst/>
              <a:gdLst/>
              <a:ahLst/>
              <a:cxnLst/>
              <a:rect l="l" t="t" r="r" b="b"/>
              <a:pathLst>
                <a:path w="1796" h="376" extrusionOk="0">
                  <a:moveTo>
                    <a:pt x="1133" y="1"/>
                  </a:moveTo>
                  <a:cubicBezTo>
                    <a:pt x="1064" y="1"/>
                    <a:pt x="994" y="5"/>
                    <a:pt x="924" y="14"/>
                  </a:cubicBezTo>
                  <a:cubicBezTo>
                    <a:pt x="645" y="14"/>
                    <a:pt x="366" y="49"/>
                    <a:pt x="87" y="101"/>
                  </a:cubicBezTo>
                  <a:cubicBezTo>
                    <a:pt x="0" y="118"/>
                    <a:pt x="0" y="258"/>
                    <a:pt x="87" y="275"/>
                  </a:cubicBezTo>
                  <a:cubicBezTo>
                    <a:pt x="366" y="327"/>
                    <a:pt x="645" y="362"/>
                    <a:pt x="924" y="362"/>
                  </a:cubicBezTo>
                  <a:cubicBezTo>
                    <a:pt x="994" y="371"/>
                    <a:pt x="1064" y="375"/>
                    <a:pt x="1133" y="375"/>
                  </a:cubicBezTo>
                  <a:cubicBezTo>
                    <a:pt x="1203" y="375"/>
                    <a:pt x="1273" y="371"/>
                    <a:pt x="1343" y="362"/>
                  </a:cubicBezTo>
                  <a:cubicBezTo>
                    <a:pt x="1412" y="362"/>
                    <a:pt x="1482" y="345"/>
                    <a:pt x="1552" y="327"/>
                  </a:cubicBezTo>
                  <a:cubicBezTo>
                    <a:pt x="1621" y="327"/>
                    <a:pt x="1691" y="310"/>
                    <a:pt x="1761" y="258"/>
                  </a:cubicBezTo>
                  <a:cubicBezTo>
                    <a:pt x="1796" y="223"/>
                    <a:pt x="1796" y="153"/>
                    <a:pt x="1761" y="118"/>
                  </a:cubicBezTo>
                  <a:cubicBezTo>
                    <a:pt x="1691" y="66"/>
                    <a:pt x="1621" y="49"/>
                    <a:pt x="1552" y="49"/>
                  </a:cubicBezTo>
                  <a:cubicBezTo>
                    <a:pt x="1482" y="31"/>
                    <a:pt x="1412" y="14"/>
                    <a:pt x="1343" y="14"/>
                  </a:cubicBezTo>
                  <a:cubicBezTo>
                    <a:pt x="1273" y="5"/>
                    <a:pt x="1203" y="1"/>
                    <a:pt x="11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6"/>
            <p:cNvSpPr/>
            <p:nvPr/>
          </p:nvSpPr>
          <p:spPr>
            <a:xfrm>
              <a:off x="7230881" y="3276659"/>
              <a:ext cx="66359" cy="27487"/>
            </a:xfrm>
            <a:custGeom>
              <a:avLst/>
              <a:gdLst/>
              <a:ahLst/>
              <a:cxnLst/>
              <a:rect l="l" t="t" r="r" b="b"/>
              <a:pathLst>
                <a:path w="2180" h="903" extrusionOk="0">
                  <a:moveTo>
                    <a:pt x="102" y="1"/>
                  </a:moveTo>
                  <a:cubicBezTo>
                    <a:pt x="21" y="1"/>
                    <a:pt x="0" y="131"/>
                    <a:pt x="79" y="163"/>
                  </a:cubicBezTo>
                  <a:cubicBezTo>
                    <a:pt x="253" y="215"/>
                    <a:pt x="410" y="319"/>
                    <a:pt x="584" y="372"/>
                  </a:cubicBezTo>
                  <a:lnTo>
                    <a:pt x="1055" y="563"/>
                  </a:lnTo>
                  <a:lnTo>
                    <a:pt x="1526" y="738"/>
                  </a:lnTo>
                  <a:cubicBezTo>
                    <a:pt x="1613" y="773"/>
                    <a:pt x="1682" y="790"/>
                    <a:pt x="1770" y="807"/>
                  </a:cubicBezTo>
                  <a:cubicBezTo>
                    <a:pt x="1874" y="842"/>
                    <a:pt x="1944" y="877"/>
                    <a:pt x="2049" y="895"/>
                  </a:cubicBezTo>
                  <a:cubicBezTo>
                    <a:pt x="2060" y="900"/>
                    <a:pt x="2071" y="903"/>
                    <a:pt x="2081" y="903"/>
                  </a:cubicBezTo>
                  <a:cubicBezTo>
                    <a:pt x="2137" y="903"/>
                    <a:pt x="2180" y="834"/>
                    <a:pt x="2136" y="790"/>
                  </a:cubicBezTo>
                  <a:cubicBezTo>
                    <a:pt x="2066" y="720"/>
                    <a:pt x="1979" y="668"/>
                    <a:pt x="1909" y="616"/>
                  </a:cubicBezTo>
                  <a:cubicBezTo>
                    <a:pt x="1839" y="563"/>
                    <a:pt x="1787" y="511"/>
                    <a:pt x="1700" y="459"/>
                  </a:cubicBezTo>
                  <a:cubicBezTo>
                    <a:pt x="1526" y="372"/>
                    <a:pt x="1369" y="302"/>
                    <a:pt x="1194" y="250"/>
                  </a:cubicBezTo>
                  <a:cubicBezTo>
                    <a:pt x="1020" y="180"/>
                    <a:pt x="846" y="128"/>
                    <a:pt x="671" y="75"/>
                  </a:cubicBezTo>
                  <a:cubicBezTo>
                    <a:pt x="497" y="41"/>
                    <a:pt x="305" y="41"/>
                    <a:pt x="131" y="6"/>
                  </a:cubicBezTo>
                  <a:cubicBezTo>
                    <a:pt x="121" y="2"/>
                    <a:pt x="111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6"/>
            <p:cNvSpPr/>
            <p:nvPr/>
          </p:nvSpPr>
          <p:spPr>
            <a:xfrm>
              <a:off x="7330360" y="3314496"/>
              <a:ext cx="59449" cy="35797"/>
            </a:xfrm>
            <a:custGeom>
              <a:avLst/>
              <a:gdLst/>
              <a:ahLst/>
              <a:cxnLst/>
              <a:rect l="l" t="t" r="r" b="b"/>
              <a:pathLst>
                <a:path w="1953" h="1176" extrusionOk="0">
                  <a:moveTo>
                    <a:pt x="175" y="0"/>
                  </a:moveTo>
                  <a:cubicBezTo>
                    <a:pt x="140" y="0"/>
                    <a:pt x="105" y="0"/>
                    <a:pt x="70" y="18"/>
                  </a:cubicBezTo>
                  <a:cubicBezTo>
                    <a:pt x="36" y="18"/>
                    <a:pt x="1" y="70"/>
                    <a:pt x="36" y="87"/>
                  </a:cubicBezTo>
                  <a:cubicBezTo>
                    <a:pt x="53" y="122"/>
                    <a:pt x="88" y="140"/>
                    <a:pt x="105" y="157"/>
                  </a:cubicBezTo>
                  <a:cubicBezTo>
                    <a:pt x="158" y="209"/>
                    <a:pt x="210" y="262"/>
                    <a:pt x="262" y="279"/>
                  </a:cubicBezTo>
                  <a:cubicBezTo>
                    <a:pt x="332" y="331"/>
                    <a:pt x="419" y="366"/>
                    <a:pt x="489" y="419"/>
                  </a:cubicBezTo>
                  <a:lnTo>
                    <a:pt x="925" y="680"/>
                  </a:lnTo>
                  <a:lnTo>
                    <a:pt x="1360" y="942"/>
                  </a:lnTo>
                  <a:cubicBezTo>
                    <a:pt x="1430" y="994"/>
                    <a:pt x="1500" y="1046"/>
                    <a:pt x="1570" y="1098"/>
                  </a:cubicBezTo>
                  <a:cubicBezTo>
                    <a:pt x="1622" y="1116"/>
                    <a:pt x="1657" y="1133"/>
                    <a:pt x="1692" y="1151"/>
                  </a:cubicBezTo>
                  <a:cubicBezTo>
                    <a:pt x="1728" y="1163"/>
                    <a:pt x="1765" y="1175"/>
                    <a:pt x="1802" y="1175"/>
                  </a:cubicBezTo>
                  <a:cubicBezTo>
                    <a:pt x="1818" y="1175"/>
                    <a:pt x="1833" y="1173"/>
                    <a:pt x="1848" y="1168"/>
                  </a:cubicBezTo>
                  <a:cubicBezTo>
                    <a:pt x="1901" y="1151"/>
                    <a:pt x="1936" y="1098"/>
                    <a:pt x="1936" y="1046"/>
                  </a:cubicBezTo>
                  <a:cubicBezTo>
                    <a:pt x="1953" y="959"/>
                    <a:pt x="1866" y="854"/>
                    <a:pt x="1814" y="802"/>
                  </a:cubicBezTo>
                  <a:cubicBezTo>
                    <a:pt x="1744" y="732"/>
                    <a:pt x="1657" y="680"/>
                    <a:pt x="1587" y="628"/>
                  </a:cubicBezTo>
                  <a:cubicBezTo>
                    <a:pt x="1430" y="506"/>
                    <a:pt x="1273" y="401"/>
                    <a:pt x="1099" y="314"/>
                  </a:cubicBezTo>
                  <a:cubicBezTo>
                    <a:pt x="925" y="227"/>
                    <a:pt x="750" y="157"/>
                    <a:pt x="576" y="87"/>
                  </a:cubicBezTo>
                  <a:cubicBezTo>
                    <a:pt x="489" y="53"/>
                    <a:pt x="402" y="35"/>
                    <a:pt x="314" y="18"/>
                  </a:cubicBezTo>
                  <a:cubicBezTo>
                    <a:pt x="280" y="0"/>
                    <a:pt x="227" y="0"/>
                    <a:pt x="1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6"/>
            <p:cNvSpPr/>
            <p:nvPr/>
          </p:nvSpPr>
          <p:spPr>
            <a:xfrm>
              <a:off x="7438331" y="3372180"/>
              <a:ext cx="46360" cy="33088"/>
            </a:xfrm>
            <a:custGeom>
              <a:avLst/>
              <a:gdLst/>
              <a:ahLst/>
              <a:cxnLst/>
              <a:rect l="l" t="t" r="r" b="b"/>
              <a:pathLst>
                <a:path w="1523" h="1087" extrusionOk="0">
                  <a:moveTo>
                    <a:pt x="133" y="0"/>
                  </a:moveTo>
                  <a:cubicBezTo>
                    <a:pt x="36" y="0"/>
                    <a:pt x="1" y="132"/>
                    <a:pt x="79" y="180"/>
                  </a:cubicBezTo>
                  <a:lnTo>
                    <a:pt x="132" y="214"/>
                  </a:lnTo>
                  <a:cubicBezTo>
                    <a:pt x="167" y="267"/>
                    <a:pt x="219" y="302"/>
                    <a:pt x="254" y="336"/>
                  </a:cubicBezTo>
                  <a:cubicBezTo>
                    <a:pt x="306" y="371"/>
                    <a:pt x="376" y="406"/>
                    <a:pt x="428" y="441"/>
                  </a:cubicBezTo>
                  <a:cubicBezTo>
                    <a:pt x="498" y="476"/>
                    <a:pt x="533" y="511"/>
                    <a:pt x="585" y="546"/>
                  </a:cubicBezTo>
                  <a:lnTo>
                    <a:pt x="672" y="598"/>
                  </a:lnTo>
                  <a:lnTo>
                    <a:pt x="689" y="615"/>
                  </a:lnTo>
                  <a:cubicBezTo>
                    <a:pt x="707" y="633"/>
                    <a:pt x="724" y="633"/>
                    <a:pt x="724" y="650"/>
                  </a:cubicBezTo>
                  <a:lnTo>
                    <a:pt x="811" y="720"/>
                  </a:lnTo>
                  <a:lnTo>
                    <a:pt x="846" y="737"/>
                  </a:lnTo>
                  <a:lnTo>
                    <a:pt x="864" y="737"/>
                  </a:lnTo>
                  <a:lnTo>
                    <a:pt x="934" y="807"/>
                  </a:lnTo>
                  <a:lnTo>
                    <a:pt x="986" y="842"/>
                  </a:lnTo>
                  <a:cubicBezTo>
                    <a:pt x="1003" y="859"/>
                    <a:pt x="1038" y="877"/>
                    <a:pt x="1073" y="894"/>
                  </a:cubicBezTo>
                  <a:lnTo>
                    <a:pt x="1108" y="929"/>
                  </a:lnTo>
                  <a:cubicBezTo>
                    <a:pt x="1143" y="947"/>
                    <a:pt x="1178" y="947"/>
                    <a:pt x="1195" y="964"/>
                  </a:cubicBezTo>
                  <a:cubicBezTo>
                    <a:pt x="1247" y="999"/>
                    <a:pt x="1300" y="1034"/>
                    <a:pt x="1352" y="1069"/>
                  </a:cubicBezTo>
                  <a:cubicBezTo>
                    <a:pt x="1369" y="1081"/>
                    <a:pt x="1387" y="1087"/>
                    <a:pt x="1406" y="1087"/>
                  </a:cubicBezTo>
                  <a:cubicBezTo>
                    <a:pt x="1465" y="1087"/>
                    <a:pt x="1522" y="1030"/>
                    <a:pt x="1509" y="964"/>
                  </a:cubicBezTo>
                  <a:cubicBezTo>
                    <a:pt x="1474" y="894"/>
                    <a:pt x="1456" y="842"/>
                    <a:pt x="1404" y="790"/>
                  </a:cubicBezTo>
                  <a:cubicBezTo>
                    <a:pt x="1404" y="755"/>
                    <a:pt x="1387" y="720"/>
                    <a:pt x="1369" y="702"/>
                  </a:cubicBezTo>
                  <a:cubicBezTo>
                    <a:pt x="1352" y="668"/>
                    <a:pt x="1317" y="633"/>
                    <a:pt x="1300" y="615"/>
                  </a:cubicBezTo>
                  <a:cubicBezTo>
                    <a:pt x="1212" y="493"/>
                    <a:pt x="1090" y="406"/>
                    <a:pt x="968" y="319"/>
                  </a:cubicBezTo>
                  <a:cubicBezTo>
                    <a:pt x="864" y="249"/>
                    <a:pt x="742" y="180"/>
                    <a:pt x="637" y="127"/>
                  </a:cubicBezTo>
                  <a:cubicBezTo>
                    <a:pt x="536" y="55"/>
                    <a:pt x="410" y="18"/>
                    <a:pt x="290" y="18"/>
                  </a:cubicBezTo>
                  <a:cubicBezTo>
                    <a:pt x="266" y="18"/>
                    <a:pt x="242" y="20"/>
                    <a:pt x="219" y="23"/>
                  </a:cubicBezTo>
                  <a:lnTo>
                    <a:pt x="167" y="5"/>
                  </a:lnTo>
                  <a:cubicBezTo>
                    <a:pt x="155" y="2"/>
                    <a:pt x="143" y="0"/>
                    <a:pt x="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6"/>
            <p:cNvSpPr/>
            <p:nvPr/>
          </p:nvSpPr>
          <p:spPr>
            <a:xfrm>
              <a:off x="7516410" y="3423137"/>
              <a:ext cx="47973" cy="34793"/>
            </a:xfrm>
            <a:custGeom>
              <a:avLst/>
              <a:gdLst/>
              <a:ahLst/>
              <a:cxnLst/>
              <a:rect l="l" t="t" r="r" b="b"/>
              <a:pathLst>
                <a:path w="1576" h="1143" extrusionOk="0">
                  <a:moveTo>
                    <a:pt x="189" y="1"/>
                  </a:moveTo>
                  <a:cubicBezTo>
                    <a:pt x="80" y="1"/>
                    <a:pt x="0" y="184"/>
                    <a:pt x="129" y="249"/>
                  </a:cubicBezTo>
                  <a:cubicBezTo>
                    <a:pt x="181" y="266"/>
                    <a:pt x="234" y="301"/>
                    <a:pt x="286" y="318"/>
                  </a:cubicBezTo>
                  <a:lnTo>
                    <a:pt x="338" y="371"/>
                  </a:lnTo>
                  <a:cubicBezTo>
                    <a:pt x="373" y="388"/>
                    <a:pt x="391" y="423"/>
                    <a:pt x="425" y="440"/>
                  </a:cubicBezTo>
                  <a:lnTo>
                    <a:pt x="513" y="493"/>
                  </a:lnTo>
                  <a:cubicBezTo>
                    <a:pt x="513" y="493"/>
                    <a:pt x="546" y="515"/>
                    <a:pt x="542" y="515"/>
                  </a:cubicBezTo>
                  <a:cubicBezTo>
                    <a:pt x="540" y="515"/>
                    <a:pt x="537" y="514"/>
                    <a:pt x="530" y="510"/>
                  </a:cubicBezTo>
                  <a:lnTo>
                    <a:pt x="530" y="510"/>
                  </a:lnTo>
                  <a:lnTo>
                    <a:pt x="582" y="545"/>
                  </a:lnTo>
                  <a:cubicBezTo>
                    <a:pt x="589" y="552"/>
                    <a:pt x="600" y="562"/>
                    <a:pt x="600" y="562"/>
                  </a:cubicBezTo>
                  <a:lnTo>
                    <a:pt x="652" y="597"/>
                  </a:lnTo>
                  <a:lnTo>
                    <a:pt x="722" y="667"/>
                  </a:lnTo>
                  <a:lnTo>
                    <a:pt x="739" y="667"/>
                  </a:lnTo>
                  <a:lnTo>
                    <a:pt x="896" y="806"/>
                  </a:lnTo>
                  <a:lnTo>
                    <a:pt x="1053" y="946"/>
                  </a:lnTo>
                  <a:lnTo>
                    <a:pt x="1140" y="1016"/>
                  </a:lnTo>
                  <a:lnTo>
                    <a:pt x="1192" y="1050"/>
                  </a:lnTo>
                  <a:cubicBezTo>
                    <a:pt x="1210" y="1068"/>
                    <a:pt x="1227" y="1068"/>
                    <a:pt x="1245" y="1085"/>
                  </a:cubicBezTo>
                  <a:lnTo>
                    <a:pt x="1280" y="1120"/>
                  </a:lnTo>
                  <a:cubicBezTo>
                    <a:pt x="1297" y="1138"/>
                    <a:pt x="1332" y="1138"/>
                    <a:pt x="1367" y="1138"/>
                  </a:cubicBezTo>
                  <a:cubicBezTo>
                    <a:pt x="1376" y="1141"/>
                    <a:pt x="1386" y="1142"/>
                    <a:pt x="1396" y="1142"/>
                  </a:cubicBezTo>
                  <a:cubicBezTo>
                    <a:pt x="1443" y="1142"/>
                    <a:pt x="1495" y="1111"/>
                    <a:pt x="1524" y="1068"/>
                  </a:cubicBezTo>
                  <a:cubicBezTo>
                    <a:pt x="1576" y="981"/>
                    <a:pt x="1558" y="894"/>
                    <a:pt x="1506" y="806"/>
                  </a:cubicBezTo>
                  <a:cubicBezTo>
                    <a:pt x="1506" y="789"/>
                    <a:pt x="1489" y="754"/>
                    <a:pt x="1471" y="719"/>
                  </a:cubicBezTo>
                  <a:cubicBezTo>
                    <a:pt x="1454" y="702"/>
                    <a:pt x="1419" y="667"/>
                    <a:pt x="1402" y="650"/>
                  </a:cubicBezTo>
                  <a:cubicBezTo>
                    <a:pt x="1349" y="597"/>
                    <a:pt x="1314" y="545"/>
                    <a:pt x="1262" y="510"/>
                  </a:cubicBezTo>
                  <a:cubicBezTo>
                    <a:pt x="1158" y="423"/>
                    <a:pt x="1053" y="336"/>
                    <a:pt x="931" y="266"/>
                  </a:cubicBezTo>
                  <a:cubicBezTo>
                    <a:pt x="879" y="231"/>
                    <a:pt x="809" y="196"/>
                    <a:pt x="757" y="162"/>
                  </a:cubicBezTo>
                  <a:lnTo>
                    <a:pt x="687" y="162"/>
                  </a:lnTo>
                  <a:lnTo>
                    <a:pt x="582" y="109"/>
                  </a:lnTo>
                  <a:cubicBezTo>
                    <a:pt x="530" y="74"/>
                    <a:pt x="460" y="57"/>
                    <a:pt x="391" y="57"/>
                  </a:cubicBezTo>
                  <a:cubicBezTo>
                    <a:pt x="338" y="39"/>
                    <a:pt x="286" y="22"/>
                    <a:pt x="216" y="5"/>
                  </a:cubicBezTo>
                  <a:cubicBezTo>
                    <a:pt x="207" y="2"/>
                    <a:pt x="198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6"/>
            <p:cNvSpPr/>
            <p:nvPr/>
          </p:nvSpPr>
          <p:spPr>
            <a:xfrm>
              <a:off x="7588979" y="3467093"/>
              <a:ext cx="52874" cy="25904"/>
            </a:xfrm>
            <a:custGeom>
              <a:avLst/>
              <a:gdLst/>
              <a:ahLst/>
              <a:cxnLst/>
              <a:rect l="l" t="t" r="r" b="b"/>
              <a:pathLst>
                <a:path w="1737" h="851" extrusionOk="0">
                  <a:moveTo>
                    <a:pt x="247" y="1"/>
                  </a:moveTo>
                  <a:cubicBezTo>
                    <a:pt x="94" y="1"/>
                    <a:pt x="1" y="236"/>
                    <a:pt x="185" y="321"/>
                  </a:cubicBezTo>
                  <a:cubicBezTo>
                    <a:pt x="395" y="461"/>
                    <a:pt x="604" y="583"/>
                    <a:pt x="830" y="687"/>
                  </a:cubicBezTo>
                  <a:cubicBezTo>
                    <a:pt x="935" y="722"/>
                    <a:pt x="1040" y="757"/>
                    <a:pt x="1162" y="792"/>
                  </a:cubicBezTo>
                  <a:cubicBezTo>
                    <a:pt x="1253" y="831"/>
                    <a:pt x="1354" y="851"/>
                    <a:pt x="1458" y="851"/>
                  </a:cubicBezTo>
                  <a:cubicBezTo>
                    <a:pt x="1493" y="851"/>
                    <a:pt x="1528" y="848"/>
                    <a:pt x="1563" y="844"/>
                  </a:cubicBezTo>
                  <a:cubicBezTo>
                    <a:pt x="1702" y="792"/>
                    <a:pt x="1737" y="600"/>
                    <a:pt x="1597" y="513"/>
                  </a:cubicBezTo>
                  <a:cubicBezTo>
                    <a:pt x="1493" y="461"/>
                    <a:pt x="1388" y="426"/>
                    <a:pt x="1266" y="391"/>
                  </a:cubicBezTo>
                  <a:cubicBezTo>
                    <a:pt x="1162" y="373"/>
                    <a:pt x="1040" y="339"/>
                    <a:pt x="952" y="304"/>
                  </a:cubicBezTo>
                  <a:cubicBezTo>
                    <a:pt x="848" y="251"/>
                    <a:pt x="726" y="234"/>
                    <a:pt x="639" y="182"/>
                  </a:cubicBezTo>
                  <a:cubicBezTo>
                    <a:pt x="534" y="147"/>
                    <a:pt x="447" y="95"/>
                    <a:pt x="360" y="42"/>
                  </a:cubicBezTo>
                  <a:cubicBezTo>
                    <a:pt x="321" y="13"/>
                    <a:pt x="283" y="1"/>
                    <a:pt x="2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6"/>
            <p:cNvSpPr/>
            <p:nvPr/>
          </p:nvSpPr>
          <p:spPr>
            <a:xfrm>
              <a:off x="7692232" y="3492206"/>
              <a:ext cx="37167" cy="9284"/>
            </a:xfrm>
            <a:custGeom>
              <a:avLst/>
              <a:gdLst/>
              <a:ahLst/>
              <a:cxnLst/>
              <a:rect l="l" t="t" r="r" b="b"/>
              <a:pathLst>
                <a:path w="1221" h="305" extrusionOk="0">
                  <a:moveTo>
                    <a:pt x="831" y="1"/>
                  </a:moveTo>
                  <a:cubicBezTo>
                    <a:pt x="769" y="1"/>
                    <a:pt x="707" y="7"/>
                    <a:pt x="646" y="19"/>
                  </a:cubicBezTo>
                  <a:lnTo>
                    <a:pt x="402" y="19"/>
                  </a:lnTo>
                  <a:cubicBezTo>
                    <a:pt x="315" y="19"/>
                    <a:pt x="245" y="19"/>
                    <a:pt x="175" y="37"/>
                  </a:cubicBezTo>
                  <a:lnTo>
                    <a:pt x="105" y="37"/>
                  </a:lnTo>
                  <a:cubicBezTo>
                    <a:pt x="1" y="71"/>
                    <a:pt x="1" y="228"/>
                    <a:pt x="105" y="263"/>
                  </a:cubicBezTo>
                  <a:lnTo>
                    <a:pt x="175" y="263"/>
                  </a:lnTo>
                  <a:cubicBezTo>
                    <a:pt x="245" y="281"/>
                    <a:pt x="315" y="298"/>
                    <a:pt x="402" y="298"/>
                  </a:cubicBezTo>
                  <a:lnTo>
                    <a:pt x="646" y="298"/>
                  </a:lnTo>
                  <a:cubicBezTo>
                    <a:pt x="689" y="302"/>
                    <a:pt x="733" y="305"/>
                    <a:pt x="776" y="305"/>
                  </a:cubicBezTo>
                  <a:cubicBezTo>
                    <a:pt x="907" y="305"/>
                    <a:pt x="1038" y="285"/>
                    <a:pt x="1169" y="246"/>
                  </a:cubicBezTo>
                  <a:cubicBezTo>
                    <a:pt x="1221" y="211"/>
                    <a:pt x="1221" y="106"/>
                    <a:pt x="1169" y="54"/>
                  </a:cubicBezTo>
                  <a:cubicBezTo>
                    <a:pt x="1056" y="20"/>
                    <a:pt x="944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6"/>
            <p:cNvSpPr/>
            <p:nvPr/>
          </p:nvSpPr>
          <p:spPr>
            <a:xfrm>
              <a:off x="7775729" y="3482648"/>
              <a:ext cx="53270" cy="15981"/>
            </a:xfrm>
            <a:custGeom>
              <a:avLst/>
              <a:gdLst/>
              <a:ahLst/>
              <a:cxnLst/>
              <a:rect l="l" t="t" r="r" b="b"/>
              <a:pathLst>
                <a:path w="1750" h="525" extrusionOk="0">
                  <a:moveTo>
                    <a:pt x="1648" y="0"/>
                  </a:moveTo>
                  <a:cubicBezTo>
                    <a:pt x="1643" y="0"/>
                    <a:pt x="1638" y="1"/>
                    <a:pt x="1633" y="2"/>
                  </a:cubicBezTo>
                  <a:cubicBezTo>
                    <a:pt x="1563" y="2"/>
                    <a:pt x="1511" y="2"/>
                    <a:pt x="1459" y="19"/>
                  </a:cubicBezTo>
                  <a:cubicBezTo>
                    <a:pt x="1441" y="11"/>
                    <a:pt x="1419" y="6"/>
                    <a:pt x="1398" y="6"/>
                  </a:cubicBezTo>
                  <a:cubicBezTo>
                    <a:pt x="1376" y="6"/>
                    <a:pt x="1354" y="11"/>
                    <a:pt x="1337" y="19"/>
                  </a:cubicBezTo>
                  <a:cubicBezTo>
                    <a:pt x="1267" y="19"/>
                    <a:pt x="1197" y="37"/>
                    <a:pt x="1145" y="54"/>
                  </a:cubicBezTo>
                  <a:cubicBezTo>
                    <a:pt x="1040" y="89"/>
                    <a:pt x="936" y="107"/>
                    <a:pt x="814" y="141"/>
                  </a:cubicBezTo>
                  <a:lnTo>
                    <a:pt x="483" y="211"/>
                  </a:lnTo>
                  <a:lnTo>
                    <a:pt x="326" y="246"/>
                  </a:lnTo>
                  <a:cubicBezTo>
                    <a:pt x="256" y="246"/>
                    <a:pt x="204" y="281"/>
                    <a:pt x="151" y="298"/>
                  </a:cubicBezTo>
                  <a:cubicBezTo>
                    <a:pt x="1" y="315"/>
                    <a:pt x="27" y="508"/>
                    <a:pt x="153" y="508"/>
                  </a:cubicBezTo>
                  <a:cubicBezTo>
                    <a:pt x="158" y="508"/>
                    <a:pt x="163" y="508"/>
                    <a:pt x="169" y="507"/>
                  </a:cubicBezTo>
                  <a:cubicBezTo>
                    <a:pt x="239" y="507"/>
                    <a:pt x="291" y="525"/>
                    <a:pt x="361" y="525"/>
                  </a:cubicBezTo>
                  <a:lnTo>
                    <a:pt x="535" y="525"/>
                  </a:lnTo>
                  <a:cubicBezTo>
                    <a:pt x="657" y="507"/>
                    <a:pt x="761" y="490"/>
                    <a:pt x="883" y="473"/>
                  </a:cubicBezTo>
                  <a:cubicBezTo>
                    <a:pt x="1005" y="438"/>
                    <a:pt x="1110" y="420"/>
                    <a:pt x="1232" y="385"/>
                  </a:cubicBezTo>
                  <a:cubicBezTo>
                    <a:pt x="1284" y="368"/>
                    <a:pt x="1337" y="351"/>
                    <a:pt x="1389" y="333"/>
                  </a:cubicBezTo>
                  <a:cubicBezTo>
                    <a:pt x="1441" y="298"/>
                    <a:pt x="1494" y="281"/>
                    <a:pt x="1528" y="229"/>
                  </a:cubicBezTo>
                  <a:cubicBezTo>
                    <a:pt x="1581" y="211"/>
                    <a:pt x="1616" y="176"/>
                    <a:pt x="1668" y="141"/>
                  </a:cubicBezTo>
                  <a:cubicBezTo>
                    <a:pt x="1750" y="125"/>
                    <a:pt x="1724" y="0"/>
                    <a:pt x="16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6"/>
            <p:cNvSpPr/>
            <p:nvPr/>
          </p:nvSpPr>
          <p:spPr>
            <a:xfrm>
              <a:off x="7879012" y="3449194"/>
              <a:ext cx="56649" cy="21186"/>
            </a:xfrm>
            <a:custGeom>
              <a:avLst/>
              <a:gdLst/>
              <a:ahLst/>
              <a:cxnLst/>
              <a:rect l="l" t="t" r="r" b="b"/>
              <a:pathLst>
                <a:path w="1861" h="696" extrusionOk="0">
                  <a:moveTo>
                    <a:pt x="1731" y="1"/>
                  </a:moveTo>
                  <a:cubicBezTo>
                    <a:pt x="1724" y="1"/>
                    <a:pt x="1717" y="1"/>
                    <a:pt x="1709" y="3"/>
                  </a:cubicBezTo>
                  <a:cubicBezTo>
                    <a:pt x="1569" y="20"/>
                    <a:pt x="1447" y="72"/>
                    <a:pt x="1308" y="125"/>
                  </a:cubicBezTo>
                  <a:cubicBezTo>
                    <a:pt x="1168" y="177"/>
                    <a:pt x="1046" y="229"/>
                    <a:pt x="907" y="264"/>
                  </a:cubicBezTo>
                  <a:cubicBezTo>
                    <a:pt x="768" y="317"/>
                    <a:pt x="628" y="351"/>
                    <a:pt x="489" y="386"/>
                  </a:cubicBezTo>
                  <a:lnTo>
                    <a:pt x="297" y="421"/>
                  </a:lnTo>
                  <a:cubicBezTo>
                    <a:pt x="227" y="439"/>
                    <a:pt x="157" y="473"/>
                    <a:pt x="70" y="491"/>
                  </a:cubicBezTo>
                  <a:cubicBezTo>
                    <a:pt x="1" y="508"/>
                    <a:pt x="18" y="630"/>
                    <a:pt x="88" y="648"/>
                  </a:cubicBezTo>
                  <a:cubicBezTo>
                    <a:pt x="123" y="648"/>
                    <a:pt x="175" y="665"/>
                    <a:pt x="210" y="665"/>
                  </a:cubicBezTo>
                  <a:cubicBezTo>
                    <a:pt x="245" y="683"/>
                    <a:pt x="279" y="683"/>
                    <a:pt x="332" y="683"/>
                  </a:cubicBezTo>
                  <a:cubicBezTo>
                    <a:pt x="367" y="691"/>
                    <a:pt x="401" y="696"/>
                    <a:pt x="439" y="696"/>
                  </a:cubicBezTo>
                  <a:cubicBezTo>
                    <a:pt x="476" y="696"/>
                    <a:pt x="515" y="691"/>
                    <a:pt x="558" y="683"/>
                  </a:cubicBezTo>
                  <a:cubicBezTo>
                    <a:pt x="698" y="665"/>
                    <a:pt x="855" y="648"/>
                    <a:pt x="994" y="595"/>
                  </a:cubicBezTo>
                  <a:cubicBezTo>
                    <a:pt x="1308" y="543"/>
                    <a:pt x="1587" y="386"/>
                    <a:pt x="1796" y="160"/>
                  </a:cubicBezTo>
                  <a:cubicBezTo>
                    <a:pt x="1860" y="95"/>
                    <a:pt x="1821" y="1"/>
                    <a:pt x="17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6"/>
            <p:cNvSpPr/>
            <p:nvPr/>
          </p:nvSpPr>
          <p:spPr>
            <a:xfrm>
              <a:off x="7989388" y="3421676"/>
              <a:ext cx="55218" cy="19603"/>
            </a:xfrm>
            <a:custGeom>
              <a:avLst/>
              <a:gdLst/>
              <a:ahLst/>
              <a:cxnLst/>
              <a:rect l="l" t="t" r="r" b="b"/>
              <a:pathLst>
                <a:path w="1814" h="644" extrusionOk="0">
                  <a:moveTo>
                    <a:pt x="1674" y="0"/>
                  </a:moveTo>
                  <a:cubicBezTo>
                    <a:pt x="1534" y="18"/>
                    <a:pt x="1395" y="53"/>
                    <a:pt x="1273" y="122"/>
                  </a:cubicBezTo>
                  <a:cubicBezTo>
                    <a:pt x="1151" y="175"/>
                    <a:pt x="1011" y="210"/>
                    <a:pt x="889" y="244"/>
                  </a:cubicBezTo>
                  <a:cubicBezTo>
                    <a:pt x="750" y="279"/>
                    <a:pt x="610" y="314"/>
                    <a:pt x="488" y="332"/>
                  </a:cubicBezTo>
                  <a:cubicBezTo>
                    <a:pt x="349" y="366"/>
                    <a:pt x="209" y="384"/>
                    <a:pt x="87" y="436"/>
                  </a:cubicBezTo>
                  <a:cubicBezTo>
                    <a:pt x="0" y="454"/>
                    <a:pt x="0" y="558"/>
                    <a:pt x="87" y="593"/>
                  </a:cubicBezTo>
                  <a:cubicBezTo>
                    <a:pt x="227" y="626"/>
                    <a:pt x="367" y="643"/>
                    <a:pt x="507" y="643"/>
                  </a:cubicBezTo>
                  <a:cubicBezTo>
                    <a:pt x="664" y="643"/>
                    <a:pt x="820" y="622"/>
                    <a:pt x="976" y="576"/>
                  </a:cubicBezTo>
                  <a:cubicBezTo>
                    <a:pt x="1116" y="541"/>
                    <a:pt x="1255" y="488"/>
                    <a:pt x="1395" y="436"/>
                  </a:cubicBezTo>
                  <a:cubicBezTo>
                    <a:pt x="1534" y="384"/>
                    <a:pt x="1674" y="279"/>
                    <a:pt x="1761" y="175"/>
                  </a:cubicBezTo>
                  <a:cubicBezTo>
                    <a:pt x="1813" y="87"/>
                    <a:pt x="1761" y="0"/>
                    <a:pt x="16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6"/>
            <p:cNvSpPr/>
            <p:nvPr/>
          </p:nvSpPr>
          <p:spPr>
            <a:xfrm>
              <a:off x="8096568" y="3429286"/>
              <a:ext cx="48308" cy="14733"/>
            </a:xfrm>
            <a:custGeom>
              <a:avLst/>
              <a:gdLst/>
              <a:ahLst/>
              <a:cxnLst/>
              <a:rect l="l" t="t" r="r" b="b"/>
              <a:pathLst>
                <a:path w="1587" h="484" extrusionOk="0">
                  <a:moveTo>
                    <a:pt x="626" y="0"/>
                  </a:moveTo>
                  <a:cubicBezTo>
                    <a:pt x="569" y="0"/>
                    <a:pt x="511" y="5"/>
                    <a:pt x="454" y="12"/>
                  </a:cubicBezTo>
                  <a:cubicBezTo>
                    <a:pt x="384" y="12"/>
                    <a:pt x="314" y="29"/>
                    <a:pt x="262" y="29"/>
                  </a:cubicBezTo>
                  <a:cubicBezTo>
                    <a:pt x="227" y="47"/>
                    <a:pt x="192" y="47"/>
                    <a:pt x="157" y="64"/>
                  </a:cubicBezTo>
                  <a:cubicBezTo>
                    <a:pt x="140" y="82"/>
                    <a:pt x="122" y="82"/>
                    <a:pt x="88" y="82"/>
                  </a:cubicBezTo>
                  <a:cubicBezTo>
                    <a:pt x="0" y="99"/>
                    <a:pt x="35" y="238"/>
                    <a:pt x="122" y="238"/>
                  </a:cubicBezTo>
                  <a:cubicBezTo>
                    <a:pt x="175" y="238"/>
                    <a:pt x="227" y="256"/>
                    <a:pt x="279" y="273"/>
                  </a:cubicBezTo>
                  <a:lnTo>
                    <a:pt x="436" y="308"/>
                  </a:lnTo>
                  <a:cubicBezTo>
                    <a:pt x="558" y="326"/>
                    <a:pt x="680" y="343"/>
                    <a:pt x="785" y="360"/>
                  </a:cubicBezTo>
                  <a:cubicBezTo>
                    <a:pt x="907" y="378"/>
                    <a:pt x="1029" y="413"/>
                    <a:pt x="1133" y="430"/>
                  </a:cubicBezTo>
                  <a:cubicBezTo>
                    <a:pt x="1212" y="464"/>
                    <a:pt x="1298" y="483"/>
                    <a:pt x="1382" y="483"/>
                  </a:cubicBezTo>
                  <a:cubicBezTo>
                    <a:pt x="1428" y="483"/>
                    <a:pt x="1474" y="477"/>
                    <a:pt x="1517" y="465"/>
                  </a:cubicBezTo>
                  <a:cubicBezTo>
                    <a:pt x="1569" y="448"/>
                    <a:pt x="1587" y="395"/>
                    <a:pt x="1569" y="343"/>
                  </a:cubicBezTo>
                  <a:cubicBezTo>
                    <a:pt x="1517" y="221"/>
                    <a:pt x="1343" y="151"/>
                    <a:pt x="1238" y="116"/>
                  </a:cubicBezTo>
                  <a:cubicBezTo>
                    <a:pt x="1116" y="64"/>
                    <a:pt x="994" y="47"/>
                    <a:pt x="855" y="29"/>
                  </a:cubicBezTo>
                  <a:cubicBezTo>
                    <a:pt x="783" y="9"/>
                    <a:pt x="706" y="0"/>
                    <a:pt x="6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6"/>
            <p:cNvSpPr/>
            <p:nvPr/>
          </p:nvSpPr>
          <p:spPr>
            <a:xfrm>
              <a:off x="8184418" y="3447002"/>
              <a:ext cx="45356" cy="22465"/>
            </a:xfrm>
            <a:custGeom>
              <a:avLst/>
              <a:gdLst/>
              <a:ahLst/>
              <a:cxnLst/>
              <a:rect l="l" t="t" r="r" b="b"/>
              <a:pathLst>
                <a:path w="1490" h="738" extrusionOk="0">
                  <a:moveTo>
                    <a:pt x="135" y="0"/>
                  </a:moveTo>
                  <a:cubicBezTo>
                    <a:pt x="48" y="0"/>
                    <a:pt x="1" y="132"/>
                    <a:pt x="95" y="179"/>
                  </a:cubicBezTo>
                  <a:cubicBezTo>
                    <a:pt x="182" y="232"/>
                    <a:pt x="269" y="301"/>
                    <a:pt x="357" y="371"/>
                  </a:cubicBezTo>
                  <a:cubicBezTo>
                    <a:pt x="444" y="423"/>
                    <a:pt x="531" y="476"/>
                    <a:pt x="618" y="511"/>
                  </a:cubicBezTo>
                  <a:cubicBezTo>
                    <a:pt x="723" y="563"/>
                    <a:pt x="810" y="598"/>
                    <a:pt x="914" y="650"/>
                  </a:cubicBezTo>
                  <a:cubicBezTo>
                    <a:pt x="967" y="667"/>
                    <a:pt x="1036" y="702"/>
                    <a:pt x="1089" y="702"/>
                  </a:cubicBezTo>
                  <a:cubicBezTo>
                    <a:pt x="1158" y="720"/>
                    <a:pt x="1211" y="737"/>
                    <a:pt x="1280" y="737"/>
                  </a:cubicBezTo>
                  <a:cubicBezTo>
                    <a:pt x="1420" y="737"/>
                    <a:pt x="1490" y="563"/>
                    <a:pt x="1402" y="458"/>
                  </a:cubicBezTo>
                  <a:cubicBezTo>
                    <a:pt x="1350" y="406"/>
                    <a:pt x="1298" y="371"/>
                    <a:pt x="1246" y="354"/>
                  </a:cubicBezTo>
                  <a:cubicBezTo>
                    <a:pt x="1193" y="319"/>
                    <a:pt x="1141" y="284"/>
                    <a:pt x="1071" y="266"/>
                  </a:cubicBezTo>
                  <a:cubicBezTo>
                    <a:pt x="984" y="214"/>
                    <a:pt x="880" y="179"/>
                    <a:pt x="775" y="144"/>
                  </a:cubicBezTo>
                  <a:cubicBezTo>
                    <a:pt x="688" y="110"/>
                    <a:pt x="583" y="75"/>
                    <a:pt x="479" y="57"/>
                  </a:cubicBezTo>
                  <a:cubicBezTo>
                    <a:pt x="374" y="40"/>
                    <a:pt x="252" y="22"/>
                    <a:pt x="165" y="5"/>
                  </a:cubicBezTo>
                  <a:cubicBezTo>
                    <a:pt x="155" y="2"/>
                    <a:pt x="145" y="0"/>
                    <a:pt x="1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6"/>
            <p:cNvSpPr/>
            <p:nvPr/>
          </p:nvSpPr>
          <p:spPr>
            <a:xfrm>
              <a:off x="8273790" y="3493819"/>
              <a:ext cx="38233" cy="29892"/>
            </a:xfrm>
            <a:custGeom>
              <a:avLst/>
              <a:gdLst/>
              <a:ahLst/>
              <a:cxnLst/>
              <a:rect l="l" t="t" r="r" b="b"/>
              <a:pathLst>
                <a:path w="1256" h="982" extrusionOk="0">
                  <a:moveTo>
                    <a:pt x="122" y="1"/>
                  </a:moveTo>
                  <a:cubicBezTo>
                    <a:pt x="35" y="1"/>
                    <a:pt x="0" y="123"/>
                    <a:pt x="70" y="175"/>
                  </a:cubicBezTo>
                  <a:lnTo>
                    <a:pt x="122" y="210"/>
                  </a:lnTo>
                  <a:cubicBezTo>
                    <a:pt x="140" y="210"/>
                    <a:pt x="157" y="228"/>
                    <a:pt x="175" y="245"/>
                  </a:cubicBezTo>
                  <a:cubicBezTo>
                    <a:pt x="192" y="262"/>
                    <a:pt x="210" y="280"/>
                    <a:pt x="227" y="297"/>
                  </a:cubicBezTo>
                  <a:cubicBezTo>
                    <a:pt x="262" y="315"/>
                    <a:pt x="314" y="332"/>
                    <a:pt x="349" y="367"/>
                  </a:cubicBezTo>
                  <a:lnTo>
                    <a:pt x="366" y="384"/>
                  </a:lnTo>
                  <a:lnTo>
                    <a:pt x="384" y="402"/>
                  </a:lnTo>
                  <a:lnTo>
                    <a:pt x="436" y="437"/>
                  </a:lnTo>
                  <a:lnTo>
                    <a:pt x="506" y="489"/>
                  </a:lnTo>
                  <a:lnTo>
                    <a:pt x="541" y="506"/>
                  </a:lnTo>
                  <a:lnTo>
                    <a:pt x="558" y="524"/>
                  </a:lnTo>
                  <a:lnTo>
                    <a:pt x="593" y="559"/>
                  </a:lnTo>
                  <a:lnTo>
                    <a:pt x="645" y="594"/>
                  </a:lnTo>
                  <a:lnTo>
                    <a:pt x="750" y="698"/>
                  </a:lnTo>
                  <a:lnTo>
                    <a:pt x="837" y="803"/>
                  </a:lnTo>
                  <a:cubicBezTo>
                    <a:pt x="855" y="820"/>
                    <a:pt x="872" y="838"/>
                    <a:pt x="889" y="855"/>
                  </a:cubicBezTo>
                  <a:cubicBezTo>
                    <a:pt x="907" y="873"/>
                    <a:pt x="942" y="890"/>
                    <a:pt x="977" y="907"/>
                  </a:cubicBezTo>
                  <a:cubicBezTo>
                    <a:pt x="1014" y="944"/>
                    <a:pt x="1059" y="981"/>
                    <a:pt x="1114" y="981"/>
                  </a:cubicBezTo>
                  <a:cubicBezTo>
                    <a:pt x="1136" y="981"/>
                    <a:pt x="1160" y="975"/>
                    <a:pt x="1186" y="960"/>
                  </a:cubicBezTo>
                  <a:cubicBezTo>
                    <a:pt x="1238" y="925"/>
                    <a:pt x="1255" y="873"/>
                    <a:pt x="1255" y="803"/>
                  </a:cubicBezTo>
                  <a:cubicBezTo>
                    <a:pt x="1255" y="785"/>
                    <a:pt x="1255" y="768"/>
                    <a:pt x="1255" y="751"/>
                  </a:cubicBezTo>
                  <a:cubicBezTo>
                    <a:pt x="1255" y="733"/>
                    <a:pt x="1255" y="716"/>
                    <a:pt x="1255" y="716"/>
                  </a:cubicBezTo>
                  <a:cubicBezTo>
                    <a:pt x="1255" y="698"/>
                    <a:pt x="1255" y="681"/>
                    <a:pt x="1255" y="663"/>
                  </a:cubicBezTo>
                  <a:cubicBezTo>
                    <a:pt x="1238" y="628"/>
                    <a:pt x="1221" y="611"/>
                    <a:pt x="1203" y="576"/>
                  </a:cubicBezTo>
                  <a:cubicBezTo>
                    <a:pt x="1186" y="541"/>
                    <a:pt x="1151" y="506"/>
                    <a:pt x="1116" y="472"/>
                  </a:cubicBezTo>
                  <a:cubicBezTo>
                    <a:pt x="1081" y="419"/>
                    <a:pt x="1029" y="367"/>
                    <a:pt x="977" y="332"/>
                  </a:cubicBezTo>
                  <a:cubicBezTo>
                    <a:pt x="924" y="280"/>
                    <a:pt x="872" y="228"/>
                    <a:pt x="802" y="175"/>
                  </a:cubicBezTo>
                  <a:cubicBezTo>
                    <a:pt x="733" y="140"/>
                    <a:pt x="663" y="106"/>
                    <a:pt x="576" y="71"/>
                  </a:cubicBezTo>
                  <a:cubicBezTo>
                    <a:pt x="558" y="71"/>
                    <a:pt x="541" y="71"/>
                    <a:pt x="523" y="53"/>
                  </a:cubicBezTo>
                  <a:lnTo>
                    <a:pt x="488" y="53"/>
                  </a:lnTo>
                  <a:cubicBezTo>
                    <a:pt x="454" y="36"/>
                    <a:pt x="419" y="18"/>
                    <a:pt x="384" y="18"/>
                  </a:cubicBezTo>
                  <a:lnTo>
                    <a:pt x="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6"/>
            <p:cNvSpPr/>
            <p:nvPr/>
          </p:nvSpPr>
          <p:spPr>
            <a:xfrm>
              <a:off x="8342768" y="3553116"/>
              <a:ext cx="32936" cy="35402"/>
            </a:xfrm>
            <a:custGeom>
              <a:avLst/>
              <a:gdLst/>
              <a:ahLst/>
              <a:cxnLst/>
              <a:rect l="l" t="t" r="r" b="b"/>
              <a:pathLst>
                <a:path w="1082" h="1163" extrusionOk="0">
                  <a:moveTo>
                    <a:pt x="151" y="1"/>
                  </a:moveTo>
                  <a:cubicBezTo>
                    <a:pt x="118" y="1"/>
                    <a:pt x="88" y="14"/>
                    <a:pt x="70" y="40"/>
                  </a:cubicBezTo>
                  <a:cubicBezTo>
                    <a:pt x="0" y="75"/>
                    <a:pt x="0" y="145"/>
                    <a:pt x="35" y="197"/>
                  </a:cubicBezTo>
                  <a:cubicBezTo>
                    <a:pt x="53" y="232"/>
                    <a:pt x="88" y="284"/>
                    <a:pt x="105" y="319"/>
                  </a:cubicBezTo>
                  <a:cubicBezTo>
                    <a:pt x="105" y="354"/>
                    <a:pt x="122" y="371"/>
                    <a:pt x="157" y="406"/>
                  </a:cubicBezTo>
                  <a:cubicBezTo>
                    <a:pt x="157" y="424"/>
                    <a:pt x="175" y="441"/>
                    <a:pt x="175" y="458"/>
                  </a:cubicBezTo>
                  <a:cubicBezTo>
                    <a:pt x="192" y="476"/>
                    <a:pt x="210" y="493"/>
                    <a:pt x="210" y="511"/>
                  </a:cubicBezTo>
                  <a:cubicBezTo>
                    <a:pt x="279" y="580"/>
                    <a:pt x="314" y="650"/>
                    <a:pt x="367" y="737"/>
                  </a:cubicBezTo>
                  <a:cubicBezTo>
                    <a:pt x="419" y="807"/>
                    <a:pt x="471" y="859"/>
                    <a:pt x="523" y="912"/>
                  </a:cubicBezTo>
                  <a:cubicBezTo>
                    <a:pt x="576" y="981"/>
                    <a:pt x="645" y="1034"/>
                    <a:pt x="715" y="1086"/>
                  </a:cubicBezTo>
                  <a:lnTo>
                    <a:pt x="767" y="1138"/>
                  </a:lnTo>
                  <a:cubicBezTo>
                    <a:pt x="799" y="1154"/>
                    <a:pt x="834" y="1163"/>
                    <a:pt x="867" y="1163"/>
                  </a:cubicBezTo>
                  <a:cubicBezTo>
                    <a:pt x="908" y="1163"/>
                    <a:pt x="948" y="1150"/>
                    <a:pt x="977" y="1121"/>
                  </a:cubicBezTo>
                  <a:cubicBezTo>
                    <a:pt x="1046" y="1069"/>
                    <a:pt x="1081" y="964"/>
                    <a:pt x="1046" y="894"/>
                  </a:cubicBezTo>
                  <a:cubicBezTo>
                    <a:pt x="1046" y="877"/>
                    <a:pt x="1029" y="859"/>
                    <a:pt x="1029" y="825"/>
                  </a:cubicBezTo>
                  <a:cubicBezTo>
                    <a:pt x="1011" y="825"/>
                    <a:pt x="1011" y="825"/>
                    <a:pt x="1029" y="807"/>
                  </a:cubicBezTo>
                  <a:cubicBezTo>
                    <a:pt x="1011" y="772"/>
                    <a:pt x="994" y="755"/>
                    <a:pt x="977" y="737"/>
                  </a:cubicBezTo>
                  <a:cubicBezTo>
                    <a:pt x="942" y="703"/>
                    <a:pt x="924" y="668"/>
                    <a:pt x="889" y="633"/>
                  </a:cubicBezTo>
                  <a:cubicBezTo>
                    <a:pt x="855" y="580"/>
                    <a:pt x="802" y="528"/>
                    <a:pt x="750" y="476"/>
                  </a:cubicBezTo>
                  <a:cubicBezTo>
                    <a:pt x="733" y="458"/>
                    <a:pt x="698" y="424"/>
                    <a:pt x="680" y="406"/>
                  </a:cubicBezTo>
                  <a:lnTo>
                    <a:pt x="628" y="371"/>
                  </a:lnTo>
                  <a:lnTo>
                    <a:pt x="593" y="336"/>
                  </a:lnTo>
                  <a:lnTo>
                    <a:pt x="506" y="249"/>
                  </a:lnTo>
                  <a:cubicBezTo>
                    <a:pt x="489" y="232"/>
                    <a:pt x="454" y="214"/>
                    <a:pt x="436" y="197"/>
                  </a:cubicBezTo>
                  <a:cubicBezTo>
                    <a:pt x="401" y="162"/>
                    <a:pt x="367" y="127"/>
                    <a:pt x="314" y="110"/>
                  </a:cubicBezTo>
                  <a:cubicBezTo>
                    <a:pt x="297" y="75"/>
                    <a:pt x="262" y="58"/>
                    <a:pt x="245" y="40"/>
                  </a:cubicBezTo>
                  <a:cubicBezTo>
                    <a:pt x="218" y="14"/>
                    <a:pt x="183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6"/>
            <p:cNvSpPr/>
            <p:nvPr/>
          </p:nvSpPr>
          <p:spPr>
            <a:xfrm>
              <a:off x="8394090" y="3624072"/>
              <a:ext cx="20882" cy="37685"/>
            </a:xfrm>
            <a:custGeom>
              <a:avLst/>
              <a:gdLst/>
              <a:ahLst/>
              <a:cxnLst/>
              <a:rect l="l" t="t" r="r" b="b"/>
              <a:pathLst>
                <a:path w="686" h="1238" extrusionOk="0">
                  <a:moveTo>
                    <a:pt x="108" y="1"/>
                  </a:moveTo>
                  <a:cubicBezTo>
                    <a:pt x="51" y="1"/>
                    <a:pt x="0" y="47"/>
                    <a:pt x="23" y="115"/>
                  </a:cubicBezTo>
                  <a:cubicBezTo>
                    <a:pt x="40" y="202"/>
                    <a:pt x="40" y="306"/>
                    <a:pt x="75" y="394"/>
                  </a:cubicBezTo>
                  <a:cubicBezTo>
                    <a:pt x="110" y="481"/>
                    <a:pt x="127" y="568"/>
                    <a:pt x="162" y="655"/>
                  </a:cubicBezTo>
                  <a:cubicBezTo>
                    <a:pt x="197" y="760"/>
                    <a:pt x="232" y="864"/>
                    <a:pt x="284" y="951"/>
                  </a:cubicBezTo>
                  <a:cubicBezTo>
                    <a:pt x="284" y="986"/>
                    <a:pt x="319" y="1038"/>
                    <a:pt x="336" y="1073"/>
                  </a:cubicBezTo>
                  <a:cubicBezTo>
                    <a:pt x="371" y="1126"/>
                    <a:pt x="406" y="1160"/>
                    <a:pt x="441" y="1195"/>
                  </a:cubicBezTo>
                  <a:cubicBezTo>
                    <a:pt x="470" y="1224"/>
                    <a:pt x="505" y="1238"/>
                    <a:pt x="539" y="1238"/>
                  </a:cubicBezTo>
                  <a:cubicBezTo>
                    <a:pt x="608" y="1238"/>
                    <a:pt x="673" y="1184"/>
                    <a:pt x="685" y="1091"/>
                  </a:cubicBezTo>
                  <a:cubicBezTo>
                    <a:pt x="685" y="986"/>
                    <a:pt x="650" y="882"/>
                    <a:pt x="598" y="777"/>
                  </a:cubicBezTo>
                  <a:cubicBezTo>
                    <a:pt x="563" y="690"/>
                    <a:pt x="528" y="603"/>
                    <a:pt x="476" y="533"/>
                  </a:cubicBezTo>
                  <a:cubicBezTo>
                    <a:pt x="441" y="446"/>
                    <a:pt x="389" y="359"/>
                    <a:pt x="354" y="271"/>
                  </a:cubicBezTo>
                  <a:cubicBezTo>
                    <a:pt x="302" y="202"/>
                    <a:pt x="232" y="132"/>
                    <a:pt x="197" y="45"/>
                  </a:cubicBezTo>
                  <a:cubicBezTo>
                    <a:pt x="173" y="14"/>
                    <a:pt x="140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6"/>
            <p:cNvSpPr/>
            <p:nvPr/>
          </p:nvSpPr>
          <p:spPr>
            <a:xfrm>
              <a:off x="8426600" y="3689397"/>
              <a:ext cx="17016" cy="43681"/>
            </a:xfrm>
            <a:custGeom>
              <a:avLst/>
              <a:gdLst/>
              <a:ahLst/>
              <a:cxnLst/>
              <a:rect l="l" t="t" r="r" b="b"/>
              <a:pathLst>
                <a:path w="559" h="1435" extrusionOk="0">
                  <a:moveTo>
                    <a:pt x="175" y="1"/>
                  </a:moveTo>
                  <a:cubicBezTo>
                    <a:pt x="121" y="1"/>
                    <a:pt x="69" y="32"/>
                    <a:pt x="53" y="95"/>
                  </a:cubicBezTo>
                  <a:cubicBezTo>
                    <a:pt x="18" y="200"/>
                    <a:pt x="1" y="304"/>
                    <a:pt x="1" y="426"/>
                  </a:cubicBezTo>
                  <a:cubicBezTo>
                    <a:pt x="1" y="514"/>
                    <a:pt x="1" y="618"/>
                    <a:pt x="18" y="705"/>
                  </a:cubicBezTo>
                  <a:cubicBezTo>
                    <a:pt x="18" y="827"/>
                    <a:pt x="53" y="932"/>
                    <a:pt x="70" y="1036"/>
                  </a:cubicBezTo>
                  <a:cubicBezTo>
                    <a:pt x="88" y="1141"/>
                    <a:pt x="140" y="1246"/>
                    <a:pt x="210" y="1350"/>
                  </a:cubicBezTo>
                  <a:cubicBezTo>
                    <a:pt x="245" y="1409"/>
                    <a:pt x="298" y="1434"/>
                    <a:pt x="351" y="1434"/>
                  </a:cubicBezTo>
                  <a:cubicBezTo>
                    <a:pt x="455" y="1434"/>
                    <a:pt x="558" y="1338"/>
                    <a:pt x="524" y="1211"/>
                  </a:cubicBezTo>
                  <a:cubicBezTo>
                    <a:pt x="524" y="1159"/>
                    <a:pt x="506" y="1124"/>
                    <a:pt x="489" y="1071"/>
                  </a:cubicBezTo>
                  <a:cubicBezTo>
                    <a:pt x="489" y="1019"/>
                    <a:pt x="454" y="984"/>
                    <a:pt x="454" y="932"/>
                  </a:cubicBezTo>
                  <a:cubicBezTo>
                    <a:pt x="419" y="845"/>
                    <a:pt x="402" y="758"/>
                    <a:pt x="384" y="670"/>
                  </a:cubicBezTo>
                  <a:cubicBezTo>
                    <a:pt x="367" y="583"/>
                    <a:pt x="349" y="496"/>
                    <a:pt x="349" y="426"/>
                  </a:cubicBezTo>
                  <a:cubicBezTo>
                    <a:pt x="332" y="322"/>
                    <a:pt x="314" y="235"/>
                    <a:pt x="314" y="130"/>
                  </a:cubicBezTo>
                  <a:cubicBezTo>
                    <a:pt x="305" y="45"/>
                    <a:pt x="239" y="1"/>
                    <a:pt x="1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1" name="Google Shape;1801;p26"/>
          <p:cNvGrpSpPr/>
          <p:nvPr/>
        </p:nvGrpSpPr>
        <p:grpSpPr>
          <a:xfrm>
            <a:off x="8426249" y="-8319"/>
            <a:ext cx="714596" cy="1096238"/>
            <a:chOff x="4586061" y="559056"/>
            <a:chExt cx="407015" cy="624388"/>
          </a:xfrm>
        </p:grpSpPr>
        <p:sp>
          <p:nvSpPr>
            <p:cNvPr id="1802" name="Google Shape;1802;p26"/>
            <p:cNvSpPr/>
            <p:nvPr/>
          </p:nvSpPr>
          <p:spPr>
            <a:xfrm>
              <a:off x="4977825" y="1157935"/>
              <a:ext cx="15250" cy="25509"/>
            </a:xfrm>
            <a:custGeom>
              <a:avLst/>
              <a:gdLst/>
              <a:ahLst/>
              <a:cxnLst/>
              <a:rect l="l" t="t" r="r" b="b"/>
              <a:pathLst>
                <a:path w="501" h="838" extrusionOk="0">
                  <a:moveTo>
                    <a:pt x="150" y="0"/>
                  </a:moveTo>
                  <a:cubicBezTo>
                    <a:pt x="63" y="0"/>
                    <a:pt x="1" y="104"/>
                    <a:pt x="47" y="180"/>
                  </a:cubicBezTo>
                  <a:cubicBezTo>
                    <a:pt x="47" y="198"/>
                    <a:pt x="64" y="198"/>
                    <a:pt x="64" y="215"/>
                  </a:cubicBezTo>
                  <a:cubicBezTo>
                    <a:pt x="82" y="250"/>
                    <a:pt x="99" y="268"/>
                    <a:pt x="117" y="302"/>
                  </a:cubicBezTo>
                  <a:lnTo>
                    <a:pt x="134" y="320"/>
                  </a:lnTo>
                  <a:cubicBezTo>
                    <a:pt x="134" y="320"/>
                    <a:pt x="152" y="320"/>
                    <a:pt x="152" y="337"/>
                  </a:cubicBezTo>
                  <a:cubicBezTo>
                    <a:pt x="186" y="372"/>
                    <a:pt x="204" y="424"/>
                    <a:pt x="239" y="477"/>
                  </a:cubicBezTo>
                  <a:lnTo>
                    <a:pt x="239" y="512"/>
                  </a:lnTo>
                  <a:cubicBezTo>
                    <a:pt x="239" y="546"/>
                    <a:pt x="256" y="564"/>
                    <a:pt x="256" y="599"/>
                  </a:cubicBezTo>
                  <a:cubicBezTo>
                    <a:pt x="256" y="616"/>
                    <a:pt x="256" y="634"/>
                    <a:pt x="256" y="651"/>
                  </a:cubicBezTo>
                  <a:lnTo>
                    <a:pt x="256" y="686"/>
                  </a:lnTo>
                  <a:lnTo>
                    <a:pt x="256" y="703"/>
                  </a:lnTo>
                  <a:cubicBezTo>
                    <a:pt x="236" y="786"/>
                    <a:pt x="300" y="838"/>
                    <a:pt x="364" y="838"/>
                  </a:cubicBezTo>
                  <a:cubicBezTo>
                    <a:pt x="408" y="838"/>
                    <a:pt x="451" y="813"/>
                    <a:pt x="465" y="756"/>
                  </a:cubicBezTo>
                  <a:cubicBezTo>
                    <a:pt x="500" y="634"/>
                    <a:pt x="500" y="494"/>
                    <a:pt x="483" y="372"/>
                  </a:cubicBezTo>
                  <a:cubicBezTo>
                    <a:pt x="465" y="302"/>
                    <a:pt x="448" y="250"/>
                    <a:pt x="413" y="180"/>
                  </a:cubicBezTo>
                  <a:cubicBezTo>
                    <a:pt x="361" y="111"/>
                    <a:pt x="308" y="58"/>
                    <a:pt x="239" y="24"/>
                  </a:cubicBezTo>
                  <a:cubicBezTo>
                    <a:pt x="221" y="24"/>
                    <a:pt x="204" y="6"/>
                    <a:pt x="186" y="6"/>
                  </a:cubicBezTo>
                  <a:cubicBezTo>
                    <a:pt x="174" y="2"/>
                    <a:pt x="162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6"/>
            <p:cNvSpPr/>
            <p:nvPr/>
          </p:nvSpPr>
          <p:spPr>
            <a:xfrm>
              <a:off x="4943154" y="1098668"/>
              <a:ext cx="23378" cy="30805"/>
            </a:xfrm>
            <a:custGeom>
              <a:avLst/>
              <a:gdLst/>
              <a:ahLst/>
              <a:cxnLst/>
              <a:rect l="l" t="t" r="r" b="b"/>
              <a:pathLst>
                <a:path w="768" h="1012" extrusionOk="0">
                  <a:moveTo>
                    <a:pt x="140" y="1"/>
                  </a:moveTo>
                  <a:cubicBezTo>
                    <a:pt x="70" y="1"/>
                    <a:pt x="1" y="88"/>
                    <a:pt x="18" y="158"/>
                  </a:cubicBezTo>
                  <a:cubicBezTo>
                    <a:pt x="35" y="193"/>
                    <a:pt x="35" y="210"/>
                    <a:pt x="53" y="227"/>
                  </a:cubicBezTo>
                  <a:cubicBezTo>
                    <a:pt x="53" y="262"/>
                    <a:pt x="70" y="280"/>
                    <a:pt x="105" y="297"/>
                  </a:cubicBezTo>
                  <a:lnTo>
                    <a:pt x="175" y="384"/>
                  </a:lnTo>
                  <a:lnTo>
                    <a:pt x="262" y="489"/>
                  </a:lnTo>
                  <a:lnTo>
                    <a:pt x="297" y="524"/>
                  </a:lnTo>
                  <a:lnTo>
                    <a:pt x="314" y="541"/>
                  </a:lnTo>
                  <a:lnTo>
                    <a:pt x="314" y="559"/>
                  </a:lnTo>
                  <a:cubicBezTo>
                    <a:pt x="367" y="611"/>
                    <a:pt x="402" y="681"/>
                    <a:pt x="436" y="750"/>
                  </a:cubicBezTo>
                  <a:lnTo>
                    <a:pt x="471" y="803"/>
                  </a:lnTo>
                  <a:cubicBezTo>
                    <a:pt x="471" y="820"/>
                    <a:pt x="489" y="820"/>
                    <a:pt x="489" y="838"/>
                  </a:cubicBezTo>
                  <a:lnTo>
                    <a:pt x="506" y="855"/>
                  </a:lnTo>
                  <a:cubicBezTo>
                    <a:pt x="524" y="890"/>
                    <a:pt x="541" y="925"/>
                    <a:pt x="576" y="960"/>
                  </a:cubicBezTo>
                  <a:cubicBezTo>
                    <a:pt x="593" y="994"/>
                    <a:pt x="646" y="1012"/>
                    <a:pt x="680" y="1012"/>
                  </a:cubicBezTo>
                  <a:cubicBezTo>
                    <a:pt x="733" y="994"/>
                    <a:pt x="768" y="960"/>
                    <a:pt x="768" y="907"/>
                  </a:cubicBezTo>
                  <a:cubicBezTo>
                    <a:pt x="768" y="855"/>
                    <a:pt x="750" y="803"/>
                    <a:pt x="733" y="750"/>
                  </a:cubicBezTo>
                  <a:cubicBezTo>
                    <a:pt x="733" y="750"/>
                    <a:pt x="733" y="733"/>
                    <a:pt x="733" y="733"/>
                  </a:cubicBezTo>
                  <a:cubicBezTo>
                    <a:pt x="733" y="716"/>
                    <a:pt x="733" y="716"/>
                    <a:pt x="733" y="698"/>
                  </a:cubicBezTo>
                  <a:cubicBezTo>
                    <a:pt x="733" y="681"/>
                    <a:pt x="715" y="646"/>
                    <a:pt x="715" y="628"/>
                  </a:cubicBezTo>
                  <a:cubicBezTo>
                    <a:pt x="680" y="541"/>
                    <a:pt x="628" y="471"/>
                    <a:pt x="593" y="384"/>
                  </a:cubicBezTo>
                  <a:cubicBezTo>
                    <a:pt x="541" y="315"/>
                    <a:pt x="489" y="227"/>
                    <a:pt x="419" y="175"/>
                  </a:cubicBezTo>
                  <a:cubicBezTo>
                    <a:pt x="384" y="140"/>
                    <a:pt x="367" y="105"/>
                    <a:pt x="332" y="71"/>
                  </a:cubicBezTo>
                  <a:cubicBezTo>
                    <a:pt x="314" y="53"/>
                    <a:pt x="280" y="36"/>
                    <a:pt x="262" y="36"/>
                  </a:cubicBezTo>
                  <a:lnTo>
                    <a:pt x="227" y="36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6"/>
            <p:cNvSpPr/>
            <p:nvPr/>
          </p:nvSpPr>
          <p:spPr>
            <a:xfrm>
              <a:off x="4882943" y="1040680"/>
              <a:ext cx="31597" cy="26757"/>
            </a:xfrm>
            <a:custGeom>
              <a:avLst/>
              <a:gdLst/>
              <a:ahLst/>
              <a:cxnLst/>
              <a:rect l="l" t="t" r="r" b="b"/>
              <a:pathLst>
                <a:path w="1038" h="879" extrusionOk="0">
                  <a:moveTo>
                    <a:pt x="180" y="0"/>
                  </a:moveTo>
                  <a:cubicBezTo>
                    <a:pt x="76" y="0"/>
                    <a:pt x="1" y="122"/>
                    <a:pt x="79" y="215"/>
                  </a:cubicBezTo>
                  <a:cubicBezTo>
                    <a:pt x="113" y="320"/>
                    <a:pt x="218" y="372"/>
                    <a:pt x="288" y="424"/>
                  </a:cubicBezTo>
                  <a:cubicBezTo>
                    <a:pt x="323" y="442"/>
                    <a:pt x="358" y="459"/>
                    <a:pt x="392" y="494"/>
                  </a:cubicBezTo>
                  <a:lnTo>
                    <a:pt x="445" y="529"/>
                  </a:lnTo>
                  <a:lnTo>
                    <a:pt x="462" y="546"/>
                  </a:lnTo>
                  <a:cubicBezTo>
                    <a:pt x="532" y="598"/>
                    <a:pt x="584" y="651"/>
                    <a:pt x="654" y="703"/>
                  </a:cubicBezTo>
                  <a:cubicBezTo>
                    <a:pt x="724" y="755"/>
                    <a:pt x="793" y="808"/>
                    <a:pt x="863" y="860"/>
                  </a:cubicBezTo>
                  <a:cubicBezTo>
                    <a:pt x="883" y="873"/>
                    <a:pt x="903" y="879"/>
                    <a:pt x="922" y="879"/>
                  </a:cubicBezTo>
                  <a:cubicBezTo>
                    <a:pt x="953" y="879"/>
                    <a:pt x="981" y="864"/>
                    <a:pt x="1002" y="843"/>
                  </a:cubicBezTo>
                  <a:cubicBezTo>
                    <a:pt x="1037" y="808"/>
                    <a:pt x="1037" y="755"/>
                    <a:pt x="1020" y="721"/>
                  </a:cubicBezTo>
                  <a:cubicBezTo>
                    <a:pt x="985" y="633"/>
                    <a:pt x="933" y="564"/>
                    <a:pt x="863" y="494"/>
                  </a:cubicBezTo>
                  <a:cubicBezTo>
                    <a:pt x="811" y="424"/>
                    <a:pt x="741" y="372"/>
                    <a:pt x="689" y="302"/>
                  </a:cubicBezTo>
                  <a:cubicBezTo>
                    <a:pt x="619" y="250"/>
                    <a:pt x="567" y="198"/>
                    <a:pt x="497" y="145"/>
                  </a:cubicBezTo>
                  <a:cubicBezTo>
                    <a:pt x="427" y="76"/>
                    <a:pt x="323" y="23"/>
                    <a:pt x="218" y="6"/>
                  </a:cubicBezTo>
                  <a:cubicBezTo>
                    <a:pt x="205" y="2"/>
                    <a:pt x="192" y="0"/>
                    <a:pt x="1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6"/>
            <p:cNvSpPr/>
            <p:nvPr/>
          </p:nvSpPr>
          <p:spPr>
            <a:xfrm>
              <a:off x="4808395" y="1000103"/>
              <a:ext cx="34884" cy="19603"/>
            </a:xfrm>
            <a:custGeom>
              <a:avLst/>
              <a:gdLst/>
              <a:ahLst/>
              <a:cxnLst/>
              <a:rect l="l" t="t" r="r" b="b"/>
              <a:pathLst>
                <a:path w="1146" h="644" extrusionOk="0">
                  <a:moveTo>
                    <a:pt x="229" y="1"/>
                  </a:moveTo>
                  <a:cubicBezTo>
                    <a:pt x="209" y="1"/>
                    <a:pt x="192" y="5"/>
                    <a:pt x="174" y="14"/>
                  </a:cubicBezTo>
                  <a:lnTo>
                    <a:pt x="140" y="14"/>
                  </a:lnTo>
                  <a:cubicBezTo>
                    <a:pt x="122" y="14"/>
                    <a:pt x="105" y="14"/>
                    <a:pt x="70" y="31"/>
                  </a:cubicBezTo>
                  <a:cubicBezTo>
                    <a:pt x="35" y="31"/>
                    <a:pt x="0" y="84"/>
                    <a:pt x="18" y="119"/>
                  </a:cubicBezTo>
                  <a:cubicBezTo>
                    <a:pt x="52" y="223"/>
                    <a:pt x="122" y="293"/>
                    <a:pt x="209" y="345"/>
                  </a:cubicBezTo>
                  <a:cubicBezTo>
                    <a:pt x="296" y="398"/>
                    <a:pt x="384" y="432"/>
                    <a:pt x="453" y="485"/>
                  </a:cubicBezTo>
                  <a:cubicBezTo>
                    <a:pt x="558" y="520"/>
                    <a:pt x="645" y="554"/>
                    <a:pt x="750" y="589"/>
                  </a:cubicBezTo>
                  <a:cubicBezTo>
                    <a:pt x="767" y="589"/>
                    <a:pt x="785" y="607"/>
                    <a:pt x="819" y="607"/>
                  </a:cubicBezTo>
                  <a:lnTo>
                    <a:pt x="872" y="624"/>
                  </a:lnTo>
                  <a:lnTo>
                    <a:pt x="924" y="624"/>
                  </a:lnTo>
                  <a:cubicBezTo>
                    <a:pt x="959" y="624"/>
                    <a:pt x="976" y="642"/>
                    <a:pt x="994" y="642"/>
                  </a:cubicBezTo>
                  <a:cubicBezTo>
                    <a:pt x="1001" y="643"/>
                    <a:pt x="1007" y="643"/>
                    <a:pt x="1014" y="643"/>
                  </a:cubicBezTo>
                  <a:cubicBezTo>
                    <a:pt x="1105" y="643"/>
                    <a:pt x="1146" y="534"/>
                    <a:pt x="1081" y="485"/>
                  </a:cubicBezTo>
                  <a:cubicBezTo>
                    <a:pt x="1046" y="467"/>
                    <a:pt x="1029" y="450"/>
                    <a:pt x="994" y="432"/>
                  </a:cubicBezTo>
                  <a:cubicBezTo>
                    <a:pt x="976" y="398"/>
                    <a:pt x="959" y="380"/>
                    <a:pt x="924" y="363"/>
                  </a:cubicBezTo>
                  <a:cubicBezTo>
                    <a:pt x="889" y="328"/>
                    <a:pt x="854" y="293"/>
                    <a:pt x="802" y="276"/>
                  </a:cubicBezTo>
                  <a:cubicBezTo>
                    <a:pt x="767" y="241"/>
                    <a:pt x="662" y="188"/>
                    <a:pt x="593" y="136"/>
                  </a:cubicBezTo>
                  <a:cubicBezTo>
                    <a:pt x="506" y="101"/>
                    <a:pt x="436" y="49"/>
                    <a:pt x="349" y="31"/>
                  </a:cubicBezTo>
                  <a:lnTo>
                    <a:pt x="296" y="14"/>
                  </a:lnTo>
                  <a:cubicBezTo>
                    <a:pt x="270" y="5"/>
                    <a:pt x="248" y="1"/>
                    <a:pt x="2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6"/>
            <p:cNvSpPr/>
            <p:nvPr/>
          </p:nvSpPr>
          <p:spPr>
            <a:xfrm>
              <a:off x="4721367" y="942693"/>
              <a:ext cx="37898" cy="29557"/>
            </a:xfrm>
            <a:custGeom>
              <a:avLst/>
              <a:gdLst/>
              <a:ahLst/>
              <a:cxnLst/>
              <a:rect l="l" t="t" r="r" b="b"/>
              <a:pathLst>
                <a:path w="1245" h="971" extrusionOk="0">
                  <a:moveTo>
                    <a:pt x="88" y="0"/>
                  </a:moveTo>
                  <a:cubicBezTo>
                    <a:pt x="35" y="0"/>
                    <a:pt x="0" y="52"/>
                    <a:pt x="0" y="105"/>
                  </a:cubicBezTo>
                  <a:cubicBezTo>
                    <a:pt x="18" y="157"/>
                    <a:pt x="53" y="192"/>
                    <a:pt x="70" y="244"/>
                  </a:cubicBezTo>
                  <a:cubicBezTo>
                    <a:pt x="105" y="296"/>
                    <a:pt x="140" y="349"/>
                    <a:pt x="192" y="384"/>
                  </a:cubicBezTo>
                  <a:cubicBezTo>
                    <a:pt x="279" y="471"/>
                    <a:pt x="384" y="540"/>
                    <a:pt x="488" y="610"/>
                  </a:cubicBezTo>
                  <a:lnTo>
                    <a:pt x="750" y="784"/>
                  </a:lnTo>
                  <a:cubicBezTo>
                    <a:pt x="837" y="854"/>
                    <a:pt x="942" y="906"/>
                    <a:pt x="1046" y="959"/>
                  </a:cubicBezTo>
                  <a:cubicBezTo>
                    <a:pt x="1062" y="967"/>
                    <a:pt x="1078" y="970"/>
                    <a:pt x="1093" y="970"/>
                  </a:cubicBezTo>
                  <a:cubicBezTo>
                    <a:pt x="1178" y="970"/>
                    <a:pt x="1245" y="858"/>
                    <a:pt x="1186" y="784"/>
                  </a:cubicBezTo>
                  <a:cubicBezTo>
                    <a:pt x="1099" y="715"/>
                    <a:pt x="1029" y="628"/>
                    <a:pt x="942" y="558"/>
                  </a:cubicBezTo>
                  <a:lnTo>
                    <a:pt x="680" y="331"/>
                  </a:lnTo>
                  <a:cubicBezTo>
                    <a:pt x="593" y="262"/>
                    <a:pt x="506" y="192"/>
                    <a:pt x="419" y="122"/>
                  </a:cubicBezTo>
                  <a:cubicBezTo>
                    <a:pt x="366" y="87"/>
                    <a:pt x="297" y="52"/>
                    <a:pt x="244" y="35"/>
                  </a:cubicBezTo>
                  <a:cubicBezTo>
                    <a:pt x="192" y="18"/>
                    <a:pt x="140" y="0"/>
                    <a:pt x="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6"/>
            <p:cNvSpPr/>
            <p:nvPr/>
          </p:nvSpPr>
          <p:spPr>
            <a:xfrm>
              <a:off x="4651842" y="865223"/>
              <a:ext cx="37806" cy="45508"/>
            </a:xfrm>
            <a:custGeom>
              <a:avLst/>
              <a:gdLst/>
              <a:ahLst/>
              <a:cxnLst/>
              <a:rect l="l" t="t" r="r" b="b"/>
              <a:pathLst>
                <a:path w="1242" h="1495" extrusionOk="0">
                  <a:moveTo>
                    <a:pt x="105" y="0"/>
                  </a:moveTo>
                  <a:cubicBezTo>
                    <a:pt x="71" y="0"/>
                    <a:pt x="36" y="18"/>
                    <a:pt x="18" y="35"/>
                  </a:cubicBezTo>
                  <a:cubicBezTo>
                    <a:pt x="1" y="70"/>
                    <a:pt x="1" y="122"/>
                    <a:pt x="1" y="157"/>
                  </a:cubicBezTo>
                  <a:cubicBezTo>
                    <a:pt x="18" y="192"/>
                    <a:pt x="18" y="227"/>
                    <a:pt x="36" y="262"/>
                  </a:cubicBezTo>
                  <a:cubicBezTo>
                    <a:pt x="53" y="349"/>
                    <a:pt x="88" y="418"/>
                    <a:pt x="140" y="488"/>
                  </a:cubicBezTo>
                  <a:cubicBezTo>
                    <a:pt x="227" y="610"/>
                    <a:pt x="315" y="750"/>
                    <a:pt x="419" y="872"/>
                  </a:cubicBezTo>
                  <a:cubicBezTo>
                    <a:pt x="454" y="924"/>
                    <a:pt x="506" y="976"/>
                    <a:pt x="559" y="1029"/>
                  </a:cubicBezTo>
                  <a:cubicBezTo>
                    <a:pt x="611" y="1081"/>
                    <a:pt x="663" y="1133"/>
                    <a:pt x="716" y="1185"/>
                  </a:cubicBezTo>
                  <a:cubicBezTo>
                    <a:pt x="838" y="1290"/>
                    <a:pt x="960" y="1377"/>
                    <a:pt x="1082" y="1482"/>
                  </a:cubicBezTo>
                  <a:cubicBezTo>
                    <a:pt x="1093" y="1491"/>
                    <a:pt x="1106" y="1494"/>
                    <a:pt x="1119" y="1494"/>
                  </a:cubicBezTo>
                  <a:cubicBezTo>
                    <a:pt x="1181" y="1494"/>
                    <a:pt x="1241" y="1400"/>
                    <a:pt x="1169" y="1342"/>
                  </a:cubicBezTo>
                  <a:cubicBezTo>
                    <a:pt x="977" y="1133"/>
                    <a:pt x="785" y="924"/>
                    <a:pt x="628" y="680"/>
                  </a:cubicBezTo>
                  <a:cubicBezTo>
                    <a:pt x="541" y="575"/>
                    <a:pt x="472" y="453"/>
                    <a:pt x="402" y="331"/>
                  </a:cubicBezTo>
                  <a:cubicBezTo>
                    <a:pt x="367" y="279"/>
                    <a:pt x="315" y="209"/>
                    <a:pt x="280" y="157"/>
                  </a:cubicBezTo>
                  <a:cubicBezTo>
                    <a:pt x="262" y="122"/>
                    <a:pt x="227" y="87"/>
                    <a:pt x="193" y="70"/>
                  </a:cubicBezTo>
                  <a:cubicBezTo>
                    <a:pt x="175" y="35"/>
                    <a:pt x="140" y="18"/>
                    <a:pt x="1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6"/>
            <p:cNvSpPr/>
            <p:nvPr/>
          </p:nvSpPr>
          <p:spPr>
            <a:xfrm>
              <a:off x="4611539" y="786474"/>
              <a:ext cx="22130" cy="42281"/>
            </a:xfrm>
            <a:custGeom>
              <a:avLst/>
              <a:gdLst/>
              <a:ahLst/>
              <a:cxnLst/>
              <a:rect l="l" t="t" r="r" b="b"/>
              <a:pathLst>
                <a:path w="727" h="1389" extrusionOk="0">
                  <a:moveTo>
                    <a:pt x="123" y="0"/>
                  </a:moveTo>
                  <a:cubicBezTo>
                    <a:pt x="89" y="0"/>
                    <a:pt x="48" y="17"/>
                    <a:pt x="35" y="42"/>
                  </a:cubicBezTo>
                  <a:cubicBezTo>
                    <a:pt x="0" y="112"/>
                    <a:pt x="18" y="164"/>
                    <a:pt x="18" y="216"/>
                  </a:cubicBezTo>
                  <a:cubicBezTo>
                    <a:pt x="18" y="286"/>
                    <a:pt x="18" y="356"/>
                    <a:pt x="35" y="426"/>
                  </a:cubicBezTo>
                  <a:cubicBezTo>
                    <a:pt x="70" y="548"/>
                    <a:pt x="122" y="670"/>
                    <a:pt x="192" y="792"/>
                  </a:cubicBezTo>
                  <a:cubicBezTo>
                    <a:pt x="244" y="896"/>
                    <a:pt x="296" y="1001"/>
                    <a:pt x="366" y="1105"/>
                  </a:cubicBezTo>
                  <a:cubicBezTo>
                    <a:pt x="401" y="1158"/>
                    <a:pt x="436" y="1193"/>
                    <a:pt x="471" y="1245"/>
                  </a:cubicBezTo>
                  <a:cubicBezTo>
                    <a:pt x="506" y="1280"/>
                    <a:pt x="523" y="1280"/>
                    <a:pt x="540" y="1315"/>
                  </a:cubicBezTo>
                  <a:cubicBezTo>
                    <a:pt x="575" y="1332"/>
                    <a:pt x="593" y="1350"/>
                    <a:pt x="610" y="1384"/>
                  </a:cubicBezTo>
                  <a:cubicBezTo>
                    <a:pt x="613" y="1387"/>
                    <a:pt x="619" y="1389"/>
                    <a:pt x="626" y="1389"/>
                  </a:cubicBezTo>
                  <a:cubicBezTo>
                    <a:pt x="660" y="1389"/>
                    <a:pt x="726" y="1358"/>
                    <a:pt x="697" y="1315"/>
                  </a:cubicBezTo>
                  <a:cubicBezTo>
                    <a:pt x="663" y="1210"/>
                    <a:pt x="628" y="1088"/>
                    <a:pt x="593" y="983"/>
                  </a:cubicBezTo>
                  <a:cubicBezTo>
                    <a:pt x="558" y="861"/>
                    <a:pt x="488" y="757"/>
                    <a:pt x="453" y="652"/>
                  </a:cubicBezTo>
                  <a:cubicBezTo>
                    <a:pt x="418" y="565"/>
                    <a:pt x="384" y="426"/>
                    <a:pt x="331" y="304"/>
                  </a:cubicBezTo>
                  <a:lnTo>
                    <a:pt x="296" y="234"/>
                  </a:lnTo>
                  <a:cubicBezTo>
                    <a:pt x="279" y="199"/>
                    <a:pt x="279" y="182"/>
                    <a:pt x="262" y="164"/>
                  </a:cubicBezTo>
                  <a:cubicBezTo>
                    <a:pt x="227" y="94"/>
                    <a:pt x="209" y="60"/>
                    <a:pt x="157" y="7"/>
                  </a:cubicBezTo>
                  <a:cubicBezTo>
                    <a:pt x="148" y="3"/>
                    <a:pt x="136" y="0"/>
                    <a:pt x="1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6"/>
            <p:cNvSpPr/>
            <p:nvPr/>
          </p:nvSpPr>
          <p:spPr>
            <a:xfrm>
              <a:off x="4587644" y="697863"/>
              <a:ext cx="17868" cy="48856"/>
            </a:xfrm>
            <a:custGeom>
              <a:avLst/>
              <a:gdLst/>
              <a:ahLst/>
              <a:cxnLst/>
              <a:rect l="l" t="t" r="r" b="b"/>
              <a:pathLst>
                <a:path w="587" h="1605" extrusionOk="0">
                  <a:moveTo>
                    <a:pt x="203" y="0"/>
                  </a:moveTo>
                  <a:cubicBezTo>
                    <a:pt x="189" y="0"/>
                    <a:pt x="174" y="2"/>
                    <a:pt x="158" y="7"/>
                  </a:cubicBezTo>
                  <a:cubicBezTo>
                    <a:pt x="1" y="60"/>
                    <a:pt x="53" y="286"/>
                    <a:pt x="70" y="408"/>
                  </a:cubicBezTo>
                  <a:cubicBezTo>
                    <a:pt x="88" y="513"/>
                    <a:pt x="123" y="652"/>
                    <a:pt x="158" y="774"/>
                  </a:cubicBezTo>
                  <a:cubicBezTo>
                    <a:pt x="227" y="1036"/>
                    <a:pt x="297" y="1297"/>
                    <a:pt x="402" y="1541"/>
                  </a:cubicBezTo>
                  <a:cubicBezTo>
                    <a:pt x="416" y="1585"/>
                    <a:pt x="452" y="1604"/>
                    <a:pt x="488" y="1604"/>
                  </a:cubicBezTo>
                  <a:cubicBezTo>
                    <a:pt x="537" y="1604"/>
                    <a:pt x="586" y="1567"/>
                    <a:pt x="576" y="1506"/>
                  </a:cubicBezTo>
                  <a:cubicBezTo>
                    <a:pt x="524" y="1227"/>
                    <a:pt x="489" y="966"/>
                    <a:pt x="436" y="687"/>
                  </a:cubicBezTo>
                  <a:cubicBezTo>
                    <a:pt x="419" y="565"/>
                    <a:pt x="402" y="443"/>
                    <a:pt x="384" y="321"/>
                  </a:cubicBezTo>
                  <a:cubicBezTo>
                    <a:pt x="368" y="211"/>
                    <a:pt x="338" y="0"/>
                    <a:pt x="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6"/>
            <p:cNvSpPr/>
            <p:nvPr/>
          </p:nvSpPr>
          <p:spPr>
            <a:xfrm>
              <a:off x="4586061" y="627486"/>
              <a:ext cx="9589" cy="41307"/>
            </a:xfrm>
            <a:custGeom>
              <a:avLst/>
              <a:gdLst/>
              <a:ahLst/>
              <a:cxnLst/>
              <a:rect l="l" t="t" r="r" b="b"/>
              <a:pathLst>
                <a:path w="315" h="1357" extrusionOk="0">
                  <a:moveTo>
                    <a:pt x="157" y="1"/>
                  </a:moveTo>
                  <a:cubicBezTo>
                    <a:pt x="35" y="1"/>
                    <a:pt x="0" y="193"/>
                    <a:pt x="0" y="297"/>
                  </a:cubicBezTo>
                  <a:cubicBezTo>
                    <a:pt x="0" y="384"/>
                    <a:pt x="0" y="506"/>
                    <a:pt x="0" y="611"/>
                  </a:cubicBezTo>
                  <a:cubicBezTo>
                    <a:pt x="0" y="838"/>
                    <a:pt x="35" y="1064"/>
                    <a:pt x="70" y="1291"/>
                  </a:cubicBezTo>
                  <a:cubicBezTo>
                    <a:pt x="70" y="1334"/>
                    <a:pt x="109" y="1356"/>
                    <a:pt x="151" y="1356"/>
                  </a:cubicBezTo>
                  <a:cubicBezTo>
                    <a:pt x="192" y="1356"/>
                    <a:pt x="236" y="1334"/>
                    <a:pt x="244" y="1291"/>
                  </a:cubicBezTo>
                  <a:cubicBezTo>
                    <a:pt x="262" y="1082"/>
                    <a:pt x="297" y="838"/>
                    <a:pt x="297" y="611"/>
                  </a:cubicBezTo>
                  <a:cubicBezTo>
                    <a:pt x="297" y="506"/>
                    <a:pt x="297" y="402"/>
                    <a:pt x="314" y="297"/>
                  </a:cubicBezTo>
                  <a:cubicBezTo>
                    <a:pt x="314" y="175"/>
                    <a:pt x="297" y="1"/>
                    <a:pt x="1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6"/>
            <p:cNvSpPr/>
            <p:nvPr/>
          </p:nvSpPr>
          <p:spPr>
            <a:xfrm>
              <a:off x="4587126" y="559056"/>
              <a:ext cx="10106" cy="32388"/>
            </a:xfrm>
            <a:custGeom>
              <a:avLst/>
              <a:gdLst/>
              <a:ahLst/>
              <a:cxnLst/>
              <a:rect l="l" t="t" r="r" b="b"/>
              <a:pathLst>
                <a:path w="332" h="1064" extrusionOk="0">
                  <a:moveTo>
                    <a:pt x="209" y="0"/>
                  </a:moveTo>
                  <a:cubicBezTo>
                    <a:pt x="157" y="0"/>
                    <a:pt x="105" y="35"/>
                    <a:pt x="87" y="88"/>
                  </a:cubicBezTo>
                  <a:cubicBezTo>
                    <a:pt x="70" y="157"/>
                    <a:pt x="53" y="244"/>
                    <a:pt x="35" y="314"/>
                  </a:cubicBezTo>
                  <a:cubicBezTo>
                    <a:pt x="35" y="384"/>
                    <a:pt x="18" y="471"/>
                    <a:pt x="18" y="541"/>
                  </a:cubicBezTo>
                  <a:cubicBezTo>
                    <a:pt x="0" y="698"/>
                    <a:pt x="0" y="837"/>
                    <a:pt x="35" y="977"/>
                  </a:cubicBezTo>
                  <a:cubicBezTo>
                    <a:pt x="35" y="1029"/>
                    <a:pt x="87" y="1064"/>
                    <a:pt x="140" y="1064"/>
                  </a:cubicBezTo>
                  <a:cubicBezTo>
                    <a:pt x="192" y="1046"/>
                    <a:pt x="227" y="1011"/>
                    <a:pt x="227" y="959"/>
                  </a:cubicBezTo>
                  <a:cubicBezTo>
                    <a:pt x="244" y="820"/>
                    <a:pt x="227" y="680"/>
                    <a:pt x="244" y="541"/>
                  </a:cubicBezTo>
                  <a:cubicBezTo>
                    <a:pt x="244" y="471"/>
                    <a:pt x="262" y="419"/>
                    <a:pt x="279" y="349"/>
                  </a:cubicBezTo>
                  <a:cubicBezTo>
                    <a:pt x="297" y="279"/>
                    <a:pt x="314" y="210"/>
                    <a:pt x="314" y="140"/>
                  </a:cubicBezTo>
                  <a:cubicBezTo>
                    <a:pt x="331" y="70"/>
                    <a:pt x="279" y="18"/>
                    <a:pt x="2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2" name="Google Shape;1812;p26"/>
          <p:cNvSpPr txBox="1">
            <a:spLocks noGrp="1"/>
          </p:cNvSpPr>
          <p:nvPr>
            <p:ph type="title"/>
          </p:nvPr>
        </p:nvSpPr>
        <p:spPr>
          <a:xfrm>
            <a:off x="1301925" y="1249075"/>
            <a:ext cx="27942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Font typeface="Chau Philomene One"/>
              <a:buNone/>
              <a:defRPr sz="4800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None/>
              <a:defRPr sz="1800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1813" name="Google Shape;1813;p26"/>
          <p:cNvSpPr txBox="1">
            <a:spLocks noGrp="1"/>
          </p:cNvSpPr>
          <p:nvPr>
            <p:ph type="subTitle" idx="1"/>
          </p:nvPr>
        </p:nvSpPr>
        <p:spPr>
          <a:xfrm>
            <a:off x="1283625" y="2831450"/>
            <a:ext cx="28125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opa Sans"/>
              <a:buNone/>
              <a:defRPr sz="1600"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1814" name="Google Shape;1814;p26"/>
          <p:cNvSpPr txBox="1"/>
          <p:nvPr/>
        </p:nvSpPr>
        <p:spPr>
          <a:xfrm>
            <a:off x="4476750" y="3629500"/>
            <a:ext cx="3949500" cy="8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CREDITS: 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This presentation template was created by </a:t>
            </a:r>
            <a:r>
              <a:rPr lang="en" sz="1600" b="1">
                <a:solidFill>
                  <a:srgbClr val="FFFFFF"/>
                </a:solidFill>
                <a:uFill>
                  <a:noFill/>
                </a:uFill>
                <a:latin typeface="Ropa Sans"/>
                <a:ea typeface="Ropa Sans"/>
                <a:cs typeface="Ropa Sans"/>
                <a:sym typeface="Ropa Sa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, including icons by </a:t>
            </a:r>
            <a:r>
              <a:rPr lang="en" sz="1600" b="1">
                <a:solidFill>
                  <a:srgbClr val="FFFFFF"/>
                </a:solidFill>
                <a:uFill>
                  <a:noFill/>
                </a:uFill>
                <a:latin typeface="Ropa Sans"/>
                <a:ea typeface="Ropa Sans"/>
                <a:cs typeface="Ropa Sans"/>
                <a:sym typeface="Ropa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, and infographics &amp; images by </a:t>
            </a:r>
            <a:r>
              <a:rPr lang="en" sz="1600" b="1">
                <a:solidFill>
                  <a:srgbClr val="FFFFFF"/>
                </a:solidFill>
                <a:uFill>
                  <a:noFill/>
                </a:uFill>
                <a:latin typeface="Ropa Sans"/>
                <a:ea typeface="Ropa Sans"/>
                <a:cs typeface="Ropa Sans"/>
                <a:sym typeface="Ropa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>
                <a:solidFill>
                  <a:srgbClr val="FFFFFF"/>
                </a:solidFill>
                <a:latin typeface="Ropa Sans"/>
                <a:ea typeface="Ropa Sans"/>
                <a:cs typeface="Ropa Sans"/>
                <a:sym typeface="Ropa Sans"/>
              </a:rPr>
              <a:t>. </a:t>
            </a:r>
            <a:endParaRPr sz="1600">
              <a:solidFill>
                <a:srgbClr val="FFFFFF"/>
              </a:solidFill>
              <a:latin typeface="Ropa Sans"/>
              <a:ea typeface="Ropa Sans"/>
              <a:cs typeface="Ropa Sans"/>
              <a:sym typeface="Ropa Sans"/>
            </a:endParaRPr>
          </a:p>
        </p:txBody>
      </p:sp>
      <p:grpSp>
        <p:nvGrpSpPr>
          <p:cNvPr id="1815" name="Google Shape;1815;p26"/>
          <p:cNvGrpSpPr/>
          <p:nvPr/>
        </p:nvGrpSpPr>
        <p:grpSpPr>
          <a:xfrm rot="-1501460">
            <a:off x="201785" y="4158337"/>
            <a:ext cx="235707" cy="1006341"/>
            <a:chOff x="5660019" y="3132495"/>
            <a:chExt cx="136920" cy="584572"/>
          </a:xfrm>
        </p:grpSpPr>
        <p:sp>
          <p:nvSpPr>
            <p:cNvPr id="1816" name="Google Shape;1816;p26"/>
            <p:cNvSpPr/>
            <p:nvPr/>
          </p:nvSpPr>
          <p:spPr>
            <a:xfrm>
              <a:off x="5671677" y="3148415"/>
              <a:ext cx="30" cy="3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6"/>
            <p:cNvSpPr/>
            <p:nvPr/>
          </p:nvSpPr>
          <p:spPr>
            <a:xfrm>
              <a:off x="5660019" y="3132495"/>
              <a:ext cx="21765" cy="24352"/>
            </a:xfrm>
            <a:custGeom>
              <a:avLst/>
              <a:gdLst/>
              <a:ahLst/>
              <a:cxnLst/>
              <a:rect l="l" t="t" r="r" b="b"/>
              <a:pathLst>
                <a:path w="715" h="800" extrusionOk="0">
                  <a:moveTo>
                    <a:pt x="136" y="0"/>
                  </a:moveTo>
                  <a:cubicBezTo>
                    <a:pt x="97" y="0"/>
                    <a:pt x="58" y="24"/>
                    <a:pt x="35" y="70"/>
                  </a:cubicBezTo>
                  <a:cubicBezTo>
                    <a:pt x="0" y="122"/>
                    <a:pt x="18" y="192"/>
                    <a:pt x="87" y="227"/>
                  </a:cubicBezTo>
                  <a:lnTo>
                    <a:pt x="105" y="227"/>
                  </a:lnTo>
                  <a:lnTo>
                    <a:pt x="122" y="262"/>
                  </a:lnTo>
                  <a:cubicBezTo>
                    <a:pt x="140" y="262"/>
                    <a:pt x="157" y="297"/>
                    <a:pt x="175" y="314"/>
                  </a:cubicBezTo>
                  <a:cubicBezTo>
                    <a:pt x="209" y="349"/>
                    <a:pt x="262" y="384"/>
                    <a:pt x="297" y="419"/>
                  </a:cubicBezTo>
                  <a:lnTo>
                    <a:pt x="314" y="454"/>
                  </a:lnTo>
                  <a:cubicBezTo>
                    <a:pt x="331" y="488"/>
                    <a:pt x="349" y="506"/>
                    <a:pt x="366" y="523"/>
                  </a:cubicBezTo>
                  <a:lnTo>
                    <a:pt x="366" y="541"/>
                  </a:lnTo>
                  <a:lnTo>
                    <a:pt x="384" y="576"/>
                  </a:lnTo>
                  <a:lnTo>
                    <a:pt x="436" y="645"/>
                  </a:lnTo>
                  <a:cubicBezTo>
                    <a:pt x="453" y="663"/>
                    <a:pt x="471" y="680"/>
                    <a:pt x="488" y="698"/>
                  </a:cubicBezTo>
                  <a:lnTo>
                    <a:pt x="506" y="715"/>
                  </a:lnTo>
                  <a:cubicBezTo>
                    <a:pt x="523" y="750"/>
                    <a:pt x="541" y="767"/>
                    <a:pt x="575" y="785"/>
                  </a:cubicBezTo>
                  <a:cubicBezTo>
                    <a:pt x="591" y="795"/>
                    <a:pt x="606" y="799"/>
                    <a:pt x="621" y="799"/>
                  </a:cubicBezTo>
                  <a:cubicBezTo>
                    <a:pt x="655" y="799"/>
                    <a:pt x="685" y="775"/>
                    <a:pt x="697" y="750"/>
                  </a:cubicBezTo>
                  <a:cubicBezTo>
                    <a:pt x="715" y="698"/>
                    <a:pt x="715" y="645"/>
                    <a:pt x="715" y="593"/>
                  </a:cubicBezTo>
                  <a:cubicBezTo>
                    <a:pt x="715" y="558"/>
                    <a:pt x="715" y="523"/>
                    <a:pt x="697" y="506"/>
                  </a:cubicBezTo>
                  <a:cubicBezTo>
                    <a:pt x="593" y="297"/>
                    <a:pt x="419" y="122"/>
                    <a:pt x="192" y="18"/>
                  </a:cubicBezTo>
                  <a:cubicBezTo>
                    <a:pt x="175" y="6"/>
                    <a:pt x="155" y="0"/>
                    <a:pt x="1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6"/>
            <p:cNvSpPr/>
            <p:nvPr/>
          </p:nvSpPr>
          <p:spPr>
            <a:xfrm>
              <a:off x="5703304" y="3179677"/>
              <a:ext cx="18812" cy="31810"/>
            </a:xfrm>
            <a:custGeom>
              <a:avLst/>
              <a:gdLst/>
              <a:ahLst/>
              <a:cxnLst/>
              <a:rect l="l" t="t" r="r" b="b"/>
              <a:pathLst>
                <a:path w="618" h="1045" extrusionOk="0">
                  <a:moveTo>
                    <a:pt x="128" y="1"/>
                  </a:moveTo>
                  <a:cubicBezTo>
                    <a:pt x="64" y="1"/>
                    <a:pt x="0" y="67"/>
                    <a:pt x="25" y="141"/>
                  </a:cubicBezTo>
                  <a:cubicBezTo>
                    <a:pt x="60" y="298"/>
                    <a:pt x="130" y="455"/>
                    <a:pt x="199" y="612"/>
                  </a:cubicBezTo>
                  <a:cubicBezTo>
                    <a:pt x="217" y="682"/>
                    <a:pt x="269" y="751"/>
                    <a:pt x="304" y="838"/>
                  </a:cubicBezTo>
                  <a:cubicBezTo>
                    <a:pt x="304" y="838"/>
                    <a:pt x="321" y="856"/>
                    <a:pt x="321" y="856"/>
                  </a:cubicBezTo>
                  <a:cubicBezTo>
                    <a:pt x="321" y="873"/>
                    <a:pt x="339" y="891"/>
                    <a:pt x="356" y="908"/>
                  </a:cubicBezTo>
                  <a:cubicBezTo>
                    <a:pt x="356" y="908"/>
                    <a:pt x="374" y="926"/>
                    <a:pt x="374" y="926"/>
                  </a:cubicBezTo>
                  <a:cubicBezTo>
                    <a:pt x="391" y="978"/>
                    <a:pt x="426" y="1013"/>
                    <a:pt x="461" y="1030"/>
                  </a:cubicBezTo>
                  <a:cubicBezTo>
                    <a:pt x="475" y="1040"/>
                    <a:pt x="491" y="1044"/>
                    <a:pt x="507" y="1044"/>
                  </a:cubicBezTo>
                  <a:cubicBezTo>
                    <a:pt x="548" y="1044"/>
                    <a:pt x="588" y="1016"/>
                    <a:pt x="600" y="978"/>
                  </a:cubicBezTo>
                  <a:cubicBezTo>
                    <a:pt x="618" y="926"/>
                    <a:pt x="618" y="873"/>
                    <a:pt x="600" y="821"/>
                  </a:cubicBezTo>
                  <a:cubicBezTo>
                    <a:pt x="600" y="804"/>
                    <a:pt x="600" y="769"/>
                    <a:pt x="600" y="751"/>
                  </a:cubicBezTo>
                  <a:cubicBezTo>
                    <a:pt x="600" y="734"/>
                    <a:pt x="600" y="716"/>
                    <a:pt x="600" y="699"/>
                  </a:cubicBezTo>
                  <a:cubicBezTo>
                    <a:pt x="600" y="664"/>
                    <a:pt x="583" y="629"/>
                    <a:pt x="565" y="594"/>
                  </a:cubicBezTo>
                  <a:cubicBezTo>
                    <a:pt x="548" y="525"/>
                    <a:pt x="513" y="455"/>
                    <a:pt x="478" y="385"/>
                  </a:cubicBezTo>
                  <a:cubicBezTo>
                    <a:pt x="408" y="246"/>
                    <a:pt x="304" y="124"/>
                    <a:pt x="199" y="37"/>
                  </a:cubicBezTo>
                  <a:cubicBezTo>
                    <a:pt x="179" y="12"/>
                    <a:pt x="154" y="1"/>
                    <a:pt x="1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6"/>
            <p:cNvSpPr/>
            <p:nvPr/>
          </p:nvSpPr>
          <p:spPr>
            <a:xfrm>
              <a:off x="5734840" y="3252307"/>
              <a:ext cx="16468" cy="33758"/>
            </a:xfrm>
            <a:custGeom>
              <a:avLst/>
              <a:gdLst/>
              <a:ahLst/>
              <a:cxnLst/>
              <a:rect l="l" t="t" r="r" b="b"/>
              <a:pathLst>
                <a:path w="541" h="1109" extrusionOk="0">
                  <a:moveTo>
                    <a:pt x="102" y="1"/>
                  </a:moveTo>
                  <a:cubicBezTo>
                    <a:pt x="68" y="1"/>
                    <a:pt x="35" y="30"/>
                    <a:pt x="35" y="74"/>
                  </a:cubicBezTo>
                  <a:cubicBezTo>
                    <a:pt x="17" y="91"/>
                    <a:pt x="17" y="108"/>
                    <a:pt x="0" y="143"/>
                  </a:cubicBezTo>
                  <a:lnTo>
                    <a:pt x="0" y="213"/>
                  </a:lnTo>
                  <a:cubicBezTo>
                    <a:pt x="0" y="230"/>
                    <a:pt x="0" y="248"/>
                    <a:pt x="17" y="283"/>
                  </a:cubicBezTo>
                  <a:cubicBezTo>
                    <a:pt x="35" y="300"/>
                    <a:pt x="17" y="352"/>
                    <a:pt x="35" y="387"/>
                  </a:cubicBezTo>
                  <a:cubicBezTo>
                    <a:pt x="52" y="474"/>
                    <a:pt x="70" y="544"/>
                    <a:pt x="105" y="631"/>
                  </a:cubicBezTo>
                  <a:cubicBezTo>
                    <a:pt x="122" y="718"/>
                    <a:pt x="157" y="806"/>
                    <a:pt x="192" y="875"/>
                  </a:cubicBezTo>
                  <a:cubicBezTo>
                    <a:pt x="244" y="963"/>
                    <a:pt x="261" y="1050"/>
                    <a:pt x="349" y="1102"/>
                  </a:cubicBezTo>
                  <a:cubicBezTo>
                    <a:pt x="362" y="1106"/>
                    <a:pt x="376" y="1109"/>
                    <a:pt x="390" y="1109"/>
                  </a:cubicBezTo>
                  <a:cubicBezTo>
                    <a:pt x="433" y="1109"/>
                    <a:pt x="475" y="1089"/>
                    <a:pt x="488" y="1050"/>
                  </a:cubicBezTo>
                  <a:cubicBezTo>
                    <a:pt x="540" y="963"/>
                    <a:pt x="488" y="875"/>
                    <a:pt x="488" y="788"/>
                  </a:cubicBezTo>
                  <a:lnTo>
                    <a:pt x="488" y="771"/>
                  </a:lnTo>
                  <a:cubicBezTo>
                    <a:pt x="488" y="753"/>
                    <a:pt x="488" y="736"/>
                    <a:pt x="488" y="701"/>
                  </a:cubicBezTo>
                  <a:cubicBezTo>
                    <a:pt x="488" y="684"/>
                    <a:pt x="488" y="666"/>
                    <a:pt x="471" y="649"/>
                  </a:cubicBezTo>
                  <a:cubicBezTo>
                    <a:pt x="453" y="631"/>
                    <a:pt x="453" y="579"/>
                    <a:pt x="436" y="544"/>
                  </a:cubicBezTo>
                  <a:cubicBezTo>
                    <a:pt x="401" y="457"/>
                    <a:pt x="384" y="370"/>
                    <a:pt x="331" y="283"/>
                  </a:cubicBezTo>
                  <a:cubicBezTo>
                    <a:pt x="314" y="230"/>
                    <a:pt x="279" y="161"/>
                    <a:pt x="227" y="108"/>
                  </a:cubicBezTo>
                  <a:lnTo>
                    <a:pt x="209" y="74"/>
                  </a:lnTo>
                  <a:cubicBezTo>
                    <a:pt x="209" y="56"/>
                    <a:pt x="174" y="39"/>
                    <a:pt x="157" y="39"/>
                  </a:cubicBezTo>
                  <a:cubicBezTo>
                    <a:pt x="144" y="12"/>
                    <a:pt x="123" y="1"/>
                    <a:pt x="1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6"/>
            <p:cNvSpPr/>
            <p:nvPr/>
          </p:nvSpPr>
          <p:spPr>
            <a:xfrm>
              <a:off x="5767716" y="3342227"/>
              <a:ext cx="13820" cy="26544"/>
            </a:xfrm>
            <a:custGeom>
              <a:avLst/>
              <a:gdLst/>
              <a:ahLst/>
              <a:cxnLst/>
              <a:rect l="l" t="t" r="r" b="b"/>
              <a:pathLst>
                <a:path w="454" h="872" extrusionOk="0">
                  <a:moveTo>
                    <a:pt x="138" y="0"/>
                  </a:moveTo>
                  <a:cubicBezTo>
                    <a:pt x="123" y="0"/>
                    <a:pt x="105" y="4"/>
                    <a:pt x="88" y="13"/>
                  </a:cubicBezTo>
                  <a:cubicBezTo>
                    <a:pt x="53" y="13"/>
                    <a:pt x="36" y="48"/>
                    <a:pt x="18" y="100"/>
                  </a:cubicBezTo>
                  <a:cubicBezTo>
                    <a:pt x="1" y="153"/>
                    <a:pt x="1" y="205"/>
                    <a:pt x="1" y="275"/>
                  </a:cubicBezTo>
                  <a:cubicBezTo>
                    <a:pt x="1" y="344"/>
                    <a:pt x="18" y="431"/>
                    <a:pt x="36" y="501"/>
                  </a:cubicBezTo>
                  <a:cubicBezTo>
                    <a:pt x="70" y="571"/>
                    <a:pt x="105" y="658"/>
                    <a:pt x="158" y="710"/>
                  </a:cubicBezTo>
                  <a:cubicBezTo>
                    <a:pt x="158" y="728"/>
                    <a:pt x="192" y="745"/>
                    <a:pt x="192" y="763"/>
                  </a:cubicBezTo>
                  <a:cubicBezTo>
                    <a:pt x="192" y="780"/>
                    <a:pt x="210" y="780"/>
                    <a:pt x="227" y="798"/>
                  </a:cubicBezTo>
                  <a:cubicBezTo>
                    <a:pt x="245" y="832"/>
                    <a:pt x="280" y="867"/>
                    <a:pt x="332" y="867"/>
                  </a:cubicBezTo>
                  <a:cubicBezTo>
                    <a:pt x="341" y="870"/>
                    <a:pt x="350" y="872"/>
                    <a:pt x="360" y="872"/>
                  </a:cubicBezTo>
                  <a:cubicBezTo>
                    <a:pt x="406" y="872"/>
                    <a:pt x="454" y="838"/>
                    <a:pt x="454" y="780"/>
                  </a:cubicBezTo>
                  <a:cubicBezTo>
                    <a:pt x="454" y="728"/>
                    <a:pt x="437" y="693"/>
                    <a:pt x="402" y="641"/>
                  </a:cubicBezTo>
                  <a:cubicBezTo>
                    <a:pt x="402" y="641"/>
                    <a:pt x="384" y="623"/>
                    <a:pt x="384" y="606"/>
                  </a:cubicBezTo>
                  <a:lnTo>
                    <a:pt x="384" y="588"/>
                  </a:lnTo>
                  <a:cubicBezTo>
                    <a:pt x="367" y="571"/>
                    <a:pt x="367" y="553"/>
                    <a:pt x="349" y="519"/>
                  </a:cubicBezTo>
                  <a:lnTo>
                    <a:pt x="315" y="414"/>
                  </a:lnTo>
                  <a:cubicBezTo>
                    <a:pt x="297" y="362"/>
                    <a:pt x="280" y="292"/>
                    <a:pt x="280" y="240"/>
                  </a:cubicBezTo>
                  <a:lnTo>
                    <a:pt x="245" y="153"/>
                  </a:lnTo>
                  <a:lnTo>
                    <a:pt x="245" y="135"/>
                  </a:lnTo>
                  <a:cubicBezTo>
                    <a:pt x="245" y="118"/>
                    <a:pt x="245" y="118"/>
                    <a:pt x="245" y="100"/>
                  </a:cubicBezTo>
                  <a:cubicBezTo>
                    <a:pt x="245" y="65"/>
                    <a:pt x="210" y="31"/>
                    <a:pt x="175" y="13"/>
                  </a:cubicBezTo>
                  <a:cubicBezTo>
                    <a:pt x="166" y="4"/>
                    <a:pt x="153" y="0"/>
                    <a:pt x="1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6"/>
            <p:cNvSpPr/>
            <p:nvPr/>
          </p:nvSpPr>
          <p:spPr>
            <a:xfrm>
              <a:off x="5783636" y="3416745"/>
              <a:ext cx="11719" cy="39785"/>
            </a:xfrm>
            <a:custGeom>
              <a:avLst/>
              <a:gdLst/>
              <a:ahLst/>
              <a:cxnLst/>
              <a:rect l="l" t="t" r="r" b="b"/>
              <a:pathLst>
                <a:path w="385" h="1307" extrusionOk="0">
                  <a:moveTo>
                    <a:pt x="130" y="0"/>
                  </a:moveTo>
                  <a:cubicBezTo>
                    <a:pt x="86" y="0"/>
                    <a:pt x="45" y="27"/>
                    <a:pt x="36" y="75"/>
                  </a:cubicBezTo>
                  <a:cubicBezTo>
                    <a:pt x="1" y="162"/>
                    <a:pt x="1" y="267"/>
                    <a:pt x="1" y="372"/>
                  </a:cubicBezTo>
                  <a:lnTo>
                    <a:pt x="1" y="650"/>
                  </a:lnTo>
                  <a:cubicBezTo>
                    <a:pt x="1" y="755"/>
                    <a:pt x="1" y="842"/>
                    <a:pt x="18" y="929"/>
                  </a:cubicBezTo>
                  <a:cubicBezTo>
                    <a:pt x="18" y="982"/>
                    <a:pt x="18" y="1034"/>
                    <a:pt x="36" y="1086"/>
                  </a:cubicBezTo>
                  <a:cubicBezTo>
                    <a:pt x="53" y="1138"/>
                    <a:pt x="70" y="1191"/>
                    <a:pt x="105" y="1243"/>
                  </a:cubicBezTo>
                  <a:cubicBezTo>
                    <a:pt x="127" y="1287"/>
                    <a:pt x="167" y="1306"/>
                    <a:pt x="209" y="1306"/>
                  </a:cubicBezTo>
                  <a:cubicBezTo>
                    <a:pt x="268" y="1306"/>
                    <a:pt x="329" y="1269"/>
                    <a:pt x="349" y="1208"/>
                  </a:cubicBezTo>
                  <a:cubicBezTo>
                    <a:pt x="349" y="1191"/>
                    <a:pt x="367" y="1173"/>
                    <a:pt x="367" y="1138"/>
                  </a:cubicBezTo>
                  <a:cubicBezTo>
                    <a:pt x="384" y="1104"/>
                    <a:pt x="384" y="1086"/>
                    <a:pt x="384" y="1051"/>
                  </a:cubicBezTo>
                  <a:cubicBezTo>
                    <a:pt x="384" y="999"/>
                    <a:pt x="384" y="964"/>
                    <a:pt x="384" y="912"/>
                  </a:cubicBezTo>
                  <a:cubicBezTo>
                    <a:pt x="367" y="825"/>
                    <a:pt x="367" y="720"/>
                    <a:pt x="349" y="633"/>
                  </a:cubicBezTo>
                  <a:cubicBezTo>
                    <a:pt x="349" y="528"/>
                    <a:pt x="314" y="424"/>
                    <a:pt x="314" y="337"/>
                  </a:cubicBezTo>
                  <a:cubicBezTo>
                    <a:pt x="297" y="232"/>
                    <a:pt x="262" y="145"/>
                    <a:pt x="227" y="58"/>
                  </a:cubicBezTo>
                  <a:cubicBezTo>
                    <a:pt x="204" y="18"/>
                    <a:pt x="166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6"/>
            <p:cNvSpPr/>
            <p:nvPr/>
          </p:nvSpPr>
          <p:spPr>
            <a:xfrm>
              <a:off x="5788415" y="3519297"/>
              <a:ext cx="8523" cy="30410"/>
            </a:xfrm>
            <a:custGeom>
              <a:avLst/>
              <a:gdLst/>
              <a:ahLst/>
              <a:cxnLst/>
              <a:rect l="l" t="t" r="r" b="b"/>
              <a:pathLst>
                <a:path w="280" h="999" extrusionOk="0">
                  <a:moveTo>
                    <a:pt x="140" y="1"/>
                  </a:moveTo>
                  <a:cubicBezTo>
                    <a:pt x="105" y="1"/>
                    <a:pt x="70" y="18"/>
                    <a:pt x="53" y="53"/>
                  </a:cubicBezTo>
                  <a:lnTo>
                    <a:pt x="53" y="70"/>
                  </a:lnTo>
                  <a:cubicBezTo>
                    <a:pt x="18" y="140"/>
                    <a:pt x="1" y="210"/>
                    <a:pt x="18" y="280"/>
                  </a:cubicBezTo>
                  <a:lnTo>
                    <a:pt x="18" y="506"/>
                  </a:lnTo>
                  <a:lnTo>
                    <a:pt x="18" y="715"/>
                  </a:lnTo>
                  <a:cubicBezTo>
                    <a:pt x="1" y="750"/>
                    <a:pt x="1" y="768"/>
                    <a:pt x="18" y="785"/>
                  </a:cubicBezTo>
                  <a:cubicBezTo>
                    <a:pt x="18" y="802"/>
                    <a:pt x="18" y="802"/>
                    <a:pt x="18" y="820"/>
                  </a:cubicBezTo>
                  <a:lnTo>
                    <a:pt x="18" y="837"/>
                  </a:lnTo>
                  <a:cubicBezTo>
                    <a:pt x="18" y="890"/>
                    <a:pt x="35" y="925"/>
                    <a:pt x="70" y="959"/>
                  </a:cubicBezTo>
                  <a:cubicBezTo>
                    <a:pt x="88" y="986"/>
                    <a:pt x="114" y="999"/>
                    <a:pt x="140" y="999"/>
                  </a:cubicBezTo>
                  <a:cubicBezTo>
                    <a:pt x="166" y="999"/>
                    <a:pt x="192" y="986"/>
                    <a:pt x="210" y="959"/>
                  </a:cubicBezTo>
                  <a:cubicBezTo>
                    <a:pt x="227" y="925"/>
                    <a:pt x="245" y="890"/>
                    <a:pt x="262" y="837"/>
                  </a:cubicBezTo>
                  <a:lnTo>
                    <a:pt x="262" y="820"/>
                  </a:lnTo>
                  <a:lnTo>
                    <a:pt x="262" y="802"/>
                  </a:lnTo>
                  <a:cubicBezTo>
                    <a:pt x="262" y="785"/>
                    <a:pt x="262" y="750"/>
                    <a:pt x="262" y="715"/>
                  </a:cubicBezTo>
                  <a:lnTo>
                    <a:pt x="262" y="506"/>
                  </a:lnTo>
                  <a:lnTo>
                    <a:pt x="279" y="280"/>
                  </a:lnTo>
                  <a:cubicBezTo>
                    <a:pt x="279" y="210"/>
                    <a:pt x="262" y="140"/>
                    <a:pt x="227" y="70"/>
                  </a:cubicBezTo>
                  <a:lnTo>
                    <a:pt x="227" y="53"/>
                  </a:lnTo>
                  <a:cubicBezTo>
                    <a:pt x="210" y="18"/>
                    <a:pt x="175" y="1"/>
                    <a:pt x="1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6"/>
            <p:cNvSpPr/>
            <p:nvPr/>
          </p:nvSpPr>
          <p:spPr>
            <a:xfrm>
              <a:off x="5783118" y="3604225"/>
              <a:ext cx="13820" cy="38537"/>
            </a:xfrm>
            <a:custGeom>
              <a:avLst/>
              <a:gdLst/>
              <a:ahLst/>
              <a:cxnLst/>
              <a:rect l="l" t="t" r="r" b="b"/>
              <a:pathLst>
                <a:path w="454" h="1266" extrusionOk="0">
                  <a:moveTo>
                    <a:pt x="328" y="1"/>
                  </a:moveTo>
                  <a:cubicBezTo>
                    <a:pt x="285" y="1"/>
                    <a:pt x="242" y="23"/>
                    <a:pt x="227" y="69"/>
                  </a:cubicBezTo>
                  <a:cubicBezTo>
                    <a:pt x="209" y="122"/>
                    <a:pt x="192" y="157"/>
                    <a:pt x="175" y="191"/>
                  </a:cubicBezTo>
                  <a:cubicBezTo>
                    <a:pt x="157" y="244"/>
                    <a:pt x="140" y="296"/>
                    <a:pt x="122" y="348"/>
                  </a:cubicBezTo>
                  <a:lnTo>
                    <a:pt x="70" y="627"/>
                  </a:lnTo>
                  <a:cubicBezTo>
                    <a:pt x="35" y="732"/>
                    <a:pt x="18" y="836"/>
                    <a:pt x="18" y="923"/>
                  </a:cubicBezTo>
                  <a:cubicBezTo>
                    <a:pt x="0" y="993"/>
                    <a:pt x="0" y="1046"/>
                    <a:pt x="18" y="1098"/>
                  </a:cubicBezTo>
                  <a:cubicBezTo>
                    <a:pt x="35" y="1133"/>
                    <a:pt x="53" y="1150"/>
                    <a:pt x="70" y="1185"/>
                  </a:cubicBezTo>
                  <a:cubicBezTo>
                    <a:pt x="53" y="1185"/>
                    <a:pt x="53" y="1185"/>
                    <a:pt x="70" y="1202"/>
                  </a:cubicBezTo>
                  <a:cubicBezTo>
                    <a:pt x="70" y="1202"/>
                    <a:pt x="70" y="1220"/>
                    <a:pt x="87" y="1220"/>
                  </a:cubicBezTo>
                  <a:cubicBezTo>
                    <a:pt x="98" y="1253"/>
                    <a:pt x="124" y="1265"/>
                    <a:pt x="149" y="1265"/>
                  </a:cubicBezTo>
                  <a:cubicBezTo>
                    <a:pt x="164" y="1265"/>
                    <a:pt x="179" y="1261"/>
                    <a:pt x="192" y="1255"/>
                  </a:cubicBezTo>
                  <a:cubicBezTo>
                    <a:pt x="227" y="1237"/>
                    <a:pt x="262" y="1202"/>
                    <a:pt x="297" y="1168"/>
                  </a:cubicBezTo>
                  <a:cubicBezTo>
                    <a:pt x="331" y="1115"/>
                    <a:pt x="349" y="1063"/>
                    <a:pt x="366" y="993"/>
                  </a:cubicBezTo>
                  <a:cubicBezTo>
                    <a:pt x="384" y="889"/>
                    <a:pt x="401" y="784"/>
                    <a:pt x="419" y="679"/>
                  </a:cubicBezTo>
                  <a:cubicBezTo>
                    <a:pt x="419" y="592"/>
                    <a:pt x="436" y="488"/>
                    <a:pt x="453" y="401"/>
                  </a:cubicBezTo>
                  <a:cubicBezTo>
                    <a:pt x="453" y="348"/>
                    <a:pt x="453" y="296"/>
                    <a:pt x="436" y="244"/>
                  </a:cubicBezTo>
                  <a:cubicBezTo>
                    <a:pt x="436" y="191"/>
                    <a:pt x="436" y="157"/>
                    <a:pt x="436" y="104"/>
                  </a:cubicBezTo>
                  <a:cubicBezTo>
                    <a:pt x="436" y="36"/>
                    <a:pt x="382" y="1"/>
                    <a:pt x="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6"/>
            <p:cNvSpPr/>
            <p:nvPr/>
          </p:nvSpPr>
          <p:spPr>
            <a:xfrm>
              <a:off x="5767198" y="3675060"/>
              <a:ext cx="19116" cy="42007"/>
            </a:xfrm>
            <a:custGeom>
              <a:avLst/>
              <a:gdLst/>
              <a:ahLst/>
              <a:cxnLst/>
              <a:rect l="l" t="t" r="r" b="b"/>
              <a:pathLst>
                <a:path w="628" h="1380" extrusionOk="0">
                  <a:moveTo>
                    <a:pt x="501" y="0"/>
                  </a:moveTo>
                  <a:cubicBezTo>
                    <a:pt x="466" y="0"/>
                    <a:pt x="433" y="14"/>
                    <a:pt x="419" y="43"/>
                  </a:cubicBezTo>
                  <a:cubicBezTo>
                    <a:pt x="366" y="148"/>
                    <a:pt x="332" y="270"/>
                    <a:pt x="297" y="374"/>
                  </a:cubicBezTo>
                  <a:cubicBezTo>
                    <a:pt x="262" y="479"/>
                    <a:pt x="227" y="566"/>
                    <a:pt x="192" y="671"/>
                  </a:cubicBezTo>
                  <a:cubicBezTo>
                    <a:pt x="157" y="775"/>
                    <a:pt x="122" y="863"/>
                    <a:pt x="87" y="950"/>
                  </a:cubicBezTo>
                  <a:cubicBezTo>
                    <a:pt x="53" y="1002"/>
                    <a:pt x="18" y="1054"/>
                    <a:pt x="0" y="1124"/>
                  </a:cubicBezTo>
                  <a:cubicBezTo>
                    <a:pt x="0" y="1141"/>
                    <a:pt x="0" y="1176"/>
                    <a:pt x="0" y="1194"/>
                  </a:cubicBezTo>
                  <a:lnTo>
                    <a:pt x="0" y="1281"/>
                  </a:lnTo>
                  <a:cubicBezTo>
                    <a:pt x="0" y="1335"/>
                    <a:pt x="43" y="1379"/>
                    <a:pt x="95" y="1379"/>
                  </a:cubicBezTo>
                  <a:cubicBezTo>
                    <a:pt x="109" y="1379"/>
                    <a:pt x="124" y="1376"/>
                    <a:pt x="140" y="1368"/>
                  </a:cubicBezTo>
                  <a:cubicBezTo>
                    <a:pt x="175" y="1333"/>
                    <a:pt x="227" y="1298"/>
                    <a:pt x="262" y="1263"/>
                  </a:cubicBezTo>
                  <a:cubicBezTo>
                    <a:pt x="297" y="1211"/>
                    <a:pt x="332" y="1159"/>
                    <a:pt x="366" y="1107"/>
                  </a:cubicBezTo>
                  <a:cubicBezTo>
                    <a:pt x="419" y="1002"/>
                    <a:pt x="471" y="880"/>
                    <a:pt x="506" y="775"/>
                  </a:cubicBezTo>
                  <a:cubicBezTo>
                    <a:pt x="541" y="671"/>
                    <a:pt x="576" y="549"/>
                    <a:pt x="593" y="444"/>
                  </a:cubicBezTo>
                  <a:cubicBezTo>
                    <a:pt x="610" y="392"/>
                    <a:pt x="610" y="322"/>
                    <a:pt x="628" y="270"/>
                  </a:cubicBezTo>
                  <a:cubicBezTo>
                    <a:pt x="628" y="235"/>
                    <a:pt x="628" y="200"/>
                    <a:pt x="628" y="183"/>
                  </a:cubicBezTo>
                  <a:cubicBezTo>
                    <a:pt x="628" y="148"/>
                    <a:pt x="628" y="113"/>
                    <a:pt x="610" y="78"/>
                  </a:cubicBezTo>
                  <a:cubicBezTo>
                    <a:pt x="600" y="27"/>
                    <a:pt x="549" y="0"/>
                    <a:pt x="5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102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758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4" name="Google Shape;44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" name="Google Shape;45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46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5" name="Google Shape;55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56" name="Google Shape;56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5"/>
                </a:solidFill>
              </a:rPr>
              <a:t>“</a:t>
            </a:r>
            <a:endParaRPr sz="7200" b="1">
              <a:solidFill>
                <a:schemeClr val="accent5"/>
              </a:solidFill>
            </a:endParaRPr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4138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63" name="Google Shape;63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" name="Google Shape;64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71" name="Google Shape;71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72" name="Google Shape;72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817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6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83" name="Google Shape;83;p6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84" name="Google Shape;84;p6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85" name="Google Shape;85;p6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6" name="Google Shape;86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87" name="Google Shape;87;p6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88" name="Google Shape;88;p6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89" name="Google Shape;89;p6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90" name="Google Shape;90;p6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91" name="Google Shape;91;p6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2" name="Google Shape;92;p6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93" name="Google Shape;93;p6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6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6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96" name="Google Shape;96;p6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6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8" name="Google Shape;98;p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6"/>
          <p:cNvSpPr txBox="1">
            <a:spLocks noGrp="1"/>
          </p:cNvSpPr>
          <p:nvPr>
            <p:ph type="body" idx="1"/>
          </p:nvPr>
        </p:nvSpPr>
        <p:spPr>
          <a:xfrm>
            <a:off x="814275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0" name="Google Shape;100;p6"/>
          <p:cNvSpPr txBox="1">
            <a:spLocks noGrp="1"/>
          </p:cNvSpPr>
          <p:nvPr>
            <p:ph type="body" idx="2"/>
          </p:nvPr>
        </p:nvSpPr>
        <p:spPr>
          <a:xfrm>
            <a:off x="4396123" y="1537988"/>
            <a:ext cx="3378300" cy="27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▰"/>
              <a:defRPr sz="2000"/>
            </a:lvl1pPr>
            <a:lvl2pPr marL="914400" lvl="1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2pPr>
            <a:lvl3pPr marL="1371600" lvl="2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3pPr>
            <a:lvl4pPr marL="1828800" lvl="3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4pPr>
            <a:lvl5pPr marL="2286000" lvl="4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5pPr>
            <a:lvl6pPr marL="2743200" lvl="5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6pPr>
            <a:lvl7pPr marL="3200400" lvl="6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7pPr>
            <a:lvl8pPr marL="3657600" lvl="7" indent="-355600">
              <a:spcBef>
                <a:spcPts val="1000"/>
              </a:spcBef>
              <a:spcAft>
                <a:spcPts val="0"/>
              </a:spcAft>
              <a:buSzPts val="2000"/>
              <a:buChar char="▻"/>
              <a:defRPr sz="2000"/>
            </a:lvl8pPr>
            <a:lvl9pPr marL="4114800" lvl="8" indent="-355600">
              <a:spcBef>
                <a:spcPts val="1000"/>
              </a:spcBef>
              <a:spcAft>
                <a:spcPts val="1000"/>
              </a:spcAft>
              <a:buSzPts val="2000"/>
              <a:buChar char="▻"/>
              <a:defRPr sz="2000"/>
            </a:lvl9pPr>
          </a:lstStyle>
          <a:p>
            <a:endParaRPr/>
          </a:p>
        </p:txBody>
      </p:sp>
      <p:sp>
        <p:nvSpPr>
          <p:cNvPr id="101" name="Google Shape;101;p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74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662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60" r:id="rId2"/>
    <p:sldLayoutId id="2147483672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75865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lt1"/>
                </a:solidFill>
                <a:latin typeface="Ropa Sans"/>
                <a:ea typeface="Ropa Sans"/>
                <a:cs typeface="Ropa Sans"/>
                <a:sym typeface="Ropa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95890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29"/>
          <p:cNvSpPr txBox="1">
            <a:spLocks noGrp="1"/>
          </p:cNvSpPr>
          <p:nvPr>
            <p:ph type="ctrTitle"/>
          </p:nvPr>
        </p:nvSpPr>
        <p:spPr>
          <a:xfrm>
            <a:off x="1515975" y="1392009"/>
            <a:ext cx="6153900" cy="192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lang="sv-SE" sz="4400" b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Teknik Dalam</a:t>
            </a:r>
            <a:br>
              <a:rPr lang="sv-SE" sz="4400" b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v-SE" sz="4400" b="1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 Group Learning</a:t>
            </a:r>
            <a:endParaRPr lang="en-ID" sz="54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125F9498-AA3B-47E8-B943-C7F713DAE5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6007" y="118663"/>
            <a:ext cx="728716" cy="742283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131D1A2-EF3D-49B6-8B3E-5F35C8D0D2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277" y="118663"/>
            <a:ext cx="741355" cy="742283"/>
          </a:xfrm>
          <a:prstGeom prst="rect">
            <a:avLst/>
          </a:prstGeom>
        </p:spPr>
      </p:pic>
      <p:sp>
        <p:nvSpPr>
          <p:cNvPr id="6" name="Rectangle: Top Corners Rounded 5">
            <a:extLst>
              <a:ext uri="{FF2B5EF4-FFF2-40B4-BE49-F238E27FC236}">
                <a16:creationId xmlns:a16="http://schemas.microsoft.com/office/drawing/2014/main" id="{F9CC054F-3F21-4731-B87B-292CD534EED2}"/>
              </a:ext>
            </a:extLst>
          </p:cNvPr>
          <p:cNvSpPr/>
          <p:nvPr/>
        </p:nvSpPr>
        <p:spPr>
          <a:xfrm flipV="1">
            <a:off x="2648301" y="-35053"/>
            <a:ext cx="3889248" cy="742283"/>
          </a:xfrm>
          <a:prstGeom prst="round2Same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9FBE1D-C09D-4F97-AE45-E165EBF30C85}"/>
              </a:ext>
            </a:extLst>
          </p:cNvPr>
          <p:cNvSpPr/>
          <p:nvPr/>
        </p:nvSpPr>
        <p:spPr>
          <a:xfrm>
            <a:off x="2695611" y="72903"/>
            <a:ext cx="379462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MODUL DIGITAL</a:t>
            </a:r>
          </a:p>
          <a:p>
            <a:pPr algn="ctr"/>
            <a:r>
              <a:rPr lang="en-US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STRATEGI PEMBELAJARAN AKUNTANSI</a:t>
            </a:r>
            <a:endParaRPr lang="en-US" b="1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CB23B2-DB7D-4745-9E57-A0A957B2A24A}"/>
              </a:ext>
            </a:extLst>
          </p:cNvPr>
          <p:cNvSpPr/>
          <p:nvPr/>
        </p:nvSpPr>
        <p:spPr>
          <a:xfrm>
            <a:off x="5827776" y="3852672"/>
            <a:ext cx="3176947" cy="1172165"/>
          </a:xfrm>
          <a:prstGeom prst="round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b="1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Tim </a:t>
            </a:r>
            <a:r>
              <a:rPr lang="en-ID" b="1" dirty="0" err="1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Pengembangan</a:t>
            </a:r>
            <a:r>
              <a:rPr lang="en-ID" b="1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 :</a:t>
            </a:r>
          </a:p>
          <a:p>
            <a:pPr algn="ctr"/>
            <a:endParaRPr lang="en-ID" sz="200" b="1" dirty="0">
              <a:solidFill>
                <a:sysClr val="windowText" lastClr="00000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ID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Yolandaru</a:t>
            </a:r>
            <a:r>
              <a:rPr lang="en-ID" dirty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en-ID" dirty="0" err="1">
                <a:solidFill>
                  <a:srgbClr val="0070C0"/>
                </a:solidFill>
                <a:latin typeface="Arial Rounded MT Bold" panose="020F0704030504030204" pitchFamily="34" charset="0"/>
              </a:rPr>
              <a:t>Septiana</a:t>
            </a:r>
            <a:endParaRPr lang="en-ID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ID" dirty="0" err="1">
                <a:solidFill>
                  <a:schemeClr val="accent1"/>
                </a:solidFill>
                <a:latin typeface="Arial Rounded MT Bold" panose="020F0704030504030204" pitchFamily="34" charset="0"/>
              </a:rPr>
              <a:t>Endra</a:t>
            </a:r>
            <a:r>
              <a:rPr lang="en-ID" dirty="0">
                <a:solidFill>
                  <a:schemeClr val="accent1"/>
                </a:solidFill>
                <a:latin typeface="Arial Rounded MT Bold" panose="020F0704030504030204" pitchFamily="34" charset="0"/>
              </a:rPr>
              <a:t> Murti </a:t>
            </a:r>
            <a:r>
              <a:rPr lang="en-ID" dirty="0" err="1">
                <a:solidFill>
                  <a:schemeClr val="accent1"/>
                </a:solidFill>
                <a:latin typeface="Arial Rounded MT Bold" panose="020F0704030504030204" pitchFamily="34" charset="0"/>
              </a:rPr>
              <a:t>Sagoro</a:t>
            </a:r>
            <a:endParaRPr lang="en-ID" dirty="0">
              <a:solidFill>
                <a:schemeClr val="accent1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ID" dirty="0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Ani </a:t>
            </a:r>
            <a:r>
              <a:rPr lang="en-ID" dirty="0" err="1">
                <a:solidFill>
                  <a:schemeClr val="accent3">
                    <a:lumMod val="75000"/>
                  </a:schemeClr>
                </a:solidFill>
                <a:latin typeface="Arial Rounded MT Bold" panose="020F0704030504030204" pitchFamily="34" charset="0"/>
              </a:rPr>
              <a:t>Widayati</a:t>
            </a:r>
            <a:endParaRPr lang="en-ID" dirty="0">
              <a:solidFill>
                <a:schemeClr val="accent3">
                  <a:lumMod val="75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2" name="No 29">
            <a:hlinkClick r:id="" action="ppaction://media"/>
            <a:extLst>
              <a:ext uri="{FF2B5EF4-FFF2-40B4-BE49-F238E27FC236}">
                <a16:creationId xmlns:a16="http://schemas.microsoft.com/office/drawing/2014/main" id="{D976C2D1-3BC9-4A20-9E73-A953560DDBA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96" end="591988.3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9277" y="449590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0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318586" y="1636507"/>
            <a:ext cx="3982326" cy="3157793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671062" y="386177"/>
            <a:ext cx="602728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400"/>
              <a:t>TEAM ASSISTED INDIVIDUALIZATION (TAI)</a:t>
            </a:r>
            <a:endParaRPr lang="en-ID" sz="24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533723" y="1746193"/>
            <a:ext cx="4054887" cy="25648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Teknik TAI merupakan salah satu tipe </a:t>
            </a:r>
            <a:r>
              <a:rPr lang="en-US" sz="1800" b="1">
                <a:solidFill>
                  <a:srgbClr val="7030A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pembelajaran kooperatif yang menekankan pada kemampuan individu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800" b="1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Kemampuan individu yang berbeda-beda dikumpulkan dalam sebuah kelompok dengan jumlah tertentu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Tipe ini dirancang </a:t>
            </a:r>
            <a:r>
              <a:rPr lang="en-US" sz="18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mengatasi kesulitan belajar secara individual.</a:t>
            </a:r>
            <a:endParaRPr lang="en-US" sz="1800" b="1" dirty="0" err="1">
              <a:solidFill>
                <a:srgbClr val="0070C0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118" name="Google Shape;1886;p68">
            <a:extLst>
              <a:ext uri="{FF2B5EF4-FFF2-40B4-BE49-F238E27FC236}">
                <a16:creationId xmlns:a16="http://schemas.microsoft.com/office/drawing/2014/main" id="{64325A33-EE30-4ED3-ACA6-80CEEE041980}"/>
              </a:ext>
            </a:extLst>
          </p:cNvPr>
          <p:cNvGrpSpPr/>
          <p:nvPr/>
        </p:nvGrpSpPr>
        <p:grpSpPr>
          <a:xfrm>
            <a:off x="840407" y="1754293"/>
            <a:ext cx="2742686" cy="2612609"/>
            <a:chOff x="-3294175" y="4316175"/>
            <a:chExt cx="1239625" cy="1156225"/>
          </a:xfrm>
        </p:grpSpPr>
        <p:sp>
          <p:nvSpPr>
            <p:cNvPr id="119" name="Google Shape;1887;p68">
              <a:extLst>
                <a:ext uri="{FF2B5EF4-FFF2-40B4-BE49-F238E27FC236}">
                  <a16:creationId xmlns:a16="http://schemas.microsoft.com/office/drawing/2014/main" id="{F8AD9E4A-25BB-4DCA-8E1F-813E98D8CCBA}"/>
                </a:ext>
              </a:extLst>
            </p:cNvPr>
            <p:cNvSpPr/>
            <p:nvPr/>
          </p:nvSpPr>
          <p:spPr>
            <a:xfrm>
              <a:off x="-3263925" y="5203325"/>
              <a:ext cx="1205450" cy="79775"/>
            </a:xfrm>
            <a:custGeom>
              <a:avLst/>
              <a:gdLst/>
              <a:ahLst/>
              <a:cxnLst/>
              <a:rect l="l" t="t" r="r" b="b"/>
              <a:pathLst>
                <a:path w="48218" h="3191" extrusionOk="0">
                  <a:moveTo>
                    <a:pt x="24117" y="1"/>
                  </a:moveTo>
                  <a:cubicBezTo>
                    <a:pt x="10794" y="1"/>
                    <a:pt x="0" y="708"/>
                    <a:pt x="0" y="1603"/>
                  </a:cubicBezTo>
                  <a:cubicBezTo>
                    <a:pt x="0" y="2483"/>
                    <a:pt x="10794" y="3190"/>
                    <a:pt x="24117" y="3190"/>
                  </a:cubicBezTo>
                  <a:cubicBezTo>
                    <a:pt x="37424" y="3190"/>
                    <a:pt x="48217" y="2483"/>
                    <a:pt x="48217" y="1603"/>
                  </a:cubicBezTo>
                  <a:cubicBezTo>
                    <a:pt x="48217" y="708"/>
                    <a:pt x="37424" y="1"/>
                    <a:pt x="2411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888;p68">
              <a:extLst>
                <a:ext uri="{FF2B5EF4-FFF2-40B4-BE49-F238E27FC236}">
                  <a16:creationId xmlns:a16="http://schemas.microsoft.com/office/drawing/2014/main" id="{96E28848-32AF-4D5F-8A73-32A1F5B85268}"/>
                </a:ext>
              </a:extLst>
            </p:cNvPr>
            <p:cNvSpPr/>
            <p:nvPr/>
          </p:nvSpPr>
          <p:spPr>
            <a:xfrm>
              <a:off x="-3123700" y="4613400"/>
              <a:ext cx="922650" cy="571900"/>
            </a:xfrm>
            <a:custGeom>
              <a:avLst/>
              <a:gdLst/>
              <a:ahLst/>
              <a:cxnLst/>
              <a:rect l="l" t="t" r="r" b="b"/>
              <a:pathLst>
                <a:path w="36906" h="22876" extrusionOk="0">
                  <a:moveTo>
                    <a:pt x="1493" y="0"/>
                  </a:moveTo>
                  <a:cubicBezTo>
                    <a:pt x="676" y="0"/>
                    <a:pt x="0" y="660"/>
                    <a:pt x="0" y="1477"/>
                  </a:cubicBezTo>
                  <a:lnTo>
                    <a:pt x="0" y="21383"/>
                  </a:lnTo>
                  <a:cubicBezTo>
                    <a:pt x="0" y="22200"/>
                    <a:pt x="676" y="22875"/>
                    <a:pt x="1493" y="22875"/>
                  </a:cubicBezTo>
                  <a:lnTo>
                    <a:pt x="35413" y="22875"/>
                  </a:lnTo>
                  <a:cubicBezTo>
                    <a:pt x="36230" y="22875"/>
                    <a:pt x="36905" y="22200"/>
                    <a:pt x="36905" y="21383"/>
                  </a:cubicBezTo>
                  <a:lnTo>
                    <a:pt x="36905" y="1477"/>
                  </a:lnTo>
                  <a:cubicBezTo>
                    <a:pt x="36905" y="660"/>
                    <a:pt x="36230" y="0"/>
                    <a:pt x="35413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889;p68">
              <a:extLst>
                <a:ext uri="{FF2B5EF4-FFF2-40B4-BE49-F238E27FC236}">
                  <a16:creationId xmlns:a16="http://schemas.microsoft.com/office/drawing/2014/main" id="{364E895F-487A-4A04-A19A-91316DEF44C1}"/>
                </a:ext>
              </a:extLst>
            </p:cNvPr>
            <p:cNvSpPr/>
            <p:nvPr/>
          </p:nvSpPr>
          <p:spPr>
            <a:xfrm>
              <a:off x="-3123700" y="4899325"/>
              <a:ext cx="922650" cy="285975"/>
            </a:xfrm>
            <a:custGeom>
              <a:avLst/>
              <a:gdLst/>
              <a:ahLst/>
              <a:cxnLst/>
              <a:rect l="l" t="t" r="r" b="b"/>
              <a:pathLst>
                <a:path w="36906" h="11439" extrusionOk="0">
                  <a:moveTo>
                    <a:pt x="0" y="1"/>
                  </a:moveTo>
                  <a:lnTo>
                    <a:pt x="0" y="9946"/>
                  </a:lnTo>
                  <a:cubicBezTo>
                    <a:pt x="0" y="10778"/>
                    <a:pt x="676" y="11438"/>
                    <a:pt x="1493" y="11438"/>
                  </a:cubicBezTo>
                  <a:lnTo>
                    <a:pt x="35413" y="11438"/>
                  </a:lnTo>
                  <a:cubicBezTo>
                    <a:pt x="36230" y="11438"/>
                    <a:pt x="36905" y="10763"/>
                    <a:pt x="36905" y="9946"/>
                  </a:cubicBezTo>
                  <a:lnTo>
                    <a:pt x="36905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890;p68">
              <a:extLst>
                <a:ext uri="{FF2B5EF4-FFF2-40B4-BE49-F238E27FC236}">
                  <a16:creationId xmlns:a16="http://schemas.microsoft.com/office/drawing/2014/main" id="{EBE61CCE-4474-4C23-969A-7B2785368F38}"/>
                </a:ext>
              </a:extLst>
            </p:cNvPr>
            <p:cNvSpPr/>
            <p:nvPr/>
          </p:nvSpPr>
          <p:spPr>
            <a:xfrm>
              <a:off x="-3082475" y="4651875"/>
              <a:ext cx="840175" cy="463500"/>
            </a:xfrm>
            <a:custGeom>
              <a:avLst/>
              <a:gdLst/>
              <a:ahLst/>
              <a:cxnLst/>
              <a:rect l="l" t="t" r="r" b="b"/>
              <a:pathLst>
                <a:path w="33607" h="18540" extrusionOk="0">
                  <a:moveTo>
                    <a:pt x="944" y="1"/>
                  </a:moveTo>
                  <a:cubicBezTo>
                    <a:pt x="425" y="1"/>
                    <a:pt x="1" y="394"/>
                    <a:pt x="1" y="896"/>
                  </a:cubicBezTo>
                  <a:lnTo>
                    <a:pt x="1" y="17644"/>
                  </a:lnTo>
                  <a:cubicBezTo>
                    <a:pt x="1" y="17864"/>
                    <a:pt x="95" y="18084"/>
                    <a:pt x="237" y="18241"/>
                  </a:cubicBezTo>
                  <a:cubicBezTo>
                    <a:pt x="409" y="18414"/>
                    <a:pt x="676" y="18540"/>
                    <a:pt x="944" y="18540"/>
                  </a:cubicBezTo>
                  <a:lnTo>
                    <a:pt x="32664" y="18540"/>
                  </a:lnTo>
                  <a:cubicBezTo>
                    <a:pt x="33182" y="18540"/>
                    <a:pt x="33607" y="18131"/>
                    <a:pt x="33607" y="17644"/>
                  </a:cubicBezTo>
                  <a:lnTo>
                    <a:pt x="33607" y="896"/>
                  </a:lnTo>
                  <a:cubicBezTo>
                    <a:pt x="33607" y="566"/>
                    <a:pt x="33418" y="284"/>
                    <a:pt x="33135" y="126"/>
                  </a:cubicBezTo>
                  <a:cubicBezTo>
                    <a:pt x="32994" y="48"/>
                    <a:pt x="32837" y="1"/>
                    <a:pt x="32664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891;p68">
              <a:extLst>
                <a:ext uri="{FF2B5EF4-FFF2-40B4-BE49-F238E27FC236}">
                  <a16:creationId xmlns:a16="http://schemas.microsoft.com/office/drawing/2014/main" id="{610BF0FA-7770-44FC-AAC9-48066A2288C6}"/>
                </a:ext>
              </a:extLst>
            </p:cNvPr>
            <p:cNvSpPr/>
            <p:nvPr/>
          </p:nvSpPr>
          <p:spPr>
            <a:xfrm>
              <a:off x="-3014525" y="4722575"/>
              <a:ext cx="710550" cy="353525"/>
            </a:xfrm>
            <a:custGeom>
              <a:avLst/>
              <a:gdLst/>
              <a:ahLst/>
              <a:cxnLst/>
              <a:rect l="l" t="t" r="r" b="b"/>
              <a:pathLst>
                <a:path w="28422" h="14141" extrusionOk="0">
                  <a:moveTo>
                    <a:pt x="1" y="1"/>
                  </a:moveTo>
                  <a:lnTo>
                    <a:pt x="1" y="14140"/>
                  </a:lnTo>
                  <a:lnTo>
                    <a:pt x="28422" y="14140"/>
                  </a:lnTo>
                  <a:lnTo>
                    <a:pt x="284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892;p68">
              <a:extLst>
                <a:ext uri="{FF2B5EF4-FFF2-40B4-BE49-F238E27FC236}">
                  <a16:creationId xmlns:a16="http://schemas.microsoft.com/office/drawing/2014/main" id="{34290E11-E1FB-4FC9-9176-769244D5C11D}"/>
                </a:ext>
              </a:extLst>
            </p:cNvPr>
            <p:cNvSpPr/>
            <p:nvPr/>
          </p:nvSpPr>
          <p:spPr>
            <a:xfrm>
              <a:off x="-3014525" y="4722575"/>
              <a:ext cx="710550" cy="30275"/>
            </a:xfrm>
            <a:custGeom>
              <a:avLst/>
              <a:gdLst/>
              <a:ahLst/>
              <a:cxnLst/>
              <a:rect l="l" t="t" r="r" b="b"/>
              <a:pathLst>
                <a:path w="28422" h="1211" extrusionOk="0">
                  <a:moveTo>
                    <a:pt x="1" y="1"/>
                  </a:moveTo>
                  <a:lnTo>
                    <a:pt x="1" y="1210"/>
                  </a:lnTo>
                  <a:lnTo>
                    <a:pt x="28422" y="1210"/>
                  </a:lnTo>
                  <a:lnTo>
                    <a:pt x="2842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893;p68">
              <a:extLst>
                <a:ext uri="{FF2B5EF4-FFF2-40B4-BE49-F238E27FC236}">
                  <a16:creationId xmlns:a16="http://schemas.microsoft.com/office/drawing/2014/main" id="{2EC3CE32-AAEB-4306-91A7-6402B7ED546A}"/>
                </a:ext>
              </a:extLst>
            </p:cNvPr>
            <p:cNvSpPr/>
            <p:nvPr/>
          </p:nvSpPr>
          <p:spPr>
            <a:xfrm>
              <a:off x="-2375475" y="4731225"/>
              <a:ext cx="12600" cy="12600"/>
            </a:xfrm>
            <a:custGeom>
              <a:avLst/>
              <a:gdLst/>
              <a:ahLst/>
              <a:cxnLst/>
              <a:rect l="l" t="t" r="r" b="b"/>
              <a:pathLst>
                <a:path w="504" h="504" extrusionOk="0">
                  <a:moveTo>
                    <a:pt x="252" y="0"/>
                  </a:moveTo>
                  <a:cubicBezTo>
                    <a:pt x="111" y="0"/>
                    <a:pt x="1" y="110"/>
                    <a:pt x="1" y="252"/>
                  </a:cubicBezTo>
                  <a:cubicBezTo>
                    <a:pt x="1" y="393"/>
                    <a:pt x="111" y="503"/>
                    <a:pt x="252" y="503"/>
                  </a:cubicBezTo>
                  <a:cubicBezTo>
                    <a:pt x="393" y="503"/>
                    <a:pt x="503" y="393"/>
                    <a:pt x="503" y="252"/>
                  </a:cubicBezTo>
                  <a:cubicBezTo>
                    <a:pt x="503" y="110"/>
                    <a:pt x="393" y="0"/>
                    <a:pt x="252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894;p68">
              <a:extLst>
                <a:ext uri="{FF2B5EF4-FFF2-40B4-BE49-F238E27FC236}">
                  <a16:creationId xmlns:a16="http://schemas.microsoft.com/office/drawing/2014/main" id="{A217EFD9-4FC6-4464-BAEF-0EB99C3F87B9}"/>
                </a:ext>
              </a:extLst>
            </p:cNvPr>
            <p:cNvSpPr/>
            <p:nvPr/>
          </p:nvSpPr>
          <p:spPr>
            <a:xfrm>
              <a:off x="-2355050" y="4731225"/>
              <a:ext cx="12600" cy="12600"/>
            </a:xfrm>
            <a:custGeom>
              <a:avLst/>
              <a:gdLst/>
              <a:ahLst/>
              <a:cxnLst/>
              <a:rect l="l" t="t" r="r" b="b"/>
              <a:pathLst>
                <a:path w="504" h="504" extrusionOk="0">
                  <a:moveTo>
                    <a:pt x="252" y="0"/>
                  </a:moveTo>
                  <a:cubicBezTo>
                    <a:pt x="111" y="0"/>
                    <a:pt x="1" y="110"/>
                    <a:pt x="1" y="252"/>
                  </a:cubicBezTo>
                  <a:cubicBezTo>
                    <a:pt x="1" y="393"/>
                    <a:pt x="111" y="503"/>
                    <a:pt x="252" y="503"/>
                  </a:cubicBezTo>
                  <a:cubicBezTo>
                    <a:pt x="393" y="503"/>
                    <a:pt x="503" y="393"/>
                    <a:pt x="503" y="252"/>
                  </a:cubicBezTo>
                  <a:cubicBezTo>
                    <a:pt x="503" y="110"/>
                    <a:pt x="393" y="0"/>
                    <a:pt x="252" y="0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895;p68">
              <a:extLst>
                <a:ext uri="{FF2B5EF4-FFF2-40B4-BE49-F238E27FC236}">
                  <a16:creationId xmlns:a16="http://schemas.microsoft.com/office/drawing/2014/main" id="{50605F59-7DC4-4D9A-BCF8-D72673F4504E}"/>
                </a:ext>
              </a:extLst>
            </p:cNvPr>
            <p:cNvSpPr/>
            <p:nvPr/>
          </p:nvSpPr>
          <p:spPr>
            <a:xfrm>
              <a:off x="-2335400" y="4731225"/>
              <a:ext cx="12575" cy="12600"/>
            </a:xfrm>
            <a:custGeom>
              <a:avLst/>
              <a:gdLst/>
              <a:ahLst/>
              <a:cxnLst/>
              <a:rect l="l" t="t" r="r" b="b"/>
              <a:pathLst>
                <a:path w="503" h="504" extrusionOk="0">
                  <a:moveTo>
                    <a:pt x="251" y="0"/>
                  </a:moveTo>
                  <a:cubicBezTo>
                    <a:pt x="110" y="0"/>
                    <a:pt x="0" y="110"/>
                    <a:pt x="0" y="252"/>
                  </a:cubicBezTo>
                  <a:cubicBezTo>
                    <a:pt x="0" y="393"/>
                    <a:pt x="110" y="503"/>
                    <a:pt x="251" y="503"/>
                  </a:cubicBezTo>
                  <a:cubicBezTo>
                    <a:pt x="393" y="503"/>
                    <a:pt x="503" y="393"/>
                    <a:pt x="503" y="252"/>
                  </a:cubicBezTo>
                  <a:cubicBezTo>
                    <a:pt x="503" y="110"/>
                    <a:pt x="393" y="0"/>
                    <a:pt x="251" y="0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896;p68">
              <a:extLst>
                <a:ext uri="{FF2B5EF4-FFF2-40B4-BE49-F238E27FC236}">
                  <a16:creationId xmlns:a16="http://schemas.microsoft.com/office/drawing/2014/main" id="{9E43EC6C-AA2B-44B3-9948-F2EA1FCAC1D7}"/>
                </a:ext>
              </a:extLst>
            </p:cNvPr>
            <p:cNvSpPr/>
            <p:nvPr/>
          </p:nvSpPr>
          <p:spPr>
            <a:xfrm>
              <a:off x="-2767450" y="4801125"/>
              <a:ext cx="216425" cy="216450"/>
            </a:xfrm>
            <a:custGeom>
              <a:avLst/>
              <a:gdLst/>
              <a:ahLst/>
              <a:cxnLst/>
              <a:rect l="l" t="t" r="r" b="b"/>
              <a:pathLst>
                <a:path w="8657" h="8658" extrusionOk="0">
                  <a:moveTo>
                    <a:pt x="4321" y="1"/>
                  </a:moveTo>
                  <a:cubicBezTo>
                    <a:pt x="1933" y="1"/>
                    <a:pt x="0" y="1933"/>
                    <a:pt x="0" y="4321"/>
                  </a:cubicBezTo>
                  <a:cubicBezTo>
                    <a:pt x="0" y="6709"/>
                    <a:pt x="1933" y="8658"/>
                    <a:pt x="4321" y="8658"/>
                  </a:cubicBezTo>
                  <a:cubicBezTo>
                    <a:pt x="6709" y="8658"/>
                    <a:pt x="8657" y="6709"/>
                    <a:pt x="8657" y="4321"/>
                  </a:cubicBezTo>
                  <a:cubicBezTo>
                    <a:pt x="8657" y="1933"/>
                    <a:pt x="6709" y="1"/>
                    <a:pt x="4321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897;p68">
              <a:extLst>
                <a:ext uri="{FF2B5EF4-FFF2-40B4-BE49-F238E27FC236}">
                  <a16:creationId xmlns:a16="http://schemas.microsoft.com/office/drawing/2014/main" id="{B16949E0-7BA4-43D5-A14A-40936F61410B}"/>
                </a:ext>
              </a:extLst>
            </p:cNvPr>
            <p:cNvSpPr/>
            <p:nvPr/>
          </p:nvSpPr>
          <p:spPr>
            <a:xfrm>
              <a:off x="-2697550" y="4852200"/>
              <a:ext cx="97425" cy="113925"/>
            </a:xfrm>
            <a:custGeom>
              <a:avLst/>
              <a:gdLst/>
              <a:ahLst/>
              <a:cxnLst/>
              <a:rect l="l" t="t" r="r" b="b"/>
              <a:pathLst>
                <a:path w="3897" h="4557" extrusionOk="0">
                  <a:moveTo>
                    <a:pt x="1" y="0"/>
                  </a:moveTo>
                  <a:lnTo>
                    <a:pt x="1" y="4556"/>
                  </a:lnTo>
                  <a:lnTo>
                    <a:pt x="3897" y="22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898;p68">
              <a:extLst>
                <a:ext uri="{FF2B5EF4-FFF2-40B4-BE49-F238E27FC236}">
                  <a16:creationId xmlns:a16="http://schemas.microsoft.com/office/drawing/2014/main" id="{644E57BB-58FE-43F4-9C4C-05CF6558C153}"/>
                </a:ext>
              </a:extLst>
            </p:cNvPr>
            <p:cNvSpPr/>
            <p:nvPr/>
          </p:nvSpPr>
          <p:spPr>
            <a:xfrm>
              <a:off x="-2974050" y="5023450"/>
              <a:ext cx="113925" cy="15325"/>
            </a:xfrm>
            <a:custGeom>
              <a:avLst/>
              <a:gdLst/>
              <a:ahLst/>
              <a:cxnLst/>
              <a:rect l="l" t="t" r="r" b="b"/>
              <a:pathLst>
                <a:path w="4557" h="613" extrusionOk="0">
                  <a:moveTo>
                    <a:pt x="0" y="0"/>
                  </a:moveTo>
                  <a:lnTo>
                    <a:pt x="0" y="613"/>
                  </a:lnTo>
                  <a:lnTo>
                    <a:pt x="4556" y="613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899;p68">
              <a:extLst>
                <a:ext uri="{FF2B5EF4-FFF2-40B4-BE49-F238E27FC236}">
                  <a16:creationId xmlns:a16="http://schemas.microsoft.com/office/drawing/2014/main" id="{E0CBED8B-014A-46B2-B337-6763222F5D1E}"/>
                </a:ext>
              </a:extLst>
            </p:cNvPr>
            <p:cNvSpPr/>
            <p:nvPr/>
          </p:nvSpPr>
          <p:spPr>
            <a:xfrm>
              <a:off x="-2974050" y="4988475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0" y="1"/>
                  </a:moveTo>
                  <a:lnTo>
                    <a:pt x="0" y="614"/>
                  </a:lnTo>
                  <a:lnTo>
                    <a:pt x="4556" y="614"/>
                  </a:lnTo>
                  <a:lnTo>
                    <a:pt x="45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900;p68">
              <a:extLst>
                <a:ext uri="{FF2B5EF4-FFF2-40B4-BE49-F238E27FC236}">
                  <a16:creationId xmlns:a16="http://schemas.microsoft.com/office/drawing/2014/main" id="{8F718555-6877-4EBB-B9CE-A4BD7F8F0466}"/>
                </a:ext>
              </a:extLst>
            </p:cNvPr>
            <p:cNvSpPr/>
            <p:nvPr/>
          </p:nvSpPr>
          <p:spPr>
            <a:xfrm>
              <a:off x="-2974050" y="4953925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0" y="0"/>
                  </a:moveTo>
                  <a:lnTo>
                    <a:pt x="0" y="613"/>
                  </a:lnTo>
                  <a:lnTo>
                    <a:pt x="4556" y="613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901;p68">
              <a:extLst>
                <a:ext uri="{FF2B5EF4-FFF2-40B4-BE49-F238E27FC236}">
                  <a16:creationId xmlns:a16="http://schemas.microsoft.com/office/drawing/2014/main" id="{51060A24-DB98-49D2-9A03-6426854AD5E5}"/>
                </a:ext>
              </a:extLst>
            </p:cNvPr>
            <p:cNvSpPr/>
            <p:nvPr/>
          </p:nvSpPr>
          <p:spPr>
            <a:xfrm>
              <a:off x="-2974050" y="4918975"/>
              <a:ext cx="113925" cy="15325"/>
            </a:xfrm>
            <a:custGeom>
              <a:avLst/>
              <a:gdLst/>
              <a:ahLst/>
              <a:cxnLst/>
              <a:rect l="l" t="t" r="r" b="b"/>
              <a:pathLst>
                <a:path w="4557" h="613" extrusionOk="0">
                  <a:moveTo>
                    <a:pt x="0" y="0"/>
                  </a:moveTo>
                  <a:lnTo>
                    <a:pt x="0" y="613"/>
                  </a:lnTo>
                  <a:lnTo>
                    <a:pt x="4556" y="613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902;p68">
              <a:extLst>
                <a:ext uri="{FF2B5EF4-FFF2-40B4-BE49-F238E27FC236}">
                  <a16:creationId xmlns:a16="http://schemas.microsoft.com/office/drawing/2014/main" id="{6DB5AC0E-81BE-43D1-83EE-EB2F1E6BACBF}"/>
                </a:ext>
              </a:extLst>
            </p:cNvPr>
            <p:cNvSpPr/>
            <p:nvPr/>
          </p:nvSpPr>
          <p:spPr>
            <a:xfrm>
              <a:off x="-2974050" y="4884400"/>
              <a:ext cx="113925" cy="14950"/>
            </a:xfrm>
            <a:custGeom>
              <a:avLst/>
              <a:gdLst/>
              <a:ahLst/>
              <a:cxnLst/>
              <a:rect l="l" t="t" r="r" b="b"/>
              <a:pathLst>
                <a:path w="4557" h="598" extrusionOk="0">
                  <a:moveTo>
                    <a:pt x="0" y="1"/>
                  </a:moveTo>
                  <a:lnTo>
                    <a:pt x="0" y="598"/>
                  </a:lnTo>
                  <a:lnTo>
                    <a:pt x="4556" y="598"/>
                  </a:lnTo>
                  <a:lnTo>
                    <a:pt x="455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903;p68">
              <a:extLst>
                <a:ext uri="{FF2B5EF4-FFF2-40B4-BE49-F238E27FC236}">
                  <a16:creationId xmlns:a16="http://schemas.microsoft.com/office/drawing/2014/main" id="{E781A42F-2844-4318-81BB-FFE125C1A58B}"/>
                </a:ext>
              </a:extLst>
            </p:cNvPr>
            <p:cNvSpPr/>
            <p:nvPr/>
          </p:nvSpPr>
          <p:spPr>
            <a:xfrm>
              <a:off x="-2974050" y="4849450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0" y="0"/>
                  </a:moveTo>
                  <a:lnTo>
                    <a:pt x="0" y="613"/>
                  </a:lnTo>
                  <a:lnTo>
                    <a:pt x="4556" y="613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904;p68">
              <a:extLst>
                <a:ext uri="{FF2B5EF4-FFF2-40B4-BE49-F238E27FC236}">
                  <a16:creationId xmlns:a16="http://schemas.microsoft.com/office/drawing/2014/main" id="{7827B054-BDE8-43CF-9169-B2DC76303E96}"/>
                </a:ext>
              </a:extLst>
            </p:cNvPr>
            <p:cNvSpPr/>
            <p:nvPr/>
          </p:nvSpPr>
          <p:spPr>
            <a:xfrm>
              <a:off x="-2974050" y="4814500"/>
              <a:ext cx="113925" cy="15325"/>
            </a:xfrm>
            <a:custGeom>
              <a:avLst/>
              <a:gdLst/>
              <a:ahLst/>
              <a:cxnLst/>
              <a:rect l="l" t="t" r="r" b="b"/>
              <a:pathLst>
                <a:path w="4557" h="613" extrusionOk="0">
                  <a:moveTo>
                    <a:pt x="0" y="0"/>
                  </a:moveTo>
                  <a:lnTo>
                    <a:pt x="0" y="613"/>
                  </a:lnTo>
                  <a:lnTo>
                    <a:pt x="4556" y="613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905;p68">
              <a:extLst>
                <a:ext uri="{FF2B5EF4-FFF2-40B4-BE49-F238E27FC236}">
                  <a16:creationId xmlns:a16="http://schemas.microsoft.com/office/drawing/2014/main" id="{3F29C64A-283F-4026-863B-6BA4ADF3623E}"/>
                </a:ext>
              </a:extLst>
            </p:cNvPr>
            <p:cNvSpPr/>
            <p:nvPr/>
          </p:nvSpPr>
          <p:spPr>
            <a:xfrm>
              <a:off x="-2974050" y="4779925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0" y="0"/>
                  </a:moveTo>
                  <a:lnTo>
                    <a:pt x="0" y="613"/>
                  </a:lnTo>
                  <a:lnTo>
                    <a:pt x="4556" y="613"/>
                  </a:lnTo>
                  <a:lnTo>
                    <a:pt x="4556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906;p68">
              <a:extLst>
                <a:ext uri="{FF2B5EF4-FFF2-40B4-BE49-F238E27FC236}">
                  <a16:creationId xmlns:a16="http://schemas.microsoft.com/office/drawing/2014/main" id="{B30E3EFB-2381-4797-BDEE-251A115A6462}"/>
                </a:ext>
              </a:extLst>
            </p:cNvPr>
            <p:cNvSpPr/>
            <p:nvPr/>
          </p:nvSpPr>
          <p:spPr>
            <a:xfrm>
              <a:off x="-2462675" y="5023450"/>
              <a:ext cx="113925" cy="15325"/>
            </a:xfrm>
            <a:custGeom>
              <a:avLst/>
              <a:gdLst/>
              <a:ahLst/>
              <a:cxnLst/>
              <a:rect l="l" t="t" r="r" b="b"/>
              <a:pathLst>
                <a:path w="4557" h="613" extrusionOk="0">
                  <a:moveTo>
                    <a:pt x="1" y="0"/>
                  </a:moveTo>
                  <a:lnTo>
                    <a:pt x="1" y="613"/>
                  </a:lnTo>
                  <a:lnTo>
                    <a:pt x="4557" y="613"/>
                  </a:lnTo>
                  <a:lnTo>
                    <a:pt x="45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907;p68">
              <a:extLst>
                <a:ext uri="{FF2B5EF4-FFF2-40B4-BE49-F238E27FC236}">
                  <a16:creationId xmlns:a16="http://schemas.microsoft.com/office/drawing/2014/main" id="{E93DB4DA-2423-4D59-BEE5-6A59F25D4F9B}"/>
                </a:ext>
              </a:extLst>
            </p:cNvPr>
            <p:cNvSpPr/>
            <p:nvPr/>
          </p:nvSpPr>
          <p:spPr>
            <a:xfrm>
              <a:off x="-2462675" y="4988475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1" y="1"/>
                  </a:moveTo>
                  <a:lnTo>
                    <a:pt x="1" y="614"/>
                  </a:lnTo>
                  <a:lnTo>
                    <a:pt x="4557" y="614"/>
                  </a:lnTo>
                  <a:lnTo>
                    <a:pt x="455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908;p68">
              <a:extLst>
                <a:ext uri="{FF2B5EF4-FFF2-40B4-BE49-F238E27FC236}">
                  <a16:creationId xmlns:a16="http://schemas.microsoft.com/office/drawing/2014/main" id="{62B8DCB3-7766-4896-B41F-728F545D4184}"/>
                </a:ext>
              </a:extLst>
            </p:cNvPr>
            <p:cNvSpPr/>
            <p:nvPr/>
          </p:nvSpPr>
          <p:spPr>
            <a:xfrm>
              <a:off x="-2462675" y="4953925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1" y="0"/>
                  </a:moveTo>
                  <a:lnTo>
                    <a:pt x="1" y="613"/>
                  </a:lnTo>
                  <a:lnTo>
                    <a:pt x="4557" y="613"/>
                  </a:lnTo>
                  <a:lnTo>
                    <a:pt x="45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909;p68">
              <a:extLst>
                <a:ext uri="{FF2B5EF4-FFF2-40B4-BE49-F238E27FC236}">
                  <a16:creationId xmlns:a16="http://schemas.microsoft.com/office/drawing/2014/main" id="{13804293-611B-4143-AE1A-F0699767B034}"/>
                </a:ext>
              </a:extLst>
            </p:cNvPr>
            <p:cNvSpPr/>
            <p:nvPr/>
          </p:nvSpPr>
          <p:spPr>
            <a:xfrm>
              <a:off x="-2462675" y="4918975"/>
              <a:ext cx="113925" cy="15325"/>
            </a:xfrm>
            <a:custGeom>
              <a:avLst/>
              <a:gdLst/>
              <a:ahLst/>
              <a:cxnLst/>
              <a:rect l="l" t="t" r="r" b="b"/>
              <a:pathLst>
                <a:path w="4557" h="613" extrusionOk="0">
                  <a:moveTo>
                    <a:pt x="1" y="0"/>
                  </a:moveTo>
                  <a:lnTo>
                    <a:pt x="1" y="613"/>
                  </a:lnTo>
                  <a:lnTo>
                    <a:pt x="4557" y="613"/>
                  </a:lnTo>
                  <a:lnTo>
                    <a:pt x="45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910;p68">
              <a:extLst>
                <a:ext uri="{FF2B5EF4-FFF2-40B4-BE49-F238E27FC236}">
                  <a16:creationId xmlns:a16="http://schemas.microsoft.com/office/drawing/2014/main" id="{22C04CA6-0BB1-48FC-98AD-2F0CBCAB8556}"/>
                </a:ext>
              </a:extLst>
            </p:cNvPr>
            <p:cNvSpPr/>
            <p:nvPr/>
          </p:nvSpPr>
          <p:spPr>
            <a:xfrm>
              <a:off x="-2462675" y="4884400"/>
              <a:ext cx="113925" cy="14950"/>
            </a:xfrm>
            <a:custGeom>
              <a:avLst/>
              <a:gdLst/>
              <a:ahLst/>
              <a:cxnLst/>
              <a:rect l="l" t="t" r="r" b="b"/>
              <a:pathLst>
                <a:path w="4557" h="598" extrusionOk="0">
                  <a:moveTo>
                    <a:pt x="1" y="1"/>
                  </a:moveTo>
                  <a:lnTo>
                    <a:pt x="1" y="598"/>
                  </a:lnTo>
                  <a:lnTo>
                    <a:pt x="4557" y="598"/>
                  </a:lnTo>
                  <a:lnTo>
                    <a:pt x="455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911;p68">
              <a:extLst>
                <a:ext uri="{FF2B5EF4-FFF2-40B4-BE49-F238E27FC236}">
                  <a16:creationId xmlns:a16="http://schemas.microsoft.com/office/drawing/2014/main" id="{E1C33DBD-E718-4340-92DA-503472AD9ED6}"/>
                </a:ext>
              </a:extLst>
            </p:cNvPr>
            <p:cNvSpPr/>
            <p:nvPr/>
          </p:nvSpPr>
          <p:spPr>
            <a:xfrm>
              <a:off x="-2462675" y="4849450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1" y="0"/>
                  </a:moveTo>
                  <a:lnTo>
                    <a:pt x="1" y="613"/>
                  </a:lnTo>
                  <a:lnTo>
                    <a:pt x="4557" y="613"/>
                  </a:lnTo>
                  <a:lnTo>
                    <a:pt x="45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912;p68">
              <a:extLst>
                <a:ext uri="{FF2B5EF4-FFF2-40B4-BE49-F238E27FC236}">
                  <a16:creationId xmlns:a16="http://schemas.microsoft.com/office/drawing/2014/main" id="{31DCFE10-B02C-4BAC-9A79-4A1A574F93F2}"/>
                </a:ext>
              </a:extLst>
            </p:cNvPr>
            <p:cNvSpPr/>
            <p:nvPr/>
          </p:nvSpPr>
          <p:spPr>
            <a:xfrm>
              <a:off x="-2462675" y="4814500"/>
              <a:ext cx="113925" cy="15325"/>
            </a:xfrm>
            <a:custGeom>
              <a:avLst/>
              <a:gdLst/>
              <a:ahLst/>
              <a:cxnLst/>
              <a:rect l="l" t="t" r="r" b="b"/>
              <a:pathLst>
                <a:path w="4557" h="613" extrusionOk="0">
                  <a:moveTo>
                    <a:pt x="1" y="0"/>
                  </a:moveTo>
                  <a:lnTo>
                    <a:pt x="1" y="613"/>
                  </a:lnTo>
                  <a:lnTo>
                    <a:pt x="4557" y="613"/>
                  </a:lnTo>
                  <a:lnTo>
                    <a:pt x="45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913;p68">
              <a:extLst>
                <a:ext uri="{FF2B5EF4-FFF2-40B4-BE49-F238E27FC236}">
                  <a16:creationId xmlns:a16="http://schemas.microsoft.com/office/drawing/2014/main" id="{03E1AADB-DAC7-4651-85D6-9D8DFDF39924}"/>
                </a:ext>
              </a:extLst>
            </p:cNvPr>
            <p:cNvSpPr/>
            <p:nvPr/>
          </p:nvSpPr>
          <p:spPr>
            <a:xfrm>
              <a:off x="-2462675" y="4779925"/>
              <a:ext cx="113925" cy="15350"/>
            </a:xfrm>
            <a:custGeom>
              <a:avLst/>
              <a:gdLst/>
              <a:ahLst/>
              <a:cxnLst/>
              <a:rect l="l" t="t" r="r" b="b"/>
              <a:pathLst>
                <a:path w="4557" h="614" extrusionOk="0">
                  <a:moveTo>
                    <a:pt x="1" y="0"/>
                  </a:moveTo>
                  <a:lnTo>
                    <a:pt x="1" y="613"/>
                  </a:lnTo>
                  <a:lnTo>
                    <a:pt x="4557" y="613"/>
                  </a:lnTo>
                  <a:lnTo>
                    <a:pt x="45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914;p68">
              <a:extLst>
                <a:ext uri="{FF2B5EF4-FFF2-40B4-BE49-F238E27FC236}">
                  <a16:creationId xmlns:a16="http://schemas.microsoft.com/office/drawing/2014/main" id="{772D959A-13A4-4C4F-B98C-6450449AF6C7}"/>
                </a:ext>
              </a:extLst>
            </p:cNvPr>
            <p:cNvSpPr/>
            <p:nvPr/>
          </p:nvSpPr>
          <p:spPr>
            <a:xfrm>
              <a:off x="-3209725" y="5165225"/>
              <a:ext cx="1094675" cy="75850"/>
            </a:xfrm>
            <a:custGeom>
              <a:avLst/>
              <a:gdLst/>
              <a:ahLst/>
              <a:cxnLst/>
              <a:rect l="l" t="t" r="r" b="b"/>
              <a:pathLst>
                <a:path w="43787" h="3034" extrusionOk="0">
                  <a:moveTo>
                    <a:pt x="1" y="1"/>
                  </a:moveTo>
                  <a:lnTo>
                    <a:pt x="1" y="127"/>
                  </a:lnTo>
                  <a:cubicBezTo>
                    <a:pt x="1" y="771"/>
                    <a:pt x="205" y="1352"/>
                    <a:pt x="550" y="1823"/>
                  </a:cubicBezTo>
                  <a:cubicBezTo>
                    <a:pt x="1069" y="2546"/>
                    <a:pt x="1933" y="3033"/>
                    <a:pt x="2891" y="3033"/>
                  </a:cubicBezTo>
                  <a:lnTo>
                    <a:pt x="40896" y="3033"/>
                  </a:lnTo>
                  <a:cubicBezTo>
                    <a:pt x="41854" y="3033"/>
                    <a:pt x="42719" y="2546"/>
                    <a:pt x="43237" y="1823"/>
                  </a:cubicBezTo>
                  <a:cubicBezTo>
                    <a:pt x="43583" y="1352"/>
                    <a:pt x="43787" y="771"/>
                    <a:pt x="43787" y="127"/>
                  </a:cubicBezTo>
                  <a:lnTo>
                    <a:pt x="43787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915;p68">
              <a:extLst>
                <a:ext uri="{FF2B5EF4-FFF2-40B4-BE49-F238E27FC236}">
                  <a16:creationId xmlns:a16="http://schemas.microsoft.com/office/drawing/2014/main" id="{5EF005F0-09BD-443B-8641-F6FDD60AAF20}"/>
                </a:ext>
              </a:extLst>
            </p:cNvPr>
            <p:cNvSpPr/>
            <p:nvPr/>
          </p:nvSpPr>
          <p:spPr>
            <a:xfrm>
              <a:off x="-2785125" y="5165225"/>
              <a:ext cx="240775" cy="11025"/>
            </a:xfrm>
            <a:custGeom>
              <a:avLst/>
              <a:gdLst/>
              <a:ahLst/>
              <a:cxnLst/>
              <a:rect l="l" t="t" r="r" b="b"/>
              <a:pathLst>
                <a:path w="9631" h="441" extrusionOk="0">
                  <a:moveTo>
                    <a:pt x="0" y="1"/>
                  </a:moveTo>
                  <a:lnTo>
                    <a:pt x="0" y="32"/>
                  </a:lnTo>
                  <a:cubicBezTo>
                    <a:pt x="0" y="268"/>
                    <a:pt x="157" y="441"/>
                    <a:pt x="346" y="441"/>
                  </a:cubicBezTo>
                  <a:lnTo>
                    <a:pt x="9285" y="441"/>
                  </a:lnTo>
                  <a:cubicBezTo>
                    <a:pt x="9474" y="441"/>
                    <a:pt x="9631" y="268"/>
                    <a:pt x="9631" y="32"/>
                  </a:cubicBezTo>
                  <a:lnTo>
                    <a:pt x="96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916;p68">
              <a:extLst>
                <a:ext uri="{FF2B5EF4-FFF2-40B4-BE49-F238E27FC236}">
                  <a16:creationId xmlns:a16="http://schemas.microsoft.com/office/drawing/2014/main" id="{D908829E-751C-403A-8983-8C97C8C02091}"/>
                </a:ext>
              </a:extLst>
            </p:cNvPr>
            <p:cNvSpPr/>
            <p:nvPr/>
          </p:nvSpPr>
          <p:spPr>
            <a:xfrm>
              <a:off x="-2289850" y="5180550"/>
              <a:ext cx="66800" cy="9050"/>
            </a:xfrm>
            <a:custGeom>
              <a:avLst/>
              <a:gdLst/>
              <a:ahLst/>
              <a:cxnLst/>
              <a:rect l="l" t="t" r="r" b="b"/>
              <a:pathLst>
                <a:path w="2672" h="362" extrusionOk="0">
                  <a:moveTo>
                    <a:pt x="173" y="1"/>
                  </a:moveTo>
                  <a:cubicBezTo>
                    <a:pt x="79" y="1"/>
                    <a:pt x="1" y="95"/>
                    <a:pt x="1" y="189"/>
                  </a:cubicBezTo>
                  <a:cubicBezTo>
                    <a:pt x="1" y="283"/>
                    <a:pt x="79" y="362"/>
                    <a:pt x="173" y="362"/>
                  </a:cubicBezTo>
                  <a:lnTo>
                    <a:pt x="2483" y="362"/>
                  </a:lnTo>
                  <a:cubicBezTo>
                    <a:pt x="2593" y="362"/>
                    <a:pt x="2671" y="283"/>
                    <a:pt x="2671" y="189"/>
                  </a:cubicBezTo>
                  <a:cubicBezTo>
                    <a:pt x="2671" y="95"/>
                    <a:pt x="2577" y="1"/>
                    <a:pt x="2483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917;p68">
              <a:extLst>
                <a:ext uri="{FF2B5EF4-FFF2-40B4-BE49-F238E27FC236}">
                  <a16:creationId xmlns:a16="http://schemas.microsoft.com/office/drawing/2014/main" id="{212E4676-8976-477A-AF2E-DAAD4E11F9EF}"/>
                </a:ext>
              </a:extLst>
            </p:cNvPr>
            <p:cNvSpPr/>
            <p:nvPr/>
          </p:nvSpPr>
          <p:spPr>
            <a:xfrm>
              <a:off x="-3195975" y="5210800"/>
              <a:ext cx="1067175" cy="30275"/>
            </a:xfrm>
            <a:custGeom>
              <a:avLst/>
              <a:gdLst/>
              <a:ahLst/>
              <a:cxnLst/>
              <a:rect l="l" t="t" r="r" b="b"/>
              <a:pathLst>
                <a:path w="42687" h="1211" extrusionOk="0">
                  <a:moveTo>
                    <a:pt x="0" y="0"/>
                  </a:moveTo>
                  <a:cubicBezTo>
                    <a:pt x="519" y="723"/>
                    <a:pt x="1383" y="1210"/>
                    <a:pt x="2341" y="1210"/>
                  </a:cubicBezTo>
                  <a:lnTo>
                    <a:pt x="40346" y="1210"/>
                  </a:lnTo>
                  <a:cubicBezTo>
                    <a:pt x="41304" y="1210"/>
                    <a:pt x="42169" y="723"/>
                    <a:pt x="42687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918;p68">
              <a:extLst>
                <a:ext uri="{FF2B5EF4-FFF2-40B4-BE49-F238E27FC236}">
                  <a16:creationId xmlns:a16="http://schemas.microsoft.com/office/drawing/2014/main" id="{2448FDB9-C298-4C1D-AA76-C38425B1B236}"/>
                </a:ext>
              </a:extLst>
            </p:cNvPr>
            <p:cNvSpPr/>
            <p:nvPr/>
          </p:nvSpPr>
          <p:spPr>
            <a:xfrm>
              <a:off x="-2316550" y="46770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2" y="0"/>
                  </a:moveTo>
                  <a:cubicBezTo>
                    <a:pt x="110" y="0"/>
                    <a:pt x="0" y="110"/>
                    <a:pt x="0" y="252"/>
                  </a:cubicBezTo>
                  <a:cubicBezTo>
                    <a:pt x="0" y="393"/>
                    <a:pt x="110" y="503"/>
                    <a:pt x="252" y="503"/>
                  </a:cubicBezTo>
                  <a:cubicBezTo>
                    <a:pt x="393" y="503"/>
                    <a:pt x="503" y="393"/>
                    <a:pt x="503" y="252"/>
                  </a:cubicBezTo>
                  <a:cubicBezTo>
                    <a:pt x="503" y="110"/>
                    <a:pt x="393" y="0"/>
                    <a:pt x="252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919;p68">
              <a:extLst>
                <a:ext uri="{FF2B5EF4-FFF2-40B4-BE49-F238E27FC236}">
                  <a16:creationId xmlns:a16="http://schemas.microsoft.com/office/drawing/2014/main" id="{631438AC-9976-4962-8488-E404E0AD63EE}"/>
                </a:ext>
              </a:extLst>
            </p:cNvPr>
            <p:cNvSpPr/>
            <p:nvPr/>
          </p:nvSpPr>
          <p:spPr>
            <a:xfrm>
              <a:off x="-2296125" y="46770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2" y="0"/>
                  </a:moveTo>
                  <a:cubicBezTo>
                    <a:pt x="110" y="0"/>
                    <a:pt x="0" y="110"/>
                    <a:pt x="0" y="252"/>
                  </a:cubicBezTo>
                  <a:cubicBezTo>
                    <a:pt x="0" y="393"/>
                    <a:pt x="110" y="503"/>
                    <a:pt x="252" y="503"/>
                  </a:cubicBezTo>
                  <a:cubicBezTo>
                    <a:pt x="393" y="503"/>
                    <a:pt x="503" y="393"/>
                    <a:pt x="503" y="252"/>
                  </a:cubicBezTo>
                  <a:cubicBezTo>
                    <a:pt x="503" y="110"/>
                    <a:pt x="393" y="0"/>
                    <a:pt x="252" y="0"/>
                  </a:cubicBez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920;p68">
              <a:extLst>
                <a:ext uri="{FF2B5EF4-FFF2-40B4-BE49-F238E27FC236}">
                  <a16:creationId xmlns:a16="http://schemas.microsoft.com/office/drawing/2014/main" id="{D5E87728-8866-4185-B6BB-7BD159F9F07E}"/>
                </a:ext>
              </a:extLst>
            </p:cNvPr>
            <p:cNvSpPr/>
            <p:nvPr/>
          </p:nvSpPr>
          <p:spPr>
            <a:xfrm>
              <a:off x="-2276875" y="4677025"/>
              <a:ext cx="12575" cy="12575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0"/>
                  </a:moveTo>
                  <a:cubicBezTo>
                    <a:pt x="110" y="0"/>
                    <a:pt x="0" y="110"/>
                    <a:pt x="0" y="252"/>
                  </a:cubicBezTo>
                  <a:cubicBezTo>
                    <a:pt x="0" y="393"/>
                    <a:pt x="110" y="503"/>
                    <a:pt x="251" y="503"/>
                  </a:cubicBezTo>
                  <a:cubicBezTo>
                    <a:pt x="393" y="503"/>
                    <a:pt x="503" y="393"/>
                    <a:pt x="503" y="252"/>
                  </a:cubicBezTo>
                  <a:cubicBezTo>
                    <a:pt x="503" y="110"/>
                    <a:pt x="393" y="0"/>
                    <a:pt x="251" y="0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921;p68">
              <a:extLst>
                <a:ext uri="{FF2B5EF4-FFF2-40B4-BE49-F238E27FC236}">
                  <a16:creationId xmlns:a16="http://schemas.microsoft.com/office/drawing/2014/main" id="{257A41B5-5385-47D5-8631-127C574C2945}"/>
                </a:ext>
              </a:extLst>
            </p:cNvPr>
            <p:cNvSpPr/>
            <p:nvPr/>
          </p:nvSpPr>
          <p:spPr>
            <a:xfrm>
              <a:off x="-2893150" y="4671525"/>
              <a:ext cx="450150" cy="13375"/>
            </a:xfrm>
            <a:custGeom>
              <a:avLst/>
              <a:gdLst/>
              <a:ahLst/>
              <a:cxnLst/>
              <a:rect l="l" t="t" r="r" b="b"/>
              <a:pathLst>
                <a:path w="18006" h="535" extrusionOk="0">
                  <a:moveTo>
                    <a:pt x="268" y="0"/>
                  </a:moveTo>
                  <a:cubicBezTo>
                    <a:pt x="126" y="0"/>
                    <a:pt x="1" y="126"/>
                    <a:pt x="1" y="267"/>
                  </a:cubicBezTo>
                  <a:cubicBezTo>
                    <a:pt x="1" y="424"/>
                    <a:pt x="126" y="534"/>
                    <a:pt x="268" y="534"/>
                  </a:cubicBezTo>
                  <a:lnTo>
                    <a:pt x="17738" y="534"/>
                  </a:lnTo>
                  <a:cubicBezTo>
                    <a:pt x="17880" y="534"/>
                    <a:pt x="18005" y="424"/>
                    <a:pt x="18005" y="267"/>
                  </a:cubicBezTo>
                  <a:cubicBezTo>
                    <a:pt x="18005" y="126"/>
                    <a:pt x="17880" y="0"/>
                    <a:pt x="17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922;p68">
              <a:extLst>
                <a:ext uri="{FF2B5EF4-FFF2-40B4-BE49-F238E27FC236}">
                  <a16:creationId xmlns:a16="http://schemas.microsoft.com/office/drawing/2014/main" id="{1F9037BC-166B-4C55-8CBF-6C5B7249D1CF}"/>
                </a:ext>
              </a:extLst>
            </p:cNvPr>
            <p:cNvSpPr/>
            <p:nvPr/>
          </p:nvSpPr>
          <p:spPr>
            <a:xfrm>
              <a:off x="-3014525" y="4670350"/>
              <a:ext cx="14175" cy="16125"/>
            </a:xfrm>
            <a:custGeom>
              <a:avLst/>
              <a:gdLst/>
              <a:ahLst/>
              <a:cxnLst/>
              <a:rect l="l" t="t" r="r" b="b"/>
              <a:pathLst>
                <a:path w="567" h="645" extrusionOk="0">
                  <a:moveTo>
                    <a:pt x="567" y="0"/>
                  </a:moveTo>
                  <a:lnTo>
                    <a:pt x="284" y="157"/>
                  </a:lnTo>
                  <a:lnTo>
                    <a:pt x="1" y="314"/>
                  </a:lnTo>
                  <a:lnTo>
                    <a:pt x="284" y="487"/>
                  </a:lnTo>
                  <a:lnTo>
                    <a:pt x="567" y="644"/>
                  </a:lnTo>
                  <a:lnTo>
                    <a:pt x="567" y="314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923;p68">
              <a:extLst>
                <a:ext uri="{FF2B5EF4-FFF2-40B4-BE49-F238E27FC236}">
                  <a16:creationId xmlns:a16="http://schemas.microsoft.com/office/drawing/2014/main" id="{89E9775C-A5A1-410E-BFA5-A43ED6086AFA}"/>
                </a:ext>
              </a:extLst>
            </p:cNvPr>
            <p:cNvSpPr/>
            <p:nvPr/>
          </p:nvSpPr>
          <p:spPr>
            <a:xfrm>
              <a:off x="-2977975" y="4670350"/>
              <a:ext cx="14150" cy="16125"/>
            </a:xfrm>
            <a:custGeom>
              <a:avLst/>
              <a:gdLst/>
              <a:ahLst/>
              <a:cxnLst/>
              <a:rect l="l" t="t" r="r" b="b"/>
              <a:pathLst>
                <a:path w="566" h="645" extrusionOk="0">
                  <a:moveTo>
                    <a:pt x="0" y="0"/>
                  </a:moveTo>
                  <a:lnTo>
                    <a:pt x="0" y="314"/>
                  </a:lnTo>
                  <a:lnTo>
                    <a:pt x="0" y="644"/>
                  </a:lnTo>
                  <a:lnTo>
                    <a:pt x="283" y="487"/>
                  </a:lnTo>
                  <a:lnTo>
                    <a:pt x="566" y="314"/>
                  </a:lnTo>
                  <a:lnTo>
                    <a:pt x="283" y="1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924;p68">
              <a:extLst>
                <a:ext uri="{FF2B5EF4-FFF2-40B4-BE49-F238E27FC236}">
                  <a16:creationId xmlns:a16="http://schemas.microsoft.com/office/drawing/2014/main" id="{5D27AC94-B92A-47C9-821C-19A56A9855D4}"/>
                </a:ext>
              </a:extLst>
            </p:cNvPr>
            <p:cNvSpPr/>
            <p:nvPr/>
          </p:nvSpPr>
          <p:spPr>
            <a:xfrm>
              <a:off x="-3078150" y="4651875"/>
              <a:ext cx="831525" cy="10250"/>
            </a:xfrm>
            <a:custGeom>
              <a:avLst/>
              <a:gdLst/>
              <a:ahLst/>
              <a:cxnLst/>
              <a:rect l="l" t="t" r="r" b="b"/>
              <a:pathLst>
                <a:path w="33261" h="410" extrusionOk="0">
                  <a:moveTo>
                    <a:pt x="771" y="1"/>
                  </a:moveTo>
                  <a:cubicBezTo>
                    <a:pt x="456" y="1"/>
                    <a:pt x="174" y="158"/>
                    <a:pt x="1" y="409"/>
                  </a:cubicBezTo>
                  <a:lnTo>
                    <a:pt x="33261" y="409"/>
                  </a:lnTo>
                  <a:cubicBezTo>
                    <a:pt x="33088" y="158"/>
                    <a:pt x="32805" y="1"/>
                    <a:pt x="3249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925;p68">
              <a:extLst>
                <a:ext uri="{FF2B5EF4-FFF2-40B4-BE49-F238E27FC236}">
                  <a16:creationId xmlns:a16="http://schemas.microsoft.com/office/drawing/2014/main" id="{649F1FF9-6966-463C-A594-62877796655C}"/>
                </a:ext>
              </a:extLst>
            </p:cNvPr>
            <p:cNvSpPr/>
            <p:nvPr/>
          </p:nvSpPr>
          <p:spPr>
            <a:xfrm>
              <a:off x="-3252525" y="5320775"/>
              <a:ext cx="474100" cy="97025"/>
            </a:xfrm>
            <a:custGeom>
              <a:avLst/>
              <a:gdLst/>
              <a:ahLst/>
              <a:cxnLst/>
              <a:rect l="l" t="t" r="r" b="b"/>
              <a:pathLst>
                <a:path w="18964" h="3881" extrusionOk="0">
                  <a:moveTo>
                    <a:pt x="346" y="0"/>
                  </a:moveTo>
                  <a:cubicBezTo>
                    <a:pt x="110" y="95"/>
                    <a:pt x="0" y="409"/>
                    <a:pt x="173" y="629"/>
                  </a:cubicBezTo>
                  <a:lnTo>
                    <a:pt x="1917" y="2923"/>
                  </a:lnTo>
                  <a:cubicBezTo>
                    <a:pt x="2388" y="3535"/>
                    <a:pt x="3095" y="3881"/>
                    <a:pt x="3865" y="3881"/>
                  </a:cubicBezTo>
                  <a:lnTo>
                    <a:pt x="18413" y="3881"/>
                  </a:lnTo>
                  <a:cubicBezTo>
                    <a:pt x="18775" y="3881"/>
                    <a:pt x="18963" y="3457"/>
                    <a:pt x="18728" y="3190"/>
                  </a:cubicBezTo>
                  <a:lnTo>
                    <a:pt x="15868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926;p68">
              <a:extLst>
                <a:ext uri="{FF2B5EF4-FFF2-40B4-BE49-F238E27FC236}">
                  <a16:creationId xmlns:a16="http://schemas.microsoft.com/office/drawing/2014/main" id="{61C7DB24-F704-4F33-BD74-91DE4F39DDED}"/>
                </a:ext>
              </a:extLst>
            </p:cNvPr>
            <p:cNvSpPr/>
            <p:nvPr/>
          </p:nvSpPr>
          <p:spPr>
            <a:xfrm>
              <a:off x="-3260400" y="5235550"/>
              <a:ext cx="430125" cy="164975"/>
            </a:xfrm>
            <a:custGeom>
              <a:avLst/>
              <a:gdLst/>
              <a:ahLst/>
              <a:cxnLst/>
              <a:rect l="l" t="t" r="r" b="b"/>
              <a:pathLst>
                <a:path w="17205" h="6599" extrusionOk="0">
                  <a:moveTo>
                    <a:pt x="2075" y="0"/>
                  </a:moveTo>
                  <a:cubicBezTo>
                    <a:pt x="2075" y="0"/>
                    <a:pt x="1" y="236"/>
                    <a:pt x="504" y="2090"/>
                  </a:cubicBezTo>
                  <a:cubicBezTo>
                    <a:pt x="708" y="2828"/>
                    <a:pt x="3112" y="5326"/>
                    <a:pt x="3630" y="5860"/>
                  </a:cubicBezTo>
                  <a:cubicBezTo>
                    <a:pt x="3960" y="6284"/>
                    <a:pt x="4494" y="6567"/>
                    <a:pt x="5091" y="6583"/>
                  </a:cubicBezTo>
                  <a:cubicBezTo>
                    <a:pt x="5091" y="6583"/>
                    <a:pt x="5107" y="6599"/>
                    <a:pt x="5107" y="6599"/>
                  </a:cubicBezTo>
                  <a:lnTo>
                    <a:pt x="16937" y="6599"/>
                  </a:lnTo>
                  <a:cubicBezTo>
                    <a:pt x="17079" y="6599"/>
                    <a:pt x="17204" y="6473"/>
                    <a:pt x="17204" y="6316"/>
                  </a:cubicBezTo>
                  <a:cubicBezTo>
                    <a:pt x="17204" y="6174"/>
                    <a:pt x="17079" y="6049"/>
                    <a:pt x="16937" y="6049"/>
                  </a:cubicBezTo>
                  <a:lnTo>
                    <a:pt x="5138" y="6049"/>
                  </a:lnTo>
                  <a:cubicBezTo>
                    <a:pt x="4384" y="6049"/>
                    <a:pt x="3756" y="5420"/>
                    <a:pt x="3756" y="4666"/>
                  </a:cubicBezTo>
                  <a:cubicBezTo>
                    <a:pt x="3756" y="3896"/>
                    <a:pt x="4384" y="3284"/>
                    <a:pt x="5138" y="3284"/>
                  </a:cubicBezTo>
                  <a:lnTo>
                    <a:pt x="16937" y="3284"/>
                  </a:lnTo>
                  <a:cubicBezTo>
                    <a:pt x="17079" y="3284"/>
                    <a:pt x="17204" y="3158"/>
                    <a:pt x="17204" y="3001"/>
                  </a:cubicBezTo>
                  <a:cubicBezTo>
                    <a:pt x="17204" y="2859"/>
                    <a:pt x="17079" y="2734"/>
                    <a:pt x="16937" y="2734"/>
                  </a:cubicBezTo>
                  <a:lnTo>
                    <a:pt x="16906" y="2734"/>
                  </a:lnTo>
                  <a:lnTo>
                    <a:pt x="16953" y="2639"/>
                  </a:lnTo>
                  <a:lnTo>
                    <a:pt x="12004" y="0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927;p68">
              <a:extLst>
                <a:ext uri="{FF2B5EF4-FFF2-40B4-BE49-F238E27FC236}">
                  <a16:creationId xmlns:a16="http://schemas.microsoft.com/office/drawing/2014/main" id="{B7CD27F9-E913-4A6F-8AAC-402F0FA0CCBF}"/>
                </a:ext>
              </a:extLst>
            </p:cNvPr>
            <p:cNvSpPr/>
            <p:nvPr/>
          </p:nvSpPr>
          <p:spPr>
            <a:xfrm>
              <a:off x="-3165350" y="5310950"/>
              <a:ext cx="335075" cy="25950"/>
            </a:xfrm>
            <a:custGeom>
              <a:avLst/>
              <a:gdLst/>
              <a:ahLst/>
              <a:cxnLst/>
              <a:rect l="l" t="t" r="r" b="b"/>
              <a:pathLst>
                <a:path w="13403" h="1038" extrusionOk="0">
                  <a:moveTo>
                    <a:pt x="1336" y="1"/>
                  </a:moveTo>
                  <a:cubicBezTo>
                    <a:pt x="696" y="1"/>
                    <a:pt x="164" y="436"/>
                    <a:pt x="3" y="1028"/>
                  </a:cubicBezTo>
                  <a:lnTo>
                    <a:pt x="3" y="1028"/>
                  </a:lnTo>
                  <a:cubicBezTo>
                    <a:pt x="8" y="1021"/>
                    <a:pt x="17" y="1018"/>
                    <a:pt x="17" y="1006"/>
                  </a:cubicBezTo>
                  <a:cubicBezTo>
                    <a:pt x="252" y="566"/>
                    <a:pt x="708" y="283"/>
                    <a:pt x="1211" y="268"/>
                  </a:cubicBezTo>
                  <a:cubicBezTo>
                    <a:pt x="1242" y="252"/>
                    <a:pt x="1289" y="252"/>
                    <a:pt x="1336" y="252"/>
                  </a:cubicBezTo>
                  <a:lnTo>
                    <a:pt x="13135" y="252"/>
                  </a:lnTo>
                  <a:cubicBezTo>
                    <a:pt x="13277" y="252"/>
                    <a:pt x="13402" y="142"/>
                    <a:pt x="13402" y="1"/>
                  </a:cubicBezTo>
                  <a:close/>
                  <a:moveTo>
                    <a:pt x="3" y="1028"/>
                  </a:moveTo>
                  <a:cubicBezTo>
                    <a:pt x="2" y="1031"/>
                    <a:pt x="1" y="1033"/>
                    <a:pt x="1" y="1037"/>
                  </a:cubicBezTo>
                  <a:cubicBezTo>
                    <a:pt x="2" y="1034"/>
                    <a:pt x="3" y="1031"/>
                    <a:pt x="3" y="102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928;p68">
              <a:extLst>
                <a:ext uri="{FF2B5EF4-FFF2-40B4-BE49-F238E27FC236}">
                  <a16:creationId xmlns:a16="http://schemas.microsoft.com/office/drawing/2014/main" id="{054EC25C-377D-4252-A4E3-CE82BA5B17E5}"/>
                </a:ext>
              </a:extLst>
            </p:cNvPr>
            <p:cNvSpPr/>
            <p:nvPr/>
          </p:nvSpPr>
          <p:spPr>
            <a:xfrm>
              <a:off x="-3170050" y="5317625"/>
              <a:ext cx="333100" cy="69150"/>
            </a:xfrm>
            <a:custGeom>
              <a:avLst/>
              <a:gdLst/>
              <a:ahLst/>
              <a:cxnLst/>
              <a:rect l="l" t="t" r="r" b="b"/>
              <a:pathLst>
                <a:path w="13324" h="2766" extrusionOk="0">
                  <a:moveTo>
                    <a:pt x="1430" y="1"/>
                  </a:moveTo>
                  <a:cubicBezTo>
                    <a:pt x="912" y="1"/>
                    <a:pt x="440" y="283"/>
                    <a:pt x="205" y="739"/>
                  </a:cubicBezTo>
                  <a:cubicBezTo>
                    <a:pt x="0" y="1132"/>
                    <a:pt x="0" y="1619"/>
                    <a:pt x="205" y="2012"/>
                  </a:cubicBezTo>
                  <a:cubicBezTo>
                    <a:pt x="440" y="2467"/>
                    <a:pt x="912" y="2766"/>
                    <a:pt x="1430" y="2766"/>
                  </a:cubicBezTo>
                  <a:lnTo>
                    <a:pt x="13323" y="2766"/>
                  </a:lnTo>
                  <a:lnTo>
                    <a:pt x="133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929;p68">
              <a:extLst>
                <a:ext uri="{FF2B5EF4-FFF2-40B4-BE49-F238E27FC236}">
                  <a16:creationId xmlns:a16="http://schemas.microsoft.com/office/drawing/2014/main" id="{BD2A5F01-49A4-4B2C-B7B2-1C18678456AC}"/>
                </a:ext>
              </a:extLst>
            </p:cNvPr>
            <p:cNvSpPr/>
            <p:nvPr/>
          </p:nvSpPr>
          <p:spPr>
            <a:xfrm>
              <a:off x="-3132750" y="5333725"/>
              <a:ext cx="295800" cy="4750"/>
            </a:xfrm>
            <a:custGeom>
              <a:avLst/>
              <a:gdLst/>
              <a:ahLst/>
              <a:cxnLst/>
              <a:rect l="l" t="t" r="r" b="b"/>
              <a:pathLst>
                <a:path w="11832" h="190" extrusionOk="0">
                  <a:moveTo>
                    <a:pt x="95" y="1"/>
                  </a:moveTo>
                  <a:cubicBezTo>
                    <a:pt x="32" y="1"/>
                    <a:pt x="1" y="48"/>
                    <a:pt x="1" y="95"/>
                  </a:cubicBezTo>
                  <a:cubicBezTo>
                    <a:pt x="1" y="142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930;p68">
              <a:extLst>
                <a:ext uri="{FF2B5EF4-FFF2-40B4-BE49-F238E27FC236}">
                  <a16:creationId xmlns:a16="http://schemas.microsoft.com/office/drawing/2014/main" id="{48DF7F0D-85C5-4936-8182-B73F9B83F7FD}"/>
                </a:ext>
              </a:extLst>
            </p:cNvPr>
            <p:cNvSpPr/>
            <p:nvPr/>
          </p:nvSpPr>
          <p:spPr>
            <a:xfrm>
              <a:off x="-3132750" y="5349825"/>
              <a:ext cx="295800" cy="4750"/>
            </a:xfrm>
            <a:custGeom>
              <a:avLst/>
              <a:gdLst/>
              <a:ahLst/>
              <a:cxnLst/>
              <a:rect l="l" t="t" r="r" b="b"/>
              <a:pathLst>
                <a:path w="11832" h="190" extrusionOk="0">
                  <a:moveTo>
                    <a:pt x="95" y="1"/>
                  </a:moveTo>
                  <a:cubicBezTo>
                    <a:pt x="32" y="1"/>
                    <a:pt x="1" y="32"/>
                    <a:pt x="1" y="95"/>
                  </a:cubicBezTo>
                  <a:cubicBezTo>
                    <a:pt x="1" y="142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931;p68">
              <a:extLst>
                <a:ext uri="{FF2B5EF4-FFF2-40B4-BE49-F238E27FC236}">
                  <a16:creationId xmlns:a16="http://schemas.microsoft.com/office/drawing/2014/main" id="{3FBD95E4-2917-4551-A081-39737DFB4525}"/>
                </a:ext>
              </a:extLst>
            </p:cNvPr>
            <p:cNvSpPr/>
            <p:nvPr/>
          </p:nvSpPr>
          <p:spPr>
            <a:xfrm>
              <a:off x="-3132750" y="5365550"/>
              <a:ext cx="295800" cy="4725"/>
            </a:xfrm>
            <a:custGeom>
              <a:avLst/>
              <a:gdLst/>
              <a:ahLst/>
              <a:cxnLst/>
              <a:rect l="l" t="t" r="r" b="b"/>
              <a:pathLst>
                <a:path w="11832" h="189" extrusionOk="0">
                  <a:moveTo>
                    <a:pt x="95" y="0"/>
                  </a:moveTo>
                  <a:cubicBezTo>
                    <a:pt x="32" y="0"/>
                    <a:pt x="1" y="47"/>
                    <a:pt x="1" y="95"/>
                  </a:cubicBezTo>
                  <a:cubicBezTo>
                    <a:pt x="1" y="157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932;p68">
              <a:extLst>
                <a:ext uri="{FF2B5EF4-FFF2-40B4-BE49-F238E27FC236}">
                  <a16:creationId xmlns:a16="http://schemas.microsoft.com/office/drawing/2014/main" id="{A1CF4F32-3780-4B04-BBCB-EC48F42DA5F6}"/>
                </a:ext>
              </a:extLst>
            </p:cNvPr>
            <p:cNvSpPr/>
            <p:nvPr/>
          </p:nvSpPr>
          <p:spPr>
            <a:xfrm>
              <a:off x="-3260775" y="5138125"/>
              <a:ext cx="430500" cy="165775"/>
            </a:xfrm>
            <a:custGeom>
              <a:avLst/>
              <a:gdLst/>
              <a:ahLst/>
              <a:cxnLst/>
              <a:rect l="l" t="t" r="r" b="b"/>
              <a:pathLst>
                <a:path w="17220" h="6631" extrusionOk="0">
                  <a:moveTo>
                    <a:pt x="2058" y="1"/>
                  </a:moveTo>
                  <a:cubicBezTo>
                    <a:pt x="2074" y="1"/>
                    <a:pt x="0" y="252"/>
                    <a:pt x="487" y="2106"/>
                  </a:cubicBezTo>
                  <a:cubicBezTo>
                    <a:pt x="707" y="2876"/>
                    <a:pt x="3331" y="5578"/>
                    <a:pt x="3677" y="5924"/>
                  </a:cubicBezTo>
                  <a:cubicBezTo>
                    <a:pt x="4022" y="6332"/>
                    <a:pt x="4525" y="6615"/>
                    <a:pt x="5106" y="6631"/>
                  </a:cubicBezTo>
                  <a:lnTo>
                    <a:pt x="16952" y="6631"/>
                  </a:lnTo>
                  <a:cubicBezTo>
                    <a:pt x="17094" y="6631"/>
                    <a:pt x="17219" y="6505"/>
                    <a:pt x="17219" y="6348"/>
                  </a:cubicBezTo>
                  <a:cubicBezTo>
                    <a:pt x="17219" y="6207"/>
                    <a:pt x="17094" y="6081"/>
                    <a:pt x="16952" y="6081"/>
                  </a:cubicBezTo>
                  <a:lnTo>
                    <a:pt x="5153" y="6081"/>
                  </a:lnTo>
                  <a:cubicBezTo>
                    <a:pt x="4399" y="6081"/>
                    <a:pt x="3771" y="5452"/>
                    <a:pt x="3771" y="4698"/>
                  </a:cubicBezTo>
                  <a:cubicBezTo>
                    <a:pt x="3771" y="3928"/>
                    <a:pt x="4399" y="3316"/>
                    <a:pt x="5153" y="3316"/>
                  </a:cubicBezTo>
                  <a:lnTo>
                    <a:pt x="16952" y="3316"/>
                  </a:lnTo>
                  <a:cubicBezTo>
                    <a:pt x="17094" y="3316"/>
                    <a:pt x="17219" y="3190"/>
                    <a:pt x="17219" y="3033"/>
                  </a:cubicBezTo>
                  <a:cubicBezTo>
                    <a:pt x="17219" y="2892"/>
                    <a:pt x="17094" y="2766"/>
                    <a:pt x="16952" y="2766"/>
                  </a:cubicBezTo>
                  <a:lnTo>
                    <a:pt x="16889" y="2766"/>
                  </a:lnTo>
                  <a:lnTo>
                    <a:pt x="16952" y="2640"/>
                  </a:lnTo>
                  <a:lnTo>
                    <a:pt x="12003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933;p68">
              <a:extLst>
                <a:ext uri="{FF2B5EF4-FFF2-40B4-BE49-F238E27FC236}">
                  <a16:creationId xmlns:a16="http://schemas.microsoft.com/office/drawing/2014/main" id="{EC2C0E63-45DD-4940-B139-086CDF2E7DB1}"/>
                </a:ext>
              </a:extLst>
            </p:cNvPr>
            <p:cNvSpPr/>
            <p:nvPr/>
          </p:nvSpPr>
          <p:spPr>
            <a:xfrm>
              <a:off x="-3165350" y="5214325"/>
              <a:ext cx="335075" cy="25950"/>
            </a:xfrm>
            <a:custGeom>
              <a:avLst/>
              <a:gdLst/>
              <a:ahLst/>
              <a:cxnLst/>
              <a:rect l="l" t="t" r="r" b="b"/>
              <a:pathLst>
                <a:path w="13403" h="1038" extrusionOk="0">
                  <a:moveTo>
                    <a:pt x="1336" y="1"/>
                  </a:moveTo>
                  <a:cubicBezTo>
                    <a:pt x="696" y="1"/>
                    <a:pt x="164" y="436"/>
                    <a:pt x="3" y="1028"/>
                  </a:cubicBezTo>
                  <a:lnTo>
                    <a:pt x="3" y="1028"/>
                  </a:lnTo>
                  <a:cubicBezTo>
                    <a:pt x="8" y="1021"/>
                    <a:pt x="17" y="1018"/>
                    <a:pt x="17" y="1006"/>
                  </a:cubicBezTo>
                  <a:cubicBezTo>
                    <a:pt x="252" y="566"/>
                    <a:pt x="708" y="268"/>
                    <a:pt x="1226" y="268"/>
                  </a:cubicBezTo>
                  <a:cubicBezTo>
                    <a:pt x="1258" y="268"/>
                    <a:pt x="1305" y="252"/>
                    <a:pt x="1336" y="252"/>
                  </a:cubicBezTo>
                  <a:lnTo>
                    <a:pt x="13135" y="252"/>
                  </a:lnTo>
                  <a:cubicBezTo>
                    <a:pt x="13277" y="252"/>
                    <a:pt x="13402" y="142"/>
                    <a:pt x="13402" y="1"/>
                  </a:cubicBezTo>
                  <a:close/>
                  <a:moveTo>
                    <a:pt x="3" y="1028"/>
                  </a:moveTo>
                  <a:cubicBezTo>
                    <a:pt x="2" y="1031"/>
                    <a:pt x="1" y="1034"/>
                    <a:pt x="1" y="1038"/>
                  </a:cubicBezTo>
                  <a:cubicBezTo>
                    <a:pt x="2" y="1034"/>
                    <a:pt x="3" y="1031"/>
                    <a:pt x="3" y="1028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934;p68">
              <a:extLst>
                <a:ext uri="{FF2B5EF4-FFF2-40B4-BE49-F238E27FC236}">
                  <a16:creationId xmlns:a16="http://schemas.microsoft.com/office/drawing/2014/main" id="{D18E8ED9-CA58-4C4F-8EBA-C71439478162}"/>
                </a:ext>
              </a:extLst>
            </p:cNvPr>
            <p:cNvSpPr/>
            <p:nvPr/>
          </p:nvSpPr>
          <p:spPr>
            <a:xfrm>
              <a:off x="-3170050" y="5221000"/>
              <a:ext cx="333100" cy="69150"/>
            </a:xfrm>
            <a:custGeom>
              <a:avLst/>
              <a:gdLst/>
              <a:ahLst/>
              <a:cxnLst/>
              <a:rect l="l" t="t" r="r" b="b"/>
              <a:pathLst>
                <a:path w="13324" h="2766" extrusionOk="0">
                  <a:moveTo>
                    <a:pt x="1430" y="1"/>
                  </a:moveTo>
                  <a:cubicBezTo>
                    <a:pt x="912" y="1"/>
                    <a:pt x="440" y="284"/>
                    <a:pt x="205" y="739"/>
                  </a:cubicBezTo>
                  <a:cubicBezTo>
                    <a:pt x="0" y="1148"/>
                    <a:pt x="0" y="1619"/>
                    <a:pt x="205" y="2012"/>
                  </a:cubicBezTo>
                  <a:cubicBezTo>
                    <a:pt x="440" y="2483"/>
                    <a:pt x="912" y="2766"/>
                    <a:pt x="1430" y="2766"/>
                  </a:cubicBezTo>
                  <a:lnTo>
                    <a:pt x="13323" y="2766"/>
                  </a:lnTo>
                  <a:lnTo>
                    <a:pt x="133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935;p68">
              <a:extLst>
                <a:ext uri="{FF2B5EF4-FFF2-40B4-BE49-F238E27FC236}">
                  <a16:creationId xmlns:a16="http://schemas.microsoft.com/office/drawing/2014/main" id="{30A3D317-E371-4E17-A653-9169971EB991}"/>
                </a:ext>
              </a:extLst>
            </p:cNvPr>
            <p:cNvSpPr/>
            <p:nvPr/>
          </p:nvSpPr>
          <p:spPr>
            <a:xfrm>
              <a:off x="-3132750" y="5237100"/>
              <a:ext cx="295800" cy="4750"/>
            </a:xfrm>
            <a:custGeom>
              <a:avLst/>
              <a:gdLst/>
              <a:ahLst/>
              <a:cxnLst/>
              <a:rect l="l" t="t" r="r" b="b"/>
              <a:pathLst>
                <a:path w="11832" h="190" extrusionOk="0">
                  <a:moveTo>
                    <a:pt x="95" y="1"/>
                  </a:moveTo>
                  <a:cubicBezTo>
                    <a:pt x="32" y="1"/>
                    <a:pt x="1" y="48"/>
                    <a:pt x="1" y="95"/>
                  </a:cubicBezTo>
                  <a:cubicBezTo>
                    <a:pt x="1" y="142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936;p68">
              <a:extLst>
                <a:ext uri="{FF2B5EF4-FFF2-40B4-BE49-F238E27FC236}">
                  <a16:creationId xmlns:a16="http://schemas.microsoft.com/office/drawing/2014/main" id="{9CDCDE78-9442-4B73-A7DD-78BA1C99228D}"/>
                </a:ext>
              </a:extLst>
            </p:cNvPr>
            <p:cNvSpPr/>
            <p:nvPr/>
          </p:nvSpPr>
          <p:spPr>
            <a:xfrm>
              <a:off x="-3132750" y="5253225"/>
              <a:ext cx="295800" cy="4725"/>
            </a:xfrm>
            <a:custGeom>
              <a:avLst/>
              <a:gdLst/>
              <a:ahLst/>
              <a:cxnLst/>
              <a:rect l="l" t="t" r="r" b="b"/>
              <a:pathLst>
                <a:path w="11832" h="189" extrusionOk="0">
                  <a:moveTo>
                    <a:pt x="95" y="0"/>
                  </a:moveTo>
                  <a:cubicBezTo>
                    <a:pt x="32" y="0"/>
                    <a:pt x="1" y="47"/>
                    <a:pt x="1" y="94"/>
                  </a:cubicBezTo>
                  <a:cubicBezTo>
                    <a:pt x="1" y="141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937;p68">
              <a:extLst>
                <a:ext uri="{FF2B5EF4-FFF2-40B4-BE49-F238E27FC236}">
                  <a16:creationId xmlns:a16="http://schemas.microsoft.com/office/drawing/2014/main" id="{599F9681-F892-4B6C-B6D7-3391B73A91BE}"/>
                </a:ext>
              </a:extLst>
            </p:cNvPr>
            <p:cNvSpPr/>
            <p:nvPr/>
          </p:nvSpPr>
          <p:spPr>
            <a:xfrm>
              <a:off x="-3132750" y="5268925"/>
              <a:ext cx="295800" cy="4750"/>
            </a:xfrm>
            <a:custGeom>
              <a:avLst/>
              <a:gdLst/>
              <a:ahLst/>
              <a:cxnLst/>
              <a:rect l="l" t="t" r="r" b="b"/>
              <a:pathLst>
                <a:path w="11832" h="190" extrusionOk="0">
                  <a:moveTo>
                    <a:pt x="95" y="0"/>
                  </a:moveTo>
                  <a:cubicBezTo>
                    <a:pt x="32" y="0"/>
                    <a:pt x="1" y="48"/>
                    <a:pt x="1" y="95"/>
                  </a:cubicBezTo>
                  <a:cubicBezTo>
                    <a:pt x="1" y="158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938;p68">
              <a:extLst>
                <a:ext uri="{FF2B5EF4-FFF2-40B4-BE49-F238E27FC236}">
                  <a16:creationId xmlns:a16="http://schemas.microsoft.com/office/drawing/2014/main" id="{0BDDC0AF-67BD-47B8-B7E6-B8F4C1A8907F}"/>
                </a:ext>
              </a:extLst>
            </p:cNvPr>
            <p:cNvSpPr/>
            <p:nvPr/>
          </p:nvSpPr>
          <p:spPr>
            <a:xfrm>
              <a:off x="-3170050" y="5124375"/>
              <a:ext cx="333100" cy="69150"/>
            </a:xfrm>
            <a:custGeom>
              <a:avLst/>
              <a:gdLst/>
              <a:ahLst/>
              <a:cxnLst/>
              <a:rect l="l" t="t" r="r" b="b"/>
              <a:pathLst>
                <a:path w="13324" h="2766" extrusionOk="0">
                  <a:moveTo>
                    <a:pt x="1430" y="1"/>
                  </a:moveTo>
                  <a:cubicBezTo>
                    <a:pt x="912" y="1"/>
                    <a:pt x="440" y="284"/>
                    <a:pt x="205" y="739"/>
                  </a:cubicBezTo>
                  <a:cubicBezTo>
                    <a:pt x="0" y="1148"/>
                    <a:pt x="0" y="1619"/>
                    <a:pt x="205" y="2028"/>
                  </a:cubicBezTo>
                  <a:cubicBezTo>
                    <a:pt x="440" y="2483"/>
                    <a:pt x="912" y="2766"/>
                    <a:pt x="1430" y="2766"/>
                  </a:cubicBezTo>
                  <a:lnTo>
                    <a:pt x="13323" y="2766"/>
                  </a:lnTo>
                  <a:lnTo>
                    <a:pt x="133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939;p68">
              <a:extLst>
                <a:ext uri="{FF2B5EF4-FFF2-40B4-BE49-F238E27FC236}">
                  <a16:creationId xmlns:a16="http://schemas.microsoft.com/office/drawing/2014/main" id="{865CC2DD-9D23-4149-B17E-BEC9BFE01C3B}"/>
                </a:ext>
              </a:extLst>
            </p:cNvPr>
            <p:cNvSpPr/>
            <p:nvPr/>
          </p:nvSpPr>
          <p:spPr>
            <a:xfrm>
              <a:off x="-3256850" y="5045825"/>
              <a:ext cx="426575" cy="161450"/>
            </a:xfrm>
            <a:custGeom>
              <a:avLst/>
              <a:gdLst/>
              <a:ahLst/>
              <a:cxnLst/>
              <a:rect l="l" t="t" r="r" b="b"/>
              <a:pathLst>
                <a:path w="17063" h="6458" extrusionOk="0">
                  <a:moveTo>
                    <a:pt x="2074" y="1"/>
                  </a:moveTo>
                  <a:cubicBezTo>
                    <a:pt x="2074" y="16"/>
                    <a:pt x="0" y="252"/>
                    <a:pt x="503" y="2106"/>
                  </a:cubicBezTo>
                  <a:cubicBezTo>
                    <a:pt x="644" y="2624"/>
                    <a:pt x="1886" y="4023"/>
                    <a:pt x="2781" y="4981"/>
                  </a:cubicBezTo>
                  <a:cubicBezTo>
                    <a:pt x="2797" y="4997"/>
                    <a:pt x="2797" y="4997"/>
                    <a:pt x="2813" y="5012"/>
                  </a:cubicBezTo>
                  <a:cubicBezTo>
                    <a:pt x="2828" y="5028"/>
                    <a:pt x="2828" y="5044"/>
                    <a:pt x="2844" y="5044"/>
                  </a:cubicBezTo>
                  <a:cubicBezTo>
                    <a:pt x="3127" y="5342"/>
                    <a:pt x="3362" y="5594"/>
                    <a:pt x="3520" y="5767"/>
                  </a:cubicBezTo>
                  <a:lnTo>
                    <a:pt x="3535" y="5767"/>
                  </a:lnTo>
                  <a:cubicBezTo>
                    <a:pt x="3630" y="5877"/>
                    <a:pt x="3692" y="5939"/>
                    <a:pt x="3708" y="5955"/>
                  </a:cubicBezTo>
                  <a:lnTo>
                    <a:pt x="3724" y="5971"/>
                  </a:lnTo>
                  <a:cubicBezTo>
                    <a:pt x="4038" y="6254"/>
                    <a:pt x="4478" y="6442"/>
                    <a:pt x="4949" y="6458"/>
                  </a:cubicBezTo>
                  <a:lnTo>
                    <a:pt x="16780" y="6458"/>
                  </a:lnTo>
                  <a:cubicBezTo>
                    <a:pt x="16937" y="6458"/>
                    <a:pt x="17062" y="6332"/>
                    <a:pt x="17062" y="6175"/>
                  </a:cubicBezTo>
                  <a:cubicBezTo>
                    <a:pt x="17062" y="6034"/>
                    <a:pt x="16937" y="5908"/>
                    <a:pt x="16780" y="5908"/>
                  </a:cubicBezTo>
                  <a:lnTo>
                    <a:pt x="4996" y="5908"/>
                  </a:lnTo>
                  <a:cubicBezTo>
                    <a:pt x="4415" y="5908"/>
                    <a:pt x="3912" y="5531"/>
                    <a:pt x="3708" y="5012"/>
                  </a:cubicBezTo>
                  <a:cubicBezTo>
                    <a:pt x="3645" y="4855"/>
                    <a:pt x="3614" y="4698"/>
                    <a:pt x="3614" y="4525"/>
                  </a:cubicBezTo>
                  <a:cubicBezTo>
                    <a:pt x="3614" y="4384"/>
                    <a:pt x="3630" y="4258"/>
                    <a:pt x="3677" y="4133"/>
                  </a:cubicBezTo>
                  <a:cubicBezTo>
                    <a:pt x="3849" y="3551"/>
                    <a:pt x="4368" y="3143"/>
                    <a:pt x="4996" y="3143"/>
                  </a:cubicBezTo>
                  <a:lnTo>
                    <a:pt x="16795" y="3143"/>
                  </a:lnTo>
                  <a:cubicBezTo>
                    <a:pt x="16937" y="3143"/>
                    <a:pt x="17062" y="3017"/>
                    <a:pt x="17062" y="2876"/>
                  </a:cubicBezTo>
                  <a:lnTo>
                    <a:pt x="17062" y="2860"/>
                  </a:lnTo>
                  <a:cubicBezTo>
                    <a:pt x="17062" y="2782"/>
                    <a:pt x="17015" y="2703"/>
                    <a:pt x="16952" y="2640"/>
                  </a:cubicBezTo>
                  <a:cubicBezTo>
                    <a:pt x="16921" y="2624"/>
                    <a:pt x="16905" y="2609"/>
                    <a:pt x="16874" y="2609"/>
                  </a:cubicBezTo>
                  <a:lnTo>
                    <a:pt x="16874" y="2593"/>
                  </a:lnTo>
                  <a:lnTo>
                    <a:pt x="12003" y="1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940;p68">
              <a:extLst>
                <a:ext uri="{FF2B5EF4-FFF2-40B4-BE49-F238E27FC236}">
                  <a16:creationId xmlns:a16="http://schemas.microsoft.com/office/drawing/2014/main" id="{8BD95D35-103E-4100-997B-1F066197078E}"/>
                </a:ext>
              </a:extLst>
            </p:cNvPr>
            <p:cNvSpPr/>
            <p:nvPr/>
          </p:nvSpPr>
          <p:spPr>
            <a:xfrm>
              <a:off x="-3166525" y="5117700"/>
              <a:ext cx="336250" cy="36950"/>
            </a:xfrm>
            <a:custGeom>
              <a:avLst/>
              <a:gdLst/>
              <a:ahLst/>
              <a:cxnLst/>
              <a:rect l="l" t="t" r="r" b="b"/>
              <a:pathLst>
                <a:path w="13450" h="1478" extrusionOk="0">
                  <a:moveTo>
                    <a:pt x="1399" y="1"/>
                  </a:moveTo>
                  <a:cubicBezTo>
                    <a:pt x="629" y="1"/>
                    <a:pt x="1" y="629"/>
                    <a:pt x="1" y="1383"/>
                  </a:cubicBezTo>
                  <a:cubicBezTo>
                    <a:pt x="1" y="1415"/>
                    <a:pt x="17" y="1446"/>
                    <a:pt x="17" y="1462"/>
                  </a:cubicBezTo>
                  <a:cubicBezTo>
                    <a:pt x="17" y="1478"/>
                    <a:pt x="17" y="1478"/>
                    <a:pt x="17" y="1478"/>
                  </a:cubicBezTo>
                  <a:cubicBezTo>
                    <a:pt x="17" y="1399"/>
                    <a:pt x="32" y="1321"/>
                    <a:pt x="64" y="1258"/>
                  </a:cubicBezTo>
                  <a:cubicBezTo>
                    <a:pt x="236" y="676"/>
                    <a:pt x="771" y="268"/>
                    <a:pt x="1399" y="268"/>
                  </a:cubicBezTo>
                  <a:lnTo>
                    <a:pt x="13182" y="268"/>
                  </a:lnTo>
                  <a:cubicBezTo>
                    <a:pt x="13324" y="268"/>
                    <a:pt x="13449" y="142"/>
                    <a:pt x="13449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941;p68">
              <a:extLst>
                <a:ext uri="{FF2B5EF4-FFF2-40B4-BE49-F238E27FC236}">
                  <a16:creationId xmlns:a16="http://schemas.microsoft.com/office/drawing/2014/main" id="{F14B7450-36C3-4F38-9E04-A5A2EC898134}"/>
                </a:ext>
              </a:extLst>
            </p:cNvPr>
            <p:cNvSpPr/>
            <p:nvPr/>
          </p:nvSpPr>
          <p:spPr>
            <a:xfrm>
              <a:off x="-3132750" y="5140500"/>
              <a:ext cx="295800" cy="4725"/>
            </a:xfrm>
            <a:custGeom>
              <a:avLst/>
              <a:gdLst/>
              <a:ahLst/>
              <a:cxnLst/>
              <a:rect l="l" t="t" r="r" b="b"/>
              <a:pathLst>
                <a:path w="11832" h="189" extrusionOk="0">
                  <a:moveTo>
                    <a:pt x="95" y="0"/>
                  </a:moveTo>
                  <a:cubicBezTo>
                    <a:pt x="32" y="0"/>
                    <a:pt x="1" y="47"/>
                    <a:pt x="1" y="94"/>
                  </a:cubicBezTo>
                  <a:cubicBezTo>
                    <a:pt x="1" y="141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942;p68">
              <a:extLst>
                <a:ext uri="{FF2B5EF4-FFF2-40B4-BE49-F238E27FC236}">
                  <a16:creationId xmlns:a16="http://schemas.microsoft.com/office/drawing/2014/main" id="{66398457-2B8D-4B6C-AD8C-B6161AB3B20B}"/>
                </a:ext>
              </a:extLst>
            </p:cNvPr>
            <p:cNvSpPr/>
            <p:nvPr/>
          </p:nvSpPr>
          <p:spPr>
            <a:xfrm>
              <a:off x="-3132750" y="5156600"/>
              <a:ext cx="295800" cy="4725"/>
            </a:xfrm>
            <a:custGeom>
              <a:avLst/>
              <a:gdLst/>
              <a:ahLst/>
              <a:cxnLst/>
              <a:rect l="l" t="t" r="r" b="b"/>
              <a:pathLst>
                <a:path w="11832" h="189" extrusionOk="0">
                  <a:moveTo>
                    <a:pt x="95" y="0"/>
                  </a:moveTo>
                  <a:cubicBezTo>
                    <a:pt x="32" y="0"/>
                    <a:pt x="1" y="47"/>
                    <a:pt x="1" y="94"/>
                  </a:cubicBezTo>
                  <a:cubicBezTo>
                    <a:pt x="1" y="142"/>
                    <a:pt x="32" y="189"/>
                    <a:pt x="95" y="189"/>
                  </a:cubicBezTo>
                  <a:lnTo>
                    <a:pt x="11831" y="189"/>
                  </a:lnTo>
                  <a:lnTo>
                    <a:pt x="118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943;p68">
              <a:extLst>
                <a:ext uri="{FF2B5EF4-FFF2-40B4-BE49-F238E27FC236}">
                  <a16:creationId xmlns:a16="http://schemas.microsoft.com/office/drawing/2014/main" id="{F07C1AC6-8C48-40B8-84CF-2783D84CBB49}"/>
                </a:ext>
              </a:extLst>
            </p:cNvPr>
            <p:cNvSpPr/>
            <p:nvPr/>
          </p:nvSpPr>
          <p:spPr>
            <a:xfrm>
              <a:off x="-3132750" y="5172700"/>
              <a:ext cx="295800" cy="4350"/>
            </a:xfrm>
            <a:custGeom>
              <a:avLst/>
              <a:gdLst/>
              <a:ahLst/>
              <a:cxnLst/>
              <a:rect l="l" t="t" r="r" b="b"/>
              <a:pathLst>
                <a:path w="11832" h="174" extrusionOk="0">
                  <a:moveTo>
                    <a:pt x="95" y="0"/>
                  </a:moveTo>
                  <a:cubicBezTo>
                    <a:pt x="32" y="0"/>
                    <a:pt x="1" y="32"/>
                    <a:pt x="1" y="95"/>
                  </a:cubicBezTo>
                  <a:cubicBezTo>
                    <a:pt x="1" y="142"/>
                    <a:pt x="32" y="173"/>
                    <a:pt x="95" y="173"/>
                  </a:cubicBezTo>
                  <a:lnTo>
                    <a:pt x="11831" y="173"/>
                  </a:lnTo>
                  <a:lnTo>
                    <a:pt x="118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944;p68">
              <a:extLst>
                <a:ext uri="{FF2B5EF4-FFF2-40B4-BE49-F238E27FC236}">
                  <a16:creationId xmlns:a16="http://schemas.microsoft.com/office/drawing/2014/main" id="{73BB5A8F-C7B9-42FE-AF4D-801D39B1CB60}"/>
                </a:ext>
              </a:extLst>
            </p:cNvPr>
            <p:cNvSpPr/>
            <p:nvPr/>
          </p:nvSpPr>
          <p:spPr>
            <a:xfrm>
              <a:off x="-3176725" y="4942150"/>
              <a:ext cx="283200" cy="165225"/>
            </a:xfrm>
            <a:custGeom>
              <a:avLst/>
              <a:gdLst/>
              <a:ahLst/>
              <a:cxnLst/>
              <a:rect l="l" t="t" r="r" b="b"/>
              <a:pathLst>
                <a:path w="11328" h="6609" extrusionOk="0">
                  <a:moveTo>
                    <a:pt x="0" y="0"/>
                  </a:moveTo>
                  <a:lnTo>
                    <a:pt x="0" y="5766"/>
                  </a:lnTo>
                  <a:cubicBezTo>
                    <a:pt x="1900" y="6326"/>
                    <a:pt x="3796" y="6608"/>
                    <a:pt x="5690" y="6608"/>
                  </a:cubicBezTo>
                  <a:cubicBezTo>
                    <a:pt x="7570" y="6608"/>
                    <a:pt x="9449" y="6330"/>
                    <a:pt x="11328" y="5766"/>
                  </a:cubicBezTo>
                  <a:lnTo>
                    <a:pt x="11328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945;p68">
              <a:extLst>
                <a:ext uri="{FF2B5EF4-FFF2-40B4-BE49-F238E27FC236}">
                  <a16:creationId xmlns:a16="http://schemas.microsoft.com/office/drawing/2014/main" id="{7FB7E135-24E4-4890-9F0C-1CF924C96DDA}"/>
                </a:ext>
              </a:extLst>
            </p:cNvPr>
            <p:cNvSpPr/>
            <p:nvPr/>
          </p:nvSpPr>
          <p:spPr>
            <a:xfrm>
              <a:off x="-3294175" y="4854150"/>
              <a:ext cx="518875" cy="126900"/>
            </a:xfrm>
            <a:custGeom>
              <a:avLst/>
              <a:gdLst/>
              <a:ahLst/>
              <a:cxnLst/>
              <a:rect l="l" t="t" r="r" b="b"/>
              <a:pathLst>
                <a:path w="20755" h="5076" extrusionOk="0">
                  <a:moveTo>
                    <a:pt x="10606" y="1"/>
                  </a:moveTo>
                  <a:lnTo>
                    <a:pt x="1" y="2860"/>
                  </a:lnTo>
                  <a:lnTo>
                    <a:pt x="10606" y="5075"/>
                  </a:lnTo>
                  <a:lnTo>
                    <a:pt x="20755" y="2860"/>
                  </a:lnTo>
                  <a:lnTo>
                    <a:pt x="10606" y="1"/>
                  </a:ln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946;p68">
              <a:extLst>
                <a:ext uri="{FF2B5EF4-FFF2-40B4-BE49-F238E27FC236}">
                  <a16:creationId xmlns:a16="http://schemas.microsoft.com/office/drawing/2014/main" id="{C651AAAB-C6DA-4A5F-ADCF-F98F0D47A905}"/>
                </a:ext>
              </a:extLst>
            </p:cNvPr>
            <p:cNvSpPr/>
            <p:nvPr/>
          </p:nvSpPr>
          <p:spPr>
            <a:xfrm>
              <a:off x="-3038075" y="4912200"/>
              <a:ext cx="163025" cy="202775"/>
            </a:xfrm>
            <a:custGeom>
              <a:avLst/>
              <a:gdLst/>
              <a:ahLst/>
              <a:cxnLst/>
              <a:rect l="l" t="t" r="r" b="b"/>
              <a:pathLst>
                <a:path w="6521" h="8111" extrusionOk="0">
                  <a:moveTo>
                    <a:pt x="117" y="1"/>
                  </a:moveTo>
                  <a:cubicBezTo>
                    <a:pt x="63" y="1"/>
                    <a:pt x="14" y="44"/>
                    <a:pt x="0" y="98"/>
                  </a:cubicBezTo>
                  <a:cubicBezTo>
                    <a:pt x="0" y="161"/>
                    <a:pt x="32" y="224"/>
                    <a:pt x="95" y="224"/>
                  </a:cubicBezTo>
                  <a:lnTo>
                    <a:pt x="6300" y="1528"/>
                  </a:lnTo>
                  <a:lnTo>
                    <a:pt x="6300" y="8001"/>
                  </a:lnTo>
                  <a:cubicBezTo>
                    <a:pt x="6300" y="8064"/>
                    <a:pt x="6347" y="8111"/>
                    <a:pt x="6410" y="8111"/>
                  </a:cubicBezTo>
                  <a:cubicBezTo>
                    <a:pt x="6473" y="8111"/>
                    <a:pt x="6520" y="8064"/>
                    <a:pt x="6520" y="8001"/>
                  </a:cubicBezTo>
                  <a:lnTo>
                    <a:pt x="6520" y="1434"/>
                  </a:lnTo>
                  <a:cubicBezTo>
                    <a:pt x="6520" y="1387"/>
                    <a:pt x="6489" y="1339"/>
                    <a:pt x="6426" y="1324"/>
                  </a:cubicBezTo>
                  <a:lnTo>
                    <a:pt x="142" y="4"/>
                  </a:lnTo>
                  <a:cubicBezTo>
                    <a:pt x="133" y="2"/>
                    <a:pt x="125" y="1"/>
                    <a:pt x="117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947;p68">
              <a:extLst>
                <a:ext uri="{FF2B5EF4-FFF2-40B4-BE49-F238E27FC236}">
                  <a16:creationId xmlns:a16="http://schemas.microsoft.com/office/drawing/2014/main" id="{C7B610CE-1840-4A82-9DC5-1C2513AE1CB4}"/>
                </a:ext>
              </a:extLst>
            </p:cNvPr>
            <p:cNvSpPr/>
            <p:nvPr/>
          </p:nvSpPr>
          <p:spPr>
            <a:xfrm>
              <a:off x="-3058500" y="4906400"/>
              <a:ext cx="49500" cy="17700"/>
            </a:xfrm>
            <a:custGeom>
              <a:avLst/>
              <a:gdLst/>
              <a:ahLst/>
              <a:cxnLst/>
              <a:rect l="l" t="t" r="r" b="b"/>
              <a:pathLst>
                <a:path w="1980" h="708" extrusionOk="0">
                  <a:moveTo>
                    <a:pt x="990" y="0"/>
                  </a:moveTo>
                  <a:cubicBezTo>
                    <a:pt x="440" y="0"/>
                    <a:pt x="0" y="157"/>
                    <a:pt x="0" y="346"/>
                  </a:cubicBezTo>
                  <a:cubicBezTo>
                    <a:pt x="0" y="550"/>
                    <a:pt x="440" y="707"/>
                    <a:pt x="990" y="707"/>
                  </a:cubicBezTo>
                  <a:cubicBezTo>
                    <a:pt x="1540" y="707"/>
                    <a:pt x="1980" y="550"/>
                    <a:pt x="1980" y="346"/>
                  </a:cubicBezTo>
                  <a:cubicBezTo>
                    <a:pt x="1980" y="157"/>
                    <a:pt x="1540" y="0"/>
                    <a:pt x="990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948;p68">
              <a:extLst>
                <a:ext uri="{FF2B5EF4-FFF2-40B4-BE49-F238E27FC236}">
                  <a16:creationId xmlns:a16="http://schemas.microsoft.com/office/drawing/2014/main" id="{B0133CC2-7054-4AA8-B57B-D8454C02E506}"/>
                </a:ext>
              </a:extLst>
            </p:cNvPr>
            <p:cNvSpPr/>
            <p:nvPr/>
          </p:nvSpPr>
          <p:spPr>
            <a:xfrm>
              <a:off x="-2900600" y="5110925"/>
              <a:ext cx="45175" cy="61800"/>
            </a:xfrm>
            <a:custGeom>
              <a:avLst/>
              <a:gdLst/>
              <a:ahLst/>
              <a:cxnLst/>
              <a:rect l="l" t="t" r="r" b="b"/>
              <a:pathLst>
                <a:path w="1807" h="2472" extrusionOk="0">
                  <a:moveTo>
                    <a:pt x="903" y="1"/>
                  </a:moveTo>
                  <a:cubicBezTo>
                    <a:pt x="805" y="1"/>
                    <a:pt x="707" y="60"/>
                    <a:pt x="676" y="178"/>
                  </a:cubicBezTo>
                  <a:lnTo>
                    <a:pt x="16" y="2173"/>
                  </a:lnTo>
                  <a:cubicBezTo>
                    <a:pt x="0" y="2204"/>
                    <a:pt x="16" y="2267"/>
                    <a:pt x="63" y="2283"/>
                  </a:cubicBezTo>
                  <a:cubicBezTo>
                    <a:pt x="173" y="2330"/>
                    <a:pt x="267" y="2361"/>
                    <a:pt x="361" y="2393"/>
                  </a:cubicBezTo>
                  <a:cubicBezTo>
                    <a:pt x="409" y="2408"/>
                    <a:pt x="471" y="2424"/>
                    <a:pt x="519" y="2424"/>
                  </a:cubicBezTo>
                  <a:cubicBezTo>
                    <a:pt x="660" y="2456"/>
                    <a:pt x="801" y="2471"/>
                    <a:pt x="943" y="2471"/>
                  </a:cubicBezTo>
                  <a:lnTo>
                    <a:pt x="1084" y="2471"/>
                  </a:lnTo>
                  <a:cubicBezTo>
                    <a:pt x="1178" y="2456"/>
                    <a:pt x="1288" y="2440"/>
                    <a:pt x="1398" y="2408"/>
                  </a:cubicBezTo>
                  <a:cubicBezTo>
                    <a:pt x="1445" y="2393"/>
                    <a:pt x="1493" y="2377"/>
                    <a:pt x="1540" y="2361"/>
                  </a:cubicBezTo>
                  <a:cubicBezTo>
                    <a:pt x="1603" y="2346"/>
                    <a:pt x="1665" y="2314"/>
                    <a:pt x="1744" y="2283"/>
                  </a:cubicBezTo>
                  <a:cubicBezTo>
                    <a:pt x="1775" y="2267"/>
                    <a:pt x="1807" y="2204"/>
                    <a:pt x="1791" y="2173"/>
                  </a:cubicBezTo>
                  <a:lnTo>
                    <a:pt x="1131" y="178"/>
                  </a:lnTo>
                  <a:cubicBezTo>
                    <a:pt x="1100" y="60"/>
                    <a:pt x="1002" y="1"/>
                    <a:pt x="903" y="1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949;p68">
              <a:extLst>
                <a:ext uri="{FF2B5EF4-FFF2-40B4-BE49-F238E27FC236}">
                  <a16:creationId xmlns:a16="http://schemas.microsoft.com/office/drawing/2014/main" id="{565AF1D7-1D5F-4EE4-AF7A-D691951B19EE}"/>
                </a:ext>
              </a:extLst>
            </p:cNvPr>
            <p:cNvSpPr/>
            <p:nvPr/>
          </p:nvSpPr>
          <p:spPr>
            <a:xfrm>
              <a:off x="-2891575" y="5159350"/>
              <a:ext cx="3950" cy="12575"/>
            </a:xfrm>
            <a:custGeom>
              <a:avLst/>
              <a:gdLst/>
              <a:ahLst/>
              <a:cxnLst/>
              <a:rect l="l" t="t" r="r" b="b"/>
              <a:pathLst>
                <a:path w="158" h="503" extrusionOk="0">
                  <a:moveTo>
                    <a:pt x="110" y="0"/>
                  </a:moveTo>
                  <a:lnTo>
                    <a:pt x="0" y="456"/>
                  </a:lnTo>
                  <a:cubicBezTo>
                    <a:pt x="48" y="471"/>
                    <a:pt x="95" y="487"/>
                    <a:pt x="158" y="503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950;p68">
              <a:extLst>
                <a:ext uri="{FF2B5EF4-FFF2-40B4-BE49-F238E27FC236}">
                  <a16:creationId xmlns:a16="http://schemas.microsoft.com/office/drawing/2014/main" id="{A4067C57-EF49-4FAC-B294-70F9A1F2B3DF}"/>
                </a:ext>
              </a:extLst>
            </p:cNvPr>
            <p:cNvSpPr/>
            <p:nvPr/>
          </p:nvSpPr>
          <p:spPr>
            <a:xfrm>
              <a:off x="-2868400" y="5145600"/>
              <a:ext cx="6300" cy="25550"/>
            </a:xfrm>
            <a:custGeom>
              <a:avLst/>
              <a:gdLst/>
              <a:ahLst/>
              <a:cxnLst/>
              <a:rect l="l" t="t" r="r" b="b"/>
              <a:pathLst>
                <a:path w="252" h="1022" extrusionOk="0">
                  <a:moveTo>
                    <a:pt x="0" y="0"/>
                  </a:moveTo>
                  <a:lnTo>
                    <a:pt x="110" y="1021"/>
                  </a:lnTo>
                  <a:cubicBezTo>
                    <a:pt x="157" y="1006"/>
                    <a:pt x="205" y="990"/>
                    <a:pt x="252" y="97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951;p68">
              <a:extLst>
                <a:ext uri="{FF2B5EF4-FFF2-40B4-BE49-F238E27FC236}">
                  <a16:creationId xmlns:a16="http://schemas.microsoft.com/office/drawing/2014/main" id="{17C79744-C048-4EAF-BF9B-E8FEE45C6417}"/>
                </a:ext>
              </a:extLst>
            </p:cNvPr>
            <p:cNvSpPr/>
            <p:nvPr/>
          </p:nvSpPr>
          <p:spPr>
            <a:xfrm>
              <a:off x="-2877050" y="5157375"/>
              <a:ext cx="3175" cy="15350"/>
            </a:xfrm>
            <a:custGeom>
              <a:avLst/>
              <a:gdLst/>
              <a:ahLst/>
              <a:cxnLst/>
              <a:rect l="l" t="t" r="r" b="b"/>
              <a:pathLst>
                <a:path w="127" h="614" extrusionOk="0">
                  <a:moveTo>
                    <a:pt x="32" y="1"/>
                  </a:moveTo>
                  <a:lnTo>
                    <a:pt x="1" y="613"/>
                  </a:lnTo>
                  <a:lnTo>
                    <a:pt x="126" y="613"/>
                  </a:lnTo>
                  <a:lnTo>
                    <a:pt x="32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952;p68">
              <a:extLst>
                <a:ext uri="{FF2B5EF4-FFF2-40B4-BE49-F238E27FC236}">
                  <a16:creationId xmlns:a16="http://schemas.microsoft.com/office/drawing/2014/main" id="{3214D34B-DAC3-4D86-8AB9-D399F468535C}"/>
                </a:ext>
              </a:extLst>
            </p:cNvPr>
            <p:cNvSpPr/>
            <p:nvPr/>
          </p:nvSpPr>
          <p:spPr>
            <a:xfrm>
              <a:off x="-2887250" y="5105150"/>
              <a:ext cx="18075" cy="18475"/>
            </a:xfrm>
            <a:custGeom>
              <a:avLst/>
              <a:gdLst/>
              <a:ahLst/>
              <a:cxnLst/>
              <a:rect l="l" t="t" r="r" b="b"/>
              <a:pathLst>
                <a:path w="723" h="739" extrusionOk="0">
                  <a:moveTo>
                    <a:pt x="362" y="0"/>
                  </a:moveTo>
                  <a:cubicBezTo>
                    <a:pt x="173" y="0"/>
                    <a:pt x="0" y="173"/>
                    <a:pt x="0" y="361"/>
                  </a:cubicBezTo>
                  <a:cubicBezTo>
                    <a:pt x="0" y="566"/>
                    <a:pt x="173" y="738"/>
                    <a:pt x="362" y="738"/>
                  </a:cubicBezTo>
                  <a:cubicBezTo>
                    <a:pt x="566" y="738"/>
                    <a:pt x="723" y="566"/>
                    <a:pt x="723" y="361"/>
                  </a:cubicBezTo>
                  <a:cubicBezTo>
                    <a:pt x="723" y="173"/>
                    <a:pt x="566" y="0"/>
                    <a:pt x="362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953;p68">
              <a:extLst>
                <a:ext uri="{FF2B5EF4-FFF2-40B4-BE49-F238E27FC236}">
                  <a16:creationId xmlns:a16="http://schemas.microsoft.com/office/drawing/2014/main" id="{DD32EF0F-45A7-4294-BEA5-718CED6763ED}"/>
                </a:ext>
              </a:extLst>
            </p:cNvPr>
            <p:cNvSpPr/>
            <p:nvPr/>
          </p:nvSpPr>
          <p:spPr>
            <a:xfrm>
              <a:off x="-2422600" y="5300750"/>
              <a:ext cx="64400" cy="58950"/>
            </a:xfrm>
            <a:custGeom>
              <a:avLst/>
              <a:gdLst/>
              <a:ahLst/>
              <a:cxnLst/>
              <a:rect l="l" t="t" r="r" b="b"/>
              <a:pathLst>
                <a:path w="2576" h="2358" extrusionOk="0">
                  <a:moveTo>
                    <a:pt x="802" y="0"/>
                  </a:moveTo>
                  <a:cubicBezTo>
                    <a:pt x="802" y="0"/>
                    <a:pt x="534" y="299"/>
                    <a:pt x="0" y="346"/>
                  </a:cubicBezTo>
                  <a:cubicBezTo>
                    <a:pt x="0" y="346"/>
                    <a:pt x="220" y="1100"/>
                    <a:pt x="409" y="1257"/>
                  </a:cubicBezTo>
                  <a:cubicBezTo>
                    <a:pt x="597" y="1430"/>
                    <a:pt x="1210" y="2215"/>
                    <a:pt x="1807" y="2341"/>
                  </a:cubicBezTo>
                  <a:cubicBezTo>
                    <a:pt x="1859" y="2352"/>
                    <a:pt x="1908" y="2357"/>
                    <a:pt x="1955" y="2357"/>
                  </a:cubicBezTo>
                  <a:cubicBezTo>
                    <a:pt x="2438" y="2357"/>
                    <a:pt x="2575" y="1786"/>
                    <a:pt x="1901" y="1241"/>
                  </a:cubicBezTo>
                  <a:cubicBezTo>
                    <a:pt x="1320" y="770"/>
                    <a:pt x="802" y="0"/>
                    <a:pt x="802" y="0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954;p68">
              <a:extLst>
                <a:ext uri="{FF2B5EF4-FFF2-40B4-BE49-F238E27FC236}">
                  <a16:creationId xmlns:a16="http://schemas.microsoft.com/office/drawing/2014/main" id="{77DD1AC8-BF2D-4723-BB7B-93D340AE97FA}"/>
                </a:ext>
              </a:extLst>
            </p:cNvPr>
            <p:cNvSpPr/>
            <p:nvPr/>
          </p:nvSpPr>
          <p:spPr>
            <a:xfrm>
              <a:off x="-2532575" y="4944900"/>
              <a:ext cx="140625" cy="69925"/>
            </a:xfrm>
            <a:custGeom>
              <a:avLst/>
              <a:gdLst/>
              <a:ahLst/>
              <a:cxnLst/>
              <a:rect l="l" t="t" r="r" b="b"/>
              <a:pathLst>
                <a:path w="5625" h="2797" extrusionOk="0">
                  <a:moveTo>
                    <a:pt x="911" y="0"/>
                  </a:moveTo>
                  <a:cubicBezTo>
                    <a:pt x="566" y="126"/>
                    <a:pt x="189" y="361"/>
                    <a:pt x="0" y="613"/>
                  </a:cubicBezTo>
                  <a:cubicBezTo>
                    <a:pt x="0" y="613"/>
                    <a:pt x="1446" y="2341"/>
                    <a:pt x="2043" y="2624"/>
                  </a:cubicBezTo>
                  <a:cubicBezTo>
                    <a:pt x="2310" y="2734"/>
                    <a:pt x="2577" y="2781"/>
                    <a:pt x="2765" y="2797"/>
                  </a:cubicBezTo>
                  <a:cubicBezTo>
                    <a:pt x="2828" y="2797"/>
                    <a:pt x="3001" y="2781"/>
                    <a:pt x="3017" y="2781"/>
                  </a:cubicBezTo>
                  <a:cubicBezTo>
                    <a:pt x="3724" y="2687"/>
                    <a:pt x="4572" y="2482"/>
                    <a:pt x="5625" y="2042"/>
                  </a:cubicBezTo>
                  <a:lnTo>
                    <a:pt x="5468" y="1555"/>
                  </a:lnTo>
                  <a:cubicBezTo>
                    <a:pt x="5468" y="1555"/>
                    <a:pt x="4839" y="1697"/>
                    <a:pt x="4054" y="1744"/>
                  </a:cubicBezTo>
                  <a:cubicBezTo>
                    <a:pt x="3771" y="1760"/>
                    <a:pt x="3111" y="1791"/>
                    <a:pt x="2875" y="1838"/>
                  </a:cubicBezTo>
                  <a:cubicBezTo>
                    <a:pt x="2812" y="1807"/>
                    <a:pt x="2750" y="1775"/>
                    <a:pt x="2687" y="1744"/>
                  </a:cubicBezTo>
                  <a:cubicBezTo>
                    <a:pt x="1618" y="1178"/>
                    <a:pt x="911" y="0"/>
                    <a:pt x="911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955;p68">
              <a:extLst>
                <a:ext uri="{FF2B5EF4-FFF2-40B4-BE49-F238E27FC236}">
                  <a16:creationId xmlns:a16="http://schemas.microsoft.com/office/drawing/2014/main" id="{4A210AA9-BBAE-4618-B0BD-4EA1E2552806}"/>
                </a:ext>
              </a:extLst>
            </p:cNvPr>
            <p:cNvSpPr/>
            <p:nvPr/>
          </p:nvSpPr>
          <p:spPr>
            <a:xfrm>
              <a:off x="-2396675" y="4961275"/>
              <a:ext cx="34200" cy="34700"/>
            </a:xfrm>
            <a:custGeom>
              <a:avLst/>
              <a:gdLst/>
              <a:ahLst/>
              <a:cxnLst/>
              <a:rect l="l" t="t" r="r" b="b"/>
              <a:pathLst>
                <a:path w="1368" h="1388" extrusionOk="0">
                  <a:moveTo>
                    <a:pt x="1172" y="0"/>
                  </a:moveTo>
                  <a:cubicBezTo>
                    <a:pt x="975" y="0"/>
                    <a:pt x="524" y="286"/>
                    <a:pt x="346" y="382"/>
                  </a:cubicBezTo>
                  <a:cubicBezTo>
                    <a:pt x="157" y="492"/>
                    <a:pt x="0" y="869"/>
                    <a:pt x="0" y="869"/>
                  </a:cubicBezTo>
                  <a:lnTo>
                    <a:pt x="173" y="1387"/>
                  </a:lnTo>
                  <a:cubicBezTo>
                    <a:pt x="173" y="1387"/>
                    <a:pt x="176" y="1388"/>
                    <a:pt x="182" y="1388"/>
                  </a:cubicBezTo>
                  <a:cubicBezTo>
                    <a:pt x="236" y="1388"/>
                    <a:pt x="534" y="1375"/>
                    <a:pt x="833" y="1105"/>
                  </a:cubicBezTo>
                  <a:cubicBezTo>
                    <a:pt x="1336" y="665"/>
                    <a:pt x="1367" y="131"/>
                    <a:pt x="1241" y="21"/>
                  </a:cubicBezTo>
                  <a:cubicBezTo>
                    <a:pt x="1225" y="6"/>
                    <a:pt x="1201" y="0"/>
                    <a:pt x="1172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956;p68">
              <a:extLst>
                <a:ext uri="{FF2B5EF4-FFF2-40B4-BE49-F238E27FC236}">
                  <a16:creationId xmlns:a16="http://schemas.microsoft.com/office/drawing/2014/main" id="{9C53381B-A9B3-4CF6-B455-055C3987215B}"/>
                </a:ext>
              </a:extLst>
            </p:cNvPr>
            <p:cNvSpPr/>
            <p:nvPr/>
          </p:nvSpPr>
          <p:spPr>
            <a:xfrm>
              <a:off x="-2403350" y="4966500"/>
              <a:ext cx="39300" cy="24125"/>
            </a:xfrm>
            <a:custGeom>
              <a:avLst/>
              <a:gdLst/>
              <a:ahLst/>
              <a:cxnLst/>
              <a:rect l="l" t="t" r="r" b="b"/>
              <a:pathLst>
                <a:path w="1572" h="965" extrusionOk="0">
                  <a:moveTo>
                    <a:pt x="1524" y="0"/>
                  </a:moveTo>
                  <a:lnTo>
                    <a:pt x="1461" y="32"/>
                  </a:lnTo>
                  <a:lnTo>
                    <a:pt x="141" y="534"/>
                  </a:lnTo>
                  <a:lnTo>
                    <a:pt x="0" y="581"/>
                  </a:lnTo>
                  <a:lnTo>
                    <a:pt x="32" y="676"/>
                  </a:lnTo>
                  <a:cubicBezTo>
                    <a:pt x="32" y="691"/>
                    <a:pt x="47" y="691"/>
                    <a:pt x="63" y="707"/>
                  </a:cubicBezTo>
                  <a:lnTo>
                    <a:pt x="581" y="958"/>
                  </a:lnTo>
                  <a:cubicBezTo>
                    <a:pt x="590" y="963"/>
                    <a:pt x="600" y="965"/>
                    <a:pt x="612" y="965"/>
                  </a:cubicBezTo>
                  <a:cubicBezTo>
                    <a:pt x="644" y="965"/>
                    <a:pt x="684" y="950"/>
                    <a:pt x="707" y="927"/>
                  </a:cubicBezTo>
                  <a:lnTo>
                    <a:pt x="1540" y="157"/>
                  </a:lnTo>
                  <a:cubicBezTo>
                    <a:pt x="1555" y="142"/>
                    <a:pt x="1571" y="126"/>
                    <a:pt x="1555" y="94"/>
                  </a:cubicBezTo>
                  <a:lnTo>
                    <a:pt x="1524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57;p68">
              <a:extLst>
                <a:ext uri="{FF2B5EF4-FFF2-40B4-BE49-F238E27FC236}">
                  <a16:creationId xmlns:a16="http://schemas.microsoft.com/office/drawing/2014/main" id="{7D32FF81-32C4-45B4-A299-30BC6AFC7535}"/>
                </a:ext>
              </a:extLst>
            </p:cNvPr>
            <p:cNvSpPr/>
            <p:nvPr/>
          </p:nvSpPr>
          <p:spPr>
            <a:xfrm>
              <a:off x="-2403750" y="4959375"/>
              <a:ext cx="39300" cy="29000"/>
            </a:xfrm>
            <a:custGeom>
              <a:avLst/>
              <a:gdLst/>
              <a:ahLst/>
              <a:cxnLst/>
              <a:rect l="l" t="t" r="r" b="b"/>
              <a:pathLst>
                <a:path w="1572" h="1160" extrusionOk="0">
                  <a:moveTo>
                    <a:pt x="953" y="1"/>
                  </a:moveTo>
                  <a:cubicBezTo>
                    <a:pt x="925" y="1"/>
                    <a:pt x="900" y="14"/>
                    <a:pt x="880" y="34"/>
                  </a:cubicBezTo>
                  <a:lnTo>
                    <a:pt x="32" y="819"/>
                  </a:lnTo>
                  <a:cubicBezTo>
                    <a:pt x="0" y="851"/>
                    <a:pt x="16" y="882"/>
                    <a:pt x="48" y="898"/>
                  </a:cubicBezTo>
                  <a:lnTo>
                    <a:pt x="566" y="1149"/>
                  </a:lnTo>
                  <a:cubicBezTo>
                    <a:pt x="585" y="1156"/>
                    <a:pt x="605" y="1160"/>
                    <a:pt x="623" y="1160"/>
                  </a:cubicBezTo>
                  <a:cubicBezTo>
                    <a:pt x="649" y="1160"/>
                    <a:pt x="673" y="1152"/>
                    <a:pt x="692" y="1134"/>
                  </a:cubicBezTo>
                  <a:lnTo>
                    <a:pt x="1540" y="348"/>
                  </a:lnTo>
                  <a:cubicBezTo>
                    <a:pt x="1571" y="317"/>
                    <a:pt x="1556" y="285"/>
                    <a:pt x="1524" y="254"/>
                  </a:cubicBezTo>
                  <a:lnTo>
                    <a:pt x="1006" y="18"/>
                  </a:lnTo>
                  <a:cubicBezTo>
                    <a:pt x="988" y="6"/>
                    <a:pt x="970" y="1"/>
                    <a:pt x="953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58;p68">
              <a:extLst>
                <a:ext uri="{FF2B5EF4-FFF2-40B4-BE49-F238E27FC236}">
                  <a16:creationId xmlns:a16="http://schemas.microsoft.com/office/drawing/2014/main" id="{B8875818-CA0E-4D0C-BFD6-E04A3D3B3AE0}"/>
                </a:ext>
              </a:extLst>
            </p:cNvPr>
            <p:cNvSpPr/>
            <p:nvPr/>
          </p:nvSpPr>
          <p:spPr>
            <a:xfrm>
              <a:off x="-2399050" y="4961625"/>
              <a:ext cx="31450" cy="23225"/>
            </a:xfrm>
            <a:custGeom>
              <a:avLst/>
              <a:gdLst/>
              <a:ahLst/>
              <a:cxnLst/>
              <a:rect l="l" t="t" r="r" b="b"/>
              <a:pathLst>
                <a:path w="1258" h="929" extrusionOk="0">
                  <a:moveTo>
                    <a:pt x="771" y="0"/>
                  </a:moveTo>
                  <a:cubicBezTo>
                    <a:pt x="739" y="0"/>
                    <a:pt x="699" y="15"/>
                    <a:pt x="676" y="38"/>
                  </a:cubicBezTo>
                  <a:lnTo>
                    <a:pt x="32" y="635"/>
                  </a:lnTo>
                  <a:cubicBezTo>
                    <a:pt x="1" y="666"/>
                    <a:pt x="1" y="714"/>
                    <a:pt x="48" y="729"/>
                  </a:cubicBezTo>
                  <a:lnTo>
                    <a:pt x="441" y="918"/>
                  </a:lnTo>
                  <a:cubicBezTo>
                    <a:pt x="460" y="924"/>
                    <a:pt x="480" y="928"/>
                    <a:pt x="498" y="928"/>
                  </a:cubicBezTo>
                  <a:cubicBezTo>
                    <a:pt x="524" y="928"/>
                    <a:pt x="548" y="921"/>
                    <a:pt x="567" y="902"/>
                  </a:cubicBezTo>
                  <a:lnTo>
                    <a:pt x="1226" y="289"/>
                  </a:lnTo>
                  <a:cubicBezTo>
                    <a:pt x="1258" y="258"/>
                    <a:pt x="1242" y="227"/>
                    <a:pt x="1211" y="211"/>
                  </a:cubicBezTo>
                  <a:lnTo>
                    <a:pt x="802" y="7"/>
                  </a:lnTo>
                  <a:cubicBezTo>
                    <a:pt x="794" y="2"/>
                    <a:pt x="783" y="0"/>
                    <a:pt x="7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59;p68">
              <a:extLst>
                <a:ext uri="{FF2B5EF4-FFF2-40B4-BE49-F238E27FC236}">
                  <a16:creationId xmlns:a16="http://schemas.microsoft.com/office/drawing/2014/main" id="{E08EFE7E-2C43-480B-93C1-1FDEFE5C96E6}"/>
                </a:ext>
              </a:extLst>
            </p:cNvPr>
            <p:cNvSpPr/>
            <p:nvPr/>
          </p:nvSpPr>
          <p:spPr>
            <a:xfrm>
              <a:off x="-2393475" y="4966025"/>
              <a:ext cx="8800" cy="5000"/>
            </a:xfrm>
            <a:custGeom>
              <a:avLst/>
              <a:gdLst/>
              <a:ahLst/>
              <a:cxnLst/>
              <a:rect l="l" t="t" r="r" b="b"/>
              <a:pathLst>
                <a:path w="352" h="200" extrusionOk="0">
                  <a:moveTo>
                    <a:pt x="168" y="1"/>
                  </a:moveTo>
                  <a:cubicBezTo>
                    <a:pt x="14" y="1"/>
                    <a:pt x="1" y="182"/>
                    <a:pt x="22" y="182"/>
                  </a:cubicBezTo>
                  <a:cubicBezTo>
                    <a:pt x="24" y="182"/>
                    <a:pt x="27" y="180"/>
                    <a:pt x="29" y="176"/>
                  </a:cubicBezTo>
                  <a:cubicBezTo>
                    <a:pt x="29" y="176"/>
                    <a:pt x="57" y="162"/>
                    <a:pt x="99" y="162"/>
                  </a:cubicBezTo>
                  <a:cubicBezTo>
                    <a:pt x="120" y="162"/>
                    <a:pt x="144" y="166"/>
                    <a:pt x="171" y="176"/>
                  </a:cubicBezTo>
                  <a:cubicBezTo>
                    <a:pt x="210" y="184"/>
                    <a:pt x="257" y="200"/>
                    <a:pt x="292" y="200"/>
                  </a:cubicBezTo>
                  <a:cubicBezTo>
                    <a:pt x="328" y="200"/>
                    <a:pt x="351" y="184"/>
                    <a:pt x="344" y="129"/>
                  </a:cubicBezTo>
                  <a:cubicBezTo>
                    <a:pt x="328" y="19"/>
                    <a:pt x="202" y="3"/>
                    <a:pt x="202" y="3"/>
                  </a:cubicBezTo>
                  <a:cubicBezTo>
                    <a:pt x="190" y="2"/>
                    <a:pt x="179" y="1"/>
                    <a:pt x="168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1960;p68">
              <a:extLst>
                <a:ext uri="{FF2B5EF4-FFF2-40B4-BE49-F238E27FC236}">
                  <a16:creationId xmlns:a16="http://schemas.microsoft.com/office/drawing/2014/main" id="{93659508-4A8A-46AC-84FF-17CC5248FE70}"/>
                </a:ext>
              </a:extLst>
            </p:cNvPr>
            <p:cNvSpPr/>
            <p:nvPr/>
          </p:nvSpPr>
          <p:spPr>
            <a:xfrm>
              <a:off x="-2375075" y="4967175"/>
              <a:ext cx="11850" cy="13150"/>
            </a:xfrm>
            <a:custGeom>
              <a:avLst/>
              <a:gdLst/>
              <a:ahLst/>
              <a:cxnLst/>
              <a:rect l="l" t="t" r="r" b="b"/>
              <a:pathLst>
                <a:path w="474" h="526" extrusionOk="0">
                  <a:moveTo>
                    <a:pt x="402" y="1"/>
                  </a:moveTo>
                  <a:cubicBezTo>
                    <a:pt x="386" y="1"/>
                    <a:pt x="367" y="11"/>
                    <a:pt x="346" y="36"/>
                  </a:cubicBezTo>
                  <a:cubicBezTo>
                    <a:pt x="189" y="209"/>
                    <a:pt x="0" y="523"/>
                    <a:pt x="0" y="523"/>
                  </a:cubicBezTo>
                  <a:cubicBezTo>
                    <a:pt x="14" y="525"/>
                    <a:pt x="27" y="526"/>
                    <a:pt x="40" y="526"/>
                  </a:cubicBezTo>
                  <a:cubicBezTo>
                    <a:pt x="236" y="526"/>
                    <a:pt x="351" y="312"/>
                    <a:pt x="424" y="209"/>
                  </a:cubicBezTo>
                  <a:cubicBezTo>
                    <a:pt x="473" y="124"/>
                    <a:pt x="456" y="1"/>
                    <a:pt x="402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1961;p68">
              <a:extLst>
                <a:ext uri="{FF2B5EF4-FFF2-40B4-BE49-F238E27FC236}">
                  <a16:creationId xmlns:a16="http://schemas.microsoft.com/office/drawing/2014/main" id="{B87B4616-46C3-49E7-94FD-4605A5E072C9}"/>
                </a:ext>
              </a:extLst>
            </p:cNvPr>
            <p:cNvSpPr/>
            <p:nvPr/>
          </p:nvSpPr>
          <p:spPr>
            <a:xfrm>
              <a:off x="-2547425" y="5032075"/>
              <a:ext cx="168050" cy="134375"/>
            </a:xfrm>
            <a:custGeom>
              <a:avLst/>
              <a:gdLst/>
              <a:ahLst/>
              <a:cxnLst/>
              <a:rect l="l" t="t" r="r" b="b"/>
              <a:pathLst>
                <a:path w="6722" h="5375" extrusionOk="0">
                  <a:moveTo>
                    <a:pt x="3687" y="0"/>
                  </a:moveTo>
                  <a:cubicBezTo>
                    <a:pt x="2436" y="0"/>
                    <a:pt x="704" y="3253"/>
                    <a:pt x="704" y="3253"/>
                  </a:cubicBezTo>
                  <a:cubicBezTo>
                    <a:pt x="360" y="3628"/>
                    <a:pt x="0" y="5374"/>
                    <a:pt x="137" y="5374"/>
                  </a:cubicBezTo>
                  <a:cubicBezTo>
                    <a:pt x="137" y="5374"/>
                    <a:pt x="138" y="5374"/>
                    <a:pt x="139" y="5374"/>
                  </a:cubicBezTo>
                  <a:cubicBezTo>
                    <a:pt x="2228" y="5374"/>
                    <a:pt x="3815" y="1713"/>
                    <a:pt x="3815" y="1713"/>
                  </a:cubicBezTo>
                  <a:cubicBezTo>
                    <a:pt x="4333" y="3127"/>
                    <a:pt x="5826" y="4368"/>
                    <a:pt x="5826" y="4368"/>
                  </a:cubicBezTo>
                  <a:cubicBezTo>
                    <a:pt x="5978" y="4467"/>
                    <a:pt x="6148" y="4522"/>
                    <a:pt x="6305" y="4522"/>
                  </a:cubicBezTo>
                  <a:cubicBezTo>
                    <a:pt x="6472" y="4522"/>
                    <a:pt x="6624" y="4459"/>
                    <a:pt x="6721" y="4321"/>
                  </a:cubicBezTo>
                  <a:cubicBezTo>
                    <a:pt x="6721" y="4321"/>
                    <a:pt x="4710" y="315"/>
                    <a:pt x="3893" y="32"/>
                  </a:cubicBezTo>
                  <a:cubicBezTo>
                    <a:pt x="3827" y="11"/>
                    <a:pt x="3758" y="0"/>
                    <a:pt x="368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1962;p68">
              <a:extLst>
                <a:ext uri="{FF2B5EF4-FFF2-40B4-BE49-F238E27FC236}">
                  <a16:creationId xmlns:a16="http://schemas.microsoft.com/office/drawing/2014/main" id="{7A1CDD01-90F7-4C73-BCF4-7E0963DF4E1D}"/>
                </a:ext>
              </a:extLst>
            </p:cNvPr>
            <p:cNvSpPr/>
            <p:nvPr/>
          </p:nvSpPr>
          <p:spPr>
            <a:xfrm>
              <a:off x="-2402975" y="5140100"/>
              <a:ext cx="63650" cy="23575"/>
            </a:xfrm>
            <a:custGeom>
              <a:avLst/>
              <a:gdLst/>
              <a:ahLst/>
              <a:cxnLst/>
              <a:rect l="l" t="t" r="r" b="b"/>
              <a:pathLst>
                <a:path w="2546" h="943" extrusionOk="0">
                  <a:moveTo>
                    <a:pt x="943" y="0"/>
                  </a:moveTo>
                  <a:cubicBezTo>
                    <a:pt x="943" y="0"/>
                    <a:pt x="867" y="67"/>
                    <a:pt x="471" y="67"/>
                  </a:cubicBezTo>
                  <a:cubicBezTo>
                    <a:pt x="358" y="67"/>
                    <a:pt x="219" y="61"/>
                    <a:pt x="48" y="47"/>
                  </a:cubicBezTo>
                  <a:cubicBezTo>
                    <a:pt x="48" y="47"/>
                    <a:pt x="1" y="126"/>
                    <a:pt x="1" y="267"/>
                  </a:cubicBezTo>
                  <a:cubicBezTo>
                    <a:pt x="1" y="425"/>
                    <a:pt x="1" y="927"/>
                    <a:pt x="1" y="927"/>
                  </a:cubicBezTo>
                  <a:lnTo>
                    <a:pt x="2530" y="943"/>
                  </a:lnTo>
                  <a:cubicBezTo>
                    <a:pt x="2530" y="943"/>
                    <a:pt x="2546" y="550"/>
                    <a:pt x="2216" y="330"/>
                  </a:cubicBezTo>
                  <a:cubicBezTo>
                    <a:pt x="1902" y="126"/>
                    <a:pt x="1415" y="330"/>
                    <a:pt x="943" y="0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1963;p68">
              <a:extLst>
                <a:ext uri="{FF2B5EF4-FFF2-40B4-BE49-F238E27FC236}">
                  <a16:creationId xmlns:a16="http://schemas.microsoft.com/office/drawing/2014/main" id="{BA3D40DA-34E9-42EE-A258-F6FECB0C1E27}"/>
                </a:ext>
              </a:extLst>
            </p:cNvPr>
            <p:cNvSpPr/>
            <p:nvPr/>
          </p:nvSpPr>
          <p:spPr>
            <a:xfrm>
              <a:off x="-2600925" y="4915825"/>
              <a:ext cx="74650" cy="40775"/>
            </a:xfrm>
            <a:custGeom>
              <a:avLst/>
              <a:gdLst/>
              <a:ahLst/>
              <a:cxnLst/>
              <a:rect l="l" t="t" r="r" b="b"/>
              <a:pathLst>
                <a:path w="2986" h="1631" extrusionOk="0">
                  <a:moveTo>
                    <a:pt x="1729" y="0"/>
                  </a:moveTo>
                  <a:cubicBezTo>
                    <a:pt x="1729" y="0"/>
                    <a:pt x="833" y="16"/>
                    <a:pt x="409" y="377"/>
                  </a:cubicBezTo>
                  <a:cubicBezTo>
                    <a:pt x="1" y="755"/>
                    <a:pt x="393" y="1509"/>
                    <a:pt x="849" y="1603"/>
                  </a:cubicBezTo>
                  <a:cubicBezTo>
                    <a:pt x="938" y="1622"/>
                    <a:pt x="1065" y="1631"/>
                    <a:pt x="1213" y="1631"/>
                  </a:cubicBezTo>
                  <a:cubicBezTo>
                    <a:pt x="1801" y="1631"/>
                    <a:pt x="2716" y="1493"/>
                    <a:pt x="2828" y="1304"/>
                  </a:cubicBezTo>
                  <a:cubicBezTo>
                    <a:pt x="2986" y="1069"/>
                    <a:pt x="2891" y="32"/>
                    <a:pt x="17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1964;p68">
              <a:extLst>
                <a:ext uri="{FF2B5EF4-FFF2-40B4-BE49-F238E27FC236}">
                  <a16:creationId xmlns:a16="http://schemas.microsoft.com/office/drawing/2014/main" id="{DC3F4905-638E-431A-B590-8AC3636E82A7}"/>
                </a:ext>
              </a:extLst>
            </p:cNvPr>
            <p:cNvSpPr/>
            <p:nvPr/>
          </p:nvSpPr>
          <p:spPr>
            <a:xfrm>
              <a:off x="-2604450" y="4937425"/>
              <a:ext cx="100575" cy="195150"/>
            </a:xfrm>
            <a:custGeom>
              <a:avLst/>
              <a:gdLst/>
              <a:ahLst/>
              <a:cxnLst/>
              <a:rect l="l" t="t" r="r" b="b"/>
              <a:pathLst>
                <a:path w="4023" h="7806" extrusionOk="0">
                  <a:moveTo>
                    <a:pt x="1634" y="1"/>
                  </a:moveTo>
                  <a:lnTo>
                    <a:pt x="1446" y="63"/>
                  </a:lnTo>
                  <a:lnTo>
                    <a:pt x="1210" y="142"/>
                  </a:lnTo>
                  <a:lnTo>
                    <a:pt x="1163" y="158"/>
                  </a:lnTo>
                  <a:lnTo>
                    <a:pt x="110" y="519"/>
                  </a:lnTo>
                  <a:lnTo>
                    <a:pt x="0" y="4431"/>
                  </a:lnTo>
                  <a:lnTo>
                    <a:pt x="440" y="7259"/>
                  </a:lnTo>
                  <a:cubicBezTo>
                    <a:pt x="1137" y="7648"/>
                    <a:pt x="1698" y="7806"/>
                    <a:pt x="2149" y="7806"/>
                  </a:cubicBezTo>
                  <a:cubicBezTo>
                    <a:pt x="3610" y="7806"/>
                    <a:pt x="3926" y="6157"/>
                    <a:pt x="4022" y="5389"/>
                  </a:cubicBezTo>
                  <a:cubicBezTo>
                    <a:pt x="3551" y="3347"/>
                    <a:pt x="3786" y="2813"/>
                    <a:pt x="3786" y="283"/>
                  </a:cubicBezTo>
                  <a:lnTo>
                    <a:pt x="2985" y="173"/>
                  </a:lnTo>
                  <a:lnTo>
                    <a:pt x="2922" y="173"/>
                  </a:lnTo>
                  <a:lnTo>
                    <a:pt x="2750" y="142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1965;p68">
              <a:extLst>
                <a:ext uri="{FF2B5EF4-FFF2-40B4-BE49-F238E27FC236}">
                  <a16:creationId xmlns:a16="http://schemas.microsoft.com/office/drawing/2014/main" id="{4B199593-8A1D-4B6A-A63C-D2B8DF2F0A88}"/>
                </a:ext>
              </a:extLst>
            </p:cNvPr>
            <p:cNvSpPr/>
            <p:nvPr/>
          </p:nvSpPr>
          <p:spPr>
            <a:xfrm>
              <a:off x="-2580500" y="4937650"/>
              <a:ext cx="25950" cy="18650"/>
            </a:xfrm>
            <a:custGeom>
              <a:avLst/>
              <a:gdLst/>
              <a:ahLst/>
              <a:cxnLst/>
              <a:rect l="l" t="t" r="r" b="b"/>
              <a:pathLst>
                <a:path w="1038" h="746" extrusionOk="0">
                  <a:moveTo>
                    <a:pt x="45" y="1"/>
                  </a:moveTo>
                  <a:cubicBezTo>
                    <a:pt x="41" y="1"/>
                    <a:pt x="36" y="3"/>
                    <a:pt x="32" y="7"/>
                  </a:cubicBezTo>
                  <a:cubicBezTo>
                    <a:pt x="16" y="7"/>
                    <a:pt x="0" y="23"/>
                    <a:pt x="0" y="39"/>
                  </a:cubicBezTo>
                  <a:cubicBezTo>
                    <a:pt x="16" y="39"/>
                    <a:pt x="189" y="746"/>
                    <a:pt x="990" y="746"/>
                  </a:cubicBezTo>
                  <a:lnTo>
                    <a:pt x="1006" y="746"/>
                  </a:lnTo>
                  <a:cubicBezTo>
                    <a:pt x="1022" y="746"/>
                    <a:pt x="1037" y="730"/>
                    <a:pt x="1037" y="714"/>
                  </a:cubicBezTo>
                  <a:cubicBezTo>
                    <a:pt x="1037" y="699"/>
                    <a:pt x="1022" y="699"/>
                    <a:pt x="1006" y="699"/>
                  </a:cubicBezTo>
                  <a:lnTo>
                    <a:pt x="990" y="699"/>
                  </a:lnTo>
                  <a:cubicBezTo>
                    <a:pt x="236" y="683"/>
                    <a:pt x="79" y="54"/>
                    <a:pt x="63" y="23"/>
                  </a:cubicBezTo>
                  <a:cubicBezTo>
                    <a:pt x="63" y="12"/>
                    <a:pt x="55" y="1"/>
                    <a:pt x="45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1966;p68">
              <a:extLst>
                <a:ext uri="{FF2B5EF4-FFF2-40B4-BE49-F238E27FC236}">
                  <a16:creationId xmlns:a16="http://schemas.microsoft.com/office/drawing/2014/main" id="{DF069AE6-81E6-40AA-9EF3-E2EE4884CDDD}"/>
                </a:ext>
              </a:extLst>
            </p:cNvPr>
            <p:cNvSpPr/>
            <p:nvPr/>
          </p:nvSpPr>
          <p:spPr>
            <a:xfrm>
              <a:off x="-2537700" y="4943550"/>
              <a:ext cx="9850" cy="10000"/>
            </a:xfrm>
            <a:custGeom>
              <a:avLst/>
              <a:gdLst/>
              <a:ahLst/>
              <a:cxnLst/>
              <a:rect l="l" t="t" r="r" b="b"/>
              <a:pathLst>
                <a:path w="394" h="400" extrusionOk="0">
                  <a:moveTo>
                    <a:pt x="349" y="0"/>
                  </a:moveTo>
                  <a:cubicBezTo>
                    <a:pt x="339" y="0"/>
                    <a:pt x="331" y="12"/>
                    <a:pt x="331" y="23"/>
                  </a:cubicBezTo>
                  <a:cubicBezTo>
                    <a:pt x="268" y="337"/>
                    <a:pt x="32" y="353"/>
                    <a:pt x="32" y="353"/>
                  </a:cubicBezTo>
                  <a:cubicBezTo>
                    <a:pt x="17" y="353"/>
                    <a:pt x="1" y="353"/>
                    <a:pt x="1" y="368"/>
                  </a:cubicBezTo>
                  <a:cubicBezTo>
                    <a:pt x="1" y="384"/>
                    <a:pt x="17" y="400"/>
                    <a:pt x="32" y="400"/>
                  </a:cubicBezTo>
                  <a:cubicBezTo>
                    <a:pt x="32" y="400"/>
                    <a:pt x="315" y="400"/>
                    <a:pt x="378" y="38"/>
                  </a:cubicBezTo>
                  <a:cubicBezTo>
                    <a:pt x="394" y="23"/>
                    <a:pt x="378" y="7"/>
                    <a:pt x="362" y="7"/>
                  </a:cubicBezTo>
                  <a:cubicBezTo>
                    <a:pt x="358" y="2"/>
                    <a:pt x="353" y="0"/>
                    <a:pt x="349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1967;p68">
              <a:extLst>
                <a:ext uri="{FF2B5EF4-FFF2-40B4-BE49-F238E27FC236}">
                  <a16:creationId xmlns:a16="http://schemas.microsoft.com/office/drawing/2014/main" id="{D0D6FE1B-D87E-4B2E-ABC1-B2605F08AAEF}"/>
                </a:ext>
              </a:extLst>
            </p:cNvPr>
            <p:cNvSpPr/>
            <p:nvPr/>
          </p:nvSpPr>
          <p:spPr>
            <a:xfrm>
              <a:off x="-2572250" y="5048575"/>
              <a:ext cx="62875" cy="41525"/>
            </a:xfrm>
            <a:custGeom>
              <a:avLst/>
              <a:gdLst/>
              <a:ahLst/>
              <a:cxnLst/>
              <a:rect l="l" t="t" r="r" b="b"/>
              <a:pathLst>
                <a:path w="2515" h="1661" extrusionOk="0">
                  <a:moveTo>
                    <a:pt x="2278" y="1"/>
                  </a:moveTo>
                  <a:lnTo>
                    <a:pt x="126" y="174"/>
                  </a:lnTo>
                  <a:cubicBezTo>
                    <a:pt x="126" y="174"/>
                    <a:pt x="0" y="1163"/>
                    <a:pt x="252" y="1650"/>
                  </a:cubicBezTo>
                  <a:cubicBezTo>
                    <a:pt x="252" y="1650"/>
                    <a:pt x="398" y="1661"/>
                    <a:pt x="629" y="1661"/>
                  </a:cubicBezTo>
                  <a:cubicBezTo>
                    <a:pt x="1090" y="1661"/>
                    <a:pt x="1886" y="1619"/>
                    <a:pt x="2514" y="1368"/>
                  </a:cubicBezTo>
                  <a:cubicBezTo>
                    <a:pt x="2514" y="1368"/>
                    <a:pt x="2278" y="676"/>
                    <a:pt x="2278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1968;p68">
              <a:extLst>
                <a:ext uri="{FF2B5EF4-FFF2-40B4-BE49-F238E27FC236}">
                  <a16:creationId xmlns:a16="http://schemas.microsoft.com/office/drawing/2014/main" id="{0C506D29-FA52-49B1-B0A9-05D68184550B}"/>
                </a:ext>
              </a:extLst>
            </p:cNvPr>
            <p:cNvSpPr/>
            <p:nvPr/>
          </p:nvSpPr>
          <p:spPr>
            <a:xfrm>
              <a:off x="-2557725" y="4960200"/>
              <a:ext cx="8275" cy="66800"/>
            </a:xfrm>
            <a:custGeom>
              <a:avLst/>
              <a:gdLst/>
              <a:ahLst/>
              <a:cxnLst/>
              <a:rect l="l" t="t" r="r" b="b"/>
              <a:pathLst>
                <a:path w="331" h="2672" extrusionOk="0">
                  <a:moveTo>
                    <a:pt x="32" y="1"/>
                  </a:moveTo>
                  <a:cubicBezTo>
                    <a:pt x="1" y="1"/>
                    <a:pt x="1" y="16"/>
                    <a:pt x="1" y="32"/>
                  </a:cubicBezTo>
                  <a:cubicBezTo>
                    <a:pt x="1" y="48"/>
                    <a:pt x="283" y="1902"/>
                    <a:pt x="221" y="2640"/>
                  </a:cubicBezTo>
                  <a:cubicBezTo>
                    <a:pt x="221" y="2656"/>
                    <a:pt x="221" y="2656"/>
                    <a:pt x="236" y="2672"/>
                  </a:cubicBezTo>
                  <a:cubicBezTo>
                    <a:pt x="252" y="2672"/>
                    <a:pt x="268" y="2656"/>
                    <a:pt x="268" y="2640"/>
                  </a:cubicBezTo>
                  <a:cubicBezTo>
                    <a:pt x="331" y="1902"/>
                    <a:pt x="64" y="48"/>
                    <a:pt x="64" y="32"/>
                  </a:cubicBezTo>
                  <a:cubicBezTo>
                    <a:pt x="64" y="16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1969;p68">
              <a:extLst>
                <a:ext uri="{FF2B5EF4-FFF2-40B4-BE49-F238E27FC236}">
                  <a16:creationId xmlns:a16="http://schemas.microsoft.com/office/drawing/2014/main" id="{51BDA40D-FCEA-4BC8-AFEC-9C4E08334B42}"/>
                </a:ext>
              </a:extLst>
            </p:cNvPr>
            <p:cNvSpPr/>
            <p:nvPr/>
          </p:nvSpPr>
          <p:spPr>
            <a:xfrm>
              <a:off x="-2533750" y="4956275"/>
              <a:ext cx="8650" cy="66800"/>
            </a:xfrm>
            <a:custGeom>
              <a:avLst/>
              <a:gdLst/>
              <a:ahLst/>
              <a:cxnLst/>
              <a:rect l="l" t="t" r="r" b="b"/>
              <a:pathLst>
                <a:path w="346" h="2672" extrusionOk="0">
                  <a:moveTo>
                    <a:pt x="31" y="1"/>
                  </a:moveTo>
                  <a:cubicBezTo>
                    <a:pt x="16" y="1"/>
                    <a:pt x="0" y="16"/>
                    <a:pt x="0" y="32"/>
                  </a:cubicBezTo>
                  <a:cubicBezTo>
                    <a:pt x="0" y="48"/>
                    <a:pt x="283" y="1917"/>
                    <a:pt x="220" y="2640"/>
                  </a:cubicBezTo>
                  <a:cubicBezTo>
                    <a:pt x="220" y="2656"/>
                    <a:pt x="236" y="2671"/>
                    <a:pt x="251" y="2671"/>
                  </a:cubicBezTo>
                  <a:cubicBezTo>
                    <a:pt x="267" y="2671"/>
                    <a:pt x="283" y="2671"/>
                    <a:pt x="283" y="2656"/>
                  </a:cubicBezTo>
                  <a:cubicBezTo>
                    <a:pt x="346" y="1917"/>
                    <a:pt x="63" y="48"/>
                    <a:pt x="63" y="32"/>
                  </a:cubicBezTo>
                  <a:cubicBezTo>
                    <a:pt x="63" y="1"/>
                    <a:pt x="47" y="1"/>
                    <a:pt x="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1970;p68">
              <a:extLst>
                <a:ext uri="{FF2B5EF4-FFF2-40B4-BE49-F238E27FC236}">
                  <a16:creationId xmlns:a16="http://schemas.microsoft.com/office/drawing/2014/main" id="{0AB9B595-36EE-4904-9B9B-3EB3171BF47B}"/>
                </a:ext>
              </a:extLst>
            </p:cNvPr>
            <p:cNvSpPr/>
            <p:nvPr/>
          </p:nvSpPr>
          <p:spPr>
            <a:xfrm>
              <a:off x="-2508225" y="4874575"/>
              <a:ext cx="16125" cy="29100"/>
            </a:xfrm>
            <a:custGeom>
              <a:avLst/>
              <a:gdLst/>
              <a:ahLst/>
              <a:cxnLst/>
              <a:rect l="l" t="t" r="r" b="b"/>
              <a:pathLst>
                <a:path w="645" h="1164" extrusionOk="0">
                  <a:moveTo>
                    <a:pt x="424" y="1"/>
                  </a:moveTo>
                  <a:cubicBezTo>
                    <a:pt x="0" y="17"/>
                    <a:pt x="0" y="1163"/>
                    <a:pt x="0" y="1163"/>
                  </a:cubicBezTo>
                  <a:cubicBezTo>
                    <a:pt x="0" y="1163"/>
                    <a:pt x="205" y="1163"/>
                    <a:pt x="424" y="708"/>
                  </a:cubicBezTo>
                  <a:cubicBezTo>
                    <a:pt x="644" y="252"/>
                    <a:pt x="424" y="1"/>
                    <a:pt x="424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1971;p68">
              <a:extLst>
                <a:ext uri="{FF2B5EF4-FFF2-40B4-BE49-F238E27FC236}">
                  <a16:creationId xmlns:a16="http://schemas.microsoft.com/office/drawing/2014/main" id="{374102B2-03E9-4826-B8A3-C97D5FB249CE}"/>
                </a:ext>
              </a:extLst>
            </p:cNvPr>
            <p:cNvSpPr/>
            <p:nvPr/>
          </p:nvSpPr>
          <p:spPr>
            <a:xfrm>
              <a:off x="-2569100" y="4912850"/>
              <a:ext cx="30250" cy="34375"/>
            </a:xfrm>
            <a:custGeom>
              <a:avLst/>
              <a:gdLst/>
              <a:ahLst/>
              <a:cxnLst/>
              <a:rect l="l" t="t" r="r" b="b"/>
              <a:pathLst>
                <a:path w="1210" h="1375" extrusionOk="0">
                  <a:moveTo>
                    <a:pt x="299" y="0"/>
                  </a:moveTo>
                  <a:cubicBezTo>
                    <a:pt x="276" y="0"/>
                    <a:pt x="255" y="3"/>
                    <a:pt x="236" y="9"/>
                  </a:cubicBezTo>
                  <a:lnTo>
                    <a:pt x="0" y="984"/>
                  </a:lnTo>
                  <a:cubicBezTo>
                    <a:pt x="0" y="984"/>
                    <a:pt x="356" y="1375"/>
                    <a:pt x="727" y="1375"/>
                  </a:cubicBezTo>
                  <a:cubicBezTo>
                    <a:pt x="783" y="1375"/>
                    <a:pt x="840" y="1366"/>
                    <a:pt x="896" y="1345"/>
                  </a:cubicBezTo>
                  <a:lnTo>
                    <a:pt x="990" y="1078"/>
                  </a:lnTo>
                  <a:lnTo>
                    <a:pt x="1210" y="481"/>
                  </a:lnTo>
                  <a:cubicBezTo>
                    <a:pt x="1210" y="481"/>
                    <a:pt x="1131" y="434"/>
                    <a:pt x="1021" y="355"/>
                  </a:cubicBezTo>
                  <a:cubicBezTo>
                    <a:pt x="824" y="228"/>
                    <a:pt x="500" y="0"/>
                    <a:pt x="299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1972;p68">
              <a:extLst>
                <a:ext uri="{FF2B5EF4-FFF2-40B4-BE49-F238E27FC236}">
                  <a16:creationId xmlns:a16="http://schemas.microsoft.com/office/drawing/2014/main" id="{11A0920C-5C50-46A4-88DD-68C039D0DE83}"/>
                </a:ext>
              </a:extLst>
            </p:cNvPr>
            <p:cNvSpPr/>
            <p:nvPr/>
          </p:nvSpPr>
          <p:spPr>
            <a:xfrm>
              <a:off x="-2558125" y="4917400"/>
              <a:ext cx="19275" cy="25950"/>
            </a:xfrm>
            <a:custGeom>
              <a:avLst/>
              <a:gdLst/>
              <a:ahLst/>
              <a:cxnLst/>
              <a:rect l="l" t="t" r="r" b="b"/>
              <a:pathLst>
                <a:path w="771" h="1038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7" y="817"/>
                    <a:pt x="504" y="1037"/>
                  </a:cubicBezTo>
                  <a:lnTo>
                    <a:pt x="771" y="299"/>
                  </a:lnTo>
                  <a:cubicBezTo>
                    <a:pt x="771" y="299"/>
                    <a:pt x="692" y="252"/>
                    <a:pt x="582" y="17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1973;p68">
              <a:extLst>
                <a:ext uri="{FF2B5EF4-FFF2-40B4-BE49-F238E27FC236}">
                  <a16:creationId xmlns:a16="http://schemas.microsoft.com/office/drawing/2014/main" id="{ABFCCB32-805C-42C5-9501-A25A9F4A209B}"/>
                </a:ext>
              </a:extLst>
            </p:cNvPr>
            <p:cNvSpPr/>
            <p:nvPr/>
          </p:nvSpPr>
          <p:spPr>
            <a:xfrm>
              <a:off x="-2567150" y="4856425"/>
              <a:ext cx="69950" cy="80250"/>
            </a:xfrm>
            <a:custGeom>
              <a:avLst/>
              <a:gdLst/>
              <a:ahLst/>
              <a:cxnLst/>
              <a:rect l="l" t="t" r="r" b="b"/>
              <a:pathLst>
                <a:path w="2798" h="3210" extrusionOk="0">
                  <a:moveTo>
                    <a:pt x="1075" y="1"/>
                  </a:moveTo>
                  <a:cubicBezTo>
                    <a:pt x="811" y="1"/>
                    <a:pt x="561" y="62"/>
                    <a:pt x="362" y="208"/>
                  </a:cubicBezTo>
                  <a:cubicBezTo>
                    <a:pt x="362" y="208"/>
                    <a:pt x="189" y="727"/>
                    <a:pt x="48" y="1245"/>
                  </a:cubicBezTo>
                  <a:cubicBezTo>
                    <a:pt x="48" y="1261"/>
                    <a:pt x="48" y="1277"/>
                    <a:pt x="48" y="1277"/>
                  </a:cubicBezTo>
                  <a:cubicBezTo>
                    <a:pt x="32" y="1387"/>
                    <a:pt x="16" y="1497"/>
                    <a:pt x="16" y="1607"/>
                  </a:cubicBezTo>
                  <a:cubicBezTo>
                    <a:pt x="1" y="1874"/>
                    <a:pt x="16" y="2141"/>
                    <a:pt x="95" y="2408"/>
                  </a:cubicBezTo>
                  <a:cubicBezTo>
                    <a:pt x="95" y="2439"/>
                    <a:pt x="111" y="2471"/>
                    <a:pt x="126" y="2486"/>
                  </a:cubicBezTo>
                  <a:cubicBezTo>
                    <a:pt x="236" y="2581"/>
                    <a:pt x="393" y="2691"/>
                    <a:pt x="551" y="2785"/>
                  </a:cubicBezTo>
                  <a:lnTo>
                    <a:pt x="582" y="2801"/>
                  </a:lnTo>
                  <a:cubicBezTo>
                    <a:pt x="786" y="2926"/>
                    <a:pt x="1006" y="3036"/>
                    <a:pt x="1195" y="3131"/>
                  </a:cubicBezTo>
                  <a:cubicBezTo>
                    <a:pt x="1302" y="3184"/>
                    <a:pt x="1415" y="3209"/>
                    <a:pt x="1526" y="3209"/>
                  </a:cubicBezTo>
                  <a:cubicBezTo>
                    <a:pt x="1673" y="3209"/>
                    <a:pt x="1816" y="3164"/>
                    <a:pt x="1933" y="3083"/>
                  </a:cubicBezTo>
                  <a:cubicBezTo>
                    <a:pt x="2027" y="3036"/>
                    <a:pt x="2106" y="2958"/>
                    <a:pt x="2153" y="2863"/>
                  </a:cubicBezTo>
                  <a:cubicBezTo>
                    <a:pt x="2184" y="2832"/>
                    <a:pt x="2200" y="2801"/>
                    <a:pt x="2216" y="2769"/>
                  </a:cubicBezTo>
                  <a:cubicBezTo>
                    <a:pt x="2232" y="2722"/>
                    <a:pt x="2247" y="2675"/>
                    <a:pt x="2279" y="2628"/>
                  </a:cubicBezTo>
                  <a:cubicBezTo>
                    <a:pt x="2310" y="2565"/>
                    <a:pt x="2342" y="2486"/>
                    <a:pt x="2373" y="2408"/>
                  </a:cubicBezTo>
                  <a:cubicBezTo>
                    <a:pt x="2389" y="2376"/>
                    <a:pt x="2404" y="2345"/>
                    <a:pt x="2420" y="2298"/>
                  </a:cubicBezTo>
                  <a:cubicBezTo>
                    <a:pt x="2436" y="2266"/>
                    <a:pt x="2452" y="2219"/>
                    <a:pt x="2467" y="2172"/>
                  </a:cubicBezTo>
                  <a:cubicBezTo>
                    <a:pt x="2546" y="1984"/>
                    <a:pt x="2624" y="1779"/>
                    <a:pt x="2671" y="1591"/>
                  </a:cubicBezTo>
                  <a:cubicBezTo>
                    <a:pt x="2687" y="1559"/>
                    <a:pt x="2687" y="1544"/>
                    <a:pt x="2703" y="1528"/>
                  </a:cubicBezTo>
                  <a:cubicBezTo>
                    <a:pt x="2766" y="1292"/>
                    <a:pt x="2797" y="1088"/>
                    <a:pt x="2781" y="947"/>
                  </a:cubicBezTo>
                  <a:cubicBezTo>
                    <a:pt x="2700" y="504"/>
                    <a:pt x="1832" y="1"/>
                    <a:pt x="1075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1974;p68">
              <a:extLst>
                <a:ext uri="{FF2B5EF4-FFF2-40B4-BE49-F238E27FC236}">
                  <a16:creationId xmlns:a16="http://schemas.microsoft.com/office/drawing/2014/main" id="{6B5A9803-CE76-43A3-9B6D-96B6AF7249F7}"/>
                </a:ext>
              </a:extLst>
            </p:cNvPr>
            <p:cNvSpPr/>
            <p:nvPr/>
          </p:nvSpPr>
          <p:spPr>
            <a:xfrm>
              <a:off x="-2567550" y="4896575"/>
              <a:ext cx="7900" cy="20050"/>
            </a:xfrm>
            <a:custGeom>
              <a:avLst/>
              <a:gdLst/>
              <a:ahLst/>
              <a:cxnLst/>
              <a:rect l="l" t="t" r="r" b="b"/>
              <a:pathLst>
                <a:path w="316" h="802" extrusionOk="0">
                  <a:moveTo>
                    <a:pt x="17" y="1"/>
                  </a:moveTo>
                  <a:lnTo>
                    <a:pt x="17" y="1"/>
                  </a:lnTo>
                  <a:cubicBezTo>
                    <a:pt x="1" y="268"/>
                    <a:pt x="17" y="550"/>
                    <a:pt x="95" y="802"/>
                  </a:cubicBezTo>
                  <a:cubicBezTo>
                    <a:pt x="232" y="559"/>
                    <a:pt x="310" y="184"/>
                    <a:pt x="315" y="173"/>
                  </a:cubicBezTo>
                  <a:lnTo>
                    <a:pt x="315" y="173"/>
                  </a:lnTo>
                  <a:cubicBezTo>
                    <a:pt x="315" y="173"/>
                    <a:pt x="315" y="173"/>
                    <a:pt x="315" y="173"/>
                  </a:cubicBezTo>
                  <a:cubicBezTo>
                    <a:pt x="315" y="173"/>
                    <a:pt x="315" y="173"/>
                    <a:pt x="315" y="173"/>
                  </a:cubicBezTo>
                  <a:cubicBezTo>
                    <a:pt x="315" y="173"/>
                    <a:pt x="315" y="173"/>
                    <a:pt x="315" y="173"/>
                  </a:cubicBezTo>
                  <a:lnTo>
                    <a:pt x="315" y="173"/>
                  </a:lnTo>
                  <a:cubicBezTo>
                    <a:pt x="189" y="63"/>
                    <a:pt x="95" y="16"/>
                    <a:pt x="17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1975;p68">
              <a:extLst>
                <a:ext uri="{FF2B5EF4-FFF2-40B4-BE49-F238E27FC236}">
                  <a16:creationId xmlns:a16="http://schemas.microsoft.com/office/drawing/2014/main" id="{11631FBA-181E-44D3-8609-83CEF71E8532}"/>
                </a:ext>
              </a:extLst>
            </p:cNvPr>
            <p:cNvSpPr/>
            <p:nvPr/>
          </p:nvSpPr>
          <p:spPr>
            <a:xfrm>
              <a:off x="-2564400" y="4848575"/>
              <a:ext cx="81400" cy="41350"/>
            </a:xfrm>
            <a:custGeom>
              <a:avLst/>
              <a:gdLst/>
              <a:ahLst/>
              <a:cxnLst/>
              <a:rect l="l" t="t" r="r" b="b"/>
              <a:pathLst>
                <a:path w="3256" h="1654" extrusionOk="0">
                  <a:moveTo>
                    <a:pt x="1083" y="0"/>
                  </a:moveTo>
                  <a:cubicBezTo>
                    <a:pt x="1013" y="0"/>
                    <a:pt x="945" y="6"/>
                    <a:pt x="880" y="20"/>
                  </a:cubicBezTo>
                  <a:cubicBezTo>
                    <a:pt x="158" y="177"/>
                    <a:pt x="32" y="727"/>
                    <a:pt x="1" y="1355"/>
                  </a:cubicBezTo>
                  <a:cubicBezTo>
                    <a:pt x="1" y="1355"/>
                    <a:pt x="43" y="1339"/>
                    <a:pt x="104" y="1339"/>
                  </a:cubicBezTo>
                  <a:cubicBezTo>
                    <a:pt x="204" y="1339"/>
                    <a:pt x="353" y="1382"/>
                    <a:pt x="441" y="1606"/>
                  </a:cubicBezTo>
                  <a:lnTo>
                    <a:pt x="613" y="1654"/>
                  </a:lnTo>
                  <a:cubicBezTo>
                    <a:pt x="613" y="1654"/>
                    <a:pt x="692" y="1308"/>
                    <a:pt x="818" y="1135"/>
                  </a:cubicBezTo>
                  <a:cubicBezTo>
                    <a:pt x="959" y="962"/>
                    <a:pt x="1273" y="1057"/>
                    <a:pt x="1383" y="852"/>
                  </a:cubicBezTo>
                  <a:cubicBezTo>
                    <a:pt x="1383" y="852"/>
                    <a:pt x="1910" y="1332"/>
                    <a:pt x="2428" y="1332"/>
                  </a:cubicBezTo>
                  <a:cubicBezTo>
                    <a:pt x="2510" y="1332"/>
                    <a:pt x="2592" y="1320"/>
                    <a:pt x="2671" y="1292"/>
                  </a:cubicBezTo>
                  <a:cubicBezTo>
                    <a:pt x="3256" y="1088"/>
                    <a:pt x="2006" y="0"/>
                    <a:pt x="1083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1976;p68">
              <a:extLst>
                <a:ext uri="{FF2B5EF4-FFF2-40B4-BE49-F238E27FC236}">
                  <a16:creationId xmlns:a16="http://schemas.microsoft.com/office/drawing/2014/main" id="{76DF7E9A-C5F1-4809-8B12-178645BA863C}"/>
                </a:ext>
              </a:extLst>
            </p:cNvPr>
            <p:cNvSpPr/>
            <p:nvPr/>
          </p:nvSpPr>
          <p:spPr>
            <a:xfrm>
              <a:off x="-2571850" y="4881800"/>
              <a:ext cx="18475" cy="25025"/>
            </a:xfrm>
            <a:custGeom>
              <a:avLst/>
              <a:gdLst/>
              <a:ahLst/>
              <a:cxnLst/>
              <a:rect l="l" t="t" r="r" b="b"/>
              <a:pathLst>
                <a:path w="739" h="1001" extrusionOk="0">
                  <a:moveTo>
                    <a:pt x="407" y="0"/>
                  </a:moveTo>
                  <a:cubicBezTo>
                    <a:pt x="373" y="0"/>
                    <a:pt x="337" y="8"/>
                    <a:pt x="299" y="26"/>
                  </a:cubicBezTo>
                  <a:cubicBezTo>
                    <a:pt x="0" y="152"/>
                    <a:pt x="0" y="874"/>
                    <a:pt x="503" y="1000"/>
                  </a:cubicBezTo>
                  <a:lnTo>
                    <a:pt x="739" y="277"/>
                  </a:lnTo>
                  <a:cubicBezTo>
                    <a:pt x="739" y="277"/>
                    <a:pt x="612" y="0"/>
                    <a:pt x="407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1977;p68">
              <a:extLst>
                <a:ext uri="{FF2B5EF4-FFF2-40B4-BE49-F238E27FC236}">
                  <a16:creationId xmlns:a16="http://schemas.microsoft.com/office/drawing/2014/main" id="{D17B2367-7F2C-4FB8-9F2D-A16EC467D911}"/>
                </a:ext>
              </a:extLst>
            </p:cNvPr>
            <p:cNvSpPr/>
            <p:nvPr/>
          </p:nvSpPr>
          <p:spPr>
            <a:xfrm>
              <a:off x="-2516875" y="4854150"/>
              <a:ext cx="36175" cy="25975"/>
            </a:xfrm>
            <a:custGeom>
              <a:avLst/>
              <a:gdLst/>
              <a:ahLst/>
              <a:cxnLst/>
              <a:rect l="l" t="t" r="r" b="b"/>
              <a:pathLst>
                <a:path w="1447" h="1039" extrusionOk="0">
                  <a:moveTo>
                    <a:pt x="1" y="1"/>
                  </a:moveTo>
                  <a:cubicBezTo>
                    <a:pt x="1" y="1"/>
                    <a:pt x="260" y="1038"/>
                    <a:pt x="839" y="1038"/>
                  </a:cubicBezTo>
                  <a:cubicBezTo>
                    <a:pt x="848" y="1038"/>
                    <a:pt x="856" y="1038"/>
                    <a:pt x="865" y="1038"/>
                  </a:cubicBezTo>
                  <a:cubicBezTo>
                    <a:pt x="1438" y="1023"/>
                    <a:pt x="1446" y="138"/>
                    <a:pt x="1000" y="138"/>
                  </a:cubicBezTo>
                  <a:cubicBezTo>
                    <a:pt x="982" y="138"/>
                    <a:pt x="963" y="139"/>
                    <a:pt x="943" y="142"/>
                  </a:cubicBezTo>
                  <a:cubicBezTo>
                    <a:pt x="880" y="151"/>
                    <a:pt x="818" y="154"/>
                    <a:pt x="756" y="154"/>
                  </a:cubicBezTo>
                  <a:cubicBezTo>
                    <a:pt x="355" y="15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1978;p68">
              <a:extLst>
                <a:ext uri="{FF2B5EF4-FFF2-40B4-BE49-F238E27FC236}">
                  <a16:creationId xmlns:a16="http://schemas.microsoft.com/office/drawing/2014/main" id="{61EB535F-2296-433E-A028-2A3DD9F42164}"/>
                </a:ext>
              </a:extLst>
            </p:cNvPr>
            <p:cNvSpPr/>
            <p:nvPr/>
          </p:nvSpPr>
          <p:spPr>
            <a:xfrm>
              <a:off x="-2625275" y="5117925"/>
              <a:ext cx="222725" cy="191650"/>
            </a:xfrm>
            <a:custGeom>
              <a:avLst/>
              <a:gdLst/>
              <a:ahLst/>
              <a:cxnLst/>
              <a:rect l="l" t="t" r="r" b="b"/>
              <a:pathLst>
                <a:path w="8909" h="7666" extrusionOk="0">
                  <a:moveTo>
                    <a:pt x="1487" y="1"/>
                  </a:moveTo>
                  <a:cubicBezTo>
                    <a:pt x="1377" y="1"/>
                    <a:pt x="1306" y="17"/>
                    <a:pt x="1289" y="55"/>
                  </a:cubicBezTo>
                  <a:cubicBezTo>
                    <a:pt x="0" y="2254"/>
                    <a:pt x="6269" y="3417"/>
                    <a:pt x="6269" y="3417"/>
                  </a:cubicBezTo>
                  <a:cubicBezTo>
                    <a:pt x="6803" y="5302"/>
                    <a:pt x="8107" y="7659"/>
                    <a:pt x="8107" y="7659"/>
                  </a:cubicBezTo>
                  <a:cubicBezTo>
                    <a:pt x="8160" y="7663"/>
                    <a:pt x="8210" y="7665"/>
                    <a:pt x="8259" y="7665"/>
                  </a:cubicBezTo>
                  <a:cubicBezTo>
                    <a:pt x="8573" y="7665"/>
                    <a:pt x="8800" y="7572"/>
                    <a:pt x="8909" y="7313"/>
                  </a:cubicBezTo>
                  <a:cubicBezTo>
                    <a:pt x="8909" y="7313"/>
                    <a:pt x="8154" y="3103"/>
                    <a:pt x="7212" y="2191"/>
                  </a:cubicBezTo>
                  <a:cubicBezTo>
                    <a:pt x="6253" y="1280"/>
                    <a:pt x="3960" y="526"/>
                    <a:pt x="3960" y="526"/>
                  </a:cubicBezTo>
                  <a:cubicBezTo>
                    <a:pt x="3229" y="321"/>
                    <a:pt x="1975" y="1"/>
                    <a:pt x="1487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1979;p68">
              <a:extLst>
                <a:ext uri="{FF2B5EF4-FFF2-40B4-BE49-F238E27FC236}">
                  <a16:creationId xmlns:a16="http://schemas.microsoft.com/office/drawing/2014/main" id="{BF422F71-E169-4146-ABA1-559B48EC2899}"/>
                </a:ext>
              </a:extLst>
            </p:cNvPr>
            <p:cNvSpPr/>
            <p:nvPr/>
          </p:nvSpPr>
          <p:spPr>
            <a:xfrm>
              <a:off x="-2668150" y="5142050"/>
              <a:ext cx="54675" cy="42850"/>
            </a:xfrm>
            <a:custGeom>
              <a:avLst/>
              <a:gdLst/>
              <a:ahLst/>
              <a:cxnLst/>
              <a:rect l="l" t="t" r="r" b="b"/>
              <a:pathLst>
                <a:path w="2187" h="1714" extrusionOk="0">
                  <a:moveTo>
                    <a:pt x="1181" y="1"/>
                  </a:moveTo>
                  <a:cubicBezTo>
                    <a:pt x="1181" y="1"/>
                    <a:pt x="757" y="661"/>
                    <a:pt x="490" y="818"/>
                  </a:cubicBezTo>
                  <a:cubicBezTo>
                    <a:pt x="191" y="975"/>
                    <a:pt x="81" y="1101"/>
                    <a:pt x="129" y="1101"/>
                  </a:cubicBezTo>
                  <a:cubicBezTo>
                    <a:pt x="172" y="1101"/>
                    <a:pt x="507" y="941"/>
                    <a:pt x="561" y="916"/>
                  </a:cubicBezTo>
                  <a:lnTo>
                    <a:pt x="561" y="916"/>
                  </a:lnTo>
                  <a:cubicBezTo>
                    <a:pt x="301" y="1042"/>
                    <a:pt x="1" y="1400"/>
                    <a:pt x="91" y="1400"/>
                  </a:cubicBezTo>
                  <a:cubicBezTo>
                    <a:pt x="93" y="1400"/>
                    <a:pt x="95" y="1399"/>
                    <a:pt x="97" y="1399"/>
                  </a:cubicBezTo>
                  <a:cubicBezTo>
                    <a:pt x="129" y="1383"/>
                    <a:pt x="615" y="1117"/>
                    <a:pt x="616" y="1116"/>
                  </a:cubicBezTo>
                  <a:lnTo>
                    <a:pt x="616" y="1116"/>
                  </a:lnTo>
                  <a:cubicBezTo>
                    <a:pt x="172" y="1377"/>
                    <a:pt x="151" y="1584"/>
                    <a:pt x="219" y="1584"/>
                  </a:cubicBezTo>
                  <a:cubicBezTo>
                    <a:pt x="233" y="1584"/>
                    <a:pt x="251" y="1575"/>
                    <a:pt x="270" y="1556"/>
                  </a:cubicBezTo>
                  <a:cubicBezTo>
                    <a:pt x="380" y="1446"/>
                    <a:pt x="835" y="1242"/>
                    <a:pt x="836" y="1242"/>
                  </a:cubicBezTo>
                  <a:lnTo>
                    <a:pt x="836" y="1242"/>
                  </a:lnTo>
                  <a:cubicBezTo>
                    <a:pt x="663" y="1336"/>
                    <a:pt x="207" y="1713"/>
                    <a:pt x="427" y="1713"/>
                  </a:cubicBezTo>
                  <a:cubicBezTo>
                    <a:pt x="631" y="1713"/>
                    <a:pt x="1605" y="912"/>
                    <a:pt x="1747" y="896"/>
                  </a:cubicBezTo>
                  <a:cubicBezTo>
                    <a:pt x="1750" y="896"/>
                    <a:pt x="1753" y="895"/>
                    <a:pt x="1755" y="895"/>
                  </a:cubicBezTo>
                  <a:cubicBezTo>
                    <a:pt x="1845" y="895"/>
                    <a:pt x="1374" y="1431"/>
                    <a:pt x="1596" y="1431"/>
                  </a:cubicBezTo>
                  <a:cubicBezTo>
                    <a:pt x="1599" y="1431"/>
                    <a:pt x="1602" y="1431"/>
                    <a:pt x="1605" y="1431"/>
                  </a:cubicBezTo>
                  <a:cubicBezTo>
                    <a:pt x="1841" y="1399"/>
                    <a:pt x="2124" y="975"/>
                    <a:pt x="2155" y="739"/>
                  </a:cubicBezTo>
                  <a:cubicBezTo>
                    <a:pt x="2187" y="519"/>
                    <a:pt x="1857" y="79"/>
                    <a:pt x="1857" y="79"/>
                  </a:cubicBezTo>
                  <a:lnTo>
                    <a:pt x="1181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1980;p68">
              <a:extLst>
                <a:ext uri="{FF2B5EF4-FFF2-40B4-BE49-F238E27FC236}">
                  <a16:creationId xmlns:a16="http://schemas.microsoft.com/office/drawing/2014/main" id="{FF19470D-1C39-4508-9113-E6C0F8554A1D}"/>
                </a:ext>
              </a:extLst>
            </p:cNvPr>
            <p:cNvSpPr/>
            <p:nvPr/>
          </p:nvSpPr>
          <p:spPr>
            <a:xfrm>
              <a:off x="-2638625" y="4950375"/>
              <a:ext cx="45575" cy="194800"/>
            </a:xfrm>
            <a:custGeom>
              <a:avLst/>
              <a:gdLst/>
              <a:ahLst/>
              <a:cxnLst/>
              <a:rect l="l" t="t" r="r" b="b"/>
              <a:pathLst>
                <a:path w="1823" h="7792" extrusionOk="0">
                  <a:moveTo>
                    <a:pt x="1477" y="1"/>
                  </a:moveTo>
                  <a:cubicBezTo>
                    <a:pt x="1477" y="1"/>
                    <a:pt x="377" y="2106"/>
                    <a:pt x="126" y="4306"/>
                  </a:cubicBezTo>
                  <a:lnTo>
                    <a:pt x="0" y="7652"/>
                  </a:lnTo>
                  <a:cubicBezTo>
                    <a:pt x="0" y="7652"/>
                    <a:pt x="61" y="7791"/>
                    <a:pt x="325" y="7791"/>
                  </a:cubicBezTo>
                  <a:cubicBezTo>
                    <a:pt x="416" y="7791"/>
                    <a:pt x="531" y="7775"/>
                    <a:pt x="676" y="7731"/>
                  </a:cubicBezTo>
                  <a:lnTo>
                    <a:pt x="1069" y="4636"/>
                  </a:lnTo>
                  <a:lnTo>
                    <a:pt x="1493" y="2892"/>
                  </a:lnTo>
                  <a:cubicBezTo>
                    <a:pt x="1493" y="2892"/>
                    <a:pt x="1823" y="975"/>
                    <a:pt x="1477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1981;p68">
              <a:extLst>
                <a:ext uri="{FF2B5EF4-FFF2-40B4-BE49-F238E27FC236}">
                  <a16:creationId xmlns:a16="http://schemas.microsoft.com/office/drawing/2014/main" id="{0C1B58C3-75AC-4DA2-BBB0-5F31D095008B}"/>
                </a:ext>
              </a:extLst>
            </p:cNvPr>
            <p:cNvSpPr/>
            <p:nvPr/>
          </p:nvSpPr>
          <p:spPr>
            <a:xfrm>
              <a:off x="-2889625" y="5391075"/>
              <a:ext cx="319750" cy="81325"/>
            </a:xfrm>
            <a:custGeom>
              <a:avLst/>
              <a:gdLst/>
              <a:ahLst/>
              <a:cxnLst/>
              <a:rect l="l" t="t" r="r" b="b"/>
              <a:pathLst>
                <a:path w="12790" h="3253" extrusionOk="0">
                  <a:moveTo>
                    <a:pt x="6395" y="1"/>
                  </a:moveTo>
                  <a:cubicBezTo>
                    <a:pt x="2860" y="1"/>
                    <a:pt x="1" y="723"/>
                    <a:pt x="1" y="1619"/>
                  </a:cubicBezTo>
                  <a:cubicBezTo>
                    <a:pt x="1" y="2530"/>
                    <a:pt x="2860" y="3253"/>
                    <a:pt x="6395" y="3253"/>
                  </a:cubicBezTo>
                  <a:cubicBezTo>
                    <a:pt x="9930" y="3253"/>
                    <a:pt x="12790" y="2530"/>
                    <a:pt x="12790" y="1619"/>
                  </a:cubicBezTo>
                  <a:cubicBezTo>
                    <a:pt x="12790" y="723"/>
                    <a:pt x="9930" y="1"/>
                    <a:pt x="6395" y="1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1982;p68">
              <a:extLst>
                <a:ext uri="{FF2B5EF4-FFF2-40B4-BE49-F238E27FC236}">
                  <a16:creationId xmlns:a16="http://schemas.microsoft.com/office/drawing/2014/main" id="{B48E64E4-83EC-4627-A8E1-11717B189733}"/>
                </a:ext>
              </a:extLst>
            </p:cNvPr>
            <p:cNvSpPr/>
            <p:nvPr/>
          </p:nvSpPr>
          <p:spPr>
            <a:xfrm>
              <a:off x="-2860550" y="5097650"/>
              <a:ext cx="91925" cy="131650"/>
            </a:xfrm>
            <a:custGeom>
              <a:avLst/>
              <a:gdLst/>
              <a:ahLst/>
              <a:cxnLst/>
              <a:rect l="l" t="t" r="r" b="b"/>
              <a:pathLst>
                <a:path w="3677" h="5266" extrusionOk="0">
                  <a:moveTo>
                    <a:pt x="1957" y="0"/>
                  </a:moveTo>
                  <a:cubicBezTo>
                    <a:pt x="854" y="0"/>
                    <a:pt x="237" y="1080"/>
                    <a:pt x="268" y="2280"/>
                  </a:cubicBezTo>
                  <a:cubicBezTo>
                    <a:pt x="283" y="3002"/>
                    <a:pt x="63" y="4526"/>
                    <a:pt x="1" y="4966"/>
                  </a:cubicBezTo>
                  <a:cubicBezTo>
                    <a:pt x="580" y="5139"/>
                    <a:pt x="1106" y="5266"/>
                    <a:pt x="1721" y="5266"/>
                  </a:cubicBezTo>
                  <a:cubicBezTo>
                    <a:pt x="2056" y="5266"/>
                    <a:pt x="2418" y="5228"/>
                    <a:pt x="2829" y="5139"/>
                  </a:cubicBezTo>
                  <a:cubicBezTo>
                    <a:pt x="2986" y="4573"/>
                    <a:pt x="3567" y="2720"/>
                    <a:pt x="3661" y="1855"/>
                  </a:cubicBezTo>
                  <a:cubicBezTo>
                    <a:pt x="3677" y="1635"/>
                    <a:pt x="3614" y="1227"/>
                    <a:pt x="3551" y="1023"/>
                  </a:cubicBezTo>
                  <a:cubicBezTo>
                    <a:pt x="3410" y="551"/>
                    <a:pt x="2986" y="33"/>
                    <a:pt x="2027" y="2"/>
                  </a:cubicBezTo>
                  <a:cubicBezTo>
                    <a:pt x="2004" y="1"/>
                    <a:pt x="1980" y="0"/>
                    <a:pt x="1957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1983;p68">
              <a:extLst>
                <a:ext uri="{FF2B5EF4-FFF2-40B4-BE49-F238E27FC236}">
                  <a16:creationId xmlns:a16="http://schemas.microsoft.com/office/drawing/2014/main" id="{04CA6D9A-2D77-413B-BB89-5A6A6A204C02}"/>
                </a:ext>
              </a:extLst>
            </p:cNvPr>
            <p:cNvSpPr/>
            <p:nvPr/>
          </p:nvSpPr>
          <p:spPr>
            <a:xfrm>
              <a:off x="-2790250" y="5205700"/>
              <a:ext cx="67200" cy="144950"/>
            </a:xfrm>
            <a:custGeom>
              <a:avLst/>
              <a:gdLst/>
              <a:ahLst/>
              <a:cxnLst/>
              <a:rect l="l" t="t" r="r" b="b"/>
              <a:pathLst>
                <a:path w="2688" h="5798" extrusionOk="0">
                  <a:moveTo>
                    <a:pt x="1" y="0"/>
                  </a:moveTo>
                  <a:lnTo>
                    <a:pt x="1" y="2467"/>
                  </a:lnTo>
                  <a:cubicBezTo>
                    <a:pt x="1" y="2467"/>
                    <a:pt x="1635" y="5185"/>
                    <a:pt x="2200" y="5797"/>
                  </a:cubicBezTo>
                  <a:cubicBezTo>
                    <a:pt x="2420" y="5797"/>
                    <a:pt x="2687" y="5687"/>
                    <a:pt x="2687" y="5405"/>
                  </a:cubicBezTo>
                  <a:cubicBezTo>
                    <a:pt x="786" y="2844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1984;p68">
              <a:extLst>
                <a:ext uri="{FF2B5EF4-FFF2-40B4-BE49-F238E27FC236}">
                  <a16:creationId xmlns:a16="http://schemas.microsoft.com/office/drawing/2014/main" id="{4E21B7C5-2325-49B6-8F13-749E6627CD70}"/>
                </a:ext>
              </a:extLst>
            </p:cNvPr>
            <p:cNvSpPr/>
            <p:nvPr/>
          </p:nvSpPr>
          <p:spPr>
            <a:xfrm>
              <a:off x="-2817350" y="5337250"/>
              <a:ext cx="203500" cy="94300"/>
            </a:xfrm>
            <a:custGeom>
              <a:avLst/>
              <a:gdLst/>
              <a:ahLst/>
              <a:cxnLst/>
              <a:rect l="l" t="t" r="r" b="b"/>
              <a:pathLst>
                <a:path w="8140" h="3772" extrusionOk="0">
                  <a:moveTo>
                    <a:pt x="3760" y="0"/>
                  </a:moveTo>
                  <a:cubicBezTo>
                    <a:pt x="2441" y="0"/>
                    <a:pt x="331" y="944"/>
                    <a:pt x="331" y="944"/>
                  </a:cubicBezTo>
                  <a:cubicBezTo>
                    <a:pt x="1" y="1289"/>
                    <a:pt x="331" y="1981"/>
                    <a:pt x="456" y="2012"/>
                  </a:cubicBezTo>
                  <a:cubicBezTo>
                    <a:pt x="634" y="2069"/>
                    <a:pt x="833" y="2094"/>
                    <a:pt x="1043" y="2094"/>
                  </a:cubicBezTo>
                  <a:cubicBezTo>
                    <a:pt x="2334" y="2094"/>
                    <a:pt x="4054" y="1164"/>
                    <a:pt x="4054" y="1164"/>
                  </a:cubicBezTo>
                  <a:cubicBezTo>
                    <a:pt x="5405" y="2452"/>
                    <a:pt x="7605" y="3772"/>
                    <a:pt x="7605" y="3772"/>
                  </a:cubicBezTo>
                  <a:cubicBezTo>
                    <a:pt x="7935" y="3615"/>
                    <a:pt x="8139" y="3410"/>
                    <a:pt x="8092" y="3112"/>
                  </a:cubicBezTo>
                  <a:cubicBezTo>
                    <a:pt x="8092" y="3112"/>
                    <a:pt x="5421" y="347"/>
                    <a:pt x="4211" y="48"/>
                  </a:cubicBezTo>
                  <a:cubicBezTo>
                    <a:pt x="4077" y="15"/>
                    <a:pt x="3924" y="0"/>
                    <a:pt x="3760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1985;p68">
              <a:extLst>
                <a:ext uri="{FF2B5EF4-FFF2-40B4-BE49-F238E27FC236}">
                  <a16:creationId xmlns:a16="http://schemas.microsoft.com/office/drawing/2014/main" id="{BE965BE3-0535-488D-B1CB-D1E75C21C3E0}"/>
                </a:ext>
              </a:extLst>
            </p:cNvPr>
            <p:cNvSpPr/>
            <p:nvPr/>
          </p:nvSpPr>
          <p:spPr>
            <a:xfrm>
              <a:off x="-2628025" y="5394675"/>
              <a:ext cx="53450" cy="50625"/>
            </a:xfrm>
            <a:custGeom>
              <a:avLst/>
              <a:gdLst/>
              <a:ahLst/>
              <a:cxnLst/>
              <a:rect l="l" t="t" r="r" b="b"/>
              <a:pathLst>
                <a:path w="2138" h="2025" extrusionOk="0">
                  <a:moveTo>
                    <a:pt x="1697" y="0"/>
                  </a:moveTo>
                  <a:cubicBezTo>
                    <a:pt x="1637" y="0"/>
                    <a:pt x="1574" y="9"/>
                    <a:pt x="1509" y="29"/>
                  </a:cubicBezTo>
                  <a:cubicBezTo>
                    <a:pt x="1163" y="139"/>
                    <a:pt x="1022" y="626"/>
                    <a:pt x="503" y="783"/>
                  </a:cubicBezTo>
                  <a:cubicBezTo>
                    <a:pt x="503" y="783"/>
                    <a:pt x="519" y="941"/>
                    <a:pt x="0" y="1475"/>
                  </a:cubicBezTo>
                  <a:cubicBezTo>
                    <a:pt x="0" y="1475"/>
                    <a:pt x="32" y="1553"/>
                    <a:pt x="142" y="1648"/>
                  </a:cubicBezTo>
                  <a:cubicBezTo>
                    <a:pt x="252" y="1726"/>
                    <a:pt x="645" y="2025"/>
                    <a:pt x="645" y="2025"/>
                  </a:cubicBezTo>
                  <a:lnTo>
                    <a:pt x="2137" y="155"/>
                  </a:lnTo>
                  <a:cubicBezTo>
                    <a:pt x="2137" y="155"/>
                    <a:pt x="1951" y="0"/>
                    <a:pt x="169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1986;p68">
              <a:extLst>
                <a:ext uri="{FF2B5EF4-FFF2-40B4-BE49-F238E27FC236}">
                  <a16:creationId xmlns:a16="http://schemas.microsoft.com/office/drawing/2014/main" id="{8AE9681C-962D-4121-9B2B-08A4BB5C25F3}"/>
                </a:ext>
              </a:extLst>
            </p:cNvPr>
            <p:cNvSpPr/>
            <p:nvPr/>
          </p:nvSpPr>
          <p:spPr>
            <a:xfrm>
              <a:off x="-2835025" y="5179675"/>
              <a:ext cx="26350" cy="31875"/>
            </a:xfrm>
            <a:custGeom>
              <a:avLst/>
              <a:gdLst/>
              <a:ahLst/>
              <a:cxnLst/>
              <a:rect l="l" t="t" r="r" b="b"/>
              <a:pathLst>
                <a:path w="1054" h="1275" extrusionOk="0">
                  <a:moveTo>
                    <a:pt x="163" y="0"/>
                  </a:moveTo>
                  <a:cubicBezTo>
                    <a:pt x="131" y="0"/>
                    <a:pt x="102" y="6"/>
                    <a:pt x="79" y="20"/>
                  </a:cubicBezTo>
                  <a:lnTo>
                    <a:pt x="64" y="177"/>
                  </a:lnTo>
                  <a:lnTo>
                    <a:pt x="1" y="884"/>
                  </a:lnTo>
                  <a:lnTo>
                    <a:pt x="1" y="978"/>
                  </a:lnTo>
                  <a:lnTo>
                    <a:pt x="1" y="1010"/>
                  </a:lnTo>
                  <a:cubicBezTo>
                    <a:pt x="1" y="1010"/>
                    <a:pt x="174" y="1151"/>
                    <a:pt x="394" y="1230"/>
                  </a:cubicBezTo>
                  <a:cubicBezTo>
                    <a:pt x="476" y="1254"/>
                    <a:pt x="568" y="1275"/>
                    <a:pt x="659" y="1275"/>
                  </a:cubicBezTo>
                  <a:cubicBezTo>
                    <a:pt x="741" y="1275"/>
                    <a:pt x="822" y="1258"/>
                    <a:pt x="896" y="1214"/>
                  </a:cubicBezTo>
                  <a:lnTo>
                    <a:pt x="959" y="931"/>
                  </a:lnTo>
                  <a:lnTo>
                    <a:pt x="1006" y="617"/>
                  </a:lnTo>
                  <a:lnTo>
                    <a:pt x="1053" y="334"/>
                  </a:lnTo>
                  <a:cubicBezTo>
                    <a:pt x="1053" y="334"/>
                    <a:pt x="975" y="303"/>
                    <a:pt x="865" y="255"/>
                  </a:cubicBezTo>
                  <a:cubicBezTo>
                    <a:pt x="739" y="208"/>
                    <a:pt x="598" y="130"/>
                    <a:pt x="441" y="67"/>
                  </a:cubicBezTo>
                  <a:cubicBezTo>
                    <a:pt x="341" y="34"/>
                    <a:pt x="241" y="0"/>
                    <a:pt x="163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1987;p68">
              <a:extLst>
                <a:ext uri="{FF2B5EF4-FFF2-40B4-BE49-F238E27FC236}">
                  <a16:creationId xmlns:a16="http://schemas.microsoft.com/office/drawing/2014/main" id="{D285B309-6FC2-43B2-B280-ED99C654779C}"/>
                </a:ext>
              </a:extLst>
            </p:cNvPr>
            <p:cNvSpPr/>
            <p:nvPr/>
          </p:nvSpPr>
          <p:spPr>
            <a:xfrm>
              <a:off x="-2827950" y="5184075"/>
              <a:ext cx="19275" cy="18900"/>
            </a:xfrm>
            <a:custGeom>
              <a:avLst/>
              <a:gdLst/>
              <a:ahLst/>
              <a:cxnLst/>
              <a:rect l="l" t="t" r="r" b="b"/>
              <a:pathLst>
                <a:path w="771" h="756" extrusionOk="0">
                  <a:moveTo>
                    <a:pt x="1" y="1"/>
                  </a:moveTo>
                  <a:cubicBezTo>
                    <a:pt x="1" y="1"/>
                    <a:pt x="268" y="614"/>
                    <a:pt x="676" y="755"/>
                  </a:cubicBezTo>
                  <a:lnTo>
                    <a:pt x="770" y="158"/>
                  </a:lnTo>
                  <a:cubicBezTo>
                    <a:pt x="770" y="158"/>
                    <a:pt x="692" y="127"/>
                    <a:pt x="582" y="79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1988;p68">
              <a:extLst>
                <a:ext uri="{FF2B5EF4-FFF2-40B4-BE49-F238E27FC236}">
                  <a16:creationId xmlns:a16="http://schemas.microsoft.com/office/drawing/2014/main" id="{75B9F485-30DC-4135-8A3C-C7BE17D02478}"/>
                </a:ext>
              </a:extLst>
            </p:cNvPr>
            <p:cNvSpPr/>
            <p:nvPr/>
          </p:nvSpPr>
          <p:spPr>
            <a:xfrm>
              <a:off x="-2840125" y="5129500"/>
              <a:ext cx="67200" cy="66450"/>
            </a:xfrm>
            <a:custGeom>
              <a:avLst/>
              <a:gdLst/>
              <a:ahLst/>
              <a:cxnLst/>
              <a:rect l="l" t="t" r="r" b="b"/>
              <a:pathLst>
                <a:path w="2688" h="2658" extrusionOk="0">
                  <a:moveTo>
                    <a:pt x="503" y="0"/>
                  </a:moveTo>
                  <a:cubicBezTo>
                    <a:pt x="268" y="94"/>
                    <a:pt x="142" y="409"/>
                    <a:pt x="79" y="754"/>
                  </a:cubicBezTo>
                  <a:cubicBezTo>
                    <a:pt x="16" y="1053"/>
                    <a:pt x="1" y="1351"/>
                    <a:pt x="1" y="1587"/>
                  </a:cubicBezTo>
                  <a:cubicBezTo>
                    <a:pt x="1" y="1807"/>
                    <a:pt x="1" y="1964"/>
                    <a:pt x="1" y="1964"/>
                  </a:cubicBezTo>
                  <a:cubicBezTo>
                    <a:pt x="1" y="1964"/>
                    <a:pt x="32" y="1995"/>
                    <a:pt x="79" y="2027"/>
                  </a:cubicBezTo>
                  <a:cubicBezTo>
                    <a:pt x="126" y="2074"/>
                    <a:pt x="189" y="2121"/>
                    <a:pt x="268" y="2184"/>
                  </a:cubicBezTo>
                  <a:cubicBezTo>
                    <a:pt x="362" y="2247"/>
                    <a:pt x="488" y="2325"/>
                    <a:pt x="629" y="2404"/>
                  </a:cubicBezTo>
                  <a:cubicBezTo>
                    <a:pt x="802" y="2498"/>
                    <a:pt x="1006" y="2577"/>
                    <a:pt x="1210" y="2624"/>
                  </a:cubicBezTo>
                  <a:cubicBezTo>
                    <a:pt x="1320" y="2646"/>
                    <a:pt x="1429" y="2657"/>
                    <a:pt x="1538" y="2657"/>
                  </a:cubicBezTo>
                  <a:cubicBezTo>
                    <a:pt x="1665" y="2657"/>
                    <a:pt x="1791" y="2642"/>
                    <a:pt x="1917" y="2608"/>
                  </a:cubicBezTo>
                  <a:cubicBezTo>
                    <a:pt x="2514" y="2420"/>
                    <a:pt x="2656" y="1414"/>
                    <a:pt x="2671" y="707"/>
                  </a:cubicBezTo>
                  <a:cubicBezTo>
                    <a:pt x="2671" y="691"/>
                    <a:pt x="2671" y="676"/>
                    <a:pt x="2671" y="644"/>
                  </a:cubicBezTo>
                  <a:cubicBezTo>
                    <a:pt x="2687" y="393"/>
                    <a:pt x="2671" y="189"/>
                    <a:pt x="2671" y="94"/>
                  </a:cubicBezTo>
                  <a:cubicBezTo>
                    <a:pt x="2656" y="47"/>
                    <a:pt x="2656" y="16"/>
                    <a:pt x="2656" y="16"/>
                  </a:cubicBezTo>
                  <a:lnTo>
                    <a:pt x="880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1989;p68">
              <a:extLst>
                <a:ext uri="{FF2B5EF4-FFF2-40B4-BE49-F238E27FC236}">
                  <a16:creationId xmlns:a16="http://schemas.microsoft.com/office/drawing/2014/main" id="{FE304265-7063-4120-ACC4-7C4E03BC3399}"/>
                </a:ext>
              </a:extLst>
            </p:cNvPr>
            <p:cNvSpPr/>
            <p:nvPr/>
          </p:nvSpPr>
          <p:spPr>
            <a:xfrm>
              <a:off x="-2840125" y="5169150"/>
              <a:ext cx="9450" cy="18500"/>
            </a:xfrm>
            <a:custGeom>
              <a:avLst/>
              <a:gdLst/>
              <a:ahLst/>
              <a:cxnLst/>
              <a:rect l="l" t="t" r="r" b="b"/>
              <a:pathLst>
                <a:path w="378" h="740" extrusionOk="0">
                  <a:moveTo>
                    <a:pt x="1" y="1"/>
                  </a:moveTo>
                  <a:cubicBezTo>
                    <a:pt x="1" y="221"/>
                    <a:pt x="1" y="378"/>
                    <a:pt x="1" y="378"/>
                  </a:cubicBezTo>
                  <a:cubicBezTo>
                    <a:pt x="1" y="378"/>
                    <a:pt x="158" y="708"/>
                    <a:pt x="205" y="739"/>
                  </a:cubicBezTo>
                  <a:cubicBezTo>
                    <a:pt x="378" y="614"/>
                    <a:pt x="158" y="95"/>
                    <a:pt x="158" y="9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1990;p68">
              <a:extLst>
                <a:ext uri="{FF2B5EF4-FFF2-40B4-BE49-F238E27FC236}">
                  <a16:creationId xmlns:a16="http://schemas.microsoft.com/office/drawing/2014/main" id="{4339297B-9B24-4D6C-82E4-70D8FBBAE737}"/>
                </a:ext>
              </a:extLst>
            </p:cNvPr>
            <p:cNvSpPr/>
            <p:nvPr/>
          </p:nvSpPr>
          <p:spPr>
            <a:xfrm>
              <a:off x="-2849475" y="5148350"/>
              <a:ext cx="18800" cy="25950"/>
            </a:xfrm>
            <a:custGeom>
              <a:avLst/>
              <a:gdLst/>
              <a:ahLst/>
              <a:cxnLst/>
              <a:rect l="l" t="t" r="r" b="b"/>
              <a:pathLst>
                <a:path w="752" h="1038" extrusionOk="0">
                  <a:moveTo>
                    <a:pt x="440" y="1"/>
                  </a:moveTo>
                  <a:cubicBezTo>
                    <a:pt x="390" y="1"/>
                    <a:pt x="336" y="18"/>
                    <a:pt x="280" y="63"/>
                  </a:cubicBezTo>
                  <a:cubicBezTo>
                    <a:pt x="0" y="281"/>
                    <a:pt x="121" y="1037"/>
                    <a:pt x="657" y="1037"/>
                  </a:cubicBezTo>
                  <a:cubicBezTo>
                    <a:pt x="662" y="1037"/>
                    <a:pt x="668" y="1037"/>
                    <a:pt x="673" y="1037"/>
                  </a:cubicBezTo>
                  <a:lnTo>
                    <a:pt x="752" y="220"/>
                  </a:lnTo>
                  <a:cubicBezTo>
                    <a:pt x="752" y="220"/>
                    <a:pt x="618" y="1"/>
                    <a:pt x="440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1991;p68">
              <a:extLst>
                <a:ext uri="{FF2B5EF4-FFF2-40B4-BE49-F238E27FC236}">
                  <a16:creationId xmlns:a16="http://schemas.microsoft.com/office/drawing/2014/main" id="{336F4D43-90F7-48EF-871D-9B39803A35AD}"/>
                </a:ext>
              </a:extLst>
            </p:cNvPr>
            <p:cNvSpPr/>
            <p:nvPr/>
          </p:nvSpPr>
          <p:spPr>
            <a:xfrm>
              <a:off x="-2838150" y="5129100"/>
              <a:ext cx="64825" cy="29975"/>
            </a:xfrm>
            <a:custGeom>
              <a:avLst/>
              <a:gdLst/>
              <a:ahLst/>
              <a:cxnLst/>
              <a:rect l="l" t="t" r="r" b="b"/>
              <a:pathLst>
                <a:path w="2593" h="1199" extrusionOk="0">
                  <a:moveTo>
                    <a:pt x="424" y="0"/>
                  </a:moveTo>
                  <a:cubicBezTo>
                    <a:pt x="189" y="110"/>
                    <a:pt x="63" y="425"/>
                    <a:pt x="0" y="770"/>
                  </a:cubicBezTo>
                  <a:cubicBezTo>
                    <a:pt x="267" y="786"/>
                    <a:pt x="346" y="1179"/>
                    <a:pt x="409" y="1194"/>
                  </a:cubicBezTo>
                  <a:cubicBezTo>
                    <a:pt x="422" y="1197"/>
                    <a:pt x="435" y="1199"/>
                    <a:pt x="447" y="1199"/>
                  </a:cubicBezTo>
                  <a:cubicBezTo>
                    <a:pt x="707" y="1199"/>
                    <a:pt x="707" y="582"/>
                    <a:pt x="707" y="582"/>
                  </a:cubicBezTo>
                  <a:cubicBezTo>
                    <a:pt x="2184" y="566"/>
                    <a:pt x="2577" y="330"/>
                    <a:pt x="2592" y="95"/>
                  </a:cubicBezTo>
                  <a:cubicBezTo>
                    <a:pt x="2577" y="48"/>
                    <a:pt x="2577" y="32"/>
                    <a:pt x="2577" y="32"/>
                  </a:cubicBezTo>
                  <a:lnTo>
                    <a:pt x="424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992;p68">
              <a:extLst>
                <a:ext uri="{FF2B5EF4-FFF2-40B4-BE49-F238E27FC236}">
                  <a16:creationId xmlns:a16="http://schemas.microsoft.com/office/drawing/2014/main" id="{8D0CA896-A768-4233-80E7-3E8CF69D7457}"/>
                </a:ext>
              </a:extLst>
            </p:cNvPr>
            <p:cNvSpPr/>
            <p:nvPr/>
          </p:nvSpPr>
          <p:spPr>
            <a:xfrm>
              <a:off x="-2840525" y="5129500"/>
              <a:ext cx="23600" cy="74650"/>
            </a:xfrm>
            <a:custGeom>
              <a:avLst/>
              <a:gdLst/>
              <a:ahLst/>
              <a:cxnLst/>
              <a:rect l="l" t="t" r="r" b="b"/>
              <a:pathLst>
                <a:path w="944" h="2986" extrusionOk="0">
                  <a:moveTo>
                    <a:pt x="519" y="0"/>
                  </a:moveTo>
                  <a:cubicBezTo>
                    <a:pt x="284" y="94"/>
                    <a:pt x="158" y="409"/>
                    <a:pt x="95" y="754"/>
                  </a:cubicBezTo>
                  <a:cubicBezTo>
                    <a:pt x="32" y="1053"/>
                    <a:pt x="17" y="1351"/>
                    <a:pt x="17" y="1587"/>
                  </a:cubicBezTo>
                  <a:cubicBezTo>
                    <a:pt x="1" y="1807"/>
                    <a:pt x="17" y="1964"/>
                    <a:pt x="17" y="1964"/>
                  </a:cubicBezTo>
                  <a:cubicBezTo>
                    <a:pt x="17" y="1964"/>
                    <a:pt x="48" y="1995"/>
                    <a:pt x="95" y="2027"/>
                  </a:cubicBezTo>
                  <a:cubicBezTo>
                    <a:pt x="142" y="2074"/>
                    <a:pt x="205" y="2121"/>
                    <a:pt x="284" y="2184"/>
                  </a:cubicBezTo>
                  <a:lnTo>
                    <a:pt x="221" y="2985"/>
                  </a:lnTo>
                  <a:cubicBezTo>
                    <a:pt x="425" y="2938"/>
                    <a:pt x="614" y="2655"/>
                    <a:pt x="645" y="2404"/>
                  </a:cubicBezTo>
                  <a:cubicBezTo>
                    <a:pt x="645" y="2294"/>
                    <a:pt x="661" y="2184"/>
                    <a:pt x="676" y="2074"/>
                  </a:cubicBezTo>
                  <a:cubicBezTo>
                    <a:pt x="771" y="1084"/>
                    <a:pt x="944" y="79"/>
                    <a:pt x="944" y="79"/>
                  </a:cubicBezTo>
                  <a:cubicBezTo>
                    <a:pt x="944" y="79"/>
                    <a:pt x="928" y="32"/>
                    <a:pt x="896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993;p68">
              <a:extLst>
                <a:ext uri="{FF2B5EF4-FFF2-40B4-BE49-F238E27FC236}">
                  <a16:creationId xmlns:a16="http://schemas.microsoft.com/office/drawing/2014/main" id="{DC0B7751-A30A-47FF-850D-B17F045F8542}"/>
                </a:ext>
              </a:extLst>
            </p:cNvPr>
            <p:cNvSpPr/>
            <p:nvPr/>
          </p:nvSpPr>
          <p:spPr>
            <a:xfrm>
              <a:off x="-2873900" y="5361800"/>
              <a:ext cx="230575" cy="85075"/>
            </a:xfrm>
            <a:custGeom>
              <a:avLst/>
              <a:gdLst/>
              <a:ahLst/>
              <a:cxnLst/>
              <a:rect l="l" t="t" r="r" b="b"/>
              <a:pathLst>
                <a:path w="9223" h="3403" extrusionOk="0">
                  <a:moveTo>
                    <a:pt x="3826" y="0"/>
                  </a:moveTo>
                  <a:cubicBezTo>
                    <a:pt x="2357" y="0"/>
                    <a:pt x="393" y="166"/>
                    <a:pt x="393" y="166"/>
                  </a:cubicBezTo>
                  <a:cubicBezTo>
                    <a:pt x="126" y="606"/>
                    <a:pt x="0" y="2208"/>
                    <a:pt x="1037" y="2334"/>
                  </a:cubicBezTo>
                  <a:cubicBezTo>
                    <a:pt x="1112" y="2343"/>
                    <a:pt x="1191" y="2347"/>
                    <a:pt x="1273" y="2347"/>
                  </a:cubicBezTo>
                  <a:cubicBezTo>
                    <a:pt x="2652" y="2347"/>
                    <a:pt x="4934" y="1172"/>
                    <a:pt x="4934" y="1172"/>
                  </a:cubicBezTo>
                  <a:cubicBezTo>
                    <a:pt x="6410" y="2318"/>
                    <a:pt x="8736" y="3402"/>
                    <a:pt x="8736" y="3402"/>
                  </a:cubicBezTo>
                  <a:cubicBezTo>
                    <a:pt x="9050" y="3214"/>
                    <a:pt x="9223" y="2994"/>
                    <a:pt x="9160" y="2696"/>
                  </a:cubicBezTo>
                  <a:cubicBezTo>
                    <a:pt x="9160" y="2696"/>
                    <a:pt x="6206" y="213"/>
                    <a:pt x="4965" y="56"/>
                  </a:cubicBezTo>
                  <a:cubicBezTo>
                    <a:pt x="4678" y="16"/>
                    <a:pt x="4275" y="0"/>
                    <a:pt x="3826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994;p68">
              <a:extLst>
                <a:ext uri="{FF2B5EF4-FFF2-40B4-BE49-F238E27FC236}">
                  <a16:creationId xmlns:a16="http://schemas.microsoft.com/office/drawing/2014/main" id="{0CB3F514-111C-4B00-BC06-87E2066E943D}"/>
                </a:ext>
              </a:extLst>
            </p:cNvPr>
            <p:cNvSpPr/>
            <p:nvPr/>
          </p:nvSpPr>
          <p:spPr>
            <a:xfrm>
              <a:off x="-2656300" y="5405775"/>
              <a:ext cx="49900" cy="53275"/>
            </a:xfrm>
            <a:custGeom>
              <a:avLst/>
              <a:gdLst/>
              <a:ahLst/>
              <a:cxnLst/>
              <a:rect l="l" t="t" r="r" b="b"/>
              <a:pathLst>
                <a:path w="1996" h="2131" extrusionOk="0">
                  <a:moveTo>
                    <a:pt x="1603" y="0"/>
                  </a:moveTo>
                  <a:cubicBezTo>
                    <a:pt x="1524" y="0"/>
                    <a:pt x="1438" y="15"/>
                    <a:pt x="1351" y="57"/>
                  </a:cubicBezTo>
                  <a:cubicBezTo>
                    <a:pt x="1021" y="198"/>
                    <a:pt x="927" y="701"/>
                    <a:pt x="424" y="905"/>
                  </a:cubicBezTo>
                  <a:cubicBezTo>
                    <a:pt x="424" y="905"/>
                    <a:pt x="456" y="1062"/>
                    <a:pt x="0" y="1643"/>
                  </a:cubicBezTo>
                  <a:cubicBezTo>
                    <a:pt x="0" y="1643"/>
                    <a:pt x="32" y="1722"/>
                    <a:pt x="157" y="1801"/>
                  </a:cubicBezTo>
                  <a:cubicBezTo>
                    <a:pt x="267" y="1879"/>
                    <a:pt x="692" y="2131"/>
                    <a:pt x="692" y="2131"/>
                  </a:cubicBezTo>
                  <a:lnTo>
                    <a:pt x="1996" y="120"/>
                  </a:lnTo>
                  <a:cubicBezTo>
                    <a:pt x="1996" y="120"/>
                    <a:pt x="1825" y="0"/>
                    <a:pt x="16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1995;p68">
              <a:extLst>
                <a:ext uri="{FF2B5EF4-FFF2-40B4-BE49-F238E27FC236}">
                  <a16:creationId xmlns:a16="http://schemas.microsoft.com/office/drawing/2014/main" id="{582BF224-3EF2-4709-A1B2-9A61CD9204E1}"/>
                </a:ext>
              </a:extLst>
            </p:cNvPr>
            <p:cNvSpPr/>
            <p:nvPr/>
          </p:nvSpPr>
          <p:spPr>
            <a:xfrm>
              <a:off x="-2871550" y="5203325"/>
              <a:ext cx="97825" cy="173450"/>
            </a:xfrm>
            <a:custGeom>
              <a:avLst/>
              <a:gdLst/>
              <a:ahLst/>
              <a:cxnLst/>
              <a:rect l="l" t="t" r="r" b="b"/>
              <a:pathLst>
                <a:path w="3913" h="6938" extrusionOk="0">
                  <a:moveTo>
                    <a:pt x="1587" y="1"/>
                  </a:moveTo>
                  <a:lnTo>
                    <a:pt x="959" y="236"/>
                  </a:lnTo>
                  <a:lnTo>
                    <a:pt x="346" y="488"/>
                  </a:lnTo>
                  <a:cubicBezTo>
                    <a:pt x="346" y="488"/>
                    <a:pt x="95" y="1917"/>
                    <a:pt x="32" y="4148"/>
                  </a:cubicBezTo>
                  <a:cubicBezTo>
                    <a:pt x="1" y="4903"/>
                    <a:pt x="126" y="6144"/>
                    <a:pt x="174" y="6866"/>
                  </a:cubicBezTo>
                  <a:cubicBezTo>
                    <a:pt x="479" y="6914"/>
                    <a:pt x="751" y="6938"/>
                    <a:pt x="1010" y="6938"/>
                  </a:cubicBezTo>
                  <a:cubicBezTo>
                    <a:pt x="1776" y="6938"/>
                    <a:pt x="2432" y="6731"/>
                    <a:pt x="3536" y="6332"/>
                  </a:cubicBezTo>
                  <a:cubicBezTo>
                    <a:pt x="3284" y="5594"/>
                    <a:pt x="3127" y="5075"/>
                    <a:pt x="3174" y="4211"/>
                  </a:cubicBezTo>
                  <a:cubicBezTo>
                    <a:pt x="3174" y="4211"/>
                    <a:pt x="3221" y="3740"/>
                    <a:pt x="3316" y="3441"/>
                  </a:cubicBezTo>
                  <a:cubicBezTo>
                    <a:pt x="3316" y="3394"/>
                    <a:pt x="3331" y="3363"/>
                    <a:pt x="3347" y="3347"/>
                  </a:cubicBezTo>
                  <a:cubicBezTo>
                    <a:pt x="3347" y="3331"/>
                    <a:pt x="3347" y="3316"/>
                    <a:pt x="3347" y="3316"/>
                  </a:cubicBezTo>
                  <a:cubicBezTo>
                    <a:pt x="3363" y="3269"/>
                    <a:pt x="3394" y="3253"/>
                    <a:pt x="3410" y="3221"/>
                  </a:cubicBezTo>
                  <a:cubicBezTo>
                    <a:pt x="3426" y="3206"/>
                    <a:pt x="3426" y="3206"/>
                    <a:pt x="3426" y="3190"/>
                  </a:cubicBezTo>
                  <a:cubicBezTo>
                    <a:pt x="3598" y="3017"/>
                    <a:pt x="3913" y="2860"/>
                    <a:pt x="3646" y="2106"/>
                  </a:cubicBezTo>
                  <a:cubicBezTo>
                    <a:pt x="3300" y="1179"/>
                    <a:pt x="3253" y="79"/>
                    <a:pt x="3253" y="79"/>
                  </a:cubicBezTo>
                  <a:lnTo>
                    <a:pt x="2876" y="64"/>
                  </a:lnTo>
                  <a:lnTo>
                    <a:pt x="2656" y="48"/>
                  </a:lnTo>
                  <a:lnTo>
                    <a:pt x="1587" y="1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1996;p68">
              <a:extLst>
                <a:ext uri="{FF2B5EF4-FFF2-40B4-BE49-F238E27FC236}">
                  <a16:creationId xmlns:a16="http://schemas.microsoft.com/office/drawing/2014/main" id="{C3AC5C17-2197-4166-81B9-C11759289599}"/>
                </a:ext>
              </a:extLst>
            </p:cNvPr>
            <p:cNvSpPr/>
            <p:nvPr/>
          </p:nvSpPr>
          <p:spPr>
            <a:xfrm>
              <a:off x="-2831475" y="5283450"/>
              <a:ext cx="45575" cy="11425"/>
            </a:xfrm>
            <a:custGeom>
              <a:avLst/>
              <a:gdLst/>
              <a:ahLst/>
              <a:cxnLst/>
              <a:rect l="l" t="t" r="r" b="b"/>
              <a:pathLst>
                <a:path w="1823" h="457" extrusionOk="0">
                  <a:moveTo>
                    <a:pt x="1823" y="1"/>
                  </a:moveTo>
                  <a:cubicBezTo>
                    <a:pt x="1670" y="77"/>
                    <a:pt x="1024" y="363"/>
                    <a:pt x="119" y="363"/>
                  </a:cubicBezTo>
                  <a:cubicBezTo>
                    <a:pt x="95" y="363"/>
                    <a:pt x="71" y="363"/>
                    <a:pt x="47" y="362"/>
                  </a:cubicBezTo>
                  <a:cubicBezTo>
                    <a:pt x="16" y="362"/>
                    <a:pt x="0" y="378"/>
                    <a:pt x="0" y="409"/>
                  </a:cubicBezTo>
                  <a:cubicBezTo>
                    <a:pt x="0" y="425"/>
                    <a:pt x="16" y="456"/>
                    <a:pt x="47" y="456"/>
                  </a:cubicBezTo>
                  <a:lnTo>
                    <a:pt x="142" y="456"/>
                  </a:lnTo>
                  <a:cubicBezTo>
                    <a:pt x="911" y="456"/>
                    <a:pt x="1477" y="252"/>
                    <a:pt x="1744" y="142"/>
                  </a:cubicBezTo>
                  <a:cubicBezTo>
                    <a:pt x="1744" y="126"/>
                    <a:pt x="1744" y="111"/>
                    <a:pt x="1744" y="111"/>
                  </a:cubicBezTo>
                  <a:cubicBezTo>
                    <a:pt x="1760" y="79"/>
                    <a:pt x="1791" y="48"/>
                    <a:pt x="1807" y="16"/>
                  </a:cubicBezTo>
                  <a:cubicBezTo>
                    <a:pt x="1807" y="16"/>
                    <a:pt x="1823" y="1"/>
                    <a:pt x="1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1997;p68">
              <a:extLst>
                <a:ext uri="{FF2B5EF4-FFF2-40B4-BE49-F238E27FC236}">
                  <a16:creationId xmlns:a16="http://schemas.microsoft.com/office/drawing/2014/main" id="{4F07305F-7957-47B6-A983-C9D3C34376EB}"/>
                </a:ext>
              </a:extLst>
            </p:cNvPr>
            <p:cNvSpPr/>
            <p:nvPr/>
          </p:nvSpPr>
          <p:spPr>
            <a:xfrm>
              <a:off x="-2847575" y="5203325"/>
              <a:ext cx="42425" cy="28700"/>
            </a:xfrm>
            <a:custGeom>
              <a:avLst/>
              <a:gdLst/>
              <a:ahLst/>
              <a:cxnLst/>
              <a:rect l="l" t="t" r="r" b="b"/>
              <a:pathLst>
                <a:path w="1697" h="1148" extrusionOk="0">
                  <a:moveTo>
                    <a:pt x="628" y="1"/>
                  </a:moveTo>
                  <a:lnTo>
                    <a:pt x="0" y="252"/>
                  </a:lnTo>
                  <a:cubicBezTo>
                    <a:pt x="124" y="501"/>
                    <a:pt x="525" y="1148"/>
                    <a:pt x="1125" y="1148"/>
                  </a:cubicBezTo>
                  <a:cubicBezTo>
                    <a:pt x="1133" y="1148"/>
                    <a:pt x="1140" y="1148"/>
                    <a:pt x="1147" y="1148"/>
                  </a:cubicBezTo>
                  <a:cubicBezTo>
                    <a:pt x="1650" y="1132"/>
                    <a:pt x="1650" y="456"/>
                    <a:pt x="1697" y="64"/>
                  </a:cubicBezTo>
                  <a:lnTo>
                    <a:pt x="628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1998;p68">
              <a:extLst>
                <a:ext uri="{FF2B5EF4-FFF2-40B4-BE49-F238E27FC236}">
                  <a16:creationId xmlns:a16="http://schemas.microsoft.com/office/drawing/2014/main" id="{89D3D968-3B7F-4739-91B0-55B75E44A527}"/>
                </a:ext>
              </a:extLst>
            </p:cNvPr>
            <p:cNvSpPr/>
            <p:nvPr/>
          </p:nvSpPr>
          <p:spPr>
            <a:xfrm>
              <a:off x="-2876650" y="5215500"/>
              <a:ext cx="125325" cy="143400"/>
            </a:xfrm>
            <a:custGeom>
              <a:avLst/>
              <a:gdLst/>
              <a:ahLst/>
              <a:cxnLst/>
              <a:rect l="l" t="t" r="r" b="b"/>
              <a:pathLst>
                <a:path w="5013" h="5736" extrusionOk="0">
                  <a:moveTo>
                    <a:pt x="550" y="1"/>
                  </a:moveTo>
                  <a:cubicBezTo>
                    <a:pt x="550" y="1"/>
                    <a:pt x="0" y="488"/>
                    <a:pt x="330" y="1949"/>
                  </a:cubicBezTo>
                  <a:cubicBezTo>
                    <a:pt x="645" y="3410"/>
                    <a:pt x="1996" y="4761"/>
                    <a:pt x="1996" y="4761"/>
                  </a:cubicBezTo>
                  <a:cubicBezTo>
                    <a:pt x="1996" y="4761"/>
                    <a:pt x="3818" y="5672"/>
                    <a:pt x="4635" y="5735"/>
                  </a:cubicBezTo>
                  <a:lnTo>
                    <a:pt x="5012" y="5311"/>
                  </a:lnTo>
                  <a:cubicBezTo>
                    <a:pt x="4227" y="4871"/>
                    <a:pt x="2561" y="3897"/>
                    <a:pt x="2561" y="3897"/>
                  </a:cubicBezTo>
                  <a:cubicBezTo>
                    <a:pt x="2561" y="3897"/>
                    <a:pt x="1619" y="2750"/>
                    <a:pt x="550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1999;p68">
              <a:extLst>
                <a:ext uri="{FF2B5EF4-FFF2-40B4-BE49-F238E27FC236}">
                  <a16:creationId xmlns:a16="http://schemas.microsoft.com/office/drawing/2014/main" id="{9B794C44-67A2-46BA-A2E1-FAC248AA2D26}"/>
                </a:ext>
              </a:extLst>
            </p:cNvPr>
            <p:cNvSpPr/>
            <p:nvPr/>
          </p:nvSpPr>
          <p:spPr>
            <a:xfrm>
              <a:off x="-2810275" y="5347825"/>
              <a:ext cx="144575" cy="24075"/>
            </a:xfrm>
            <a:custGeom>
              <a:avLst/>
              <a:gdLst/>
              <a:ahLst/>
              <a:cxnLst/>
              <a:rect l="l" t="t" r="r" b="b"/>
              <a:pathLst>
                <a:path w="5783" h="963" extrusionOk="0">
                  <a:moveTo>
                    <a:pt x="5559" y="0"/>
                  </a:moveTo>
                  <a:cubicBezTo>
                    <a:pt x="5550" y="0"/>
                    <a:pt x="5540" y="1"/>
                    <a:pt x="5531" y="2"/>
                  </a:cubicBezTo>
                  <a:lnTo>
                    <a:pt x="221" y="537"/>
                  </a:lnTo>
                  <a:cubicBezTo>
                    <a:pt x="95" y="537"/>
                    <a:pt x="1" y="647"/>
                    <a:pt x="16" y="772"/>
                  </a:cubicBezTo>
                  <a:cubicBezTo>
                    <a:pt x="31" y="887"/>
                    <a:pt x="124" y="963"/>
                    <a:pt x="224" y="963"/>
                  </a:cubicBezTo>
                  <a:cubicBezTo>
                    <a:pt x="233" y="963"/>
                    <a:pt x="243" y="962"/>
                    <a:pt x="252" y="961"/>
                  </a:cubicBezTo>
                  <a:lnTo>
                    <a:pt x="5562" y="427"/>
                  </a:lnTo>
                  <a:cubicBezTo>
                    <a:pt x="5688" y="427"/>
                    <a:pt x="5782" y="317"/>
                    <a:pt x="5766" y="191"/>
                  </a:cubicBezTo>
                  <a:cubicBezTo>
                    <a:pt x="5752" y="76"/>
                    <a:pt x="5659" y="0"/>
                    <a:pt x="5559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000;p68">
              <a:extLst>
                <a:ext uri="{FF2B5EF4-FFF2-40B4-BE49-F238E27FC236}">
                  <a16:creationId xmlns:a16="http://schemas.microsoft.com/office/drawing/2014/main" id="{0006B534-5A64-4CFA-8517-7C06EC6080B4}"/>
                </a:ext>
              </a:extLst>
            </p:cNvPr>
            <p:cNvSpPr/>
            <p:nvPr/>
          </p:nvSpPr>
          <p:spPr>
            <a:xfrm>
              <a:off x="-2783175" y="5290925"/>
              <a:ext cx="146925" cy="78575"/>
            </a:xfrm>
            <a:custGeom>
              <a:avLst/>
              <a:gdLst/>
              <a:ahLst/>
              <a:cxnLst/>
              <a:rect l="l" t="t" r="r" b="b"/>
              <a:pathLst>
                <a:path w="5877" h="3143" extrusionOk="0">
                  <a:moveTo>
                    <a:pt x="5877" y="0"/>
                  </a:moveTo>
                  <a:lnTo>
                    <a:pt x="1179" y="456"/>
                  </a:lnTo>
                  <a:lnTo>
                    <a:pt x="1" y="3142"/>
                  </a:lnTo>
                  <a:lnTo>
                    <a:pt x="1" y="3142"/>
                  </a:lnTo>
                  <a:lnTo>
                    <a:pt x="4698" y="2687"/>
                  </a:lnTo>
                  <a:lnTo>
                    <a:pt x="5877" y="0"/>
                  </a:lnTo>
                  <a:close/>
                </a:path>
              </a:pathLst>
            </a:custGeom>
            <a:solidFill>
              <a:srgbClr val="5ABE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001;p68">
              <a:extLst>
                <a:ext uri="{FF2B5EF4-FFF2-40B4-BE49-F238E27FC236}">
                  <a16:creationId xmlns:a16="http://schemas.microsoft.com/office/drawing/2014/main" id="{3DD9C058-198D-4F7B-9B79-D8C27F914CFD}"/>
                </a:ext>
              </a:extLst>
            </p:cNvPr>
            <p:cNvSpPr/>
            <p:nvPr/>
          </p:nvSpPr>
          <p:spPr>
            <a:xfrm>
              <a:off x="-2790625" y="5302300"/>
              <a:ext cx="117850" cy="67975"/>
            </a:xfrm>
            <a:custGeom>
              <a:avLst/>
              <a:gdLst/>
              <a:ahLst/>
              <a:cxnLst/>
              <a:rect l="l" t="t" r="r" b="b"/>
              <a:pathLst>
                <a:path w="4714" h="2719" extrusionOk="0">
                  <a:moveTo>
                    <a:pt x="1477" y="1"/>
                  </a:moveTo>
                  <a:lnTo>
                    <a:pt x="1178" y="17"/>
                  </a:lnTo>
                  <a:lnTo>
                    <a:pt x="0" y="2719"/>
                  </a:lnTo>
                  <a:lnTo>
                    <a:pt x="4713" y="2263"/>
                  </a:lnTo>
                  <a:lnTo>
                    <a:pt x="4713" y="2263"/>
                  </a:lnTo>
                  <a:lnTo>
                    <a:pt x="299" y="2687"/>
                  </a:lnTo>
                  <a:lnTo>
                    <a:pt x="1477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002;p68">
              <a:extLst>
                <a:ext uri="{FF2B5EF4-FFF2-40B4-BE49-F238E27FC236}">
                  <a16:creationId xmlns:a16="http://schemas.microsoft.com/office/drawing/2014/main" id="{1EB8EA23-C338-4C0F-B435-E8D101DFFB17}"/>
                </a:ext>
              </a:extLst>
            </p:cNvPr>
            <p:cNvSpPr/>
            <p:nvPr/>
          </p:nvSpPr>
          <p:spPr>
            <a:xfrm>
              <a:off x="-2716000" y="5322300"/>
              <a:ext cx="15725" cy="15425"/>
            </a:xfrm>
            <a:custGeom>
              <a:avLst/>
              <a:gdLst/>
              <a:ahLst/>
              <a:cxnLst/>
              <a:rect l="l" t="t" r="r" b="b"/>
              <a:pathLst>
                <a:path w="629" h="617" extrusionOk="0">
                  <a:moveTo>
                    <a:pt x="310" y="1"/>
                  </a:moveTo>
                  <a:cubicBezTo>
                    <a:pt x="301" y="1"/>
                    <a:pt x="292" y="1"/>
                    <a:pt x="283" y="2"/>
                  </a:cubicBezTo>
                  <a:cubicBezTo>
                    <a:pt x="110" y="34"/>
                    <a:pt x="0" y="175"/>
                    <a:pt x="16" y="332"/>
                  </a:cubicBezTo>
                  <a:cubicBezTo>
                    <a:pt x="31" y="495"/>
                    <a:pt x="157" y="616"/>
                    <a:pt x="317" y="616"/>
                  </a:cubicBezTo>
                  <a:cubicBezTo>
                    <a:pt x="326" y="616"/>
                    <a:pt x="336" y="616"/>
                    <a:pt x="346" y="615"/>
                  </a:cubicBezTo>
                  <a:cubicBezTo>
                    <a:pt x="503" y="583"/>
                    <a:pt x="629" y="442"/>
                    <a:pt x="613" y="285"/>
                  </a:cubicBezTo>
                  <a:cubicBezTo>
                    <a:pt x="598" y="122"/>
                    <a:pt x="457" y="1"/>
                    <a:pt x="310" y="1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2003;p68">
              <a:extLst>
                <a:ext uri="{FF2B5EF4-FFF2-40B4-BE49-F238E27FC236}">
                  <a16:creationId xmlns:a16="http://schemas.microsoft.com/office/drawing/2014/main" id="{8C684FE2-0A61-49F9-B501-D57A8899A453}"/>
                </a:ext>
              </a:extLst>
            </p:cNvPr>
            <p:cNvSpPr/>
            <p:nvPr/>
          </p:nvSpPr>
          <p:spPr>
            <a:xfrm>
              <a:off x="-2981925" y="4423425"/>
              <a:ext cx="95075" cy="149525"/>
            </a:xfrm>
            <a:custGeom>
              <a:avLst/>
              <a:gdLst/>
              <a:ahLst/>
              <a:cxnLst/>
              <a:rect l="l" t="t" r="r" b="b"/>
              <a:pathLst>
                <a:path w="3803" h="5981" extrusionOk="0">
                  <a:moveTo>
                    <a:pt x="1979" y="1"/>
                  </a:moveTo>
                  <a:cubicBezTo>
                    <a:pt x="1756" y="1"/>
                    <a:pt x="1531" y="16"/>
                    <a:pt x="1321" y="58"/>
                  </a:cubicBezTo>
                  <a:lnTo>
                    <a:pt x="1258" y="58"/>
                  </a:lnTo>
                  <a:lnTo>
                    <a:pt x="1" y="278"/>
                  </a:lnTo>
                  <a:lnTo>
                    <a:pt x="127" y="5981"/>
                  </a:lnTo>
                  <a:lnTo>
                    <a:pt x="3614" y="5981"/>
                  </a:lnTo>
                  <a:lnTo>
                    <a:pt x="3803" y="246"/>
                  </a:lnTo>
                  <a:cubicBezTo>
                    <a:pt x="3803" y="246"/>
                    <a:pt x="3300" y="121"/>
                    <a:pt x="2672" y="42"/>
                  </a:cubicBezTo>
                  <a:lnTo>
                    <a:pt x="2546" y="26"/>
                  </a:lnTo>
                  <a:cubicBezTo>
                    <a:pt x="2364" y="12"/>
                    <a:pt x="2172" y="1"/>
                    <a:pt x="1979" y="1"/>
                  </a:cubicBezTo>
                  <a:close/>
                </a:path>
              </a:pathLst>
            </a:custGeom>
            <a:solidFill>
              <a:srgbClr val="EEBD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2004;p68">
              <a:extLst>
                <a:ext uri="{FF2B5EF4-FFF2-40B4-BE49-F238E27FC236}">
                  <a16:creationId xmlns:a16="http://schemas.microsoft.com/office/drawing/2014/main" id="{C9B2DF02-8C60-4D08-AE8B-33FF2F2FC09A}"/>
                </a:ext>
              </a:extLst>
            </p:cNvPr>
            <p:cNvSpPr/>
            <p:nvPr/>
          </p:nvSpPr>
          <p:spPr>
            <a:xfrm>
              <a:off x="-2946175" y="4402875"/>
              <a:ext cx="23975" cy="24325"/>
            </a:xfrm>
            <a:custGeom>
              <a:avLst/>
              <a:gdLst/>
              <a:ahLst/>
              <a:cxnLst/>
              <a:rect l="l" t="t" r="r" b="b"/>
              <a:pathLst>
                <a:path w="959" h="973" extrusionOk="0">
                  <a:moveTo>
                    <a:pt x="1" y="0"/>
                  </a:moveTo>
                  <a:lnTo>
                    <a:pt x="1" y="864"/>
                  </a:lnTo>
                  <a:cubicBezTo>
                    <a:pt x="154" y="937"/>
                    <a:pt x="308" y="972"/>
                    <a:pt x="464" y="972"/>
                  </a:cubicBezTo>
                  <a:cubicBezTo>
                    <a:pt x="611" y="972"/>
                    <a:pt x="759" y="941"/>
                    <a:pt x="912" y="880"/>
                  </a:cubicBezTo>
                  <a:cubicBezTo>
                    <a:pt x="928" y="880"/>
                    <a:pt x="943" y="880"/>
                    <a:pt x="959" y="864"/>
                  </a:cubicBezTo>
                  <a:lnTo>
                    <a:pt x="959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2005;p68">
              <a:extLst>
                <a:ext uri="{FF2B5EF4-FFF2-40B4-BE49-F238E27FC236}">
                  <a16:creationId xmlns:a16="http://schemas.microsoft.com/office/drawing/2014/main" id="{8B1FB013-861A-4B03-999D-CDA6758BAA50}"/>
                </a:ext>
              </a:extLst>
            </p:cNvPr>
            <p:cNvSpPr/>
            <p:nvPr/>
          </p:nvSpPr>
          <p:spPr>
            <a:xfrm>
              <a:off x="-2946175" y="4408375"/>
              <a:ext cx="23975" cy="16500"/>
            </a:xfrm>
            <a:custGeom>
              <a:avLst/>
              <a:gdLst/>
              <a:ahLst/>
              <a:cxnLst/>
              <a:rect l="l" t="t" r="r" b="b"/>
              <a:pathLst>
                <a:path w="959" h="660" extrusionOk="0">
                  <a:moveTo>
                    <a:pt x="1" y="0"/>
                  </a:moveTo>
                  <a:lnTo>
                    <a:pt x="1" y="314"/>
                  </a:lnTo>
                  <a:cubicBezTo>
                    <a:pt x="221" y="456"/>
                    <a:pt x="550" y="628"/>
                    <a:pt x="912" y="660"/>
                  </a:cubicBezTo>
                  <a:cubicBezTo>
                    <a:pt x="928" y="660"/>
                    <a:pt x="943" y="660"/>
                    <a:pt x="959" y="644"/>
                  </a:cubicBezTo>
                  <a:lnTo>
                    <a:pt x="959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2006;p68">
              <a:extLst>
                <a:ext uri="{FF2B5EF4-FFF2-40B4-BE49-F238E27FC236}">
                  <a16:creationId xmlns:a16="http://schemas.microsoft.com/office/drawing/2014/main" id="{56E8FC46-BC19-4567-A55D-FC28BFB4C5AA}"/>
                </a:ext>
              </a:extLst>
            </p:cNvPr>
            <p:cNvSpPr/>
            <p:nvPr/>
          </p:nvSpPr>
          <p:spPr>
            <a:xfrm>
              <a:off x="-2974050" y="4360375"/>
              <a:ext cx="14950" cy="28250"/>
            </a:xfrm>
            <a:custGeom>
              <a:avLst/>
              <a:gdLst/>
              <a:ahLst/>
              <a:cxnLst/>
              <a:rect l="l" t="t" r="r" b="b"/>
              <a:pathLst>
                <a:path w="598" h="1130" extrusionOk="0">
                  <a:moveTo>
                    <a:pt x="179" y="0"/>
                  </a:moveTo>
                  <a:cubicBezTo>
                    <a:pt x="0" y="0"/>
                    <a:pt x="6" y="491"/>
                    <a:pt x="142" y="867"/>
                  </a:cubicBezTo>
                  <a:cubicBezTo>
                    <a:pt x="213" y="1083"/>
                    <a:pt x="352" y="1129"/>
                    <a:pt x="457" y="1129"/>
                  </a:cubicBezTo>
                  <a:cubicBezTo>
                    <a:pt x="537" y="1129"/>
                    <a:pt x="597" y="1103"/>
                    <a:pt x="597" y="1103"/>
                  </a:cubicBezTo>
                  <a:lnTo>
                    <a:pt x="519" y="302"/>
                  </a:lnTo>
                  <a:cubicBezTo>
                    <a:pt x="519" y="302"/>
                    <a:pt x="424" y="50"/>
                    <a:pt x="204" y="3"/>
                  </a:cubicBezTo>
                  <a:cubicBezTo>
                    <a:pt x="196" y="1"/>
                    <a:pt x="187" y="0"/>
                    <a:pt x="179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2007;p68">
              <a:extLst>
                <a:ext uri="{FF2B5EF4-FFF2-40B4-BE49-F238E27FC236}">
                  <a16:creationId xmlns:a16="http://schemas.microsoft.com/office/drawing/2014/main" id="{80E98A16-3DDC-4ED4-AF07-8A9D063D37C1}"/>
                </a:ext>
              </a:extLst>
            </p:cNvPr>
            <p:cNvSpPr/>
            <p:nvPr/>
          </p:nvSpPr>
          <p:spPr>
            <a:xfrm>
              <a:off x="-2909250" y="4360375"/>
              <a:ext cx="14550" cy="28250"/>
            </a:xfrm>
            <a:custGeom>
              <a:avLst/>
              <a:gdLst/>
              <a:ahLst/>
              <a:cxnLst/>
              <a:rect l="l" t="t" r="r" b="b"/>
              <a:pathLst>
                <a:path w="582" h="1130" extrusionOk="0">
                  <a:moveTo>
                    <a:pt x="403" y="0"/>
                  </a:moveTo>
                  <a:cubicBezTo>
                    <a:pt x="395" y="0"/>
                    <a:pt x="386" y="1"/>
                    <a:pt x="378" y="3"/>
                  </a:cubicBezTo>
                  <a:cubicBezTo>
                    <a:pt x="173" y="50"/>
                    <a:pt x="63" y="302"/>
                    <a:pt x="63" y="302"/>
                  </a:cubicBezTo>
                  <a:lnTo>
                    <a:pt x="0" y="1103"/>
                  </a:lnTo>
                  <a:cubicBezTo>
                    <a:pt x="0" y="1103"/>
                    <a:pt x="58" y="1129"/>
                    <a:pt x="135" y="1129"/>
                  </a:cubicBezTo>
                  <a:cubicBezTo>
                    <a:pt x="238" y="1129"/>
                    <a:pt x="375" y="1083"/>
                    <a:pt x="456" y="867"/>
                  </a:cubicBezTo>
                  <a:cubicBezTo>
                    <a:pt x="576" y="491"/>
                    <a:pt x="582" y="0"/>
                    <a:pt x="403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2008;p68">
              <a:extLst>
                <a:ext uri="{FF2B5EF4-FFF2-40B4-BE49-F238E27FC236}">
                  <a16:creationId xmlns:a16="http://schemas.microsoft.com/office/drawing/2014/main" id="{FEE5C1F8-5EE5-44D3-BF3B-3709A49BB1AB}"/>
                </a:ext>
              </a:extLst>
            </p:cNvPr>
            <p:cNvSpPr/>
            <p:nvPr/>
          </p:nvSpPr>
          <p:spPr>
            <a:xfrm>
              <a:off x="-2963050" y="4346700"/>
              <a:ext cx="57350" cy="66000"/>
            </a:xfrm>
            <a:custGeom>
              <a:avLst/>
              <a:gdLst/>
              <a:ahLst/>
              <a:cxnLst/>
              <a:rect l="l" t="t" r="r" b="b"/>
              <a:pathLst>
                <a:path w="2294" h="2640" extrusionOk="0">
                  <a:moveTo>
                    <a:pt x="0" y="0"/>
                  </a:moveTo>
                  <a:lnTo>
                    <a:pt x="0" y="1352"/>
                  </a:lnTo>
                  <a:cubicBezTo>
                    <a:pt x="0" y="1949"/>
                    <a:pt x="519" y="2640"/>
                    <a:pt x="1147" y="2640"/>
                  </a:cubicBezTo>
                  <a:cubicBezTo>
                    <a:pt x="1775" y="2640"/>
                    <a:pt x="2294" y="1949"/>
                    <a:pt x="2294" y="1352"/>
                  </a:cubicBezTo>
                  <a:lnTo>
                    <a:pt x="2294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2009;p68">
              <a:extLst>
                <a:ext uri="{FF2B5EF4-FFF2-40B4-BE49-F238E27FC236}">
                  <a16:creationId xmlns:a16="http://schemas.microsoft.com/office/drawing/2014/main" id="{55E38023-B1A2-4691-A2E2-017B4D0681CD}"/>
                </a:ext>
              </a:extLst>
            </p:cNvPr>
            <p:cNvSpPr/>
            <p:nvPr/>
          </p:nvSpPr>
          <p:spPr>
            <a:xfrm>
              <a:off x="-2972875" y="4316175"/>
              <a:ext cx="78175" cy="55300"/>
            </a:xfrm>
            <a:custGeom>
              <a:avLst/>
              <a:gdLst/>
              <a:ahLst/>
              <a:cxnLst/>
              <a:rect l="l" t="t" r="r" b="b"/>
              <a:pathLst>
                <a:path w="3127" h="2212" extrusionOk="0">
                  <a:moveTo>
                    <a:pt x="1588" y="1"/>
                  </a:moveTo>
                  <a:cubicBezTo>
                    <a:pt x="890" y="1"/>
                    <a:pt x="406" y="296"/>
                    <a:pt x="267" y="562"/>
                  </a:cubicBezTo>
                  <a:cubicBezTo>
                    <a:pt x="110" y="876"/>
                    <a:pt x="267" y="1221"/>
                    <a:pt x="267" y="1221"/>
                  </a:cubicBezTo>
                  <a:cubicBezTo>
                    <a:pt x="0" y="1614"/>
                    <a:pt x="393" y="2211"/>
                    <a:pt x="393" y="2211"/>
                  </a:cubicBezTo>
                  <a:cubicBezTo>
                    <a:pt x="660" y="1944"/>
                    <a:pt x="550" y="1222"/>
                    <a:pt x="550" y="1221"/>
                  </a:cubicBezTo>
                  <a:lnTo>
                    <a:pt x="550" y="1221"/>
                  </a:lnTo>
                  <a:cubicBezTo>
                    <a:pt x="886" y="1363"/>
                    <a:pt x="1251" y="1407"/>
                    <a:pt x="1575" y="1407"/>
                  </a:cubicBezTo>
                  <a:cubicBezTo>
                    <a:pt x="2116" y="1407"/>
                    <a:pt x="2545" y="1284"/>
                    <a:pt x="2545" y="1284"/>
                  </a:cubicBezTo>
                  <a:lnTo>
                    <a:pt x="2545" y="1284"/>
                  </a:lnTo>
                  <a:cubicBezTo>
                    <a:pt x="2467" y="1913"/>
                    <a:pt x="2687" y="2211"/>
                    <a:pt x="2687" y="2211"/>
                  </a:cubicBezTo>
                  <a:cubicBezTo>
                    <a:pt x="3064" y="1630"/>
                    <a:pt x="2813" y="1174"/>
                    <a:pt x="2813" y="1174"/>
                  </a:cubicBezTo>
                  <a:cubicBezTo>
                    <a:pt x="2938" y="970"/>
                    <a:pt x="3127" y="247"/>
                    <a:pt x="2137" y="59"/>
                  </a:cubicBezTo>
                  <a:cubicBezTo>
                    <a:pt x="1942" y="19"/>
                    <a:pt x="1759" y="1"/>
                    <a:pt x="1588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2010;p68">
              <a:extLst>
                <a:ext uri="{FF2B5EF4-FFF2-40B4-BE49-F238E27FC236}">
                  <a16:creationId xmlns:a16="http://schemas.microsoft.com/office/drawing/2014/main" id="{7B9375F7-0B3B-44D2-9FD2-4B121E787259}"/>
                </a:ext>
              </a:extLst>
            </p:cNvPr>
            <p:cNvSpPr/>
            <p:nvPr/>
          </p:nvSpPr>
          <p:spPr>
            <a:xfrm>
              <a:off x="-3012950" y="4430350"/>
              <a:ext cx="40875" cy="76225"/>
            </a:xfrm>
            <a:custGeom>
              <a:avLst/>
              <a:gdLst/>
              <a:ahLst/>
              <a:cxnLst/>
              <a:rect l="l" t="t" r="r" b="b"/>
              <a:pathLst>
                <a:path w="1635" h="3049" extrusionOk="0">
                  <a:moveTo>
                    <a:pt x="1242" y="1"/>
                  </a:moveTo>
                  <a:cubicBezTo>
                    <a:pt x="1242" y="1"/>
                    <a:pt x="331" y="1273"/>
                    <a:pt x="1" y="2373"/>
                  </a:cubicBezTo>
                  <a:cubicBezTo>
                    <a:pt x="1" y="2373"/>
                    <a:pt x="456" y="2923"/>
                    <a:pt x="786" y="3049"/>
                  </a:cubicBezTo>
                  <a:lnTo>
                    <a:pt x="1352" y="1525"/>
                  </a:lnTo>
                  <a:cubicBezTo>
                    <a:pt x="1352" y="1525"/>
                    <a:pt x="1635" y="629"/>
                    <a:pt x="1242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2011;p68">
              <a:extLst>
                <a:ext uri="{FF2B5EF4-FFF2-40B4-BE49-F238E27FC236}">
                  <a16:creationId xmlns:a16="http://schemas.microsoft.com/office/drawing/2014/main" id="{98D3CC4D-9256-436E-8A48-5C3C410FD133}"/>
                </a:ext>
              </a:extLst>
            </p:cNvPr>
            <p:cNvSpPr/>
            <p:nvPr/>
          </p:nvSpPr>
          <p:spPr>
            <a:xfrm>
              <a:off x="-3018825" y="4489675"/>
              <a:ext cx="56175" cy="73850"/>
            </a:xfrm>
            <a:custGeom>
              <a:avLst/>
              <a:gdLst/>
              <a:ahLst/>
              <a:cxnLst/>
              <a:rect l="l" t="t" r="r" b="b"/>
              <a:pathLst>
                <a:path w="2247" h="2954" extrusionOk="0">
                  <a:moveTo>
                    <a:pt x="236" y="0"/>
                  </a:moveTo>
                  <a:lnTo>
                    <a:pt x="63" y="550"/>
                  </a:lnTo>
                  <a:cubicBezTo>
                    <a:pt x="0" y="817"/>
                    <a:pt x="110" y="1116"/>
                    <a:pt x="314" y="1304"/>
                  </a:cubicBezTo>
                  <a:lnTo>
                    <a:pt x="1791" y="2954"/>
                  </a:lnTo>
                  <a:lnTo>
                    <a:pt x="2247" y="2640"/>
                  </a:lnTo>
                  <a:cubicBezTo>
                    <a:pt x="1445" y="1383"/>
                    <a:pt x="1021" y="676"/>
                    <a:pt x="1021" y="676"/>
                  </a:cubicBezTo>
                  <a:cubicBezTo>
                    <a:pt x="833" y="220"/>
                    <a:pt x="236" y="0"/>
                    <a:pt x="236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2012;p68">
              <a:extLst>
                <a:ext uri="{FF2B5EF4-FFF2-40B4-BE49-F238E27FC236}">
                  <a16:creationId xmlns:a16="http://schemas.microsoft.com/office/drawing/2014/main" id="{1F425123-8478-4CA6-9678-D15723D557B9}"/>
                </a:ext>
              </a:extLst>
            </p:cNvPr>
            <p:cNvSpPr/>
            <p:nvPr/>
          </p:nvSpPr>
          <p:spPr>
            <a:xfrm>
              <a:off x="-2896675" y="4429575"/>
              <a:ext cx="41250" cy="76225"/>
            </a:xfrm>
            <a:custGeom>
              <a:avLst/>
              <a:gdLst/>
              <a:ahLst/>
              <a:cxnLst/>
              <a:rect l="l" t="t" r="r" b="b"/>
              <a:pathLst>
                <a:path w="1650" h="3049" extrusionOk="0">
                  <a:moveTo>
                    <a:pt x="409" y="0"/>
                  </a:moveTo>
                  <a:cubicBezTo>
                    <a:pt x="0" y="629"/>
                    <a:pt x="283" y="1556"/>
                    <a:pt x="283" y="1556"/>
                  </a:cubicBezTo>
                  <a:lnTo>
                    <a:pt x="864" y="3048"/>
                  </a:lnTo>
                  <a:cubicBezTo>
                    <a:pt x="1179" y="2923"/>
                    <a:pt x="1650" y="2373"/>
                    <a:pt x="1650" y="2373"/>
                  </a:cubicBezTo>
                  <a:cubicBezTo>
                    <a:pt x="1304" y="1289"/>
                    <a:pt x="409" y="0"/>
                    <a:pt x="409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2013;p68">
              <a:extLst>
                <a:ext uri="{FF2B5EF4-FFF2-40B4-BE49-F238E27FC236}">
                  <a16:creationId xmlns:a16="http://schemas.microsoft.com/office/drawing/2014/main" id="{952CC8AD-4EB3-4099-969F-63285F56A7BE}"/>
                </a:ext>
              </a:extLst>
            </p:cNvPr>
            <p:cNvSpPr/>
            <p:nvPr/>
          </p:nvSpPr>
          <p:spPr>
            <a:xfrm>
              <a:off x="-2905725" y="4488875"/>
              <a:ext cx="56200" cy="73875"/>
            </a:xfrm>
            <a:custGeom>
              <a:avLst/>
              <a:gdLst/>
              <a:ahLst/>
              <a:cxnLst/>
              <a:rect l="l" t="t" r="r" b="b"/>
              <a:pathLst>
                <a:path w="2248" h="2955" extrusionOk="0">
                  <a:moveTo>
                    <a:pt x="2012" y="1"/>
                  </a:moveTo>
                  <a:cubicBezTo>
                    <a:pt x="2012" y="1"/>
                    <a:pt x="1415" y="221"/>
                    <a:pt x="1226" y="676"/>
                  </a:cubicBezTo>
                  <a:cubicBezTo>
                    <a:pt x="1226" y="676"/>
                    <a:pt x="802" y="1383"/>
                    <a:pt x="1" y="2640"/>
                  </a:cubicBezTo>
                  <a:lnTo>
                    <a:pt x="441" y="2954"/>
                  </a:lnTo>
                  <a:lnTo>
                    <a:pt x="1918" y="1305"/>
                  </a:lnTo>
                  <a:cubicBezTo>
                    <a:pt x="2138" y="1116"/>
                    <a:pt x="2247" y="833"/>
                    <a:pt x="2169" y="551"/>
                  </a:cubicBezTo>
                  <a:lnTo>
                    <a:pt x="2012" y="1"/>
                  </a:ln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2014;p68">
              <a:extLst>
                <a:ext uri="{FF2B5EF4-FFF2-40B4-BE49-F238E27FC236}">
                  <a16:creationId xmlns:a16="http://schemas.microsoft.com/office/drawing/2014/main" id="{BD148AE8-FF39-48B7-ABF5-7C39D943FB8A}"/>
                </a:ext>
              </a:extLst>
            </p:cNvPr>
            <p:cNvSpPr/>
            <p:nvPr/>
          </p:nvSpPr>
          <p:spPr>
            <a:xfrm>
              <a:off x="-2934775" y="4559750"/>
              <a:ext cx="60100" cy="188575"/>
            </a:xfrm>
            <a:custGeom>
              <a:avLst/>
              <a:gdLst/>
              <a:ahLst/>
              <a:cxnLst/>
              <a:rect l="l" t="t" r="r" b="b"/>
              <a:pathLst>
                <a:path w="2404" h="7543" extrusionOk="0">
                  <a:moveTo>
                    <a:pt x="1159" y="1"/>
                  </a:moveTo>
                  <a:cubicBezTo>
                    <a:pt x="396" y="1"/>
                    <a:pt x="138" y="915"/>
                    <a:pt x="63" y="1392"/>
                  </a:cubicBezTo>
                  <a:cubicBezTo>
                    <a:pt x="32" y="1518"/>
                    <a:pt x="0" y="1659"/>
                    <a:pt x="16" y="1800"/>
                  </a:cubicBezTo>
                  <a:cubicBezTo>
                    <a:pt x="299" y="4487"/>
                    <a:pt x="582" y="7519"/>
                    <a:pt x="582" y="7519"/>
                  </a:cubicBezTo>
                  <a:cubicBezTo>
                    <a:pt x="723" y="7535"/>
                    <a:pt x="864" y="7543"/>
                    <a:pt x="1000" y="7543"/>
                  </a:cubicBezTo>
                  <a:cubicBezTo>
                    <a:pt x="1135" y="7543"/>
                    <a:pt x="1265" y="7535"/>
                    <a:pt x="1383" y="7519"/>
                  </a:cubicBezTo>
                  <a:lnTo>
                    <a:pt x="2043" y="2287"/>
                  </a:lnTo>
                  <a:cubicBezTo>
                    <a:pt x="2043" y="2287"/>
                    <a:pt x="2404" y="167"/>
                    <a:pt x="1289" y="9"/>
                  </a:cubicBezTo>
                  <a:cubicBezTo>
                    <a:pt x="1244" y="4"/>
                    <a:pt x="1200" y="1"/>
                    <a:pt x="1159" y="1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2015;p68">
              <a:extLst>
                <a:ext uri="{FF2B5EF4-FFF2-40B4-BE49-F238E27FC236}">
                  <a16:creationId xmlns:a16="http://schemas.microsoft.com/office/drawing/2014/main" id="{4F77F44A-D622-49E8-87C4-939E74D13BDD}"/>
                </a:ext>
              </a:extLst>
            </p:cNvPr>
            <p:cNvSpPr/>
            <p:nvPr/>
          </p:nvSpPr>
          <p:spPr>
            <a:xfrm>
              <a:off x="-3018450" y="4558875"/>
              <a:ext cx="100200" cy="59850"/>
            </a:xfrm>
            <a:custGeom>
              <a:avLst/>
              <a:gdLst/>
              <a:ahLst/>
              <a:cxnLst/>
              <a:rect l="l" t="t" r="r" b="b"/>
              <a:pathLst>
                <a:path w="4008" h="2394" extrusionOk="0">
                  <a:moveTo>
                    <a:pt x="344" y="0"/>
                  </a:moveTo>
                  <a:cubicBezTo>
                    <a:pt x="221" y="0"/>
                    <a:pt x="105" y="14"/>
                    <a:pt x="1" y="44"/>
                  </a:cubicBezTo>
                  <a:cubicBezTo>
                    <a:pt x="1" y="44"/>
                    <a:pt x="1053" y="1600"/>
                    <a:pt x="2216" y="2197"/>
                  </a:cubicBezTo>
                  <a:cubicBezTo>
                    <a:pt x="2482" y="2338"/>
                    <a:pt x="2716" y="2394"/>
                    <a:pt x="2920" y="2394"/>
                  </a:cubicBezTo>
                  <a:cubicBezTo>
                    <a:pt x="3668" y="2394"/>
                    <a:pt x="4007" y="1647"/>
                    <a:pt x="4007" y="1647"/>
                  </a:cubicBezTo>
                  <a:cubicBezTo>
                    <a:pt x="4007" y="1647"/>
                    <a:pt x="1688" y="0"/>
                    <a:pt x="344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2016;p68">
              <a:extLst>
                <a:ext uri="{FF2B5EF4-FFF2-40B4-BE49-F238E27FC236}">
                  <a16:creationId xmlns:a16="http://schemas.microsoft.com/office/drawing/2014/main" id="{E47163E7-CE31-4E33-9178-E53C6EF39192}"/>
                </a:ext>
              </a:extLst>
            </p:cNvPr>
            <p:cNvSpPr/>
            <p:nvPr/>
          </p:nvSpPr>
          <p:spPr>
            <a:xfrm>
              <a:off x="-2981125" y="4545050"/>
              <a:ext cx="91150" cy="39200"/>
            </a:xfrm>
            <a:custGeom>
              <a:avLst/>
              <a:gdLst/>
              <a:ahLst/>
              <a:cxnLst/>
              <a:rect l="l" t="t" r="r" b="b"/>
              <a:pathLst>
                <a:path w="3646" h="1568" extrusionOk="0">
                  <a:moveTo>
                    <a:pt x="110" y="0"/>
                  </a:moveTo>
                  <a:lnTo>
                    <a:pt x="110" y="0"/>
                  </a:lnTo>
                  <a:cubicBezTo>
                    <a:pt x="110" y="0"/>
                    <a:pt x="0" y="1242"/>
                    <a:pt x="613" y="1430"/>
                  </a:cubicBezTo>
                  <a:cubicBezTo>
                    <a:pt x="885" y="1521"/>
                    <a:pt x="1394" y="1568"/>
                    <a:pt x="1903" y="1568"/>
                  </a:cubicBezTo>
                  <a:cubicBezTo>
                    <a:pt x="2542" y="1568"/>
                    <a:pt x="3181" y="1493"/>
                    <a:pt x="3347" y="1336"/>
                  </a:cubicBezTo>
                  <a:cubicBezTo>
                    <a:pt x="3645" y="1037"/>
                    <a:pt x="3567" y="48"/>
                    <a:pt x="3567" y="48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2017;p68">
              <a:extLst>
                <a:ext uri="{FF2B5EF4-FFF2-40B4-BE49-F238E27FC236}">
                  <a16:creationId xmlns:a16="http://schemas.microsoft.com/office/drawing/2014/main" id="{40C0D57F-EBCB-4010-BCE6-813296A5143C}"/>
                </a:ext>
              </a:extLst>
            </p:cNvPr>
            <p:cNvSpPr/>
            <p:nvPr/>
          </p:nvSpPr>
          <p:spPr>
            <a:xfrm>
              <a:off x="-2999600" y="4484950"/>
              <a:ext cx="128475" cy="67200"/>
            </a:xfrm>
            <a:custGeom>
              <a:avLst/>
              <a:gdLst/>
              <a:ahLst/>
              <a:cxnLst/>
              <a:rect l="l" t="t" r="r" b="b"/>
              <a:pathLst>
                <a:path w="5139" h="2688" extrusionOk="0">
                  <a:moveTo>
                    <a:pt x="362" y="1"/>
                  </a:moveTo>
                  <a:cubicBezTo>
                    <a:pt x="158" y="1"/>
                    <a:pt x="1" y="173"/>
                    <a:pt x="48" y="378"/>
                  </a:cubicBezTo>
                  <a:lnTo>
                    <a:pt x="441" y="2687"/>
                  </a:lnTo>
                  <a:lnTo>
                    <a:pt x="4714" y="2687"/>
                  </a:lnTo>
                  <a:lnTo>
                    <a:pt x="5107" y="378"/>
                  </a:lnTo>
                  <a:cubicBezTo>
                    <a:pt x="5138" y="173"/>
                    <a:pt x="4981" y="1"/>
                    <a:pt x="47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2018;p68">
              <a:extLst>
                <a:ext uri="{FF2B5EF4-FFF2-40B4-BE49-F238E27FC236}">
                  <a16:creationId xmlns:a16="http://schemas.microsoft.com/office/drawing/2014/main" id="{6A380731-5B98-4507-8770-4246BC52B70B}"/>
                </a:ext>
              </a:extLst>
            </p:cNvPr>
            <p:cNvSpPr/>
            <p:nvPr/>
          </p:nvSpPr>
          <p:spPr>
            <a:xfrm>
              <a:off x="-2988600" y="4552125"/>
              <a:ext cx="106875" cy="12575"/>
            </a:xfrm>
            <a:custGeom>
              <a:avLst/>
              <a:gdLst/>
              <a:ahLst/>
              <a:cxnLst/>
              <a:rect l="l" t="t" r="r" b="b"/>
              <a:pathLst>
                <a:path w="4275" h="503" extrusionOk="0">
                  <a:moveTo>
                    <a:pt x="1" y="0"/>
                  </a:moveTo>
                  <a:cubicBezTo>
                    <a:pt x="1" y="283"/>
                    <a:pt x="221" y="503"/>
                    <a:pt x="504" y="503"/>
                  </a:cubicBezTo>
                  <a:lnTo>
                    <a:pt x="3771" y="503"/>
                  </a:lnTo>
                  <a:cubicBezTo>
                    <a:pt x="4054" y="503"/>
                    <a:pt x="4274" y="283"/>
                    <a:pt x="427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2019;p68">
              <a:extLst>
                <a:ext uri="{FF2B5EF4-FFF2-40B4-BE49-F238E27FC236}">
                  <a16:creationId xmlns:a16="http://schemas.microsoft.com/office/drawing/2014/main" id="{71246A16-D3E7-40E7-8DAE-579C97C1B6CD}"/>
                </a:ext>
              </a:extLst>
            </p:cNvPr>
            <p:cNvSpPr/>
            <p:nvPr/>
          </p:nvSpPr>
          <p:spPr>
            <a:xfrm>
              <a:off x="-2943425" y="4511650"/>
              <a:ext cx="18475" cy="18500"/>
            </a:xfrm>
            <a:custGeom>
              <a:avLst/>
              <a:gdLst/>
              <a:ahLst/>
              <a:cxnLst/>
              <a:rect l="l" t="t" r="r" b="b"/>
              <a:pathLst>
                <a:path w="739" h="740" extrusionOk="0">
                  <a:moveTo>
                    <a:pt x="362" y="1"/>
                  </a:moveTo>
                  <a:cubicBezTo>
                    <a:pt x="158" y="1"/>
                    <a:pt x="1" y="158"/>
                    <a:pt x="1" y="362"/>
                  </a:cubicBezTo>
                  <a:cubicBezTo>
                    <a:pt x="1" y="567"/>
                    <a:pt x="158" y="739"/>
                    <a:pt x="362" y="739"/>
                  </a:cubicBezTo>
                  <a:cubicBezTo>
                    <a:pt x="566" y="739"/>
                    <a:pt x="739" y="567"/>
                    <a:pt x="739" y="362"/>
                  </a:cubicBezTo>
                  <a:cubicBezTo>
                    <a:pt x="739" y="158"/>
                    <a:pt x="566" y="1"/>
                    <a:pt x="362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2020;p68">
              <a:extLst>
                <a:ext uri="{FF2B5EF4-FFF2-40B4-BE49-F238E27FC236}">
                  <a16:creationId xmlns:a16="http://schemas.microsoft.com/office/drawing/2014/main" id="{1DF2D3F8-869B-4E08-929C-C10B189D6E68}"/>
                </a:ext>
              </a:extLst>
            </p:cNvPr>
            <p:cNvSpPr/>
            <p:nvPr/>
          </p:nvSpPr>
          <p:spPr>
            <a:xfrm>
              <a:off x="-2871150" y="4590050"/>
              <a:ext cx="52650" cy="32725"/>
            </a:xfrm>
            <a:custGeom>
              <a:avLst/>
              <a:gdLst/>
              <a:ahLst/>
              <a:cxnLst/>
              <a:rect l="l" t="t" r="r" b="b"/>
              <a:pathLst>
                <a:path w="2106" h="1309" extrusionOk="0">
                  <a:moveTo>
                    <a:pt x="1880" y="1"/>
                  </a:moveTo>
                  <a:cubicBezTo>
                    <a:pt x="1754" y="1"/>
                    <a:pt x="1556" y="57"/>
                    <a:pt x="1273" y="86"/>
                  </a:cubicBezTo>
                  <a:cubicBezTo>
                    <a:pt x="1053" y="117"/>
                    <a:pt x="817" y="133"/>
                    <a:pt x="629" y="133"/>
                  </a:cubicBezTo>
                  <a:lnTo>
                    <a:pt x="252" y="133"/>
                  </a:lnTo>
                  <a:lnTo>
                    <a:pt x="0" y="714"/>
                  </a:lnTo>
                  <a:cubicBezTo>
                    <a:pt x="0" y="714"/>
                    <a:pt x="205" y="808"/>
                    <a:pt x="425" y="934"/>
                  </a:cubicBezTo>
                  <a:cubicBezTo>
                    <a:pt x="582" y="1013"/>
                    <a:pt x="755" y="1107"/>
                    <a:pt x="864" y="1185"/>
                  </a:cubicBezTo>
                  <a:cubicBezTo>
                    <a:pt x="995" y="1265"/>
                    <a:pt x="1125" y="1308"/>
                    <a:pt x="1250" y="1308"/>
                  </a:cubicBezTo>
                  <a:cubicBezTo>
                    <a:pt x="1395" y="1308"/>
                    <a:pt x="1532" y="1250"/>
                    <a:pt x="1650" y="1123"/>
                  </a:cubicBezTo>
                  <a:cubicBezTo>
                    <a:pt x="1886" y="903"/>
                    <a:pt x="2106" y="290"/>
                    <a:pt x="2043" y="101"/>
                  </a:cubicBezTo>
                  <a:cubicBezTo>
                    <a:pt x="2018" y="26"/>
                    <a:pt x="1965" y="1"/>
                    <a:pt x="1880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2021;p68">
              <a:extLst>
                <a:ext uri="{FF2B5EF4-FFF2-40B4-BE49-F238E27FC236}">
                  <a16:creationId xmlns:a16="http://schemas.microsoft.com/office/drawing/2014/main" id="{9895D119-2C48-400C-BA2F-1FAAAD003212}"/>
                </a:ext>
              </a:extLst>
            </p:cNvPr>
            <p:cNvSpPr/>
            <p:nvPr/>
          </p:nvSpPr>
          <p:spPr>
            <a:xfrm>
              <a:off x="-3037300" y="4524425"/>
              <a:ext cx="177550" cy="88600"/>
            </a:xfrm>
            <a:custGeom>
              <a:avLst/>
              <a:gdLst/>
              <a:ahLst/>
              <a:cxnLst/>
              <a:rect l="l" t="t" r="r" b="b"/>
              <a:pathLst>
                <a:path w="7102" h="3544" extrusionOk="0">
                  <a:moveTo>
                    <a:pt x="1411" y="0"/>
                  </a:moveTo>
                  <a:cubicBezTo>
                    <a:pt x="1184" y="0"/>
                    <a:pt x="938" y="54"/>
                    <a:pt x="708" y="213"/>
                  </a:cubicBezTo>
                  <a:cubicBezTo>
                    <a:pt x="1" y="715"/>
                    <a:pt x="755" y="1642"/>
                    <a:pt x="1525" y="1957"/>
                  </a:cubicBezTo>
                  <a:cubicBezTo>
                    <a:pt x="2294" y="2271"/>
                    <a:pt x="6882" y="3543"/>
                    <a:pt x="6882" y="3543"/>
                  </a:cubicBezTo>
                  <a:cubicBezTo>
                    <a:pt x="6961" y="3371"/>
                    <a:pt x="7023" y="3072"/>
                    <a:pt x="7102" y="2758"/>
                  </a:cubicBezTo>
                  <a:cubicBezTo>
                    <a:pt x="7102" y="2758"/>
                    <a:pt x="5735" y="1972"/>
                    <a:pt x="4965" y="1485"/>
                  </a:cubicBezTo>
                  <a:cubicBezTo>
                    <a:pt x="3221" y="354"/>
                    <a:pt x="2263" y="228"/>
                    <a:pt x="2263" y="228"/>
                  </a:cubicBezTo>
                  <a:cubicBezTo>
                    <a:pt x="2263" y="228"/>
                    <a:pt x="1878" y="0"/>
                    <a:pt x="1411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2022;p68">
              <a:extLst>
                <a:ext uri="{FF2B5EF4-FFF2-40B4-BE49-F238E27FC236}">
                  <a16:creationId xmlns:a16="http://schemas.microsoft.com/office/drawing/2014/main" id="{A8E92DBC-4BAD-4826-9D78-0C1CFC16A0A1}"/>
                </a:ext>
              </a:extLst>
            </p:cNvPr>
            <p:cNvSpPr/>
            <p:nvPr/>
          </p:nvSpPr>
          <p:spPr>
            <a:xfrm>
              <a:off x="-2921825" y="4747725"/>
              <a:ext cx="47500" cy="53900"/>
            </a:xfrm>
            <a:custGeom>
              <a:avLst/>
              <a:gdLst/>
              <a:ahLst/>
              <a:cxnLst/>
              <a:rect l="l" t="t" r="r" b="b"/>
              <a:pathLst>
                <a:path w="1900" h="2156" extrusionOk="0">
                  <a:moveTo>
                    <a:pt x="64" y="0"/>
                  </a:moveTo>
                  <a:lnTo>
                    <a:pt x="1" y="487"/>
                  </a:lnTo>
                  <a:cubicBezTo>
                    <a:pt x="1" y="487"/>
                    <a:pt x="535" y="2105"/>
                    <a:pt x="1226" y="2153"/>
                  </a:cubicBezTo>
                  <a:cubicBezTo>
                    <a:pt x="1253" y="2155"/>
                    <a:pt x="1279" y="2156"/>
                    <a:pt x="1304" y="2156"/>
                  </a:cubicBezTo>
                  <a:cubicBezTo>
                    <a:pt x="1669" y="2156"/>
                    <a:pt x="1899" y="1939"/>
                    <a:pt x="1635" y="1351"/>
                  </a:cubicBezTo>
                  <a:cubicBezTo>
                    <a:pt x="1336" y="723"/>
                    <a:pt x="865" y="0"/>
                    <a:pt x="865" y="0"/>
                  </a:cubicBezTo>
                  <a:cubicBezTo>
                    <a:pt x="650" y="5"/>
                    <a:pt x="489" y="7"/>
                    <a:pt x="371" y="7"/>
                  </a:cubicBezTo>
                  <a:cubicBezTo>
                    <a:pt x="133" y="7"/>
                    <a:pt x="64" y="0"/>
                    <a:pt x="64" y="0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2023;p68">
              <a:extLst>
                <a:ext uri="{FF2B5EF4-FFF2-40B4-BE49-F238E27FC236}">
                  <a16:creationId xmlns:a16="http://schemas.microsoft.com/office/drawing/2014/main" id="{287F835F-4E2D-46F9-894B-9DE075CF6428}"/>
                </a:ext>
              </a:extLst>
            </p:cNvPr>
            <p:cNvSpPr/>
            <p:nvPr/>
          </p:nvSpPr>
          <p:spPr>
            <a:xfrm>
              <a:off x="-2477200" y="4415475"/>
              <a:ext cx="101750" cy="97775"/>
            </a:xfrm>
            <a:custGeom>
              <a:avLst/>
              <a:gdLst/>
              <a:ahLst/>
              <a:cxnLst/>
              <a:rect l="l" t="t" r="r" b="b"/>
              <a:pathLst>
                <a:path w="4070" h="3911" extrusionOk="0">
                  <a:moveTo>
                    <a:pt x="1861" y="1"/>
                  </a:moveTo>
                  <a:cubicBezTo>
                    <a:pt x="1645" y="1"/>
                    <a:pt x="1422" y="45"/>
                    <a:pt x="1194" y="140"/>
                  </a:cubicBezTo>
                  <a:cubicBezTo>
                    <a:pt x="220" y="564"/>
                    <a:pt x="0" y="1256"/>
                    <a:pt x="48" y="1790"/>
                  </a:cubicBezTo>
                  <a:cubicBezTo>
                    <a:pt x="63" y="2010"/>
                    <a:pt x="205" y="2418"/>
                    <a:pt x="315" y="2607"/>
                  </a:cubicBezTo>
                  <a:cubicBezTo>
                    <a:pt x="425" y="2764"/>
                    <a:pt x="519" y="2905"/>
                    <a:pt x="597" y="3062"/>
                  </a:cubicBezTo>
                  <a:cubicBezTo>
                    <a:pt x="880" y="3502"/>
                    <a:pt x="1320" y="3785"/>
                    <a:pt x="1791" y="3911"/>
                  </a:cubicBezTo>
                  <a:cubicBezTo>
                    <a:pt x="2388" y="3722"/>
                    <a:pt x="2938" y="3424"/>
                    <a:pt x="3457" y="3078"/>
                  </a:cubicBezTo>
                  <a:cubicBezTo>
                    <a:pt x="3693" y="2685"/>
                    <a:pt x="4070" y="2277"/>
                    <a:pt x="3912" y="1821"/>
                  </a:cubicBezTo>
                  <a:cubicBezTo>
                    <a:pt x="3897" y="1806"/>
                    <a:pt x="3897" y="1790"/>
                    <a:pt x="3881" y="1774"/>
                  </a:cubicBezTo>
                  <a:cubicBezTo>
                    <a:pt x="3514" y="750"/>
                    <a:pt x="2751" y="1"/>
                    <a:pt x="1861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2024;p68">
              <a:extLst>
                <a:ext uri="{FF2B5EF4-FFF2-40B4-BE49-F238E27FC236}">
                  <a16:creationId xmlns:a16="http://schemas.microsoft.com/office/drawing/2014/main" id="{8D839158-6B5E-4584-8EAF-D3EB62ED1CB2}"/>
                </a:ext>
              </a:extLst>
            </p:cNvPr>
            <p:cNvSpPr/>
            <p:nvPr/>
          </p:nvSpPr>
          <p:spPr>
            <a:xfrm>
              <a:off x="-2444600" y="4383275"/>
              <a:ext cx="66000" cy="58050"/>
            </a:xfrm>
            <a:custGeom>
              <a:avLst/>
              <a:gdLst/>
              <a:ahLst/>
              <a:cxnLst/>
              <a:rect l="l" t="t" r="r" b="b"/>
              <a:pathLst>
                <a:path w="2640" h="2322" extrusionOk="0">
                  <a:moveTo>
                    <a:pt x="1319" y="1"/>
                  </a:moveTo>
                  <a:cubicBezTo>
                    <a:pt x="1168" y="1"/>
                    <a:pt x="1013" y="30"/>
                    <a:pt x="865" y="93"/>
                  </a:cubicBezTo>
                  <a:cubicBezTo>
                    <a:pt x="283" y="328"/>
                    <a:pt x="0" y="1020"/>
                    <a:pt x="236" y="1601"/>
                  </a:cubicBezTo>
                  <a:cubicBezTo>
                    <a:pt x="425" y="2050"/>
                    <a:pt x="863" y="2321"/>
                    <a:pt x="1316" y="2321"/>
                  </a:cubicBezTo>
                  <a:cubicBezTo>
                    <a:pt x="1465" y="2321"/>
                    <a:pt x="1616" y="2292"/>
                    <a:pt x="1760" y="2229"/>
                  </a:cubicBezTo>
                  <a:cubicBezTo>
                    <a:pt x="2357" y="1994"/>
                    <a:pt x="2640" y="1303"/>
                    <a:pt x="2389" y="706"/>
                  </a:cubicBezTo>
                  <a:cubicBezTo>
                    <a:pt x="2212" y="269"/>
                    <a:pt x="1778" y="1"/>
                    <a:pt x="1319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2025;p68">
              <a:extLst>
                <a:ext uri="{FF2B5EF4-FFF2-40B4-BE49-F238E27FC236}">
                  <a16:creationId xmlns:a16="http://schemas.microsoft.com/office/drawing/2014/main" id="{6BD94077-EB45-4880-9135-7E57238E1CEE}"/>
                </a:ext>
              </a:extLst>
            </p:cNvPr>
            <p:cNvSpPr/>
            <p:nvPr/>
          </p:nvSpPr>
          <p:spPr>
            <a:xfrm>
              <a:off x="-2538475" y="4523250"/>
              <a:ext cx="125725" cy="89775"/>
            </a:xfrm>
            <a:custGeom>
              <a:avLst/>
              <a:gdLst/>
              <a:ahLst/>
              <a:cxnLst/>
              <a:rect l="l" t="t" r="r" b="b"/>
              <a:pathLst>
                <a:path w="5029" h="3591" extrusionOk="0">
                  <a:moveTo>
                    <a:pt x="4419" y="0"/>
                  </a:moveTo>
                  <a:cubicBezTo>
                    <a:pt x="4386" y="0"/>
                    <a:pt x="4354" y="17"/>
                    <a:pt x="4321" y="71"/>
                  </a:cubicBezTo>
                  <a:cubicBezTo>
                    <a:pt x="4227" y="260"/>
                    <a:pt x="4133" y="495"/>
                    <a:pt x="4038" y="715"/>
                  </a:cubicBezTo>
                  <a:cubicBezTo>
                    <a:pt x="3708" y="1391"/>
                    <a:pt x="3457" y="2019"/>
                    <a:pt x="3300" y="2428"/>
                  </a:cubicBezTo>
                  <a:cubicBezTo>
                    <a:pt x="3284" y="2412"/>
                    <a:pt x="2671" y="2161"/>
                    <a:pt x="1807" y="2066"/>
                  </a:cubicBezTo>
                  <a:cubicBezTo>
                    <a:pt x="943" y="1956"/>
                    <a:pt x="252" y="1407"/>
                    <a:pt x="252" y="1407"/>
                  </a:cubicBezTo>
                  <a:lnTo>
                    <a:pt x="1" y="1862"/>
                  </a:lnTo>
                  <a:cubicBezTo>
                    <a:pt x="1" y="1862"/>
                    <a:pt x="1163" y="3292"/>
                    <a:pt x="3740" y="3590"/>
                  </a:cubicBezTo>
                  <a:cubicBezTo>
                    <a:pt x="4148" y="3135"/>
                    <a:pt x="4604" y="2066"/>
                    <a:pt x="4902" y="1187"/>
                  </a:cubicBezTo>
                  <a:cubicBezTo>
                    <a:pt x="5012" y="857"/>
                    <a:pt x="5028" y="652"/>
                    <a:pt x="4918" y="448"/>
                  </a:cubicBezTo>
                  <a:cubicBezTo>
                    <a:pt x="4824" y="260"/>
                    <a:pt x="4667" y="87"/>
                    <a:pt x="4462" y="8"/>
                  </a:cubicBezTo>
                  <a:cubicBezTo>
                    <a:pt x="4448" y="3"/>
                    <a:pt x="4433" y="0"/>
                    <a:pt x="4419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2026;p68">
              <a:extLst>
                <a:ext uri="{FF2B5EF4-FFF2-40B4-BE49-F238E27FC236}">
                  <a16:creationId xmlns:a16="http://schemas.microsoft.com/office/drawing/2014/main" id="{88233D4F-2172-4005-A366-F45CD89CA628}"/>
                </a:ext>
              </a:extLst>
            </p:cNvPr>
            <p:cNvSpPr/>
            <p:nvPr/>
          </p:nvSpPr>
          <p:spPr>
            <a:xfrm>
              <a:off x="-2429675" y="4508075"/>
              <a:ext cx="99800" cy="105350"/>
            </a:xfrm>
            <a:custGeom>
              <a:avLst/>
              <a:gdLst/>
              <a:ahLst/>
              <a:cxnLst/>
              <a:rect l="l" t="t" r="r" b="b"/>
              <a:pathLst>
                <a:path w="3992" h="4214" extrusionOk="0">
                  <a:moveTo>
                    <a:pt x="2023" y="0"/>
                  </a:moveTo>
                  <a:cubicBezTo>
                    <a:pt x="1687" y="0"/>
                    <a:pt x="1364" y="62"/>
                    <a:pt x="1053" y="175"/>
                  </a:cubicBezTo>
                  <a:lnTo>
                    <a:pt x="1037" y="175"/>
                  </a:lnTo>
                  <a:lnTo>
                    <a:pt x="880" y="238"/>
                  </a:lnTo>
                  <a:lnTo>
                    <a:pt x="723" y="301"/>
                  </a:lnTo>
                  <a:lnTo>
                    <a:pt x="0" y="568"/>
                  </a:lnTo>
                  <a:cubicBezTo>
                    <a:pt x="48" y="741"/>
                    <a:pt x="158" y="1291"/>
                    <a:pt x="189" y="1448"/>
                  </a:cubicBezTo>
                  <a:cubicBezTo>
                    <a:pt x="158" y="1809"/>
                    <a:pt x="32" y="2155"/>
                    <a:pt x="189" y="2721"/>
                  </a:cubicBezTo>
                  <a:cubicBezTo>
                    <a:pt x="236" y="2893"/>
                    <a:pt x="315" y="3035"/>
                    <a:pt x="440" y="3286"/>
                  </a:cubicBezTo>
                  <a:lnTo>
                    <a:pt x="472" y="3333"/>
                  </a:lnTo>
                  <a:cubicBezTo>
                    <a:pt x="472" y="3349"/>
                    <a:pt x="472" y="3380"/>
                    <a:pt x="487" y="3396"/>
                  </a:cubicBezTo>
                  <a:cubicBezTo>
                    <a:pt x="566" y="4025"/>
                    <a:pt x="550" y="3695"/>
                    <a:pt x="535" y="4213"/>
                  </a:cubicBezTo>
                  <a:lnTo>
                    <a:pt x="3991" y="4213"/>
                  </a:lnTo>
                  <a:lnTo>
                    <a:pt x="3693" y="144"/>
                  </a:lnTo>
                  <a:lnTo>
                    <a:pt x="2671" y="50"/>
                  </a:lnTo>
                  <a:lnTo>
                    <a:pt x="2498" y="34"/>
                  </a:lnTo>
                  <a:lnTo>
                    <a:pt x="2483" y="34"/>
                  </a:lnTo>
                  <a:lnTo>
                    <a:pt x="2216" y="18"/>
                  </a:lnTo>
                  <a:cubicBezTo>
                    <a:pt x="2184" y="18"/>
                    <a:pt x="2153" y="3"/>
                    <a:pt x="2137" y="3"/>
                  </a:cubicBezTo>
                  <a:cubicBezTo>
                    <a:pt x="2099" y="1"/>
                    <a:pt x="2061" y="0"/>
                    <a:pt x="2023" y="0"/>
                  </a:cubicBezTo>
                  <a:close/>
                </a:path>
              </a:pathLst>
            </a:custGeom>
            <a:solidFill>
              <a:srgbClr val="C0B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2027;p68">
              <a:extLst>
                <a:ext uri="{FF2B5EF4-FFF2-40B4-BE49-F238E27FC236}">
                  <a16:creationId xmlns:a16="http://schemas.microsoft.com/office/drawing/2014/main" id="{B41D9AD4-15FE-4DE0-A2CA-4755865530D7}"/>
                </a:ext>
              </a:extLst>
            </p:cNvPr>
            <p:cNvSpPr/>
            <p:nvPr/>
          </p:nvSpPr>
          <p:spPr>
            <a:xfrm>
              <a:off x="-2411600" y="4508075"/>
              <a:ext cx="48725" cy="32200"/>
            </a:xfrm>
            <a:custGeom>
              <a:avLst/>
              <a:gdLst/>
              <a:ahLst/>
              <a:cxnLst/>
              <a:rect l="l" t="t" r="r" b="b"/>
              <a:pathLst>
                <a:path w="1949" h="1288" extrusionOk="0">
                  <a:moveTo>
                    <a:pt x="1304" y="0"/>
                  </a:moveTo>
                  <a:cubicBezTo>
                    <a:pt x="977" y="0"/>
                    <a:pt x="641" y="62"/>
                    <a:pt x="330" y="175"/>
                  </a:cubicBezTo>
                  <a:lnTo>
                    <a:pt x="314" y="175"/>
                  </a:lnTo>
                  <a:lnTo>
                    <a:pt x="157" y="238"/>
                  </a:lnTo>
                  <a:lnTo>
                    <a:pt x="0" y="301"/>
                  </a:lnTo>
                  <a:cubicBezTo>
                    <a:pt x="16" y="631"/>
                    <a:pt x="126" y="1102"/>
                    <a:pt x="377" y="1244"/>
                  </a:cubicBezTo>
                  <a:cubicBezTo>
                    <a:pt x="431" y="1274"/>
                    <a:pt x="492" y="1288"/>
                    <a:pt x="557" y="1288"/>
                  </a:cubicBezTo>
                  <a:cubicBezTo>
                    <a:pt x="1002" y="1288"/>
                    <a:pt x="1661" y="639"/>
                    <a:pt x="1948" y="50"/>
                  </a:cubicBezTo>
                  <a:lnTo>
                    <a:pt x="1775" y="34"/>
                  </a:lnTo>
                  <a:lnTo>
                    <a:pt x="1760" y="34"/>
                  </a:lnTo>
                  <a:lnTo>
                    <a:pt x="1493" y="18"/>
                  </a:lnTo>
                  <a:lnTo>
                    <a:pt x="1461" y="18"/>
                  </a:lnTo>
                  <a:cubicBezTo>
                    <a:pt x="1446" y="18"/>
                    <a:pt x="1430" y="3"/>
                    <a:pt x="1414" y="3"/>
                  </a:cubicBezTo>
                  <a:cubicBezTo>
                    <a:pt x="1378" y="1"/>
                    <a:pt x="1341" y="0"/>
                    <a:pt x="1304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2028;p68">
              <a:extLst>
                <a:ext uri="{FF2B5EF4-FFF2-40B4-BE49-F238E27FC236}">
                  <a16:creationId xmlns:a16="http://schemas.microsoft.com/office/drawing/2014/main" id="{BCCF8382-3EBB-43B1-8BA4-BE3F2E9CF731}"/>
                </a:ext>
              </a:extLst>
            </p:cNvPr>
            <p:cNvSpPr/>
            <p:nvPr/>
          </p:nvSpPr>
          <p:spPr>
            <a:xfrm>
              <a:off x="-2418675" y="4585100"/>
              <a:ext cx="53825" cy="9175"/>
            </a:xfrm>
            <a:custGeom>
              <a:avLst/>
              <a:gdLst/>
              <a:ahLst/>
              <a:cxnLst/>
              <a:rect l="l" t="t" r="r" b="b"/>
              <a:pathLst>
                <a:path w="2153" h="367" extrusionOk="0">
                  <a:moveTo>
                    <a:pt x="2074" y="1"/>
                  </a:moveTo>
                  <a:cubicBezTo>
                    <a:pt x="1391" y="205"/>
                    <a:pt x="876" y="256"/>
                    <a:pt x="533" y="256"/>
                  </a:cubicBezTo>
                  <a:cubicBezTo>
                    <a:pt x="189" y="256"/>
                    <a:pt x="16" y="205"/>
                    <a:pt x="16" y="205"/>
                  </a:cubicBezTo>
                  <a:lnTo>
                    <a:pt x="0" y="205"/>
                  </a:lnTo>
                  <a:cubicBezTo>
                    <a:pt x="16" y="221"/>
                    <a:pt x="16" y="237"/>
                    <a:pt x="32" y="252"/>
                  </a:cubicBezTo>
                  <a:cubicBezTo>
                    <a:pt x="32" y="268"/>
                    <a:pt x="32" y="299"/>
                    <a:pt x="47" y="315"/>
                  </a:cubicBezTo>
                  <a:cubicBezTo>
                    <a:pt x="129" y="337"/>
                    <a:pt x="294" y="367"/>
                    <a:pt x="545" y="367"/>
                  </a:cubicBezTo>
                  <a:cubicBezTo>
                    <a:pt x="826" y="367"/>
                    <a:pt x="1214" y="330"/>
                    <a:pt x="1713" y="205"/>
                  </a:cubicBezTo>
                  <a:cubicBezTo>
                    <a:pt x="1839" y="189"/>
                    <a:pt x="1964" y="142"/>
                    <a:pt x="2106" y="111"/>
                  </a:cubicBezTo>
                  <a:cubicBezTo>
                    <a:pt x="2137" y="95"/>
                    <a:pt x="2153" y="64"/>
                    <a:pt x="2137" y="48"/>
                  </a:cubicBezTo>
                  <a:cubicBezTo>
                    <a:pt x="2137" y="17"/>
                    <a:pt x="2106" y="1"/>
                    <a:pt x="2074" y="1"/>
                  </a:cubicBezTo>
                  <a:close/>
                </a:path>
              </a:pathLst>
            </a:custGeom>
            <a:solidFill>
              <a:srgbClr val="E562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2029;p68">
              <a:extLst>
                <a:ext uri="{FF2B5EF4-FFF2-40B4-BE49-F238E27FC236}">
                  <a16:creationId xmlns:a16="http://schemas.microsoft.com/office/drawing/2014/main" id="{4C2C9FB6-B021-494E-A0D0-A915DA1CC337}"/>
                </a:ext>
              </a:extLst>
            </p:cNvPr>
            <p:cNvSpPr/>
            <p:nvPr/>
          </p:nvSpPr>
          <p:spPr>
            <a:xfrm>
              <a:off x="-2412000" y="4485700"/>
              <a:ext cx="33800" cy="38600"/>
            </a:xfrm>
            <a:custGeom>
              <a:avLst/>
              <a:gdLst/>
              <a:ahLst/>
              <a:cxnLst/>
              <a:rect l="l" t="t" r="r" b="b"/>
              <a:pathLst>
                <a:path w="1352" h="1544" extrusionOk="0">
                  <a:moveTo>
                    <a:pt x="840" y="0"/>
                  </a:moveTo>
                  <a:cubicBezTo>
                    <a:pt x="736" y="0"/>
                    <a:pt x="620" y="89"/>
                    <a:pt x="503" y="191"/>
                  </a:cubicBezTo>
                  <a:cubicBezTo>
                    <a:pt x="378" y="301"/>
                    <a:pt x="252" y="442"/>
                    <a:pt x="158" y="552"/>
                  </a:cubicBezTo>
                  <a:cubicBezTo>
                    <a:pt x="63" y="646"/>
                    <a:pt x="0" y="709"/>
                    <a:pt x="0" y="709"/>
                  </a:cubicBezTo>
                  <a:lnTo>
                    <a:pt x="158" y="976"/>
                  </a:lnTo>
                  <a:lnTo>
                    <a:pt x="346" y="1275"/>
                  </a:lnTo>
                  <a:lnTo>
                    <a:pt x="519" y="1542"/>
                  </a:lnTo>
                  <a:cubicBezTo>
                    <a:pt x="534" y="1543"/>
                    <a:pt x="549" y="1543"/>
                    <a:pt x="563" y="1543"/>
                  </a:cubicBezTo>
                  <a:cubicBezTo>
                    <a:pt x="748" y="1543"/>
                    <a:pt x="906" y="1454"/>
                    <a:pt x="1037" y="1337"/>
                  </a:cubicBezTo>
                  <a:cubicBezTo>
                    <a:pt x="1226" y="1165"/>
                    <a:pt x="1352" y="960"/>
                    <a:pt x="1352" y="960"/>
                  </a:cubicBezTo>
                  <a:lnTo>
                    <a:pt x="943" y="143"/>
                  </a:lnTo>
                  <a:lnTo>
                    <a:pt x="865" y="2"/>
                  </a:lnTo>
                  <a:cubicBezTo>
                    <a:pt x="856" y="1"/>
                    <a:pt x="848" y="0"/>
                    <a:pt x="840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2030;p68">
              <a:extLst>
                <a:ext uri="{FF2B5EF4-FFF2-40B4-BE49-F238E27FC236}">
                  <a16:creationId xmlns:a16="http://schemas.microsoft.com/office/drawing/2014/main" id="{163A8F40-AC00-4839-978C-8E2B01096946}"/>
                </a:ext>
              </a:extLst>
            </p:cNvPr>
            <p:cNvSpPr/>
            <p:nvPr/>
          </p:nvSpPr>
          <p:spPr>
            <a:xfrm>
              <a:off x="-2412000" y="4491625"/>
              <a:ext cx="18100" cy="25950"/>
            </a:xfrm>
            <a:custGeom>
              <a:avLst/>
              <a:gdLst/>
              <a:ahLst/>
              <a:cxnLst/>
              <a:rect l="l" t="t" r="r" b="b"/>
              <a:pathLst>
                <a:path w="724" h="1038" extrusionOk="0">
                  <a:moveTo>
                    <a:pt x="723" y="1"/>
                  </a:moveTo>
                  <a:lnTo>
                    <a:pt x="158" y="315"/>
                  </a:lnTo>
                  <a:cubicBezTo>
                    <a:pt x="63" y="409"/>
                    <a:pt x="0" y="472"/>
                    <a:pt x="0" y="472"/>
                  </a:cubicBezTo>
                  <a:lnTo>
                    <a:pt x="346" y="1038"/>
                  </a:lnTo>
                  <a:cubicBezTo>
                    <a:pt x="692" y="739"/>
                    <a:pt x="723" y="1"/>
                    <a:pt x="723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2031;p68">
              <a:extLst>
                <a:ext uri="{FF2B5EF4-FFF2-40B4-BE49-F238E27FC236}">
                  <a16:creationId xmlns:a16="http://schemas.microsoft.com/office/drawing/2014/main" id="{3F2D517B-B1D1-40D9-9BD5-3D0D8D80A063}"/>
                </a:ext>
              </a:extLst>
            </p:cNvPr>
            <p:cNvSpPr/>
            <p:nvPr/>
          </p:nvSpPr>
          <p:spPr>
            <a:xfrm>
              <a:off x="-2471300" y="4436250"/>
              <a:ext cx="87200" cy="80575"/>
            </a:xfrm>
            <a:custGeom>
              <a:avLst/>
              <a:gdLst/>
              <a:ahLst/>
              <a:cxnLst/>
              <a:rect l="l" t="t" r="r" b="b"/>
              <a:pathLst>
                <a:path w="3488" h="3223" extrusionOk="0">
                  <a:moveTo>
                    <a:pt x="2184" y="0"/>
                  </a:moveTo>
                  <a:lnTo>
                    <a:pt x="1807" y="158"/>
                  </a:lnTo>
                  <a:lnTo>
                    <a:pt x="0" y="896"/>
                  </a:lnTo>
                  <a:cubicBezTo>
                    <a:pt x="0" y="896"/>
                    <a:pt x="16" y="927"/>
                    <a:pt x="32" y="975"/>
                  </a:cubicBezTo>
                  <a:cubicBezTo>
                    <a:pt x="63" y="1085"/>
                    <a:pt x="141" y="1304"/>
                    <a:pt x="251" y="1556"/>
                  </a:cubicBezTo>
                  <a:cubicBezTo>
                    <a:pt x="267" y="1572"/>
                    <a:pt x="267" y="1587"/>
                    <a:pt x="283" y="1603"/>
                  </a:cubicBezTo>
                  <a:cubicBezTo>
                    <a:pt x="574" y="2293"/>
                    <a:pt x="1105" y="3223"/>
                    <a:pt x="1773" y="3223"/>
                  </a:cubicBezTo>
                  <a:cubicBezTo>
                    <a:pt x="1790" y="3223"/>
                    <a:pt x="1806" y="3222"/>
                    <a:pt x="1823" y="3221"/>
                  </a:cubicBezTo>
                  <a:cubicBezTo>
                    <a:pt x="2090" y="3190"/>
                    <a:pt x="2325" y="3096"/>
                    <a:pt x="2530" y="2954"/>
                  </a:cubicBezTo>
                  <a:cubicBezTo>
                    <a:pt x="2734" y="2828"/>
                    <a:pt x="2907" y="2656"/>
                    <a:pt x="3032" y="2483"/>
                  </a:cubicBezTo>
                  <a:cubicBezTo>
                    <a:pt x="3142" y="2357"/>
                    <a:pt x="3237" y="2231"/>
                    <a:pt x="3315" y="2121"/>
                  </a:cubicBezTo>
                  <a:cubicBezTo>
                    <a:pt x="3362" y="2027"/>
                    <a:pt x="3409" y="1949"/>
                    <a:pt x="3441" y="1886"/>
                  </a:cubicBezTo>
                  <a:cubicBezTo>
                    <a:pt x="3472" y="1839"/>
                    <a:pt x="3488" y="1792"/>
                    <a:pt x="3488" y="1792"/>
                  </a:cubicBezTo>
                  <a:cubicBezTo>
                    <a:pt x="3488" y="1792"/>
                    <a:pt x="3441" y="1634"/>
                    <a:pt x="3347" y="1414"/>
                  </a:cubicBezTo>
                  <a:cubicBezTo>
                    <a:pt x="3268" y="1242"/>
                    <a:pt x="3174" y="1022"/>
                    <a:pt x="3048" y="802"/>
                  </a:cubicBezTo>
                  <a:cubicBezTo>
                    <a:pt x="3017" y="755"/>
                    <a:pt x="2985" y="707"/>
                    <a:pt x="2954" y="645"/>
                  </a:cubicBezTo>
                  <a:cubicBezTo>
                    <a:pt x="2938" y="629"/>
                    <a:pt x="2938" y="613"/>
                    <a:pt x="2922" y="598"/>
                  </a:cubicBezTo>
                  <a:cubicBezTo>
                    <a:pt x="2907" y="566"/>
                    <a:pt x="2875" y="535"/>
                    <a:pt x="2859" y="503"/>
                  </a:cubicBezTo>
                  <a:cubicBezTo>
                    <a:pt x="2859" y="503"/>
                    <a:pt x="2844" y="488"/>
                    <a:pt x="2844" y="488"/>
                  </a:cubicBezTo>
                  <a:cubicBezTo>
                    <a:pt x="2828" y="456"/>
                    <a:pt x="2812" y="440"/>
                    <a:pt x="2797" y="425"/>
                  </a:cubicBezTo>
                  <a:cubicBezTo>
                    <a:pt x="2624" y="189"/>
                    <a:pt x="2404" y="16"/>
                    <a:pt x="2184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2032;p68">
              <a:extLst>
                <a:ext uri="{FF2B5EF4-FFF2-40B4-BE49-F238E27FC236}">
                  <a16:creationId xmlns:a16="http://schemas.microsoft.com/office/drawing/2014/main" id="{059822D4-08B8-4241-8453-0C86C9CDFDB5}"/>
                </a:ext>
              </a:extLst>
            </p:cNvPr>
            <p:cNvSpPr/>
            <p:nvPr/>
          </p:nvSpPr>
          <p:spPr>
            <a:xfrm>
              <a:off x="-2403350" y="4450450"/>
              <a:ext cx="23975" cy="29425"/>
            </a:xfrm>
            <a:custGeom>
              <a:avLst/>
              <a:gdLst/>
              <a:ahLst/>
              <a:cxnLst/>
              <a:rect l="l" t="t" r="r" b="b"/>
              <a:pathLst>
                <a:path w="959" h="1177" extrusionOk="0">
                  <a:moveTo>
                    <a:pt x="319" y="1"/>
                  </a:moveTo>
                  <a:cubicBezTo>
                    <a:pt x="52" y="1"/>
                    <a:pt x="0" y="375"/>
                    <a:pt x="0" y="375"/>
                  </a:cubicBezTo>
                  <a:lnTo>
                    <a:pt x="409" y="1176"/>
                  </a:lnTo>
                  <a:cubicBezTo>
                    <a:pt x="958" y="956"/>
                    <a:pt x="770" y="124"/>
                    <a:pt x="409" y="14"/>
                  </a:cubicBezTo>
                  <a:cubicBezTo>
                    <a:pt x="376" y="5"/>
                    <a:pt x="346" y="1"/>
                    <a:pt x="319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2033;p68">
              <a:extLst>
                <a:ext uri="{FF2B5EF4-FFF2-40B4-BE49-F238E27FC236}">
                  <a16:creationId xmlns:a16="http://schemas.microsoft.com/office/drawing/2014/main" id="{9CD0567B-8C25-4A77-B2DE-0830C7B35FE6}"/>
                </a:ext>
              </a:extLst>
            </p:cNvPr>
            <p:cNvSpPr/>
            <p:nvPr/>
          </p:nvSpPr>
          <p:spPr>
            <a:xfrm>
              <a:off x="-2470925" y="4423300"/>
              <a:ext cx="72700" cy="59725"/>
            </a:xfrm>
            <a:custGeom>
              <a:avLst/>
              <a:gdLst/>
              <a:ahLst/>
              <a:cxnLst/>
              <a:rect l="l" t="t" r="r" b="b"/>
              <a:pathLst>
                <a:path w="2908" h="2389" extrusionOk="0">
                  <a:moveTo>
                    <a:pt x="2106" y="0"/>
                  </a:moveTo>
                  <a:lnTo>
                    <a:pt x="1" y="1414"/>
                  </a:lnTo>
                  <a:cubicBezTo>
                    <a:pt x="1" y="1414"/>
                    <a:pt x="1" y="1445"/>
                    <a:pt x="17" y="1493"/>
                  </a:cubicBezTo>
                  <a:cubicBezTo>
                    <a:pt x="57" y="1594"/>
                    <a:pt x="173" y="1663"/>
                    <a:pt x="412" y="1663"/>
                  </a:cubicBezTo>
                  <a:cubicBezTo>
                    <a:pt x="729" y="1663"/>
                    <a:pt x="1262" y="1541"/>
                    <a:pt x="2122" y="1210"/>
                  </a:cubicBezTo>
                  <a:cubicBezTo>
                    <a:pt x="2122" y="1210"/>
                    <a:pt x="2185" y="1383"/>
                    <a:pt x="2295" y="1540"/>
                  </a:cubicBezTo>
                  <a:cubicBezTo>
                    <a:pt x="2326" y="1603"/>
                    <a:pt x="2546" y="1932"/>
                    <a:pt x="2750" y="2388"/>
                  </a:cubicBezTo>
                  <a:cubicBezTo>
                    <a:pt x="2750" y="2388"/>
                    <a:pt x="2797" y="1901"/>
                    <a:pt x="2687" y="1587"/>
                  </a:cubicBezTo>
                  <a:cubicBezTo>
                    <a:pt x="2703" y="1445"/>
                    <a:pt x="2719" y="1210"/>
                    <a:pt x="2907" y="1116"/>
                  </a:cubicBezTo>
                  <a:cubicBezTo>
                    <a:pt x="2703" y="801"/>
                    <a:pt x="2373" y="16"/>
                    <a:pt x="2106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2034;p68">
              <a:extLst>
                <a:ext uri="{FF2B5EF4-FFF2-40B4-BE49-F238E27FC236}">
                  <a16:creationId xmlns:a16="http://schemas.microsoft.com/office/drawing/2014/main" id="{9FF226EA-93B5-4B69-82AF-656EEDD3AC57}"/>
                </a:ext>
              </a:extLst>
            </p:cNvPr>
            <p:cNvSpPr/>
            <p:nvPr/>
          </p:nvSpPr>
          <p:spPr>
            <a:xfrm>
              <a:off x="-2456000" y="4511650"/>
              <a:ext cx="130050" cy="99025"/>
            </a:xfrm>
            <a:custGeom>
              <a:avLst/>
              <a:gdLst/>
              <a:ahLst/>
              <a:cxnLst/>
              <a:rect l="l" t="t" r="r" b="b"/>
              <a:pathLst>
                <a:path w="5202" h="3961" extrusionOk="0">
                  <a:moveTo>
                    <a:pt x="4746" y="1"/>
                  </a:moveTo>
                  <a:cubicBezTo>
                    <a:pt x="4636" y="80"/>
                    <a:pt x="4541" y="237"/>
                    <a:pt x="4447" y="441"/>
                  </a:cubicBezTo>
                  <a:cubicBezTo>
                    <a:pt x="4353" y="629"/>
                    <a:pt x="4258" y="865"/>
                    <a:pt x="4164" y="1085"/>
                  </a:cubicBezTo>
                  <a:cubicBezTo>
                    <a:pt x="3834" y="1761"/>
                    <a:pt x="3583" y="2389"/>
                    <a:pt x="3426" y="2798"/>
                  </a:cubicBezTo>
                  <a:cubicBezTo>
                    <a:pt x="3410" y="2782"/>
                    <a:pt x="2797" y="2530"/>
                    <a:pt x="1933" y="2420"/>
                  </a:cubicBezTo>
                  <a:cubicBezTo>
                    <a:pt x="1069" y="2326"/>
                    <a:pt x="252" y="2059"/>
                    <a:pt x="252" y="2059"/>
                  </a:cubicBezTo>
                  <a:lnTo>
                    <a:pt x="1" y="2593"/>
                  </a:lnTo>
                  <a:cubicBezTo>
                    <a:pt x="1" y="2593"/>
                    <a:pt x="1289" y="3662"/>
                    <a:pt x="3866" y="3960"/>
                  </a:cubicBezTo>
                  <a:cubicBezTo>
                    <a:pt x="4274" y="3504"/>
                    <a:pt x="4730" y="2436"/>
                    <a:pt x="5028" y="1556"/>
                  </a:cubicBezTo>
                  <a:cubicBezTo>
                    <a:pt x="5201" y="1022"/>
                    <a:pt x="5107" y="441"/>
                    <a:pt x="4746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2035;p68">
              <a:extLst>
                <a:ext uri="{FF2B5EF4-FFF2-40B4-BE49-F238E27FC236}">
                  <a16:creationId xmlns:a16="http://schemas.microsoft.com/office/drawing/2014/main" id="{AB584BCF-BBCF-47F3-AF10-8F81E9CF20D9}"/>
                </a:ext>
              </a:extLst>
            </p:cNvPr>
            <p:cNvSpPr/>
            <p:nvPr/>
          </p:nvSpPr>
          <p:spPr>
            <a:xfrm>
              <a:off x="-2493150" y="4549300"/>
              <a:ext cx="43475" cy="27200"/>
            </a:xfrm>
            <a:custGeom>
              <a:avLst/>
              <a:gdLst/>
              <a:ahLst/>
              <a:cxnLst/>
              <a:rect l="l" t="t" r="r" b="b"/>
              <a:pathLst>
                <a:path w="1739" h="1088" extrusionOk="0">
                  <a:moveTo>
                    <a:pt x="728" y="1"/>
                  </a:moveTo>
                  <a:cubicBezTo>
                    <a:pt x="713" y="1"/>
                    <a:pt x="699" y="1"/>
                    <a:pt x="686" y="3"/>
                  </a:cubicBezTo>
                  <a:cubicBezTo>
                    <a:pt x="309" y="50"/>
                    <a:pt x="41" y="380"/>
                    <a:pt x="10" y="647"/>
                  </a:cubicBezTo>
                  <a:cubicBezTo>
                    <a:pt x="0" y="801"/>
                    <a:pt x="119" y="849"/>
                    <a:pt x="278" y="849"/>
                  </a:cubicBezTo>
                  <a:cubicBezTo>
                    <a:pt x="379" y="849"/>
                    <a:pt x="497" y="829"/>
                    <a:pt x="607" y="804"/>
                  </a:cubicBezTo>
                  <a:cubicBezTo>
                    <a:pt x="631" y="799"/>
                    <a:pt x="656" y="797"/>
                    <a:pt x="684" y="797"/>
                  </a:cubicBezTo>
                  <a:cubicBezTo>
                    <a:pt x="985" y="797"/>
                    <a:pt x="1487" y="1087"/>
                    <a:pt x="1487" y="1087"/>
                  </a:cubicBezTo>
                  <a:cubicBezTo>
                    <a:pt x="1487" y="1087"/>
                    <a:pt x="1691" y="867"/>
                    <a:pt x="1738" y="553"/>
                  </a:cubicBezTo>
                  <a:cubicBezTo>
                    <a:pt x="1738" y="553"/>
                    <a:pt x="1098" y="1"/>
                    <a:pt x="728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2036;p68">
              <a:extLst>
                <a:ext uri="{FF2B5EF4-FFF2-40B4-BE49-F238E27FC236}">
                  <a16:creationId xmlns:a16="http://schemas.microsoft.com/office/drawing/2014/main" id="{7376BA6C-3758-4CBE-A944-7BDB6C68412B}"/>
                </a:ext>
              </a:extLst>
            </p:cNvPr>
            <p:cNvSpPr/>
            <p:nvPr/>
          </p:nvSpPr>
          <p:spPr>
            <a:xfrm>
              <a:off x="-2553800" y="4521100"/>
              <a:ext cx="100975" cy="96625"/>
            </a:xfrm>
            <a:custGeom>
              <a:avLst/>
              <a:gdLst/>
              <a:ahLst/>
              <a:cxnLst/>
              <a:rect l="l" t="t" r="r" b="b"/>
              <a:pathLst>
                <a:path w="4039" h="3865" extrusionOk="0">
                  <a:moveTo>
                    <a:pt x="378" y="0"/>
                  </a:moveTo>
                  <a:cubicBezTo>
                    <a:pt x="158" y="0"/>
                    <a:pt x="1" y="236"/>
                    <a:pt x="79" y="424"/>
                  </a:cubicBezTo>
                  <a:lnTo>
                    <a:pt x="1415" y="3676"/>
                  </a:lnTo>
                  <a:cubicBezTo>
                    <a:pt x="1462" y="3786"/>
                    <a:pt x="1572" y="3865"/>
                    <a:pt x="1698" y="3865"/>
                  </a:cubicBezTo>
                  <a:lnTo>
                    <a:pt x="3677" y="3865"/>
                  </a:lnTo>
                  <a:cubicBezTo>
                    <a:pt x="3897" y="3865"/>
                    <a:pt x="4039" y="3645"/>
                    <a:pt x="3960" y="3441"/>
                  </a:cubicBezTo>
                  <a:lnTo>
                    <a:pt x="2640" y="204"/>
                  </a:lnTo>
                  <a:cubicBezTo>
                    <a:pt x="2593" y="79"/>
                    <a:pt x="2483" y="0"/>
                    <a:pt x="2357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2037;p68">
              <a:extLst>
                <a:ext uri="{FF2B5EF4-FFF2-40B4-BE49-F238E27FC236}">
                  <a16:creationId xmlns:a16="http://schemas.microsoft.com/office/drawing/2014/main" id="{C852F9CE-8569-42C7-AD52-0BDBAB50E3EE}"/>
                </a:ext>
              </a:extLst>
            </p:cNvPr>
            <p:cNvSpPr/>
            <p:nvPr/>
          </p:nvSpPr>
          <p:spPr>
            <a:xfrm>
              <a:off x="-2553800" y="4521100"/>
              <a:ext cx="91950" cy="96625"/>
            </a:xfrm>
            <a:custGeom>
              <a:avLst/>
              <a:gdLst/>
              <a:ahLst/>
              <a:cxnLst/>
              <a:rect l="l" t="t" r="r" b="b"/>
              <a:pathLst>
                <a:path w="3678" h="3865" extrusionOk="0">
                  <a:moveTo>
                    <a:pt x="362" y="0"/>
                  </a:moveTo>
                  <a:cubicBezTo>
                    <a:pt x="158" y="0"/>
                    <a:pt x="1" y="236"/>
                    <a:pt x="79" y="424"/>
                  </a:cubicBezTo>
                  <a:lnTo>
                    <a:pt x="1415" y="3676"/>
                  </a:lnTo>
                  <a:cubicBezTo>
                    <a:pt x="1462" y="3786"/>
                    <a:pt x="1572" y="3865"/>
                    <a:pt x="1698" y="3865"/>
                  </a:cubicBezTo>
                  <a:lnTo>
                    <a:pt x="3300" y="3865"/>
                  </a:lnTo>
                  <a:cubicBezTo>
                    <a:pt x="3520" y="3865"/>
                    <a:pt x="3677" y="3645"/>
                    <a:pt x="3583" y="3441"/>
                  </a:cubicBezTo>
                  <a:lnTo>
                    <a:pt x="2263" y="204"/>
                  </a:lnTo>
                  <a:cubicBezTo>
                    <a:pt x="2216" y="79"/>
                    <a:pt x="2106" y="0"/>
                    <a:pt x="1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2038;p68">
              <a:extLst>
                <a:ext uri="{FF2B5EF4-FFF2-40B4-BE49-F238E27FC236}">
                  <a16:creationId xmlns:a16="http://schemas.microsoft.com/office/drawing/2014/main" id="{2A779254-9A24-43F2-BD1E-556E80E5C5D6}"/>
                </a:ext>
              </a:extLst>
            </p:cNvPr>
            <p:cNvSpPr/>
            <p:nvPr/>
          </p:nvSpPr>
          <p:spPr>
            <a:xfrm>
              <a:off x="-2520800" y="4564300"/>
              <a:ext cx="19675" cy="16125"/>
            </a:xfrm>
            <a:custGeom>
              <a:avLst/>
              <a:gdLst/>
              <a:ahLst/>
              <a:cxnLst/>
              <a:rect l="l" t="t" r="r" b="b"/>
              <a:pathLst>
                <a:path w="787" h="645" extrusionOk="0">
                  <a:moveTo>
                    <a:pt x="268" y="0"/>
                  </a:moveTo>
                  <a:cubicBezTo>
                    <a:pt x="95" y="0"/>
                    <a:pt x="1" y="142"/>
                    <a:pt x="63" y="314"/>
                  </a:cubicBezTo>
                  <a:cubicBezTo>
                    <a:pt x="142" y="487"/>
                    <a:pt x="330" y="644"/>
                    <a:pt x="519" y="644"/>
                  </a:cubicBezTo>
                  <a:cubicBezTo>
                    <a:pt x="692" y="644"/>
                    <a:pt x="786" y="487"/>
                    <a:pt x="708" y="314"/>
                  </a:cubicBezTo>
                  <a:cubicBezTo>
                    <a:pt x="645" y="142"/>
                    <a:pt x="440" y="0"/>
                    <a:pt x="268" y="0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2039;p68">
              <a:extLst>
                <a:ext uri="{FF2B5EF4-FFF2-40B4-BE49-F238E27FC236}">
                  <a16:creationId xmlns:a16="http://schemas.microsoft.com/office/drawing/2014/main" id="{CCED9E89-BA1E-4A8D-9B0C-B9F21F34D5EA}"/>
                </a:ext>
              </a:extLst>
            </p:cNvPr>
            <p:cNvSpPr/>
            <p:nvPr/>
          </p:nvSpPr>
          <p:spPr>
            <a:xfrm>
              <a:off x="-2547125" y="4552900"/>
              <a:ext cx="33025" cy="36275"/>
            </a:xfrm>
            <a:custGeom>
              <a:avLst/>
              <a:gdLst/>
              <a:ahLst/>
              <a:cxnLst/>
              <a:rect l="l" t="t" r="r" b="b"/>
              <a:pathLst>
                <a:path w="1321" h="1451" extrusionOk="0">
                  <a:moveTo>
                    <a:pt x="158" y="1"/>
                  </a:moveTo>
                  <a:cubicBezTo>
                    <a:pt x="1" y="95"/>
                    <a:pt x="158" y="425"/>
                    <a:pt x="158" y="425"/>
                  </a:cubicBezTo>
                  <a:cubicBezTo>
                    <a:pt x="79" y="645"/>
                    <a:pt x="142" y="1100"/>
                    <a:pt x="347" y="1336"/>
                  </a:cubicBezTo>
                  <a:cubicBezTo>
                    <a:pt x="417" y="1418"/>
                    <a:pt x="531" y="1450"/>
                    <a:pt x="654" y="1450"/>
                  </a:cubicBezTo>
                  <a:cubicBezTo>
                    <a:pt x="886" y="1450"/>
                    <a:pt x="1149" y="1334"/>
                    <a:pt x="1211" y="1210"/>
                  </a:cubicBezTo>
                  <a:cubicBezTo>
                    <a:pt x="1321" y="1022"/>
                    <a:pt x="991" y="331"/>
                    <a:pt x="786" y="189"/>
                  </a:cubicBezTo>
                  <a:cubicBezTo>
                    <a:pt x="748" y="165"/>
                    <a:pt x="706" y="156"/>
                    <a:pt x="664" y="156"/>
                  </a:cubicBezTo>
                  <a:cubicBezTo>
                    <a:pt x="485" y="156"/>
                    <a:pt x="299" y="331"/>
                    <a:pt x="299" y="331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2040;p68">
              <a:extLst>
                <a:ext uri="{FF2B5EF4-FFF2-40B4-BE49-F238E27FC236}">
                  <a16:creationId xmlns:a16="http://schemas.microsoft.com/office/drawing/2014/main" id="{8454E896-237F-49FF-9712-94BF06428158}"/>
                </a:ext>
              </a:extLst>
            </p:cNvPr>
            <p:cNvSpPr/>
            <p:nvPr/>
          </p:nvSpPr>
          <p:spPr>
            <a:xfrm>
              <a:off x="-2303600" y="5372225"/>
              <a:ext cx="247075" cy="61300"/>
            </a:xfrm>
            <a:custGeom>
              <a:avLst/>
              <a:gdLst/>
              <a:ahLst/>
              <a:cxnLst/>
              <a:rect l="l" t="t" r="r" b="b"/>
              <a:pathLst>
                <a:path w="9883" h="2452" extrusionOk="0">
                  <a:moveTo>
                    <a:pt x="4950" y="0"/>
                  </a:moveTo>
                  <a:cubicBezTo>
                    <a:pt x="2216" y="0"/>
                    <a:pt x="1" y="550"/>
                    <a:pt x="1" y="1226"/>
                  </a:cubicBezTo>
                  <a:cubicBezTo>
                    <a:pt x="1" y="1901"/>
                    <a:pt x="2216" y="2451"/>
                    <a:pt x="4950" y="2451"/>
                  </a:cubicBezTo>
                  <a:cubicBezTo>
                    <a:pt x="7683" y="2451"/>
                    <a:pt x="9883" y="1901"/>
                    <a:pt x="9883" y="1226"/>
                  </a:cubicBezTo>
                  <a:cubicBezTo>
                    <a:pt x="9883" y="550"/>
                    <a:pt x="7683" y="0"/>
                    <a:pt x="4950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2041;p68">
              <a:extLst>
                <a:ext uri="{FF2B5EF4-FFF2-40B4-BE49-F238E27FC236}">
                  <a16:creationId xmlns:a16="http://schemas.microsoft.com/office/drawing/2014/main" id="{62596915-6B1E-494E-AFEC-C14B55ADA10E}"/>
                </a:ext>
              </a:extLst>
            </p:cNvPr>
            <p:cNvSpPr/>
            <p:nvPr/>
          </p:nvSpPr>
          <p:spPr>
            <a:xfrm>
              <a:off x="-2303600" y="5113375"/>
              <a:ext cx="247475" cy="34200"/>
            </a:xfrm>
            <a:custGeom>
              <a:avLst/>
              <a:gdLst/>
              <a:ahLst/>
              <a:cxnLst/>
              <a:rect l="l" t="t" r="r" b="b"/>
              <a:pathLst>
                <a:path w="9899" h="1368" extrusionOk="0">
                  <a:moveTo>
                    <a:pt x="4620" y="1"/>
                  </a:moveTo>
                  <a:cubicBezTo>
                    <a:pt x="2624" y="1"/>
                    <a:pt x="1" y="299"/>
                    <a:pt x="1" y="299"/>
                  </a:cubicBezTo>
                  <a:cubicBezTo>
                    <a:pt x="1" y="299"/>
                    <a:pt x="2122" y="1368"/>
                    <a:pt x="4950" y="1368"/>
                  </a:cubicBezTo>
                  <a:cubicBezTo>
                    <a:pt x="7762" y="1368"/>
                    <a:pt x="9899" y="299"/>
                    <a:pt x="9899" y="299"/>
                  </a:cubicBezTo>
                  <a:cubicBezTo>
                    <a:pt x="9899" y="299"/>
                    <a:pt x="6631" y="1"/>
                    <a:pt x="4620" y="1"/>
                  </a:cubicBez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2042;p68">
              <a:extLst>
                <a:ext uri="{FF2B5EF4-FFF2-40B4-BE49-F238E27FC236}">
                  <a16:creationId xmlns:a16="http://schemas.microsoft.com/office/drawing/2014/main" id="{6B28C0A9-E981-4AD1-AD1D-D37E6D4911DD}"/>
                </a:ext>
              </a:extLst>
            </p:cNvPr>
            <p:cNvSpPr/>
            <p:nvPr/>
          </p:nvSpPr>
          <p:spPr>
            <a:xfrm>
              <a:off x="-2274150" y="5042300"/>
              <a:ext cx="59750" cy="291075"/>
            </a:xfrm>
            <a:custGeom>
              <a:avLst/>
              <a:gdLst/>
              <a:ahLst/>
              <a:cxnLst/>
              <a:rect l="l" t="t" r="r" b="b"/>
              <a:pathLst>
                <a:path w="2390" h="11643" extrusionOk="0">
                  <a:moveTo>
                    <a:pt x="1525" y="0"/>
                  </a:moveTo>
                  <a:lnTo>
                    <a:pt x="1" y="110"/>
                  </a:lnTo>
                  <a:lnTo>
                    <a:pt x="849" y="11642"/>
                  </a:lnTo>
                  <a:lnTo>
                    <a:pt x="2389" y="11532"/>
                  </a:lnTo>
                  <a:lnTo>
                    <a:pt x="152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2043;p68">
              <a:extLst>
                <a:ext uri="{FF2B5EF4-FFF2-40B4-BE49-F238E27FC236}">
                  <a16:creationId xmlns:a16="http://schemas.microsoft.com/office/drawing/2014/main" id="{275BCB16-996C-4A3A-BA2E-46753F452395}"/>
                </a:ext>
              </a:extLst>
            </p:cNvPr>
            <p:cNvSpPr/>
            <p:nvPr/>
          </p:nvSpPr>
          <p:spPr>
            <a:xfrm>
              <a:off x="-2274525" y="5002625"/>
              <a:ext cx="38500" cy="42825"/>
            </a:xfrm>
            <a:custGeom>
              <a:avLst/>
              <a:gdLst/>
              <a:ahLst/>
              <a:cxnLst/>
              <a:rect l="l" t="t" r="r" b="b"/>
              <a:pathLst>
                <a:path w="1540" h="1713" extrusionOk="0">
                  <a:moveTo>
                    <a:pt x="644" y="1"/>
                  </a:moveTo>
                  <a:lnTo>
                    <a:pt x="424" y="582"/>
                  </a:lnTo>
                  <a:lnTo>
                    <a:pt x="0" y="1713"/>
                  </a:lnTo>
                  <a:lnTo>
                    <a:pt x="1540" y="1587"/>
                  </a:lnTo>
                  <a:lnTo>
                    <a:pt x="943" y="535"/>
                  </a:lnTo>
                  <a:lnTo>
                    <a:pt x="644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2044;p68">
              <a:extLst>
                <a:ext uri="{FF2B5EF4-FFF2-40B4-BE49-F238E27FC236}">
                  <a16:creationId xmlns:a16="http://schemas.microsoft.com/office/drawing/2014/main" id="{8BD9DB5D-74AC-4680-98E4-D2B15E9DB7A1}"/>
                </a:ext>
              </a:extLst>
            </p:cNvPr>
            <p:cNvSpPr/>
            <p:nvPr/>
          </p:nvSpPr>
          <p:spPr>
            <a:xfrm>
              <a:off x="-2254500" y="5309375"/>
              <a:ext cx="40100" cy="24000"/>
            </a:xfrm>
            <a:custGeom>
              <a:avLst/>
              <a:gdLst/>
              <a:ahLst/>
              <a:cxnLst/>
              <a:rect l="l" t="t" r="r" b="b"/>
              <a:pathLst>
                <a:path w="1604" h="960" extrusionOk="0">
                  <a:moveTo>
                    <a:pt x="1540" y="1"/>
                  </a:moveTo>
                  <a:lnTo>
                    <a:pt x="1" y="111"/>
                  </a:lnTo>
                  <a:lnTo>
                    <a:pt x="63" y="959"/>
                  </a:lnTo>
                  <a:lnTo>
                    <a:pt x="1603" y="849"/>
                  </a:lnTo>
                  <a:lnTo>
                    <a:pt x="1540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2045;p68">
              <a:extLst>
                <a:ext uri="{FF2B5EF4-FFF2-40B4-BE49-F238E27FC236}">
                  <a16:creationId xmlns:a16="http://schemas.microsoft.com/office/drawing/2014/main" id="{BB183D2B-4446-4012-9846-AC7A3FFD6BE5}"/>
                </a:ext>
              </a:extLst>
            </p:cNvPr>
            <p:cNvSpPr/>
            <p:nvPr/>
          </p:nvSpPr>
          <p:spPr>
            <a:xfrm>
              <a:off x="-2253325" y="5330600"/>
              <a:ext cx="39300" cy="19250"/>
            </a:xfrm>
            <a:custGeom>
              <a:avLst/>
              <a:gdLst/>
              <a:ahLst/>
              <a:cxnLst/>
              <a:rect l="l" t="t" r="r" b="b"/>
              <a:pathLst>
                <a:path w="1572" h="770" extrusionOk="0">
                  <a:moveTo>
                    <a:pt x="1540" y="0"/>
                  </a:moveTo>
                  <a:lnTo>
                    <a:pt x="1" y="110"/>
                  </a:lnTo>
                  <a:lnTo>
                    <a:pt x="48" y="550"/>
                  </a:lnTo>
                  <a:cubicBezTo>
                    <a:pt x="48" y="676"/>
                    <a:pt x="158" y="770"/>
                    <a:pt x="299" y="770"/>
                  </a:cubicBezTo>
                  <a:lnTo>
                    <a:pt x="1352" y="691"/>
                  </a:lnTo>
                  <a:cubicBezTo>
                    <a:pt x="1477" y="676"/>
                    <a:pt x="1572" y="566"/>
                    <a:pt x="1572" y="424"/>
                  </a:cubicBezTo>
                  <a:lnTo>
                    <a:pt x="1540" y="0"/>
                  </a:ln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2046;p68">
              <a:extLst>
                <a:ext uri="{FF2B5EF4-FFF2-40B4-BE49-F238E27FC236}">
                  <a16:creationId xmlns:a16="http://schemas.microsoft.com/office/drawing/2014/main" id="{76116688-8E3D-45A0-8C79-44E142BF243F}"/>
                </a:ext>
              </a:extLst>
            </p:cNvPr>
            <p:cNvSpPr/>
            <p:nvPr/>
          </p:nvSpPr>
          <p:spPr>
            <a:xfrm>
              <a:off x="-2263925" y="5002625"/>
              <a:ext cx="12975" cy="14550"/>
            </a:xfrm>
            <a:custGeom>
              <a:avLst/>
              <a:gdLst/>
              <a:ahLst/>
              <a:cxnLst/>
              <a:rect l="l" t="t" r="r" b="b"/>
              <a:pathLst>
                <a:path w="519" h="582" extrusionOk="0">
                  <a:moveTo>
                    <a:pt x="220" y="1"/>
                  </a:moveTo>
                  <a:lnTo>
                    <a:pt x="0" y="582"/>
                  </a:lnTo>
                  <a:lnTo>
                    <a:pt x="0" y="582"/>
                  </a:lnTo>
                  <a:lnTo>
                    <a:pt x="519" y="535"/>
                  </a:lnTo>
                  <a:lnTo>
                    <a:pt x="22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2047;p68">
              <a:extLst>
                <a:ext uri="{FF2B5EF4-FFF2-40B4-BE49-F238E27FC236}">
                  <a16:creationId xmlns:a16="http://schemas.microsoft.com/office/drawing/2014/main" id="{443CBFA6-2B47-4F70-81F5-DF22CCF51958}"/>
                </a:ext>
              </a:extLst>
            </p:cNvPr>
            <p:cNvSpPr/>
            <p:nvPr/>
          </p:nvSpPr>
          <p:spPr>
            <a:xfrm>
              <a:off x="-2255675" y="5294450"/>
              <a:ext cx="39700" cy="18100"/>
            </a:xfrm>
            <a:custGeom>
              <a:avLst/>
              <a:gdLst/>
              <a:ahLst/>
              <a:cxnLst/>
              <a:rect l="l" t="t" r="r" b="b"/>
              <a:pathLst>
                <a:path w="1588" h="724" extrusionOk="0">
                  <a:moveTo>
                    <a:pt x="1540" y="1"/>
                  </a:moveTo>
                  <a:lnTo>
                    <a:pt x="0" y="111"/>
                  </a:lnTo>
                  <a:lnTo>
                    <a:pt x="48" y="723"/>
                  </a:lnTo>
                  <a:lnTo>
                    <a:pt x="1587" y="598"/>
                  </a:lnTo>
                  <a:lnTo>
                    <a:pt x="1540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2048;p68">
              <a:extLst>
                <a:ext uri="{FF2B5EF4-FFF2-40B4-BE49-F238E27FC236}">
                  <a16:creationId xmlns:a16="http://schemas.microsoft.com/office/drawing/2014/main" id="{3F7A883D-9705-4260-992D-C448E2E8A902}"/>
                </a:ext>
              </a:extLst>
            </p:cNvPr>
            <p:cNvSpPr/>
            <p:nvPr/>
          </p:nvSpPr>
          <p:spPr>
            <a:xfrm>
              <a:off x="-2263925" y="5055575"/>
              <a:ext cx="22025" cy="219275"/>
            </a:xfrm>
            <a:custGeom>
              <a:avLst/>
              <a:gdLst/>
              <a:ahLst/>
              <a:cxnLst/>
              <a:rect l="l" t="t" r="r" b="b"/>
              <a:pathLst>
                <a:path w="881" h="8771" extrusionOk="0">
                  <a:moveTo>
                    <a:pt x="135" y="0"/>
                  </a:moveTo>
                  <a:cubicBezTo>
                    <a:pt x="127" y="0"/>
                    <a:pt x="119" y="1"/>
                    <a:pt x="110" y="3"/>
                  </a:cubicBezTo>
                  <a:cubicBezTo>
                    <a:pt x="48" y="3"/>
                    <a:pt x="0" y="66"/>
                    <a:pt x="0" y="129"/>
                  </a:cubicBezTo>
                  <a:lnTo>
                    <a:pt x="629" y="8660"/>
                  </a:lnTo>
                  <a:cubicBezTo>
                    <a:pt x="645" y="8723"/>
                    <a:pt x="692" y="8770"/>
                    <a:pt x="755" y="8770"/>
                  </a:cubicBezTo>
                  <a:cubicBezTo>
                    <a:pt x="817" y="8770"/>
                    <a:pt x="880" y="8707"/>
                    <a:pt x="865" y="8644"/>
                  </a:cubicBezTo>
                  <a:lnTo>
                    <a:pt x="236" y="113"/>
                  </a:lnTo>
                  <a:cubicBezTo>
                    <a:pt x="236" y="45"/>
                    <a:pt x="188" y="0"/>
                    <a:pt x="135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2049;p68">
              <a:extLst>
                <a:ext uri="{FF2B5EF4-FFF2-40B4-BE49-F238E27FC236}">
                  <a16:creationId xmlns:a16="http://schemas.microsoft.com/office/drawing/2014/main" id="{3063C61A-9718-4B63-81BA-4D0144324DBE}"/>
                </a:ext>
              </a:extLst>
            </p:cNvPr>
            <p:cNvSpPr/>
            <p:nvPr/>
          </p:nvSpPr>
          <p:spPr>
            <a:xfrm>
              <a:off x="-2249000" y="5054475"/>
              <a:ext cx="22025" cy="219275"/>
            </a:xfrm>
            <a:custGeom>
              <a:avLst/>
              <a:gdLst/>
              <a:ahLst/>
              <a:cxnLst/>
              <a:rect l="l" t="t" r="r" b="b"/>
              <a:pathLst>
                <a:path w="881" h="8771" extrusionOk="0">
                  <a:moveTo>
                    <a:pt x="110" y="0"/>
                  </a:moveTo>
                  <a:cubicBezTo>
                    <a:pt x="48" y="0"/>
                    <a:pt x="0" y="63"/>
                    <a:pt x="0" y="126"/>
                  </a:cubicBezTo>
                  <a:lnTo>
                    <a:pt x="629" y="8657"/>
                  </a:lnTo>
                  <a:cubicBezTo>
                    <a:pt x="643" y="8725"/>
                    <a:pt x="680" y="8770"/>
                    <a:pt x="731" y="8770"/>
                  </a:cubicBezTo>
                  <a:cubicBezTo>
                    <a:pt x="739" y="8770"/>
                    <a:pt x="746" y="8769"/>
                    <a:pt x="755" y="8767"/>
                  </a:cubicBezTo>
                  <a:cubicBezTo>
                    <a:pt x="817" y="8767"/>
                    <a:pt x="880" y="8704"/>
                    <a:pt x="865" y="8641"/>
                  </a:cubicBezTo>
                  <a:lnTo>
                    <a:pt x="236" y="110"/>
                  </a:lnTo>
                  <a:cubicBezTo>
                    <a:pt x="236" y="47"/>
                    <a:pt x="173" y="0"/>
                    <a:pt x="110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2050;p68">
              <a:extLst>
                <a:ext uri="{FF2B5EF4-FFF2-40B4-BE49-F238E27FC236}">
                  <a16:creationId xmlns:a16="http://schemas.microsoft.com/office/drawing/2014/main" id="{25E9B2B1-AC72-4992-AE9F-AE1895CEF91A}"/>
                </a:ext>
              </a:extLst>
            </p:cNvPr>
            <p:cNvSpPr/>
            <p:nvPr/>
          </p:nvSpPr>
          <p:spPr>
            <a:xfrm>
              <a:off x="-2210500" y="5022650"/>
              <a:ext cx="59325" cy="290675"/>
            </a:xfrm>
            <a:custGeom>
              <a:avLst/>
              <a:gdLst/>
              <a:ahLst/>
              <a:cxnLst/>
              <a:rect l="l" t="t" r="r" b="b"/>
              <a:pathLst>
                <a:path w="2373" h="11627" extrusionOk="0">
                  <a:moveTo>
                    <a:pt x="833" y="1"/>
                  </a:moveTo>
                  <a:lnTo>
                    <a:pt x="0" y="11517"/>
                  </a:lnTo>
                  <a:lnTo>
                    <a:pt x="1524" y="11627"/>
                  </a:lnTo>
                  <a:lnTo>
                    <a:pt x="2372" y="111"/>
                  </a:lnTo>
                  <a:lnTo>
                    <a:pt x="8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2051;p68">
              <a:extLst>
                <a:ext uri="{FF2B5EF4-FFF2-40B4-BE49-F238E27FC236}">
                  <a16:creationId xmlns:a16="http://schemas.microsoft.com/office/drawing/2014/main" id="{2E1413D9-76E4-465A-ADBF-8ABD1D5B059F}"/>
                </a:ext>
              </a:extLst>
            </p:cNvPr>
            <p:cNvSpPr/>
            <p:nvPr/>
          </p:nvSpPr>
          <p:spPr>
            <a:xfrm>
              <a:off x="-2210125" y="5310550"/>
              <a:ext cx="38125" cy="42850"/>
            </a:xfrm>
            <a:custGeom>
              <a:avLst/>
              <a:gdLst/>
              <a:ahLst/>
              <a:cxnLst/>
              <a:rect l="l" t="t" r="r" b="b"/>
              <a:pathLst>
                <a:path w="1525" h="1714" extrusionOk="0">
                  <a:moveTo>
                    <a:pt x="1" y="1"/>
                  </a:moveTo>
                  <a:lnTo>
                    <a:pt x="425" y="1132"/>
                  </a:lnTo>
                  <a:lnTo>
                    <a:pt x="645" y="1713"/>
                  </a:lnTo>
                  <a:lnTo>
                    <a:pt x="944" y="1179"/>
                  </a:lnTo>
                  <a:lnTo>
                    <a:pt x="1525" y="1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2052;p68">
              <a:extLst>
                <a:ext uri="{FF2B5EF4-FFF2-40B4-BE49-F238E27FC236}">
                  <a16:creationId xmlns:a16="http://schemas.microsoft.com/office/drawing/2014/main" id="{F8594B5F-3738-4D1C-B0D8-AFADAD1251E2}"/>
                </a:ext>
              </a:extLst>
            </p:cNvPr>
            <p:cNvSpPr/>
            <p:nvPr/>
          </p:nvSpPr>
          <p:spPr>
            <a:xfrm>
              <a:off x="-2190875" y="5022275"/>
              <a:ext cx="39700" cy="23975"/>
            </a:xfrm>
            <a:custGeom>
              <a:avLst/>
              <a:gdLst/>
              <a:ahLst/>
              <a:cxnLst/>
              <a:rect l="l" t="t" r="r" b="b"/>
              <a:pathLst>
                <a:path w="1588" h="959" extrusionOk="0">
                  <a:moveTo>
                    <a:pt x="64" y="0"/>
                  </a:moveTo>
                  <a:lnTo>
                    <a:pt x="1" y="848"/>
                  </a:lnTo>
                  <a:lnTo>
                    <a:pt x="1525" y="958"/>
                  </a:lnTo>
                  <a:lnTo>
                    <a:pt x="1587" y="12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2053;p68">
              <a:extLst>
                <a:ext uri="{FF2B5EF4-FFF2-40B4-BE49-F238E27FC236}">
                  <a16:creationId xmlns:a16="http://schemas.microsoft.com/office/drawing/2014/main" id="{A21F7036-2290-4E70-9CC3-7F5541971D44}"/>
                </a:ext>
              </a:extLst>
            </p:cNvPr>
            <p:cNvSpPr/>
            <p:nvPr/>
          </p:nvSpPr>
          <p:spPr>
            <a:xfrm>
              <a:off x="-2189300" y="5006150"/>
              <a:ext cx="39300" cy="19275"/>
            </a:xfrm>
            <a:custGeom>
              <a:avLst/>
              <a:gdLst/>
              <a:ahLst/>
              <a:cxnLst/>
              <a:rect l="l" t="t" r="r" b="b"/>
              <a:pathLst>
                <a:path w="1572" h="771" extrusionOk="0">
                  <a:moveTo>
                    <a:pt x="283" y="1"/>
                  </a:moveTo>
                  <a:cubicBezTo>
                    <a:pt x="158" y="1"/>
                    <a:pt x="48" y="95"/>
                    <a:pt x="32" y="221"/>
                  </a:cubicBezTo>
                  <a:lnTo>
                    <a:pt x="1" y="661"/>
                  </a:lnTo>
                  <a:lnTo>
                    <a:pt x="1540" y="771"/>
                  </a:lnTo>
                  <a:lnTo>
                    <a:pt x="1572" y="331"/>
                  </a:lnTo>
                  <a:cubicBezTo>
                    <a:pt x="1572" y="205"/>
                    <a:pt x="1477" y="95"/>
                    <a:pt x="1352" y="79"/>
                  </a:cubicBezTo>
                  <a:lnTo>
                    <a:pt x="283" y="1"/>
                  </a:ln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2054;p68">
              <a:extLst>
                <a:ext uri="{FF2B5EF4-FFF2-40B4-BE49-F238E27FC236}">
                  <a16:creationId xmlns:a16="http://schemas.microsoft.com/office/drawing/2014/main" id="{C08CCEFB-ECA6-406D-BB8C-AAF2A3C5A253}"/>
                </a:ext>
              </a:extLst>
            </p:cNvPr>
            <p:cNvSpPr/>
            <p:nvPr/>
          </p:nvSpPr>
          <p:spPr>
            <a:xfrm>
              <a:off x="-2199500" y="5338850"/>
              <a:ext cx="12975" cy="14550"/>
            </a:xfrm>
            <a:custGeom>
              <a:avLst/>
              <a:gdLst/>
              <a:ahLst/>
              <a:cxnLst/>
              <a:rect l="l" t="t" r="r" b="b"/>
              <a:pathLst>
                <a:path w="519" h="582" extrusionOk="0">
                  <a:moveTo>
                    <a:pt x="0" y="0"/>
                  </a:moveTo>
                  <a:lnTo>
                    <a:pt x="220" y="581"/>
                  </a:lnTo>
                  <a:lnTo>
                    <a:pt x="519" y="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2055;p68">
              <a:extLst>
                <a:ext uri="{FF2B5EF4-FFF2-40B4-BE49-F238E27FC236}">
                  <a16:creationId xmlns:a16="http://schemas.microsoft.com/office/drawing/2014/main" id="{C6524B50-7CD7-455A-9C7C-2A6F3A4333D6}"/>
                </a:ext>
              </a:extLst>
            </p:cNvPr>
            <p:cNvSpPr/>
            <p:nvPr/>
          </p:nvSpPr>
          <p:spPr>
            <a:xfrm>
              <a:off x="-2191650" y="5043075"/>
              <a:ext cx="39300" cy="18100"/>
            </a:xfrm>
            <a:custGeom>
              <a:avLst/>
              <a:gdLst/>
              <a:ahLst/>
              <a:cxnLst/>
              <a:rect l="l" t="t" r="r" b="b"/>
              <a:pathLst>
                <a:path w="1572" h="724" extrusionOk="0">
                  <a:moveTo>
                    <a:pt x="47" y="1"/>
                  </a:moveTo>
                  <a:lnTo>
                    <a:pt x="0" y="598"/>
                  </a:lnTo>
                  <a:lnTo>
                    <a:pt x="1524" y="723"/>
                  </a:lnTo>
                  <a:lnTo>
                    <a:pt x="1571" y="111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2056;p68">
              <a:extLst>
                <a:ext uri="{FF2B5EF4-FFF2-40B4-BE49-F238E27FC236}">
                  <a16:creationId xmlns:a16="http://schemas.microsoft.com/office/drawing/2014/main" id="{9ECFA0AB-6FBB-459E-A969-7001A2BEF73A}"/>
                </a:ext>
              </a:extLst>
            </p:cNvPr>
            <p:cNvSpPr/>
            <p:nvPr/>
          </p:nvSpPr>
          <p:spPr>
            <a:xfrm>
              <a:off x="-2186150" y="5081975"/>
              <a:ext cx="21625" cy="219250"/>
            </a:xfrm>
            <a:custGeom>
              <a:avLst/>
              <a:gdLst/>
              <a:ahLst/>
              <a:cxnLst/>
              <a:rect l="l" t="t" r="r" b="b"/>
              <a:pathLst>
                <a:path w="865" h="8770" extrusionOk="0">
                  <a:moveTo>
                    <a:pt x="739" y="0"/>
                  </a:moveTo>
                  <a:cubicBezTo>
                    <a:pt x="676" y="0"/>
                    <a:pt x="629" y="47"/>
                    <a:pt x="613" y="110"/>
                  </a:cubicBezTo>
                  <a:lnTo>
                    <a:pt x="0" y="8641"/>
                  </a:lnTo>
                  <a:cubicBezTo>
                    <a:pt x="0" y="8720"/>
                    <a:pt x="47" y="8767"/>
                    <a:pt x="110" y="8767"/>
                  </a:cubicBezTo>
                  <a:cubicBezTo>
                    <a:pt x="118" y="8769"/>
                    <a:pt x="126" y="8770"/>
                    <a:pt x="134" y="8770"/>
                  </a:cubicBezTo>
                  <a:cubicBezTo>
                    <a:pt x="185" y="8770"/>
                    <a:pt x="222" y="8727"/>
                    <a:pt x="236" y="8673"/>
                  </a:cubicBezTo>
                  <a:lnTo>
                    <a:pt x="849" y="126"/>
                  </a:lnTo>
                  <a:cubicBezTo>
                    <a:pt x="864" y="63"/>
                    <a:pt x="817" y="16"/>
                    <a:pt x="739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2057;p68">
              <a:extLst>
                <a:ext uri="{FF2B5EF4-FFF2-40B4-BE49-F238E27FC236}">
                  <a16:creationId xmlns:a16="http://schemas.microsoft.com/office/drawing/2014/main" id="{26BA7B20-6C6C-40F2-A313-34AD02A35C99}"/>
                </a:ext>
              </a:extLst>
            </p:cNvPr>
            <p:cNvSpPr/>
            <p:nvPr/>
          </p:nvSpPr>
          <p:spPr>
            <a:xfrm>
              <a:off x="-2201475" y="5080775"/>
              <a:ext cx="21625" cy="219600"/>
            </a:xfrm>
            <a:custGeom>
              <a:avLst/>
              <a:gdLst/>
              <a:ahLst/>
              <a:cxnLst/>
              <a:rect l="l" t="t" r="r" b="b"/>
              <a:pathLst>
                <a:path w="865" h="8784" extrusionOk="0">
                  <a:moveTo>
                    <a:pt x="755" y="1"/>
                  </a:moveTo>
                  <a:cubicBezTo>
                    <a:pt x="692" y="1"/>
                    <a:pt x="645" y="48"/>
                    <a:pt x="629" y="111"/>
                  </a:cubicBezTo>
                  <a:lnTo>
                    <a:pt x="16" y="8658"/>
                  </a:lnTo>
                  <a:cubicBezTo>
                    <a:pt x="0" y="8721"/>
                    <a:pt x="48" y="8768"/>
                    <a:pt x="110" y="8783"/>
                  </a:cubicBezTo>
                  <a:cubicBezTo>
                    <a:pt x="189" y="8783"/>
                    <a:pt x="236" y="8736"/>
                    <a:pt x="236" y="8673"/>
                  </a:cubicBezTo>
                  <a:lnTo>
                    <a:pt x="865" y="127"/>
                  </a:lnTo>
                  <a:cubicBezTo>
                    <a:pt x="865" y="64"/>
                    <a:pt x="817" y="17"/>
                    <a:pt x="755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2058;p68">
              <a:extLst>
                <a:ext uri="{FF2B5EF4-FFF2-40B4-BE49-F238E27FC236}">
                  <a16:creationId xmlns:a16="http://schemas.microsoft.com/office/drawing/2014/main" id="{7EC1AC96-923F-4CFD-8C3C-58F8096A3D77}"/>
                </a:ext>
              </a:extLst>
            </p:cNvPr>
            <p:cNvSpPr/>
            <p:nvPr/>
          </p:nvSpPr>
          <p:spPr>
            <a:xfrm>
              <a:off x="-2156300" y="5038375"/>
              <a:ext cx="99000" cy="290675"/>
            </a:xfrm>
            <a:custGeom>
              <a:avLst/>
              <a:gdLst/>
              <a:ahLst/>
              <a:cxnLst/>
              <a:rect l="l" t="t" r="r" b="b"/>
              <a:pathLst>
                <a:path w="3960" h="11627" extrusionOk="0">
                  <a:moveTo>
                    <a:pt x="2467" y="0"/>
                  </a:moveTo>
                  <a:lnTo>
                    <a:pt x="0" y="11296"/>
                  </a:lnTo>
                  <a:lnTo>
                    <a:pt x="1493" y="11626"/>
                  </a:lnTo>
                  <a:lnTo>
                    <a:pt x="3959" y="330"/>
                  </a:lnTo>
                  <a:lnTo>
                    <a:pt x="246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2059;p68">
              <a:extLst>
                <a:ext uri="{FF2B5EF4-FFF2-40B4-BE49-F238E27FC236}">
                  <a16:creationId xmlns:a16="http://schemas.microsoft.com/office/drawing/2014/main" id="{57FF1A23-CB75-4C62-96BF-6B306240CF5F}"/>
                </a:ext>
              </a:extLst>
            </p:cNvPr>
            <p:cNvSpPr/>
            <p:nvPr/>
          </p:nvSpPr>
          <p:spPr>
            <a:xfrm>
              <a:off x="-2156700" y="5320775"/>
              <a:ext cx="37725" cy="44800"/>
            </a:xfrm>
            <a:custGeom>
              <a:avLst/>
              <a:gdLst/>
              <a:ahLst/>
              <a:cxnLst/>
              <a:rect l="l" t="t" r="r" b="b"/>
              <a:pathLst>
                <a:path w="1509" h="1792" extrusionOk="0">
                  <a:moveTo>
                    <a:pt x="1" y="0"/>
                  </a:moveTo>
                  <a:lnTo>
                    <a:pt x="268" y="1179"/>
                  </a:lnTo>
                  <a:lnTo>
                    <a:pt x="393" y="1791"/>
                  </a:lnTo>
                  <a:lnTo>
                    <a:pt x="770" y="1289"/>
                  </a:lnTo>
                  <a:lnTo>
                    <a:pt x="1509" y="33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2060;p68">
              <a:extLst>
                <a:ext uri="{FF2B5EF4-FFF2-40B4-BE49-F238E27FC236}">
                  <a16:creationId xmlns:a16="http://schemas.microsoft.com/office/drawing/2014/main" id="{08393666-C86B-4CE8-98EC-B87461063BF7}"/>
                </a:ext>
              </a:extLst>
            </p:cNvPr>
            <p:cNvSpPr/>
            <p:nvPr/>
          </p:nvSpPr>
          <p:spPr>
            <a:xfrm>
              <a:off x="-2099350" y="5038375"/>
              <a:ext cx="42050" cy="28700"/>
            </a:xfrm>
            <a:custGeom>
              <a:avLst/>
              <a:gdLst/>
              <a:ahLst/>
              <a:cxnLst/>
              <a:rect l="l" t="t" r="r" b="b"/>
              <a:pathLst>
                <a:path w="1682" h="1148" extrusionOk="0">
                  <a:moveTo>
                    <a:pt x="173" y="0"/>
                  </a:moveTo>
                  <a:lnTo>
                    <a:pt x="0" y="817"/>
                  </a:lnTo>
                  <a:lnTo>
                    <a:pt x="1493" y="1147"/>
                  </a:lnTo>
                  <a:lnTo>
                    <a:pt x="1681" y="33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2061;p68">
              <a:extLst>
                <a:ext uri="{FF2B5EF4-FFF2-40B4-BE49-F238E27FC236}">
                  <a16:creationId xmlns:a16="http://schemas.microsoft.com/office/drawing/2014/main" id="{42AD263F-8994-4E04-994B-5F43433B4619}"/>
                </a:ext>
              </a:extLst>
            </p:cNvPr>
            <p:cNvSpPr/>
            <p:nvPr/>
          </p:nvSpPr>
          <p:spPr>
            <a:xfrm>
              <a:off x="-2095025" y="5023275"/>
              <a:ext cx="40475" cy="23375"/>
            </a:xfrm>
            <a:custGeom>
              <a:avLst/>
              <a:gdLst/>
              <a:ahLst/>
              <a:cxnLst/>
              <a:rect l="l" t="t" r="r" b="b"/>
              <a:pathLst>
                <a:path w="1619" h="935" extrusionOk="0">
                  <a:moveTo>
                    <a:pt x="322" y="0"/>
                  </a:moveTo>
                  <a:cubicBezTo>
                    <a:pt x="216" y="0"/>
                    <a:pt x="121" y="75"/>
                    <a:pt x="94" y="196"/>
                  </a:cubicBezTo>
                  <a:lnTo>
                    <a:pt x="0" y="620"/>
                  </a:lnTo>
                  <a:lnTo>
                    <a:pt x="1493" y="934"/>
                  </a:lnTo>
                  <a:lnTo>
                    <a:pt x="1587" y="510"/>
                  </a:lnTo>
                  <a:cubicBezTo>
                    <a:pt x="1618" y="384"/>
                    <a:pt x="1540" y="259"/>
                    <a:pt x="1414" y="227"/>
                  </a:cubicBezTo>
                  <a:lnTo>
                    <a:pt x="377" y="7"/>
                  </a:lnTo>
                  <a:cubicBezTo>
                    <a:pt x="359" y="3"/>
                    <a:pt x="340" y="0"/>
                    <a:pt x="322" y="0"/>
                  </a:cubicBezTo>
                  <a:close/>
                </a:path>
              </a:pathLst>
            </a:custGeom>
            <a:solidFill>
              <a:srgbClr val="BBE2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2062;p68">
              <a:extLst>
                <a:ext uri="{FF2B5EF4-FFF2-40B4-BE49-F238E27FC236}">
                  <a16:creationId xmlns:a16="http://schemas.microsoft.com/office/drawing/2014/main" id="{E4F93D31-7910-4303-8159-A3D4B68D036A}"/>
                </a:ext>
              </a:extLst>
            </p:cNvPr>
            <p:cNvSpPr/>
            <p:nvPr/>
          </p:nvSpPr>
          <p:spPr>
            <a:xfrm>
              <a:off x="-2150025" y="5350225"/>
              <a:ext cx="12600" cy="15350"/>
            </a:xfrm>
            <a:custGeom>
              <a:avLst/>
              <a:gdLst/>
              <a:ahLst/>
              <a:cxnLst/>
              <a:rect l="l" t="t" r="r" b="b"/>
              <a:pathLst>
                <a:path w="504" h="614" extrusionOk="0">
                  <a:moveTo>
                    <a:pt x="1" y="1"/>
                  </a:moveTo>
                  <a:lnTo>
                    <a:pt x="126" y="613"/>
                  </a:lnTo>
                  <a:lnTo>
                    <a:pt x="503" y="11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85B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2063;p68">
              <a:extLst>
                <a:ext uri="{FF2B5EF4-FFF2-40B4-BE49-F238E27FC236}">
                  <a16:creationId xmlns:a16="http://schemas.microsoft.com/office/drawing/2014/main" id="{560AEC4C-7618-406A-BC0E-53234705837A}"/>
                </a:ext>
              </a:extLst>
            </p:cNvPr>
            <p:cNvSpPr/>
            <p:nvPr/>
          </p:nvSpPr>
          <p:spPr>
            <a:xfrm>
              <a:off x="-2102500" y="5059175"/>
              <a:ext cx="40475" cy="22825"/>
            </a:xfrm>
            <a:custGeom>
              <a:avLst/>
              <a:gdLst/>
              <a:ahLst/>
              <a:cxnLst/>
              <a:rect l="l" t="t" r="r" b="b"/>
              <a:pathLst>
                <a:path w="1619" h="913" extrusionOk="0">
                  <a:moveTo>
                    <a:pt x="126" y="1"/>
                  </a:moveTo>
                  <a:lnTo>
                    <a:pt x="1" y="598"/>
                  </a:lnTo>
                  <a:lnTo>
                    <a:pt x="1493" y="912"/>
                  </a:lnTo>
                  <a:lnTo>
                    <a:pt x="1619" y="331"/>
                  </a:lnTo>
                  <a:lnTo>
                    <a:pt x="126" y="1"/>
                  </a:ln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2064;p68">
              <a:extLst>
                <a:ext uri="{FF2B5EF4-FFF2-40B4-BE49-F238E27FC236}">
                  <a16:creationId xmlns:a16="http://schemas.microsoft.com/office/drawing/2014/main" id="{04F3CD8A-D9B9-436A-945D-81659672B033}"/>
                </a:ext>
              </a:extLst>
            </p:cNvPr>
            <p:cNvSpPr/>
            <p:nvPr/>
          </p:nvSpPr>
          <p:spPr>
            <a:xfrm>
              <a:off x="-2131550" y="5100350"/>
              <a:ext cx="52250" cy="215050"/>
            </a:xfrm>
            <a:custGeom>
              <a:avLst/>
              <a:gdLst/>
              <a:ahLst/>
              <a:cxnLst/>
              <a:rect l="l" t="t" r="r" b="b"/>
              <a:pathLst>
                <a:path w="2090" h="8602" extrusionOk="0">
                  <a:moveTo>
                    <a:pt x="1955" y="0"/>
                  </a:moveTo>
                  <a:cubicBezTo>
                    <a:pt x="1901" y="0"/>
                    <a:pt x="1852" y="43"/>
                    <a:pt x="1838" y="98"/>
                  </a:cubicBezTo>
                  <a:lnTo>
                    <a:pt x="16" y="8456"/>
                  </a:lnTo>
                  <a:cubicBezTo>
                    <a:pt x="0" y="8519"/>
                    <a:pt x="47" y="8582"/>
                    <a:pt x="110" y="8597"/>
                  </a:cubicBezTo>
                  <a:cubicBezTo>
                    <a:pt x="121" y="8600"/>
                    <a:pt x="132" y="8601"/>
                    <a:pt x="142" y="8601"/>
                  </a:cubicBezTo>
                  <a:cubicBezTo>
                    <a:pt x="193" y="8601"/>
                    <a:pt x="238" y="8571"/>
                    <a:pt x="251" y="8519"/>
                  </a:cubicBezTo>
                  <a:lnTo>
                    <a:pt x="2074" y="145"/>
                  </a:lnTo>
                  <a:cubicBezTo>
                    <a:pt x="2090" y="82"/>
                    <a:pt x="2042" y="19"/>
                    <a:pt x="1980" y="4"/>
                  </a:cubicBezTo>
                  <a:cubicBezTo>
                    <a:pt x="1971" y="1"/>
                    <a:pt x="1963" y="0"/>
                    <a:pt x="1955" y="0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2065;p68">
              <a:extLst>
                <a:ext uri="{FF2B5EF4-FFF2-40B4-BE49-F238E27FC236}">
                  <a16:creationId xmlns:a16="http://schemas.microsoft.com/office/drawing/2014/main" id="{FFBC015B-4254-4B8B-9386-334D96063068}"/>
                </a:ext>
              </a:extLst>
            </p:cNvPr>
            <p:cNvSpPr/>
            <p:nvPr/>
          </p:nvSpPr>
          <p:spPr>
            <a:xfrm>
              <a:off x="-2146100" y="5097200"/>
              <a:ext cx="51875" cy="215025"/>
            </a:xfrm>
            <a:custGeom>
              <a:avLst/>
              <a:gdLst/>
              <a:ahLst/>
              <a:cxnLst/>
              <a:rect l="l" t="t" r="r" b="b"/>
              <a:pathLst>
                <a:path w="2075" h="8601" extrusionOk="0">
                  <a:moveTo>
                    <a:pt x="1956" y="1"/>
                  </a:moveTo>
                  <a:cubicBezTo>
                    <a:pt x="1902" y="1"/>
                    <a:pt x="1853" y="44"/>
                    <a:pt x="1839" y="98"/>
                  </a:cubicBezTo>
                  <a:lnTo>
                    <a:pt x="16" y="8456"/>
                  </a:lnTo>
                  <a:cubicBezTo>
                    <a:pt x="1" y="8519"/>
                    <a:pt x="32" y="8582"/>
                    <a:pt x="95" y="8598"/>
                  </a:cubicBezTo>
                  <a:cubicBezTo>
                    <a:pt x="103" y="8600"/>
                    <a:pt x="112" y="8601"/>
                    <a:pt x="120" y="8601"/>
                  </a:cubicBezTo>
                  <a:cubicBezTo>
                    <a:pt x="174" y="8601"/>
                    <a:pt x="223" y="8558"/>
                    <a:pt x="236" y="8503"/>
                  </a:cubicBezTo>
                  <a:lnTo>
                    <a:pt x="2059" y="145"/>
                  </a:lnTo>
                  <a:cubicBezTo>
                    <a:pt x="2075" y="82"/>
                    <a:pt x="2043" y="20"/>
                    <a:pt x="1980" y="4"/>
                  </a:cubicBezTo>
                  <a:cubicBezTo>
                    <a:pt x="1972" y="2"/>
                    <a:pt x="1964" y="1"/>
                    <a:pt x="1956" y="1"/>
                  </a:cubicBezTo>
                  <a:close/>
                </a:path>
              </a:pathLst>
            </a:custGeom>
            <a:solidFill>
              <a:srgbClr val="FAB3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2066;p68">
              <a:extLst>
                <a:ext uri="{FF2B5EF4-FFF2-40B4-BE49-F238E27FC236}">
                  <a16:creationId xmlns:a16="http://schemas.microsoft.com/office/drawing/2014/main" id="{77F91DD2-D9E6-45FC-98C8-BBD1F89C5EED}"/>
                </a:ext>
              </a:extLst>
            </p:cNvPr>
            <p:cNvSpPr/>
            <p:nvPr/>
          </p:nvSpPr>
          <p:spPr>
            <a:xfrm>
              <a:off x="-2303600" y="5120850"/>
              <a:ext cx="247475" cy="298425"/>
            </a:xfrm>
            <a:custGeom>
              <a:avLst/>
              <a:gdLst/>
              <a:ahLst/>
              <a:cxnLst/>
              <a:rect l="l" t="t" r="r" b="b"/>
              <a:pathLst>
                <a:path w="9899" h="11937" extrusionOk="0">
                  <a:moveTo>
                    <a:pt x="1" y="0"/>
                  </a:moveTo>
                  <a:lnTo>
                    <a:pt x="1289" y="9788"/>
                  </a:lnTo>
                  <a:lnTo>
                    <a:pt x="1446" y="11030"/>
                  </a:lnTo>
                  <a:cubicBezTo>
                    <a:pt x="2609" y="11634"/>
                    <a:pt x="3775" y="11937"/>
                    <a:pt x="4942" y="11937"/>
                  </a:cubicBezTo>
                  <a:cubicBezTo>
                    <a:pt x="6108" y="11937"/>
                    <a:pt x="7275" y="11634"/>
                    <a:pt x="8437" y="11030"/>
                  </a:cubicBezTo>
                  <a:lnTo>
                    <a:pt x="9899" y="0"/>
                  </a:lnTo>
                  <a:lnTo>
                    <a:pt x="9899" y="0"/>
                  </a:lnTo>
                  <a:cubicBezTo>
                    <a:pt x="8249" y="605"/>
                    <a:pt x="6599" y="908"/>
                    <a:pt x="4950" y="908"/>
                  </a:cubicBezTo>
                  <a:cubicBezTo>
                    <a:pt x="3300" y="908"/>
                    <a:pt x="1650" y="60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2067;p68">
              <a:extLst>
                <a:ext uri="{FF2B5EF4-FFF2-40B4-BE49-F238E27FC236}">
                  <a16:creationId xmlns:a16="http://schemas.microsoft.com/office/drawing/2014/main" id="{9525174E-0BD5-450B-BECA-9E4E93137D7C}"/>
                </a:ext>
              </a:extLst>
            </p:cNvPr>
            <p:cNvSpPr/>
            <p:nvPr/>
          </p:nvSpPr>
          <p:spPr>
            <a:xfrm>
              <a:off x="-2271400" y="5120850"/>
              <a:ext cx="215275" cy="298425"/>
            </a:xfrm>
            <a:custGeom>
              <a:avLst/>
              <a:gdLst/>
              <a:ahLst/>
              <a:cxnLst/>
              <a:rect l="l" t="t" r="r" b="b"/>
              <a:pathLst>
                <a:path w="8611" h="11937" extrusionOk="0">
                  <a:moveTo>
                    <a:pt x="8611" y="0"/>
                  </a:moveTo>
                  <a:cubicBezTo>
                    <a:pt x="8579" y="126"/>
                    <a:pt x="6882" y="8720"/>
                    <a:pt x="4589" y="10040"/>
                  </a:cubicBezTo>
                  <a:cubicBezTo>
                    <a:pt x="3977" y="10394"/>
                    <a:pt x="3330" y="10519"/>
                    <a:pt x="2721" y="10519"/>
                  </a:cubicBezTo>
                  <a:cubicBezTo>
                    <a:pt x="1251" y="10519"/>
                    <a:pt x="1" y="9788"/>
                    <a:pt x="1" y="9788"/>
                  </a:cubicBezTo>
                  <a:lnTo>
                    <a:pt x="1" y="9788"/>
                  </a:lnTo>
                  <a:lnTo>
                    <a:pt x="158" y="11030"/>
                  </a:lnTo>
                  <a:cubicBezTo>
                    <a:pt x="1321" y="11634"/>
                    <a:pt x="2487" y="11937"/>
                    <a:pt x="3654" y="11937"/>
                  </a:cubicBezTo>
                  <a:cubicBezTo>
                    <a:pt x="4820" y="11937"/>
                    <a:pt x="5987" y="11634"/>
                    <a:pt x="7149" y="11030"/>
                  </a:cubicBezTo>
                  <a:lnTo>
                    <a:pt x="86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18" name="No 29">
            <a:hlinkClick r:id="" action="ppaction://media"/>
            <a:extLst>
              <a:ext uri="{FF2B5EF4-FFF2-40B4-BE49-F238E27FC236}">
                <a16:creationId xmlns:a16="http://schemas.microsoft.com/office/drawing/2014/main" id="{8E185A05-794C-4999-B35A-2C1A55D29FF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36100" end="99088.3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4959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5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00" fill="hold"/>
                                        <p:tgtEl>
                                          <p:spTgt spid="2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111305" y="1618895"/>
            <a:ext cx="3896636" cy="3157793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671062" y="386177"/>
            <a:ext cx="602728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/>
              <a:t>TEAM GAMES TOURNAMENT</a:t>
            </a:r>
            <a:endParaRPr lang="fi-FI" sz="24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087899" y="1487384"/>
            <a:ext cx="4944796" cy="30572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latin typeface="Roboto Condensed" panose="02000000000000000000" pitchFamily="2" charset="0"/>
                <a:ea typeface="Roboto Condensed" panose="02000000000000000000" pitchFamily="2" charset="0"/>
              </a:rPr>
              <a:t>Team games tournament merupakan teknik </a:t>
            </a:r>
            <a:r>
              <a:rPr lang="en-US" sz="16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pembelajaran kooperatif yang melibatkan seluruh aktivitas peserta didik </a:t>
            </a:r>
            <a:r>
              <a:rPr lang="en-US" sz="1600" b="1">
                <a:solidFill>
                  <a:schemeClr val="accent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tanpa memandang perbedaan</a:t>
            </a:r>
            <a:r>
              <a:rPr lang="en-US" sz="1600">
                <a:latin typeface="Roboto Condensed" panose="02000000000000000000" pitchFamily="2" charset="0"/>
                <a:ea typeface="Roboto Condensed" panose="02000000000000000000" pitchFamily="2" charset="0"/>
              </a:rPr>
              <a:t>, baik </a:t>
            </a:r>
            <a:r>
              <a:rPr lang="en-US" sz="16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prestasi akademik, jenis kelamin, ras, maupun etnik di dalam sebuah kelompok</a:t>
            </a:r>
            <a:r>
              <a:rPr lang="en-US" sz="1600"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latin typeface="Roboto Condensed" panose="02000000000000000000" pitchFamily="2" charset="0"/>
                <a:ea typeface="Roboto Condensed" panose="02000000000000000000" pitchFamily="2" charset="0"/>
              </a:rPr>
              <a:t>Teknik ini digunakan untuk </a:t>
            </a:r>
            <a:r>
              <a:rPr lang="en-US" sz="1600" b="1">
                <a:solidFill>
                  <a:schemeClr val="accent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memberikan kompetisi secara akademik antar kelompok</a:t>
            </a:r>
            <a:r>
              <a:rPr lang="en-US" sz="1600"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latin typeface="Roboto Condensed" panose="02000000000000000000" pitchFamily="2" charset="0"/>
                <a:ea typeface="Roboto Condensed" panose="02000000000000000000" pitchFamily="2" charset="0"/>
              </a:rPr>
              <a:t>Melalui teknik ini, </a:t>
            </a:r>
            <a:r>
              <a:rPr lang="en-US" sz="1600" b="1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peserta didik diharapkan mampu belajar secara lebih rileks</a:t>
            </a:r>
            <a:r>
              <a:rPr lang="en-US" sz="160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1600" b="1">
                <a:solidFill>
                  <a:srgbClr val="7030A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menumbuhkan sikap tanggung jawab</a:t>
            </a:r>
            <a:r>
              <a:rPr lang="en-US" sz="160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1600" b="1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mau bekerja sama</a:t>
            </a:r>
            <a:r>
              <a:rPr lang="en-US" sz="160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16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bersaing secara sehat</a:t>
            </a:r>
            <a:r>
              <a:rPr lang="en-US" sz="1600">
                <a:latin typeface="Roboto Condensed" panose="02000000000000000000" pitchFamily="2" charset="0"/>
                <a:ea typeface="Roboto Condensed" panose="02000000000000000000" pitchFamily="2" charset="0"/>
              </a:rPr>
              <a:t>, serta </a:t>
            </a:r>
            <a:r>
              <a:rPr lang="en-US" sz="1600" b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meningkatkan keterlibatan belajar</a:t>
            </a:r>
            <a:r>
              <a:rPr lang="en-US" sz="160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en-US" sz="1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116" name="Google Shape;6259;p49">
            <a:extLst>
              <a:ext uri="{FF2B5EF4-FFF2-40B4-BE49-F238E27FC236}">
                <a16:creationId xmlns:a16="http://schemas.microsoft.com/office/drawing/2014/main" id="{88943F16-9483-4F71-A2B6-CA6C4B8B3DA8}"/>
              </a:ext>
            </a:extLst>
          </p:cNvPr>
          <p:cNvGrpSpPr/>
          <p:nvPr/>
        </p:nvGrpSpPr>
        <p:grpSpPr>
          <a:xfrm>
            <a:off x="318586" y="1739442"/>
            <a:ext cx="3059933" cy="2693421"/>
            <a:chOff x="4405250" y="761683"/>
            <a:chExt cx="4121950" cy="3949730"/>
          </a:xfrm>
        </p:grpSpPr>
        <p:grpSp>
          <p:nvGrpSpPr>
            <p:cNvPr id="117" name="Google Shape;6260;p49">
              <a:extLst>
                <a:ext uri="{FF2B5EF4-FFF2-40B4-BE49-F238E27FC236}">
                  <a16:creationId xmlns:a16="http://schemas.microsoft.com/office/drawing/2014/main" id="{6720E04D-594A-4828-948F-927BFAB29520}"/>
                </a:ext>
              </a:extLst>
            </p:cNvPr>
            <p:cNvGrpSpPr/>
            <p:nvPr/>
          </p:nvGrpSpPr>
          <p:grpSpPr>
            <a:xfrm>
              <a:off x="4405250" y="2433788"/>
              <a:ext cx="4121950" cy="2277625"/>
              <a:chOff x="2845475" y="2662025"/>
              <a:chExt cx="4121950" cy="2277625"/>
            </a:xfrm>
          </p:grpSpPr>
          <p:sp>
            <p:nvSpPr>
              <p:cNvPr id="352" name="Google Shape;6261;p49">
                <a:extLst>
                  <a:ext uri="{FF2B5EF4-FFF2-40B4-BE49-F238E27FC236}">
                    <a16:creationId xmlns:a16="http://schemas.microsoft.com/office/drawing/2014/main" id="{548B3487-2655-4AD1-87D6-A7E6B56D127C}"/>
                  </a:ext>
                </a:extLst>
              </p:cNvPr>
              <p:cNvSpPr/>
              <p:nvPr/>
            </p:nvSpPr>
            <p:spPr>
              <a:xfrm>
                <a:off x="3759475" y="2662025"/>
                <a:ext cx="2345975" cy="1232700"/>
              </a:xfrm>
              <a:custGeom>
                <a:avLst/>
                <a:gdLst/>
                <a:ahLst/>
                <a:cxnLst/>
                <a:rect l="l" t="t" r="r" b="b"/>
                <a:pathLst>
                  <a:path w="93839" h="49308" extrusionOk="0">
                    <a:moveTo>
                      <a:pt x="46660" y="1"/>
                    </a:moveTo>
                    <a:cubicBezTo>
                      <a:pt x="35774" y="1"/>
                      <a:pt x="24910" y="2388"/>
                      <a:pt x="16628" y="7170"/>
                    </a:cubicBezTo>
                    <a:cubicBezTo>
                      <a:pt x="1" y="16769"/>
                      <a:pt x="74" y="32368"/>
                      <a:pt x="16799" y="42040"/>
                    </a:cubicBezTo>
                    <a:cubicBezTo>
                      <a:pt x="25206" y="46883"/>
                      <a:pt x="36204" y="49307"/>
                      <a:pt x="47176" y="49307"/>
                    </a:cubicBezTo>
                    <a:cubicBezTo>
                      <a:pt x="58065" y="49307"/>
                      <a:pt x="68929" y="46920"/>
                      <a:pt x="77211" y="42138"/>
                    </a:cubicBezTo>
                    <a:cubicBezTo>
                      <a:pt x="93839" y="32539"/>
                      <a:pt x="93741" y="16940"/>
                      <a:pt x="77015" y="7268"/>
                    </a:cubicBezTo>
                    <a:cubicBezTo>
                      <a:pt x="68621" y="2425"/>
                      <a:pt x="57629" y="1"/>
                      <a:pt x="46660" y="1"/>
                    </a:cubicBezTo>
                    <a:close/>
                  </a:path>
                </a:pathLst>
              </a:custGeom>
              <a:solidFill>
                <a:srgbClr val="D6D7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6262;p49">
                <a:extLst>
                  <a:ext uri="{FF2B5EF4-FFF2-40B4-BE49-F238E27FC236}">
                    <a16:creationId xmlns:a16="http://schemas.microsoft.com/office/drawing/2014/main" id="{39A09DF8-F411-4915-AEB0-17D1C02AEC63}"/>
                  </a:ext>
                </a:extLst>
              </p:cNvPr>
              <p:cNvSpPr/>
              <p:nvPr/>
            </p:nvSpPr>
            <p:spPr>
              <a:xfrm>
                <a:off x="2845475" y="3032400"/>
                <a:ext cx="2345975" cy="1232700"/>
              </a:xfrm>
              <a:custGeom>
                <a:avLst/>
                <a:gdLst/>
                <a:ahLst/>
                <a:cxnLst/>
                <a:rect l="l" t="t" r="r" b="b"/>
                <a:pathLst>
                  <a:path w="93839" h="49308" extrusionOk="0">
                    <a:moveTo>
                      <a:pt x="46672" y="1"/>
                    </a:moveTo>
                    <a:cubicBezTo>
                      <a:pt x="35780" y="1"/>
                      <a:pt x="24909" y="2388"/>
                      <a:pt x="16628" y="7170"/>
                    </a:cubicBezTo>
                    <a:cubicBezTo>
                      <a:pt x="0" y="16769"/>
                      <a:pt x="98" y="32368"/>
                      <a:pt x="16823" y="42040"/>
                    </a:cubicBezTo>
                    <a:cubicBezTo>
                      <a:pt x="25218" y="46883"/>
                      <a:pt x="36210" y="49307"/>
                      <a:pt x="47179" y="49307"/>
                    </a:cubicBezTo>
                    <a:cubicBezTo>
                      <a:pt x="58065" y="49307"/>
                      <a:pt x="68929" y="46920"/>
                      <a:pt x="77211" y="42138"/>
                    </a:cubicBezTo>
                    <a:cubicBezTo>
                      <a:pt x="93838" y="32539"/>
                      <a:pt x="93765" y="16940"/>
                      <a:pt x="77039" y="7268"/>
                    </a:cubicBezTo>
                    <a:cubicBezTo>
                      <a:pt x="68645" y="2425"/>
                      <a:pt x="57647" y="1"/>
                      <a:pt x="46672" y="1"/>
                    </a:cubicBezTo>
                    <a:close/>
                  </a:path>
                </a:pathLst>
              </a:custGeom>
              <a:solidFill>
                <a:srgbClr val="D6D7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6263;p49">
                <a:extLst>
                  <a:ext uri="{FF2B5EF4-FFF2-40B4-BE49-F238E27FC236}">
                    <a16:creationId xmlns:a16="http://schemas.microsoft.com/office/drawing/2014/main" id="{074EC700-2EEB-4735-AB6A-D08FA90A8342}"/>
                  </a:ext>
                </a:extLst>
              </p:cNvPr>
              <p:cNvSpPr/>
              <p:nvPr/>
            </p:nvSpPr>
            <p:spPr>
              <a:xfrm>
                <a:off x="4620850" y="3345850"/>
                <a:ext cx="2346575" cy="1232700"/>
              </a:xfrm>
              <a:custGeom>
                <a:avLst/>
                <a:gdLst/>
                <a:ahLst/>
                <a:cxnLst/>
                <a:rect l="l" t="t" r="r" b="b"/>
                <a:pathLst>
                  <a:path w="93863" h="49308" extrusionOk="0">
                    <a:moveTo>
                      <a:pt x="46672" y="1"/>
                    </a:moveTo>
                    <a:cubicBezTo>
                      <a:pt x="35780" y="1"/>
                      <a:pt x="24910" y="2388"/>
                      <a:pt x="16628" y="7170"/>
                    </a:cubicBezTo>
                    <a:cubicBezTo>
                      <a:pt x="0" y="16769"/>
                      <a:pt x="98" y="32392"/>
                      <a:pt x="16824" y="42040"/>
                    </a:cubicBezTo>
                    <a:cubicBezTo>
                      <a:pt x="25218" y="46883"/>
                      <a:pt x="36216" y="49307"/>
                      <a:pt x="47191" y="49307"/>
                    </a:cubicBezTo>
                    <a:cubicBezTo>
                      <a:pt x="58083" y="49307"/>
                      <a:pt x="68953" y="46919"/>
                      <a:pt x="77235" y="42138"/>
                    </a:cubicBezTo>
                    <a:cubicBezTo>
                      <a:pt x="93863" y="32539"/>
                      <a:pt x="93765" y="16940"/>
                      <a:pt x="77039" y="7267"/>
                    </a:cubicBezTo>
                    <a:cubicBezTo>
                      <a:pt x="68645" y="2425"/>
                      <a:pt x="57647" y="1"/>
                      <a:pt x="46672" y="1"/>
                    </a:cubicBezTo>
                    <a:close/>
                  </a:path>
                </a:pathLst>
              </a:custGeom>
              <a:solidFill>
                <a:srgbClr val="D6D7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6264;p49">
                <a:extLst>
                  <a:ext uri="{FF2B5EF4-FFF2-40B4-BE49-F238E27FC236}">
                    <a16:creationId xmlns:a16="http://schemas.microsoft.com/office/drawing/2014/main" id="{346D1DF1-3D18-4AF2-8A51-98C3434B4FF3}"/>
                  </a:ext>
                </a:extLst>
              </p:cNvPr>
              <p:cNvSpPr/>
              <p:nvPr/>
            </p:nvSpPr>
            <p:spPr>
              <a:xfrm>
                <a:off x="3269725" y="3920700"/>
                <a:ext cx="924450" cy="485800"/>
              </a:xfrm>
              <a:custGeom>
                <a:avLst/>
                <a:gdLst/>
                <a:ahLst/>
                <a:cxnLst/>
                <a:rect l="l" t="t" r="r" b="b"/>
                <a:pathLst>
                  <a:path w="36978" h="19432" extrusionOk="0">
                    <a:moveTo>
                      <a:pt x="18395" y="1"/>
                    </a:moveTo>
                    <a:cubicBezTo>
                      <a:pt x="14102" y="1"/>
                      <a:pt x="9822" y="944"/>
                      <a:pt x="6563" y="2835"/>
                    </a:cubicBezTo>
                    <a:cubicBezTo>
                      <a:pt x="0" y="6606"/>
                      <a:pt x="49" y="12753"/>
                      <a:pt x="6637" y="16573"/>
                    </a:cubicBezTo>
                    <a:cubicBezTo>
                      <a:pt x="9941" y="18477"/>
                      <a:pt x="14268" y="19432"/>
                      <a:pt x="18589" y="19432"/>
                    </a:cubicBezTo>
                    <a:cubicBezTo>
                      <a:pt x="22882" y="19432"/>
                      <a:pt x="27168" y="18489"/>
                      <a:pt x="30439" y="16597"/>
                    </a:cubicBezTo>
                    <a:cubicBezTo>
                      <a:pt x="36977" y="12826"/>
                      <a:pt x="36953" y="6680"/>
                      <a:pt x="30365" y="2860"/>
                    </a:cubicBezTo>
                    <a:cubicBezTo>
                      <a:pt x="27049" y="956"/>
                      <a:pt x="22716" y="1"/>
                      <a:pt x="18395" y="1"/>
                    </a:cubicBezTo>
                    <a:close/>
                  </a:path>
                </a:pathLst>
              </a:custGeom>
              <a:solidFill>
                <a:srgbClr val="D6D7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6265;p49">
                <a:extLst>
                  <a:ext uri="{FF2B5EF4-FFF2-40B4-BE49-F238E27FC236}">
                    <a16:creationId xmlns:a16="http://schemas.microsoft.com/office/drawing/2014/main" id="{94F5E581-F6AB-48D2-A2C8-C184240A66CA}"/>
                  </a:ext>
                </a:extLst>
              </p:cNvPr>
              <p:cNvSpPr/>
              <p:nvPr/>
            </p:nvSpPr>
            <p:spPr>
              <a:xfrm>
                <a:off x="3645000" y="4432125"/>
                <a:ext cx="347750" cy="182925"/>
              </a:xfrm>
              <a:custGeom>
                <a:avLst/>
                <a:gdLst/>
                <a:ahLst/>
                <a:cxnLst/>
                <a:rect l="l" t="t" r="r" b="b"/>
                <a:pathLst>
                  <a:path w="13910" h="7317" extrusionOk="0">
                    <a:moveTo>
                      <a:pt x="6913" y="0"/>
                    </a:moveTo>
                    <a:cubicBezTo>
                      <a:pt x="5301" y="0"/>
                      <a:pt x="3693" y="355"/>
                      <a:pt x="2474" y="1063"/>
                    </a:cubicBezTo>
                    <a:cubicBezTo>
                      <a:pt x="1" y="2483"/>
                      <a:pt x="25" y="4809"/>
                      <a:pt x="2498" y="6229"/>
                    </a:cubicBezTo>
                    <a:cubicBezTo>
                      <a:pt x="3740" y="6955"/>
                      <a:pt x="5371" y="7316"/>
                      <a:pt x="6997" y="7316"/>
                    </a:cubicBezTo>
                    <a:cubicBezTo>
                      <a:pt x="8610" y="7316"/>
                      <a:pt x="10217" y="6961"/>
                      <a:pt x="11436" y="6254"/>
                    </a:cubicBezTo>
                    <a:cubicBezTo>
                      <a:pt x="13910" y="4834"/>
                      <a:pt x="13885" y="2507"/>
                      <a:pt x="11412" y="1087"/>
                    </a:cubicBezTo>
                    <a:cubicBezTo>
                      <a:pt x="10170" y="362"/>
                      <a:pt x="8539" y="0"/>
                      <a:pt x="6913" y="0"/>
                    </a:cubicBezTo>
                    <a:close/>
                  </a:path>
                </a:pathLst>
              </a:custGeom>
              <a:solidFill>
                <a:srgbClr val="D6D7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6266;p49">
                <a:extLst>
                  <a:ext uri="{FF2B5EF4-FFF2-40B4-BE49-F238E27FC236}">
                    <a16:creationId xmlns:a16="http://schemas.microsoft.com/office/drawing/2014/main" id="{19656F91-649B-44B2-83C2-7CEB70D25C63}"/>
                  </a:ext>
                </a:extLst>
              </p:cNvPr>
              <p:cNvSpPr/>
              <p:nvPr/>
            </p:nvSpPr>
            <p:spPr>
              <a:xfrm>
                <a:off x="3224425" y="4410550"/>
                <a:ext cx="173875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6955" h="3659" extrusionOk="0">
                    <a:moveTo>
                      <a:pt x="3445" y="0"/>
                    </a:moveTo>
                    <a:cubicBezTo>
                      <a:pt x="2644" y="0"/>
                      <a:pt x="1844" y="178"/>
                      <a:pt x="1225" y="530"/>
                    </a:cubicBezTo>
                    <a:cubicBezTo>
                      <a:pt x="0" y="1240"/>
                      <a:pt x="0" y="2415"/>
                      <a:pt x="1249" y="3125"/>
                    </a:cubicBezTo>
                    <a:cubicBezTo>
                      <a:pt x="1874" y="3480"/>
                      <a:pt x="2682" y="3658"/>
                      <a:pt x="3490" y="3658"/>
                    </a:cubicBezTo>
                    <a:cubicBezTo>
                      <a:pt x="4298" y="3658"/>
                      <a:pt x="5106" y="3480"/>
                      <a:pt x="5730" y="3125"/>
                    </a:cubicBezTo>
                    <a:cubicBezTo>
                      <a:pt x="6955" y="2415"/>
                      <a:pt x="6955" y="1264"/>
                      <a:pt x="5706" y="554"/>
                    </a:cubicBezTo>
                    <a:cubicBezTo>
                      <a:pt x="5076" y="184"/>
                      <a:pt x="4260" y="0"/>
                      <a:pt x="3445" y="0"/>
                    </a:cubicBezTo>
                    <a:close/>
                  </a:path>
                </a:pathLst>
              </a:custGeom>
              <a:solidFill>
                <a:srgbClr val="D6D7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6267;p49">
                <a:extLst>
                  <a:ext uri="{FF2B5EF4-FFF2-40B4-BE49-F238E27FC236}">
                    <a16:creationId xmlns:a16="http://schemas.microsoft.com/office/drawing/2014/main" id="{46667E31-4DBC-4806-9CC4-0EDFF2131316}"/>
                  </a:ext>
                </a:extLst>
              </p:cNvPr>
              <p:cNvSpPr/>
              <p:nvPr/>
            </p:nvSpPr>
            <p:spPr>
              <a:xfrm>
                <a:off x="3888650" y="3706500"/>
                <a:ext cx="2345975" cy="1233150"/>
              </a:xfrm>
              <a:custGeom>
                <a:avLst/>
                <a:gdLst/>
                <a:ahLst/>
                <a:cxnLst/>
                <a:rect l="l" t="t" r="r" b="b"/>
                <a:pathLst>
                  <a:path w="93839" h="49326" extrusionOk="0">
                    <a:moveTo>
                      <a:pt x="46639" y="1"/>
                    </a:moveTo>
                    <a:cubicBezTo>
                      <a:pt x="35760" y="1"/>
                      <a:pt x="24905" y="2389"/>
                      <a:pt x="16628" y="7167"/>
                    </a:cubicBezTo>
                    <a:cubicBezTo>
                      <a:pt x="1" y="16766"/>
                      <a:pt x="74" y="32389"/>
                      <a:pt x="16799" y="42038"/>
                    </a:cubicBezTo>
                    <a:cubicBezTo>
                      <a:pt x="25212" y="46895"/>
                      <a:pt x="36218" y="49326"/>
                      <a:pt x="47197" y="49326"/>
                    </a:cubicBezTo>
                    <a:cubicBezTo>
                      <a:pt x="58079" y="49326"/>
                      <a:pt x="68935" y="46938"/>
                      <a:pt x="77211" y="42160"/>
                    </a:cubicBezTo>
                    <a:cubicBezTo>
                      <a:pt x="93839" y="32561"/>
                      <a:pt x="93741" y="16938"/>
                      <a:pt x="77015" y="7289"/>
                    </a:cubicBezTo>
                    <a:cubicBezTo>
                      <a:pt x="68616" y="2431"/>
                      <a:pt x="57615" y="1"/>
                      <a:pt x="46639" y="1"/>
                    </a:cubicBezTo>
                    <a:close/>
                  </a:path>
                </a:pathLst>
              </a:custGeom>
              <a:solidFill>
                <a:srgbClr val="D6D7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8" name="Google Shape;6268;p49">
              <a:extLst>
                <a:ext uri="{FF2B5EF4-FFF2-40B4-BE49-F238E27FC236}">
                  <a16:creationId xmlns:a16="http://schemas.microsoft.com/office/drawing/2014/main" id="{431A35EF-AC23-49D1-BA0A-891B2CA7D932}"/>
                </a:ext>
              </a:extLst>
            </p:cNvPr>
            <p:cNvGrpSpPr/>
            <p:nvPr/>
          </p:nvGrpSpPr>
          <p:grpSpPr>
            <a:xfrm>
              <a:off x="4908420" y="761683"/>
              <a:ext cx="3515579" cy="3620659"/>
              <a:chOff x="3451275" y="1373450"/>
              <a:chExt cx="2350300" cy="2420550"/>
            </a:xfrm>
          </p:grpSpPr>
          <p:sp>
            <p:nvSpPr>
              <p:cNvPr id="219" name="Google Shape;6269;p49">
                <a:extLst>
                  <a:ext uri="{FF2B5EF4-FFF2-40B4-BE49-F238E27FC236}">
                    <a16:creationId xmlns:a16="http://schemas.microsoft.com/office/drawing/2014/main" id="{E1B0415A-D62B-4115-BE13-4B2304F9CD53}"/>
                  </a:ext>
                </a:extLst>
              </p:cNvPr>
              <p:cNvSpPr/>
              <p:nvPr/>
            </p:nvSpPr>
            <p:spPr>
              <a:xfrm>
                <a:off x="5054675" y="2657300"/>
                <a:ext cx="436100" cy="251900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10076" extrusionOk="0">
                    <a:moveTo>
                      <a:pt x="14361" y="8296"/>
                    </a:moveTo>
                    <a:cubicBezTo>
                      <a:pt x="11253" y="10076"/>
                      <a:pt x="6241" y="10076"/>
                      <a:pt x="3133" y="8271"/>
                    </a:cubicBezTo>
                    <a:cubicBezTo>
                      <a:pt x="25" y="6467"/>
                      <a:pt x="0" y="3559"/>
                      <a:pt x="3083" y="1780"/>
                    </a:cubicBezTo>
                    <a:cubicBezTo>
                      <a:pt x="6191" y="0"/>
                      <a:pt x="11203" y="0"/>
                      <a:pt x="14311" y="1805"/>
                    </a:cubicBezTo>
                    <a:cubicBezTo>
                      <a:pt x="17444" y="3609"/>
                      <a:pt x="17444" y="6492"/>
                      <a:pt x="14361" y="829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6270;p49">
                <a:extLst>
                  <a:ext uri="{FF2B5EF4-FFF2-40B4-BE49-F238E27FC236}">
                    <a16:creationId xmlns:a16="http://schemas.microsoft.com/office/drawing/2014/main" id="{A92D1E3A-49BE-457B-9F26-3465B2F5C40B}"/>
                  </a:ext>
                </a:extLst>
              </p:cNvPr>
              <p:cNvSpPr/>
              <p:nvPr/>
            </p:nvSpPr>
            <p:spPr>
              <a:xfrm>
                <a:off x="3921825" y="3511850"/>
                <a:ext cx="436125" cy="229525"/>
              </a:xfrm>
              <a:custGeom>
                <a:avLst/>
                <a:gdLst/>
                <a:ahLst/>
                <a:cxnLst/>
                <a:rect l="l" t="t" r="r" b="b"/>
                <a:pathLst>
                  <a:path w="17445" h="9181" extrusionOk="0">
                    <a:moveTo>
                      <a:pt x="8667" y="1"/>
                    </a:moveTo>
                    <a:cubicBezTo>
                      <a:pt x="6641" y="1"/>
                      <a:pt x="4619" y="446"/>
                      <a:pt x="3083" y="1332"/>
                    </a:cubicBezTo>
                    <a:cubicBezTo>
                      <a:pt x="1" y="3112"/>
                      <a:pt x="1" y="6019"/>
                      <a:pt x="3109" y="7824"/>
                    </a:cubicBezTo>
                    <a:cubicBezTo>
                      <a:pt x="4680" y="8729"/>
                      <a:pt x="6726" y="9180"/>
                      <a:pt x="8763" y="9180"/>
                    </a:cubicBezTo>
                    <a:cubicBezTo>
                      <a:pt x="10786" y="9180"/>
                      <a:pt x="12801" y="8735"/>
                      <a:pt x="14337" y="7849"/>
                    </a:cubicBezTo>
                    <a:cubicBezTo>
                      <a:pt x="17444" y="6069"/>
                      <a:pt x="17419" y="3162"/>
                      <a:pt x="14312" y="1357"/>
                    </a:cubicBezTo>
                    <a:cubicBezTo>
                      <a:pt x="12752" y="452"/>
                      <a:pt x="10707" y="1"/>
                      <a:pt x="8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6271;p49">
                <a:extLst>
                  <a:ext uri="{FF2B5EF4-FFF2-40B4-BE49-F238E27FC236}">
                    <a16:creationId xmlns:a16="http://schemas.microsoft.com/office/drawing/2014/main" id="{A313F383-53E6-42A8-BC1E-0136401FB40A}"/>
                  </a:ext>
                </a:extLst>
              </p:cNvPr>
              <p:cNvSpPr/>
              <p:nvPr/>
            </p:nvSpPr>
            <p:spPr>
              <a:xfrm>
                <a:off x="4732600" y="3500575"/>
                <a:ext cx="558300" cy="293425"/>
              </a:xfrm>
              <a:custGeom>
                <a:avLst/>
                <a:gdLst/>
                <a:ahLst/>
                <a:cxnLst/>
                <a:rect l="l" t="t" r="r" b="b"/>
                <a:pathLst>
                  <a:path w="22332" h="11737" extrusionOk="0">
                    <a:moveTo>
                      <a:pt x="11123" y="1"/>
                    </a:moveTo>
                    <a:cubicBezTo>
                      <a:pt x="8527" y="1"/>
                      <a:pt x="5935" y="571"/>
                      <a:pt x="3961" y="1708"/>
                    </a:cubicBezTo>
                    <a:cubicBezTo>
                      <a:pt x="1" y="3989"/>
                      <a:pt x="26" y="7698"/>
                      <a:pt x="4011" y="10004"/>
                    </a:cubicBezTo>
                    <a:cubicBezTo>
                      <a:pt x="6009" y="11160"/>
                      <a:pt x="8624" y="11736"/>
                      <a:pt x="11232" y="11736"/>
                    </a:cubicBezTo>
                    <a:cubicBezTo>
                      <a:pt x="13825" y="11736"/>
                      <a:pt x="16410" y="11166"/>
                      <a:pt x="18372" y="10029"/>
                    </a:cubicBezTo>
                    <a:cubicBezTo>
                      <a:pt x="22332" y="7748"/>
                      <a:pt x="22307" y="4039"/>
                      <a:pt x="18347" y="1733"/>
                    </a:cubicBezTo>
                    <a:cubicBezTo>
                      <a:pt x="16349" y="577"/>
                      <a:pt x="13734" y="1"/>
                      <a:pt x="111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6272;p49">
                <a:extLst>
                  <a:ext uri="{FF2B5EF4-FFF2-40B4-BE49-F238E27FC236}">
                    <a16:creationId xmlns:a16="http://schemas.microsoft.com/office/drawing/2014/main" id="{19879E25-0B99-40AC-8FA7-7273047144EC}"/>
                  </a:ext>
                </a:extLst>
              </p:cNvPr>
              <p:cNvSpPr/>
              <p:nvPr/>
            </p:nvSpPr>
            <p:spPr>
              <a:xfrm>
                <a:off x="3709425" y="2846675"/>
                <a:ext cx="482475" cy="253475"/>
              </a:xfrm>
              <a:custGeom>
                <a:avLst/>
                <a:gdLst/>
                <a:ahLst/>
                <a:cxnLst/>
                <a:rect l="l" t="t" r="r" b="b"/>
                <a:pathLst>
                  <a:path w="19299" h="10139" extrusionOk="0">
                    <a:moveTo>
                      <a:pt x="9585" y="1"/>
                    </a:moveTo>
                    <a:cubicBezTo>
                      <a:pt x="7353" y="1"/>
                      <a:pt x="5128" y="489"/>
                      <a:pt x="3434" y="1473"/>
                    </a:cubicBezTo>
                    <a:cubicBezTo>
                      <a:pt x="0" y="3453"/>
                      <a:pt x="25" y="6661"/>
                      <a:pt x="3459" y="8641"/>
                    </a:cubicBezTo>
                    <a:cubicBezTo>
                      <a:pt x="5187" y="9637"/>
                      <a:pt x="7454" y="10139"/>
                      <a:pt x="9717" y="10139"/>
                    </a:cubicBezTo>
                    <a:cubicBezTo>
                      <a:pt x="11953" y="10139"/>
                      <a:pt x="14184" y="9650"/>
                      <a:pt x="15890" y="8666"/>
                    </a:cubicBezTo>
                    <a:cubicBezTo>
                      <a:pt x="19299" y="6686"/>
                      <a:pt x="19274" y="3478"/>
                      <a:pt x="15840" y="1498"/>
                    </a:cubicBezTo>
                    <a:cubicBezTo>
                      <a:pt x="14112" y="502"/>
                      <a:pt x="11845" y="1"/>
                      <a:pt x="95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6273;p49">
                <a:extLst>
                  <a:ext uri="{FF2B5EF4-FFF2-40B4-BE49-F238E27FC236}">
                    <a16:creationId xmlns:a16="http://schemas.microsoft.com/office/drawing/2014/main" id="{9A4C346A-66BE-4ABC-8180-B72756E69E0E}"/>
                  </a:ext>
                </a:extLst>
              </p:cNvPr>
              <p:cNvSpPr/>
              <p:nvPr/>
            </p:nvSpPr>
            <p:spPr>
              <a:xfrm>
                <a:off x="4199400" y="1373450"/>
                <a:ext cx="3465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13861" h="20700" extrusionOk="0">
                    <a:moveTo>
                      <a:pt x="919" y="1"/>
                    </a:moveTo>
                    <a:cubicBezTo>
                      <a:pt x="443" y="1"/>
                      <a:pt x="1" y="373"/>
                      <a:pt x="1" y="903"/>
                    </a:cubicBezTo>
                    <a:lnTo>
                      <a:pt x="1" y="12307"/>
                    </a:lnTo>
                    <a:cubicBezTo>
                      <a:pt x="1" y="12958"/>
                      <a:pt x="351" y="13560"/>
                      <a:pt x="928" y="13886"/>
                    </a:cubicBezTo>
                    <a:lnTo>
                      <a:pt x="12507" y="20577"/>
                    </a:lnTo>
                    <a:cubicBezTo>
                      <a:pt x="12650" y="20661"/>
                      <a:pt x="12802" y="20699"/>
                      <a:pt x="12950" y="20699"/>
                    </a:cubicBezTo>
                    <a:cubicBezTo>
                      <a:pt x="13424" y="20699"/>
                      <a:pt x="13860" y="20310"/>
                      <a:pt x="13860" y="19775"/>
                    </a:cubicBezTo>
                    <a:lnTo>
                      <a:pt x="13860" y="8372"/>
                    </a:lnTo>
                    <a:cubicBezTo>
                      <a:pt x="13860" y="7720"/>
                      <a:pt x="13534" y="7119"/>
                      <a:pt x="12958" y="6793"/>
                    </a:cubicBezTo>
                    <a:lnTo>
                      <a:pt x="1379" y="126"/>
                    </a:lnTo>
                    <a:cubicBezTo>
                      <a:pt x="1231" y="40"/>
                      <a:pt x="1073" y="1"/>
                      <a:pt x="9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6274;p49">
                <a:extLst>
                  <a:ext uri="{FF2B5EF4-FFF2-40B4-BE49-F238E27FC236}">
                    <a16:creationId xmlns:a16="http://schemas.microsoft.com/office/drawing/2014/main" id="{3D216DC6-5DC2-47AB-8089-A06843144EB9}"/>
                  </a:ext>
                </a:extLst>
              </p:cNvPr>
              <p:cNvSpPr/>
              <p:nvPr/>
            </p:nvSpPr>
            <p:spPr>
              <a:xfrm>
                <a:off x="3971325" y="1593000"/>
                <a:ext cx="161050" cy="239775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9591" extrusionOk="0">
                    <a:moveTo>
                      <a:pt x="419" y="1"/>
                    </a:moveTo>
                    <a:cubicBezTo>
                      <a:pt x="195" y="1"/>
                      <a:pt x="1" y="174"/>
                      <a:pt x="1" y="417"/>
                    </a:cubicBezTo>
                    <a:lnTo>
                      <a:pt x="1" y="5705"/>
                    </a:lnTo>
                    <a:cubicBezTo>
                      <a:pt x="1" y="6006"/>
                      <a:pt x="176" y="6282"/>
                      <a:pt x="427" y="6432"/>
                    </a:cubicBezTo>
                    <a:lnTo>
                      <a:pt x="5790" y="9540"/>
                    </a:lnTo>
                    <a:cubicBezTo>
                      <a:pt x="5854" y="9574"/>
                      <a:pt x="5923" y="9591"/>
                      <a:pt x="5992" y="9591"/>
                    </a:cubicBezTo>
                    <a:cubicBezTo>
                      <a:pt x="6220" y="9591"/>
                      <a:pt x="6442" y="9414"/>
                      <a:pt x="6442" y="9164"/>
                    </a:cubicBezTo>
                    <a:lnTo>
                      <a:pt x="6442" y="3875"/>
                    </a:lnTo>
                    <a:cubicBezTo>
                      <a:pt x="6442" y="3575"/>
                      <a:pt x="6266" y="3299"/>
                      <a:pt x="6016" y="3149"/>
                    </a:cubicBezTo>
                    <a:lnTo>
                      <a:pt x="652" y="66"/>
                    </a:lnTo>
                    <a:cubicBezTo>
                      <a:pt x="576" y="21"/>
                      <a:pt x="496" y="1"/>
                      <a:pt x="4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6275;p49">
                <a:extLst>
                  <a:ext uri="{FF2B5EF4-FFF2-40B4-BE49-F238E27FC236}">
                    <a16:creationId xmlns:a16="http://schemas.microsoft.com/office/drawing/2014/main" id="{987978A1-3D5B-4F92-9DE8-08C51423481B}"/>
                  </a:ext>
                </a:extLst>
              </p:cNvPr>
              <p:cNvSpPr/>
              <p:nvPr/>
            </p:nvSpPr>
            <p:spPr>
              <a:xfrm>
                <a:off x="5282750" y="2292350"/>
                <a:ext cx="25065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4986" extrusionOk="0">
                    <a:moveTo>
                      <a:pt x="674" y="1"/>
                    </a:moveTo>
                    <a:cubicBezTo>
                      <a:pt x="321" y="1"/>
                      <a:pt x="0" y="281"/>
                      <a:pt x="0" y="664"/>
                    </a:cubicBezTo>
                    <a:lnTo>
                      <a:pt x="0" y="8909"/>
                    </a:lnTo>
                    <a:cubicBezTo>
                      <a:pt x="0" y="9385"/>
                      <a:pt x="251" y="9811"/>
                      <a:pt x="652" y="10062"/>
                    </a:cubicBezTo>
                    <a:lnTo>
                      <a:pt x="9048" y="14899"/>
                    </a:lnTo>
                    <a:cubicBezTo>
                      <a:pt x="9149" y="14959"/>
                      <a:pt x="9257" y="14986"/>
                      <a:pt x="9363" y="14986"/>
                    </a:cubicBezTo>
                    <a:cubicBezTo>
                      <a:pt x="9704" y="14986"/>
                      <a:pt x="10025" y="14705"/>
                      <a:pt x="10025" y="14323"/>
                    </a:cubicBezTo>
                    <a:lnTo>
                      <a:pt x="10025" y="6077"/>
                    </a:lnTo>
                    <a:cubicBezTo>
                      <a:pt x="10025" y="5601"/>
                      <a:pt x="9775" y="5175"/>
                      <a:pt x="9374" y="4924"/>
                    </a:cubicBezTo>
                    <a:lnTo>
                      <a:pt x="1003" y="87"/>
                    </a:lnTo>
                    <a:cubicBezTo>
                      <a:pt x="896" y="28"/>
                      <a:pt x="783" y="1"/>
                      <a:pt x="6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6276;p49">
                <a:extLst>
                  <a:ext uri="{FF2B5EF4-FFF2-40B4-BE49-F238E27FC236}">
                    <a16:creationId xmlns:a16="http://schemas.microsoft.com/office/drawing/2014/main" id="{ECF288C1-C365-4668-B26C-46518FD1B382}"/>
                  </a:ext>
                </a:extLst>
              </p:cNvPr>
              <p:cNvSpPr/>
              <p:nvPr/>
            </p:nvSpPr>
            <p:spPr>
              <a:xfrm>
                <a:off x="5223225" y="1526350"/>
                <a:ext cx="338375" cy="505325"/>
              </a:xfrm>
              <a:custGeom>
                <a:avLst/>
                <a:gdLst/>
                <a:ahLst/>
                <a:cxnLst/>
                <a:rect l="l" t="t" r="r" b="b"/>
                <a:pathLst>
                  <a:path w="13535" h="20213" extrusionOk="0">
                    <a:moveTo>
                      <a:pt x="12658" y="0"/>
                    </a:moveTo>
                    <a:cubicBezTo>
                      <a:pt x="12508" y="0"/>
                      <a:pt x="12353" y="39"/>
                      <a:pt x="12206" y="125"/>
                    </a:cubicBezTo>
                    <a:lnTo>
                      <a:pt x="902" y="6642"/>
                    </a:lnTo>
                    <a:cubicBezTo>
                      <a:pt x="351" y="6968"/>
                      <a:pt x="0" y="7544"/>
                      <a:pt x="0" y="8196"/>
                    </a:cubicBezTo>
                    <a:lnTo>
                      <a:pt x="0" y="19324"/>
                    </a:lnTo>
                    <a:cubicBezTo>
                      <a:pt x="0" y="19841"/>
                      <a:pt x="440" y="20212"/>
                      <a:pt x="916" y="20212"/>
                    </a:cubicBezTo>
                    <a:cubicBezTo>
                      <a:pt x="1062" y="20212"/>
                      <a:pt x="1212" y="20177"/>
                      <a:pt x="1354" y="20100"/>
                    </a:cubicBezTo>
                    <a:lnTo>
                      <a:pt x="12657" y="13559"/>
                    </a:lnTo>
                    <a:cubicBezTo>
                      <a:pt x="13208" y="13258"/>
                      <a:pt x="13534" y="12657"/>
                      <a:pt x="13534" y="12030"/>
                    </a:cubicBezTo>
                    <a:lnTo>
                      <a:pt x="13534" y="902"/>
                    </a:lnTo>
                    <a:cubicBezTo>
                      <a:pt x="13534" y="373"/>
                      <a:pt x="13120" y="0"/>
                      <a:pt x="12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6277;p49">
                <a:extLst>
                  <a:ext uri="{FF2B5EF4-FFF2-40B4-BE49-F238E27FC236}">
                    <a16:creationId xmlns:a16="http://schemas.microsoft.com/office/drawing/2014/main" id="{428F7032-A920-47CB-9410-FD5177943CBB}"/>
                  </a:ext>
                </a:extLst>
              </p:cNvPr>
              <p:cNvSpPr/>
              <p:nvPr/>
            </p:nvSpPr>
            <p:spPr>
              <a:xfrm>
                <a:off x="3451275" y="2176050"/>
                <a:ext cx="485000" cy="723800"/>
              </a:xfrm>
              <a:custGeom>
                <a:avLst/>
                <a:gdLst/>
                <a:ahLst/>
                <a:cxnLst/>
                <a:rect l="l" t="t" r="r" b="b"/>
                <a:pathLst>
                  <a:path w="19400" h="28952" extrusionOk="0">
                    <a:moveTo>
                      <a:pt x="18110" y="1"/>
                    </a:moveTo>
                    <a:cubicBezTo>
                      <a:pt x="17896" y="1"/>
                      <a:pt x="17676" y="56"/>
                      <a:pt x="17469" y="178"/>
                    </a:cubicBezTo>
                    <a:lnTo>
                      <a:pt x="1279" y="9526"/>
                    </a:lnTo>
                    <a:cubicBezTo>
                      <a:pt x="477" y="9977"/>
                      <a:pt x="1" y="10804"/>
                      <a:pt x="1" y="11732"/>
                    </a:cubicBezTo>
                    <a:lnTo>
                      <a:pt x="1" y="27672"/>
                    </a:lnTo>
                    <a:cubicBezTo>
                      <a:pt x="1" y="28412"/>
                      <a:pt x="619" y="28951"/>
                      <a:pt x="1289" y="28951"/>
                    </a:cubicBezTo>
                    <a:cubicBezTo>
                      <a:pt x="1504" y="28951"/>
                      <a:pt x="1724" y="28896"/>
                      <a:pt x="1930" y="28774"/>
                    </a:cubicBezTo>
                    <a:lnTo>
                      <a:pt x="18121" y="19426"/>
                    </a:lnTo>
                    <a:cubicBezTo>
                      <a:pt x="18898" y="18975"/>
                      <a:pt x="19399" y="18148"/>
                      <a:pt x="19399" y="17220"/>
                    </a:cubicBezTo>
                    <a:lnTo>
                      <a:pt x="19399" y="1280"/>
                    </a:lnTo>
                    <a:cubicBezTo>
                      <a:pt x="19399" y="540"/>
                      <a:pt x="18781" y="1"/>
                      <a:pt x="181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6278;p49">
                <a:extLst>
                  <a:ext uri="{FF2B5EF4-FFF2-40B4-BE49-F238E27FC236}">
                    <a16:creationId xmlns:a16="http://schemas.microsoft.com/office/drawing/2014/main" id="{D6DD1813-65E0-4630-9C95-5B924E59D1D0}"/>
                  </a:ext>
                </a:extLst>
              </p:cNvPr>
              <p:cNvSpPr/>
              <p:nvPr/>
            </p:nvSpPr>
            <p:spPr>
              <a:xfrm>
                <a:off x="3541500" y="2584000"/>
                <a:ext cx="110300" cy="13662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5465" extrusionOk="0">
                    <a:moveTo>
                      <a:pt x="3560" y="0"/>
                    </a:moveTo>
                    <a:lnTo>
                      <a:pt x="1" y="4737"/>
                    </a:lnTo>
                    <a:cubicBezTo>
                      <a:pt x="406" y="5210"/>
                      <a:pt x="973" y="5465"/>
                      <a:pt x="1644" y="5465"/>
                    </a:cubicBezTo>
                    <a:cubicBezTo>
                      <a:pt x="2217" y="5465"/>
                      <a:pt x="2867" y="5280"/>
                      <a:pt x="3560" y="4887"/>
                    </a:cubicBezTo>
                    <a:cubicBezTo>
                      <a:pt x="3860" y="4712"/>
                      <a:pt x="4136" y="4511"/>
                      <a:pt x="4412" y="4286"/>
                    </a:cubicBezTo>
                    <a:lnTo>
                      <a:pt x="3560" y="0"/>
                    </a:ln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6279;p49">
                <a:extLst>
                  <a:ext uri="{FF2B5EF4-FFF2-40B4-BE49-F238E27FC236}">
                    <a16:creationId xmlns:a16="http://schemas.microsoft.com/office/drawing/2014/main" id="{BFDF541A-CABF-44C1-81D1-3F1E58200453}"/>
                  </a:ext>
                </a:extLst>
              </p:cNvPr>
              <p:cNvSpPr/>
              <p:nvPr/>
            </p:nvSpPr>
            <p:spPr>
              <a:xfrm>
                <a:off x="3630475" y="2446700"/>
                <a:ext cx="106550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9778" extrusionOk="0">
                    <a:moveTo>
                      <a:pt x="1904" y="1"/>
                    </a:moveTo>
                    <a:cubicBezTo>
                      <a:pt x="1332" y="1"/>
                      <a:pt x="685" y="187"/>
                      <a:pt x="1" y="580"/>
                    </a:cubicBezTo>
                    <a:lnTo>
                      <a:pt x="1" y="5492"/>
                    </a:lnTo>
                    <a:lnTo>
                      <a:pt x="853" y="9778"/>
                    </a:lnTo>
                    <a:cubicBezTo>
                      <a:pt x="2808" y="8199"/>
                      <a:pt x="4261" y="5392"/>
                      <a:pt x="4261" y="3011"/>
                    </a:cubicBezTo>
                    <a:cubicBezTo>
                      <a:pt x="4261" y="1108"/>
                      <a:pt x="3303" y="1"/>
                      <a:pt x="1904" y="1"/>
                    </a:cubicBez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6280;p49">
                <a:extLst>
                  <a:ext uri="{FF2B5EF4-FFF2-40B4-BE49-F238E27FC236}">
                    <a16:creationId xmlns:a16="http://schemas.microsoft.com/office/drawing/2014/main" id="{A0DA416D-2375-4123-BF5D-5AC321808C55}"/>
                  </a:ext>
                </a:extLst>
              </p:cNvPr>
              <p:cNvSpPr/>
              <p:nvPr/>
            </p:nvSpPr>
            <p:spPr>
              <a:xfrm>
                <a:off x="3523950" y="2461175"/>
                <a:ext cx="106550" cy="2412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9650" extrusionOk="0">
                    <a:moveTo>
                      <a:pt x="4262" y="1"/>
                    </a:moveTo>
                    <a:cubicBezTo>
                      <a:pt x="1906" y="1379"/>
                      <a:pt x="1" y="4662"/>
                      <a:pt x="1" y="7369"/>
                    </a:cubicBezTo>
                    <a:cubicBezTo>
                      <a:pt x="1" y="8372"/>
                      <a:pt x="251" y="9149"/>
                      <a:pt x="703" y="9650"/>
                    </a:cubicBezTo>
                    <a:lnTo>
                      <a:pt x="4262" y="4913"/>
                    </a:lnTo>
                    <a:lnTo>
                      <a:pt x="4262" y="1"/>
                    </a:ln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6281;p49">
                <a:extLst>
                  <a:ext uri="{FF2B5EF4-FFF2-40B4-BE49-F238E27FC236}">
                    <a16:creationId xmlns:a16="http://schemas.microsoft.com/office/drawing/2014/main" id="{A0751861-E5FE-49C8-B6A2-8E697E8147CE}"/>
                  </a:ext>
                </a:extLst>
              </p:cNvPr>
              <p:cNvSpPr/>
              <p:nvPr/>
            </p:nvSpPr>
            <p:spPr>
              <a:xfrm>
                <a:off x="3764550" y="2352150"/>
                <a:ext cx="142900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4036" extrusionOk="0">
                    <a:moveTo>
                      <a:pt x="5715" y="1"/>
                    </a:moveTo>
                    <a:lnTo>
                      <a:pt x="1" y="3209"/>
                    </a:lnTo>
                    <a:lnTo>
                      <a:pt x="1" y="4036"/>
                    </a:lnTo>
                    <a:lnTo>
                      <a:pt x="5715" y="828"/>
                    </a:lnTo>
                    <a:lnTo>
                      <a:pt x="57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6282;p49">
                <a:extLst>
                  <a:ext uri="{FF2B5EF4-FFF2-40B4-BE49-F238E27FC236}">
                    <a16:creationId xmlns:a16="http://schemas.microsoft.com/office/drawing/2014/main" id="{14DEE0A0-DE67-40DA-98DC-3F60AB85A590}"/>
                  </a:ext>
                </a:extLst>
              </p:cNvPr>
              <p:cNvSpPr/>
              <p:nvPr/>
            </p:nvSpPr>
            <p:spPr>
              <a:xfrm>
                <a:off x="3764550" y="2432350"/>
                <a:ext cx="142900" cy="100275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4011" extrusionOk="0">
                    <a:moveTo>
                      <a:pt x="5715" y="1"/>
                    </a:moveTo>
                    <a:lnTo>
                      <a:pt x="1" y="3184"/>
                    </a:lnTo>
                    <a:lnTo>
                      <a:pt x="1" y="4011"/>
                    </a:lnTo>
                    <a:lnTo>
                      <a:pt x="5715" y="803"/>
                    </a:lnTo>
                    <a:lnTo>
                      <a:pt x="57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6283;p49">
                <a:extLst>
                  <a:ext uri="{FF2B5EF4-FFF2-40B4-BE49-F238E27FC236}">
                    <a16:creationId xmlns:a16="http://schemas.microsoft.com/office/drawing/2014/main" id="{76A1EF90-A4D0-47B9-817F-FEAE8800E287}"/>
                  </a:ext>
                </a:extLst>
              </p:cNvPr>
              <p:cNvSpPr/>
              <p:nvPr/>
            </p:nvSpPr>
            <p:spPr>
              <a:xfrm>
                <a:off x="3764550" y="2511925"/>
                <a:ext cx="142900" cy="100275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4011" extrusionOk="0">
                    <a:moveTo>
                      <a:pt x="5715" y="1"/>
                    </a:moveTo>
                    <a:lnTo>
                      <a:pt x="1" y="3184"/>
                    </a:lnTo>
                    <a:lnTo>
                      <a:pt x="1" y="4011"/>
                    </a:lnTo>
                    <a:lnTo>
                      <a:pt x="5715" y="803"/>
                    </a:lnTo>
                    <a:lnTo>
                      <a:pt x="57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6284;p49">
                <a:extLst>
                  <a:ext uri="{FF2B5EF4-FFF2-40B4-BE49-F238E27FC236}">
                    <a16:creationId xmlns:a16="http://schemas.microsoft.com/office/drawing/2014/main" id="{8482E887-84E9-439A-8464-15EE820926CC}"/>
                  </a:ext>
                </a:extLst>
              </p:cNvPr>
              <p:cNvSpPr/>
              <p:nvPr/>
            </p:nvSpPr>
            <p:spPr>
              <a:xfrm>
                <a:off x="4443125" y="3131525"/>
                <a:ext cx="391025" cy="205625"/>
              </a:xfrm>
              <a:custGeom>
                <a:avLst/>
                <a:gdLst/>
                <a:ahLst/>
                <a:cxnLst/>
                <a:rect l="l" t="t" r="r" b="b"/>
                <a:pathLst>
                  <a:path w="15641" h="8225" extrusionOk="0">
                    <a:moveTo>
                      <a:pt x="7774" y="1"/>
                    </a:moveTo>
                    <a:cubicBezTo>
                      <a:pt x="5958" y="1"/>
                      <a:pt x="4143" y="396"/>
                      <a:pt x="2758" y="1182"/>
                    </a:cubicBezTo>
                    <a:cubicBezTo>
                      <a:pt x="1" y="2786"/>
                      <a:pt x="1" y="5392"/>
                      <a:pt x="2783" y="7022"/>
                    </a:cubicBezTo>
                    <a:cubicBezTo>
                      <a:pt x="4186" y="7824"/>
                      <a:pt x="6016" y="8225"/>
                      <a:pt x="7839" y="8225"/>
                    </a:cubicBezTo>
                    <a:cubicBezTo>
                      <a:pt x="9663" y="8225"/>
                      <a:pt x="11480" y="7824"/>
                      <a:pt x="12858" y="7022"/>
                    </a:cubicBezTo>
                    <a:cubicBezTo>
                      <a:pt x="15640" y="5418"/>
                      <a:pt x="15640" y="2836"/>
                      <a:pt x="12833" y="1207"/>
                    </a:cubicBezTo>
                    <a:cubicBezTo>
                      <a:pt x="11437" y="402"/>
                      <a:pt x="9604" y="1"/>
                      <a:pt x="7774" y="1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6285;p49">
                <a:extLst>
                  <a:ext uri="{FF2B5EF4-FFF2-40B4-BE49-F238E27FC236}">
                    <a16:creationId xmlns:a16="http://schemas.microsoft.com/office/drawing/2014/main" id="{4BCA3393-3DB0-4ED3-816F-F08834DF9435}"/>
                  </a:ext>
                </a:extLst>
              </p:cNvPr>
              <p:cNvSpPr/>
              <p:nvPr/>
            </p:nvSpPr>
            <p:spPr>
              <a:xfrm>
                <a:off x="4466950" y="3106550"/>
                <a:ext cx="345250" cy="105300"/>
              </a:xfrm>
              <a:custGeom>
                <a:avLst/>
                <a:gdLst/>
                <a:ahLst/>
                <a:cxnLst/>
                <a:rect l="l" t="t" r="r" b="b"/>
                <a:pathLst>
                  <a:path w="13810" h="4212" extrusionOk="0">
                    <a:moveTo>
                      <a:pt x="2156" y="0"/>
                    </a:moveTo>
                    <a:lnTo>
                      <a:pt x="0" y="3985"/>
                    </a:lnTo>
                    <a:lnTo>
                      <a:pt x="13810" y="4211"/>
                    </a:lnTo>
                    <a:lnTo>
                      <a:pt x="11655" y="201"/>
                    </a:lnTo>
                    <a:lnTo>
                      <a:pt x="2156" y="0"/>
                    </a:ln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6286;p49">
                <a:extLst>
                  <a:ext uri="{FF2B5EF4-FFF2-40B4-BE49-F238E27FC236}">
                    <a16:creationId xmlns:a16="http://schemas.microsoft.com/office/drawing/2014/main" id="{8A129EFE-A8D3-47B1-8718-5E6152EB5B37}"/>
                  </a:ext>
                </a:extLst>
              </p:cNvPr>
              <p:cNvSpPr/>
              <p:nvPr/>
            </p:nvSpPr>
            <p:spPr>
              <a:xfrm>
                <a:off x="4502650" y="3057200"/>
                <a:ext cx="271975" cy="142975"/>
              </a:xfrm>
              <a:custGeom>
                <a:avLst/>
                <a:gdLst/>
                <a:ahLst/>
                <a:cxnLst/>
                <a:rect l="l" t="t" r="r" b="b"/>
                <a:pathLst>
                  <a:path w="10879" h="5719" extrusionOk="0">
                    <a:moveTo>
                      <a:pt x="5427" y="1"/>
                    </a:moveTo>
                    <a:cubicBezTo>
                      <a:pt x="4161" y="1"/>
                      <a:pt x="2896" y="283"/>
                      <a:pt x="1931" y="847"/>
                    </a:cubicBezTo>
                    <a:cubicBezTo>
                      <a:pt x="1" y="1949"/>
                      <a:pt x="1" y="3754"/>
                      <a:pt x="1956" y="4882"/>
                    </a:cubicBezTo>
                    <a:cubicBezTo>
                      <a:pt x="2926" y="5436"/>
                      <a:pt x="4201" y="5718"/>
                      <a:pt x="5473" y="5718"/>
                    </a:cubicBezTo>
                    <a:cubicBezTo>
                      <a:pt x="6732" y="5718"/>
                      <a:pt x="7989" y="5442"/>
                      <a:pt x="8948" y="4882"/>
                    </a:cubicBezTo>
                    <a:cubicBezTo>
                      <a:pt x="10878" y="3779"/>
                      <a:pt x="10853" y="1974"/>
                      <a:pt x="8923" y="847"/>
                    </a:cubicBezTo>
                    <a:cubicBezTo>
                      <a:pt x="7958" y="283"/>
                      <a:pt x="6693" y="1"/>
                      <a:pt x="5427" y="1"/>
                    </a:cubicBezTo>
                    <a:close/>
                  </a:path>
                </a:pathLst>
              </a:custGeom>
              <a:solidFill>
                <a:srgbClr val="878C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6287;p49">
                <a:extLst>
                  <a:ext uri="{FF2B5EF4-FFF2-40B4-BE49-F238E27FC236}">
                    <a16:creationId xmlns:a16="http://schemas.microsoft.com/office/drawing/2014/main" id="{39FAF964-E477-4B53-9C58-46F7B58B3AEA}"/>
                  </a:ext>
                </a:extLst>
              </p:cNvPr>
              <p:cNvSpPr/>
              <p:nvPr/>
            </p:nvSpPr>
            <p:spPr>
              <a:xfrm>
                <a:off x="4537125" y="3075375"/>
                <a:ext cx="203025" cy="106775"/>
              </a:xfrm>
              <a:custGeom>
                <a:avLst/>
                <a:gdLst/>
                <a:ahLst/>
                <a:cxnLst/>
                <a:rect l="l" t="t" r="r" b="b"/>
                <a:pathLst>
                  <a:path w="8121" h="4271" extrusionOk="0">
                    <a:moveTo>
                      <a:pt x="4048" y="1"/>
                    </a:moveTo>
                    <a:cubicBezTo>
                      <a:pt x="3102" y="1"/>
                      <a:pt x="2156" y="207"/>
                      <a:pt x="1429" y="621"/>
                    </a:cubicBezTo>
                    <a:cubicBezTo>
                      <a:pt x="0" y="1448"/>
                      <a:pt x="0" y="2801"/>
                      <a:pt x="1454" y="3628"/>
                    </a:cubicBezTo>
                    <a:cubicBezTo>
                      <a:pt x="2186" y="4058"/>
                      <a:pt x="3141" y="4271"/>
                      <a:pt x="4091" y="4271"/>
                    </a:cubicBezTo>
                    <a:cubicBezTo>
                      <a:pt x="5027" y="4271"/>
                      <a:pt x="5958" y="4064"/>
                      <a:pt x="6667" y="3653"/>
                    </a:cubicBezTo>
                    <a:cubicBezTo>
                      <a:pt x="8121" y="2826"/>
                      <a:pt x="8121" y="1473"/>
                      <a:pt x="6667" y="621"/>
                    </a:cubicBezTo>
                    <a:cubicBezTo>
                      <a:pt x="5940" y="207"/>
                      <a:pt x="4994" y="1"/>
                      <a:pt x="4048" y="1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6288;p49">
                <a:extLst>
                  <a:ext uri="{FF2B5EF4-FFF2-40B4-BE49-F238E27FC236}">
                    <a16:creationId xmlns:a16="http://schemas.microsoft.com/office/drawing/2014/main" id="{9114D72B-D74D-4D3E-834B-73B67A2EB586}"/>
                  </a:ext>
                </a:extLst>
              </p:cNvPr>
              <p:cNvSpPr/>
              <p:nvPr/>
            </p:nvSpPr>
            <p:spPr>
              <a:xfrm>
                <a:off x="4178100" y="2643525"/>
                <a:ext cx="9680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38723" h="19524" extrusionOk="0">
                    <a:moveTo>
                      <a:pt x="0" y="0"/>
                    </a:moveTo>
                    <a:cubicBezTo>
                      <a:pt x="0" y="0"/>
                      <a:pt x="14762" y="19123"/>
                      <a:pt x="14712" y="19399"/>
                    </a:cubicBezTo>
                    <a:lnTo>
                      <a:pt x="22106" y="19524"/>
                    </a:lnTo>
                    <a:lnTo>
                      <a:pt x="38722" y="0"/>
                    </a:ln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6289;p49">
                <a:extLst>
                  <a:ext uri="{FF2B5EF4-FFF2-40B4-BE49-F238E27FC236}">
                    <a16:creationId xmlns:a16="http://schemas.microsoft.com/office/drawing/2014/main" id="{08C68BCC-410C-4272-A002-92B02408442E}"/>
                  </a:ext>
                </a:extLst>
              </p:cNvPr>
              <p:cNvSpPr/>
              <p:nvPr/>
            </p:nvSpPr>
            <p:spPr>
              <a:xfrm>
                <a:off x="5080350" y="2667950"/>
                <a:ext cx="157300" cy="11657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4663" extrusionOk="0">
                    <a:moveTo>
                      <a:pt x="4362" y="1"/>
                    </a:moveTo>
                    <a:cubicBezTo>
                      <a:pt x="4362" y="1"/>
                      <a:pt x="1530" y="3309"/>
                      <a:pt x="778" y="3534"/>
                    </a:cubicBezTo>
                    <a:cubicBezTo>
                      <a:pt x="1" y="3760"/>
                      <a:pt x="703" y="4537"/>
                      <a:pt x="1279" y="4587"/>
                    </a:cubicBezTo>
                    <a:cubicBezTo>
                      <a:pt x="1855" y="4662"/>
                      <a:pt x="3710" y="4562"/>
                      <a:pt x="4236" y="4036"/>
                    </a:cubicBezTo>
                    <a:cubicBezTo>
                      <a:pt x="4788" y="3509"/>
                      <a:pt x="6292" y="2958"/>
                      <a:pt x="6292" y="2958"/>
                    </a:cubicBezTo>
                    <a:cubicBezTo>
                      <a:pt x="6292" y="1229"/>
                      <a:pt x="5891" y="151"/>
                      <a:pt x="5891" y="151"/>
                    </a:cubicBez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6290;p49">
                <a:extLst>
                  <a:ext uri="{FF2B5EF4-FFF2-40B4-BE49-F238E27FC236}">
                    <a16:creationId xmlns:a16="http://schemas.microsoft.com/office/drawing/2014/main" id="{A8F167B9-4358-43DA-AC96-7D011D5B8262}"/>
                  </a:ext>
                </a:extLst>
              </p:cNvPr>
              <p:cNvSpPr/>
              <p:nvPr/>
            </p:nvSpPr>
            <p:spPr>
              <a:xfrm>
                <a:off x="5155550" y="2057675"/>
                <a:ext cx="135975" cy="635375"/>
              </a:xfrm>
              <a:custGeom>
                <a:avLst/>
                <a:gdLst/>
                <a:ahLst/>
                <a:cxnLst/>
                <a:rect l="l" t="t" r="r" b="b"/>
                <a:pathLst>
                  <a:path w="5439" h="25415" extrusionOk="0">
                    <a:moveTo>
                      <a:pt x="351" y="1003"/>
                    </a:moveTo>
                    <a:cubicBezTo>
                      <a:pt x="351" y="1003"/>
                      <a:pt x="0" y="8346"/>
                      <a:pt x="126" y="10752"/>
                    </a:cubicBezTo>
                    <a:cubicBezTo>
                      <a:pt x="251" y="13133"/>
                      <a:pt x="852" y="25088"/>
                      <a:pt x="852" y="25088"/>
                    </a:cubicBezTo>
                    <a:cubicBezTo>
                      <a:pt x="2406" y="25414"/>
                      <a:pt x="3384" y="25088"/>
                      <a:pt x="3384" y="25088"/>
                    </a:cubicBezTo>
                    <a:cubicBezTo>
                      <a:pt x="3885" y="15940"/>
                      <a:pt x="3885" y="13309"/>
                      <a:pt x="4035" y="11930"/>
                    </a:cubicBezTo>
                    <a:cubicBezTo>
                      <a:pt x="4161" y="10577"/>
                      <a:pt x="4361" y="6617"/>
                      <a:pt x="4361" y="6617"/>
                    </a:cubicBezTo>
                    <a:cubicBezTo>
                      <a:pt x="5439" y="4361"/>
                      <a:pt x="4311" y="1404"/>
                      <a:pt x="3760" y="702"/>
                    </a:cubicBezTo>
                    <a:cubicBezTo>
                      <a:pt x="3233" y="0"/>
                      <a:pt x="351" y="1003"/>
                      <a:pt x="351" y="1003"/>
                    </a:cubicBezTo>
                    <a:close/>
                  </a:path>
                </a:pathLst>
              </a:custGeom>
              <a:solidFill>
                <a:srgbClr val="112B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6291;p49">
                <a:extLst>
                  <a:ext uri="{FF2B5EF4-FFF2-40B4-BE49-F238E27FC236}">
                    <a16:creationId xmlns:a16="http://schemas.microsoft.com/office/drawing/2014/main" id="{920ED7E2-FE00-4753-8515-E72BAFDD4D56}"/>
                  </a:ext>
                </a:extLst>
              </p:cNvPr>
              <p:cNvSpPr/>
              <p:nvPr/>
            </p:nvSpPr>
            <p:spPr>
              <a:xfrm>
                <a:off x="5284625" y="2728725"/>
                <a:ext cx="88375" cy="155425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6217" extrusionOk="0">
                    <a:moveTo>
                      <a:pt x="827" y="702"/>
                    </a:moveTo>
                    <a:cubicBezTo>
                      <a:pt x="727" y="2056"/>
                      <a:pt x="251" y="3635"/>
                      <a:pt x="126" y="4437"/>
                    </a:cubicBezTo>
                    <a:cubicBezTo>
                      <a:pt x="0" y="5239"/>
                      <a:pt x="276" y="5690"/>
                      <a:pt x="476" y="5940"/>
                    </a:cubicBezTo>
                    <a:cubicBezTo>
                      <a:pt x="652" y="6216"/>
                      <a:pt x="2933" y="5464"/>
                      <a:pt x="3233" y="4587"/>
                    </a:cubicBezTo>
                    <a:cubicBezTo>
                      <a:pt x="3534" y="3710"/>
                      <a:pt x="2908" y="2958"/>
                      <a:pt x="2857" y="1304"/>
                    </a:cubicBezTo>
                    <a:cubicBezTo>
                      <a:pt x="2131" y="1"/>
                      <a:pt x="827" y="702"/>
                      <a:pt x="827" y="702"/>
                    </a:cubicBez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6292;p49">
                <a:extLst>
                  <a:ext uri="{FF2B5EF4-FFF2-40B4-BE49-F238E27FC236}">
                    <a16:creationId xmlns:a16="http://schemas.microsoft.com/office/drawing/2014/main" id="{6DF47C5F-CC2E-449F-B11D-90EAC94D15E7}"/>
                  </a:ext>
                </a:extLst>
              </p:cNvPr>
              <p:cNvSpPr/>
              <p:nvPr/>
            </p:nvSpPr>
            <p:spPr>
              <a:xfrm>
                <a:off x="5223225" y="2062675"/>
                <a:ext cx="155400" cy="7168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28673" extrusionOk="0">
                    <a:moveTo>
                      <a:pt x="0" y="1379"/>
                    </a:moveTo>
                    <a:cubicBezTo>
                      <a:pt x="0" y="1379"/>
                      <a:pt x="401" y="8046"/>
                      <a:pt x="1003" y="10277"/>
                    </a:cubicBezTo>
                    <a:cubicBezTo>
                      <a:pt x="1629" y="12482"/>
                      <a:pt x="2181" y="19024"/>
                      <a:pt x="2431" y="20151"/>
                    </a:cubicBezTo>
                    <a:cubicBezTo>
                      <a:pt x="2707" y="21279"/>
                      <a:pt x="3033" y="28297"/>
                      <a:pt x="3033" y="28297"/>
                    </a:cubicBezTo>
                    <a:cubicBezTo>
                      <a:pt x="4436" y="28673"/>
                      <a:pt x="5539" y="28297"/>
                      <a:pt x="5539" y="28297"/>
                    </a:cubicBezTo>
                    <a:cubicBezTo>
                      <a:pt x="5514" y="21730"/>
                      <a:pt x="5664" y="16392"/>
                      <a:pt x="5539" y="14587"/>
                    </a:cubicBezTo>
                    <a:cubicBezTo>
                      <a:pt x="5414" y="12783"/>
                      <a:pt x="5589" y="7445"/>
                      <a:pt x="5589" y="7445"/>
                    </a:cubicBezTo>
                    <a:cubicBezTo>
                      <a:pt x="6166" y="4938"/>
                      <a:pt x="6216" y="4637"/>
                      <a:pt x="5589" y="2983"/>
                    </a:cubicBezTo>
                    <a:cubicBezTo>
                      <a:pt x="4963" y="1329"/>
                      <a:pt x="2306" y="1"/>
                      <a:pt x="0" y="137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6293;p49">
                <a:extLst>
                  <a:ext uri="{FF2B5EF4-FFF2-40B4-BE49-F238E27FC236}">
                    <a16:creationId xmlns:a16="http://schemas.microsoft.com/office/drawing/2014/main" id="{575895AC-CA34-430B-9246-860418B8AC08}"/>
                  </a:ext>
                </a:extLst>
              </p:cNvPr>
              <p:cNvSpPr/>
              <p:nvPr/>
            </p:nvSpPr>
            <p:spPr>
              <a:xfrm>
                <a:off x="4928100" y="1701150"/>
                <a:ext cx="330225" cy="292000"/>
              </a:xfrm>
              <a:custGeom>
                <a:avLst/>
                <a:gdLst/>
                <a:ahLst/>
                <a:cxnLst/>
                <a:rect l="l" t="t" r="r" b="b"/>
                <a:pathLst>
                  <a:path w="13209" h="11680" extrusionOk="0">
                    <a:moveTo>
                      <a:pt x="10527" y="1"/>
                    </a:moveTo>
                    <a:cubicBezTo>
                      <a:pt x="8221" y="652"/>
                      <a:pt x="6993" y="6442"/>
                      <a:pt x="6341" y="7745"/>
                    </a:cubicBezTo>
                    <a:cubicBezTo>
                      <a:pt x="5690" y="9048"/>
                      <a:pt x="326" y="9349"/>
                      <a:pt x="326" y="9349"/>
                    </a:cubicBezTo>
                    <a:cubicBezTo>
                      <a:pt x="1" y="10477"/>
                      <a:pt x="903" y="11680"/>
                      <a:pt x="903" y="11680"/>
                    </a:cubicBezTo>
                    <a:cubicBezTo>
                      <a:pt x="6091" y="11454"/>
                      <a:pt x="7920" y="11028"/>
                      <a:pt x="8873" y="8973"/>
                    </a:cubicBezTo>
                    <a:cubicBezTo>
                      <a:pt x="9825" y="6943"/>
                      <a:pt x="13209" y="702"/>
                      <a:pt x="105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6294;p49">
                <a:extLst>
                  <a:ext uri="{FF2B5EF4-FFF2-40B4-BE49-F238E27FC236}">
                    <a16:creationId xmlns:a16="http://schemas.microsoft.com/office/drawing/2014/main" id="{98D9E105-E9AA-46EB-9969-95F9C8201625}"/>
                  </a:ext>
                </a:extLst>
              </p:cNvPr>
              <p:cNvSpPr/>
              <p:nvPr/>
            </p:nvSpPr>
            <p:spPr>
              <a:xfrm>
                <a:off x="5123600" y="1698650"/>
                <a:ext cx="315175" cy="511300"/>
              </a:xfrm>
              <a:custGeom>
                <a:avLst/>
                <a:gdLst/>
                <a:ahLst/>
                <a:cxnLst/>
                <a:rect l="l" t="t" r="r" b="b"/>
                <a:pathLst>
                  <a:path w="12607" h="20452" extrusionOk="0">
                    <a:moveTo>
                      <a:pt x="2707" y="101"/>
                    </a:moveTo>
                    <a:cubicBezTo>
                      <a:pt x="4762" y="0"/>
                      <a:pt x="9499" y="1078"/>
                      <a:pt x="11053" y="3058"/>
                    </a:cubicBezTo>
                    <a:cubicBezTo>
                      <a:pt x="12607" y="5063"/>
                      <a:pt x="10351" y="8572"/>
                      <a:pt x="9800" y="10702"/>
                    </a:cubicBezTo>
                    <a:cubicBezTo>
                      <a:pt x="9273" y="12807"/>
                      <a:pt x="10050" y="18146"/>
                      <a:pt x="10050" y="18647"/>
                    </a:cubicBezTo>
                    <a:cubicBezTo>
                      <a:pt x="7644" y="20251"/>
                      <a:pt x="1805" y="20452"/>
                      <a:pt x="1153" y="18071"/>
                    </a:cubicBezTo>
                    <a:cubicBezTo>
                      <a:pt x="877" y="15464"/>
                      <a:pt x="1479" y="12356"/>
                      <a:pt x="1504" y="10827"/>
                    </a:cubicBezTo>
                    <a:cubicBezTo>
                      <a:pt x="1429" y="7569"/>
                      <a:pt x="0" y="1078"/>
                      <a:pt x="2707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6295;p49">
                <a:extLst>
                  <a:ext uri="{FF2B5EF4-FFF2-40B4-BE49-F238E27FC236}">
                    <a16:creationId xmlns:a16="http://schemas.microsoft.com/office/drawing/2014/main" id="{E798FE24-82FE-4F93-8EAC-A54D6148FB7E}"/>
                  </a:ext>
                </a:extLst>
              </p:cNvPr>
              <p:cNvSpPr/>
              <p:nvPr/>
            </p:nvSpPr>
            <p:spPr>
              <a:xfrm>
                <a:off x="5141750" y="1701150"/>
                <a:ext cx="99025" cy="514450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20578" extrusionOk="0">
                    <a:moveTo>
                      <a:pt x="3735" y="477"/>
                    </a:moveTo>
                    <a:cubicBezTo>
                      <a:pt x="2432" y="5113"/>
                      <a:pt x="2106" y="10301"/>
                      <a:pt x="2232" y="12256"/>
                    </a:cubicBezTo>
                    <a:cubicBezTo>
                      <a:pt x="2357" y="14236"/>
                      <a:pt x="2432" y="20577"/>
                      <a:pt x="2432" y="20577"/>
                    </a:cubicBezTo>
                    <a:cubicBezTo>
                      <a:pt x="878" y="19775"/>
                      <a:pt x="227" y="18296"/>
                      <a:pt x="227" y="17620"/>
                    </a:cubicBezTo>
                    <a:cubicBezTo>
                      <a:pt x="227" y="16943"/>
                      <a:pt x="803" y="11204"/>
                      <a:pt x="778" y="10727"/>
                    </a:cubicBezTo>
                    <a:cubicBezTo>
                      <a:pt x="753" y="10276"/>
                      <a:pt x="1" y="5013"/>
                      <a:pt x="227" y="2632"/>
                    </a:cubicBezTo>
                    <a:cubicBezTo>
                      <a:pt x="427" y="276"/>
                      <a:pt x="1981" y="1"/>
                      <a:pt x="1981" y="1"/>
                    </a:cubicBezTo>
                    <a:lnTo>
                      <a:pt x="39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6296;p49">
                <a:extLst>
                  <a:ext uri="{FF2B5EF4-FFF2-40B4-BE49-F238E27FC236}">
                    <a16:creationId xmlns:a16="http://schemas.microsoft.com/office/drawing/2014/main" id="{C6445704-5029-46D4-A4E1-98DA18ED856A}"/>
                  </a:ext>
                </a:extLst>
              </p:cNvPr>
              <p:cNvSpPr/>
              <p:nvPr/>
            </p:nvSpPr>
            <p:spPr>
              <a:xfrm>
                <a:off x="5180600" y="1573950"/>
                <a:ext cx="2260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2332" extrusionOk="0">
                    <a:moveTo>
                      <a:pt x="903" y="1"/>
                    </a:moveTo>
                    <a:cubicBezTo>
                      <a:pt x="1" y="277"/>
                      <a:pt x="903" y="2332"/>
                      <a:pt x="903" y="2332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6297;p49">
                <a:extLst>
                  <a:ext uri="{FF2B5EF4-FFF2-40B4-BE49-F238E27FC236}">
                    <a16:creationId xmlns:a16="http://schemas.microsoft.com/office/drawing/2014/main" id="{228EEE63-F6F2-4BBD-9EC1-C67B45107277}"/>
                  </a:ext>
                </a:extLst>
              </p:cNvPr>
              <p:cNvSpPr/>
              <p:nvPr/>
            </p:nvSpPr>
            <p:spPr>
              <a:xfrm>
                <a:off x="5193775" y="1531975"/>
                <a:ext cx="140375" cy="201150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8046" extrusionOk="0">
                    <a:moveTo>
                      <a:pt x="351" y="1931"/>
                    </a:moveTo>
                    <a:cubicBezTo>
                      <a:pt x="351" y="1931"/>
                      <a:pt x="0" y="3134"/>
                      <a:pt x="125" y="4061"/>
                    </a:cubicBezTo>
                    <a:cubicBezTo>
                      <a:pt x="251" y="5013"/>
                      <a:pt x="351" y="6868"/>
                      <a:pt x="1178" y="7444"/>
                    </a:cubicBezTo>
                    <a:cubicBezTo>
                      <a:pt x="1980" y="8046"/>
                      <a:pt x="3183" y="7369"/>
                      <a:pt x="3960" y="6692"/>
                    </a:cubicBezTo>
                    <a:cubicBezTo>
                      <a:pt x="4737" y="6016"/>
                      <a:pt x="5564" y="4788"/>
                      <a:pt x="5589" y="3309"/>
                    </a:cubicBezTo>
                    <a:cubicBezTo>
                      <a:pt x="5614" y="1830"/>
                      <a:pt x="5038" y="1"/>
                      <a:pt x="2882" y="101"/>
                    </a:cubicBezTo>
                    <a:cubicBezTo>
                      <a:pt x="752" y="201"/>
                      <a:pt x="351" y="1931"/>
                      <a:pt x="351" y="1931"/>
                    </a:cubicBez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6298;p49">
                <a:extLst>
                  <a:ext uri="{FF2B5EF4-FFF2-40B4-BE49-F238E27FC236}">
                    <a16:creationId xmlns:a16="http://schemas.microsoft.com/office/drawing/2014/main" id="{CF7A2245-3EFF-4BCB-B998-FB0EA23B18D0}"/>
                  </a:ext>
                </a:extLst>
              </p:cNvPr>
              <p:cNvSpPr/>
              <p:nvPr/>
            </p:nvSpPr>
            <p:spPr>
              <a:xfrm>
                <a:off x="5228850" y="1666075"/>
                <a:ext cx="86500" cy="127200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5088" extrusionOk="0">
                    <a:moveTo>
                      <a:pt x="3083" y="0"/>
                    </a:moveTo>
                    <a:cubicBezTo>
                      <a:pt x="3083" y="0"/>
                      <a:pt x="2933" y="1930"/>
                      <a:pt x="3434" y="2632"/>
                    </a:cubicBezTo>
                    <a:cubicBezTo>
                      <a:pt x="3459" y="3108"/>
                      <a:pt x="2106" y="5088"/>
                      <a:pt x="778" y="4737"/>
                    </a:cubicBezTo>
                    <a:cubicBezTo>
                      <a:pt x="1" y="4536"/>
                      <a:pt x="76" y="3634"/>
                      <a:pt x="76" y="3634"/>
                    </a:cubicBezTo>
                    <a:cubicBezTo>
                      <a:pt x="176" y="2932"/>
                      <a:pt x="76" y="1253"/>
                      <a:pt x="76" y="1253"/>
                    </a:cubicBez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6299;p49">
                <a:extLst>
                  <a:ext uri="{FF2B5EF4-FFF2-40B4-BE49-F238E27FC236}">
                    <a16:creationId xmlns:a16="http://schemas.microsoft.com/office/drawing/2014/main" id="{4C52ED4B-CFCF-4920-A0B5-5AB734557E40}"/>
                  </a:ext>
                </a:extLst>
              </p:cNvPr>
              <p:cNvSpPr/>
              <p:nvPr/>
            </p:nvSpPr>
            <p:spPr>
              <a:xfrm>
                <a:off x="5181225" y="1481225"/>
                <a:ext cx="196150" cy="196775"/>
              </a:xfrm>
              <a:custGeom>
                <a:avLst/>
                <a:gdLst/>
                <a:ahLst/>
                <a:cxnLst/>
                <a:rect l="l" t="t" r="r" b="b"/>
                <a:pathLst>
                  <a:path w="7846" h="7871" extrusionOk="0">
                    <a:moveTo>
                      <a:pt x="327" y="2382"/>
                    </a:moveTo>
                    <a:cubicBezTo>
                      <a:pt x="1" y="3459"/>
                      <a:pt x="352" y="3860"/>
                      <a:pt x="1279" y="4186"/>
                    </a:cubicBezTo>
                    <a:cubicBezTo>
                      <a:pt x="2206" y="4487"/>
                      <a:pt x="4688" y="3785"/>
                      <a:pt x="4688" y="3785"/>
                    </a:cubicBezTo>
                    <a:cubicBezTo>
                      <a:pt x="4512" y="4963"/>
                      <a:pt x="4888" y="5565"/>
                      <a:pt x="4888" y="5565"/>
                    </a:cubicBezTo>
                    <a:cubicBezTo>
                      <a:pt x="5289" y="4412"/>
                      <a:pt x="5665" y="5013"/>
                      <a:pt x="5715" y="5940"/>
                    </a:cubicBezTo>
                    <a:cubicBezTo>
                      <a:pt x="5740" y="6868"/>
                      <a:pt x="5214" y="6843"/>
                      <a:pt x="5214" y="6843"/>
                    </a:cubicBezTo>
                    <a:cubicBezTo>
                      <a:pt x="5264" y="7620"/>
                      <a:pt x="5515" y="7870"/>
                      <a:pt x="5515" y="7870"/>
                    </a:cubicBezTo>
                    <a:cubicBezTo>
                      <a:pt x="6492" y="7194"/>
                      <a:pt x="7846" y="2607"/>
                      <a:pt x="6066" y="2507"/>
                    </a:cubicBezTo>
                    <a:cubicBezTo>
                      <a:pt x="6041" y="903"/>
                      <a:pt x="978" y="1"/>
                      <a:pt x="327" y="2382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6300;p49">
                <a:extLst>
                  <a:ext uri="{FF2B5EF4-FFF2-40B4-BE49-F238E27FC236}">
                    <a16:creationId xmlns:a16="http://schemas.microsoft.com/office/drawing/2014/main" id="{3F9E02A6-81FB-4ECF-B42A-0755CA3A01EA}"/>
                  </a:ext>
                </a:extLst>
              </p:cNvPr>
              <p:cNvSpPr/>
              <p:nvPr/>
            </p:nvSpPr>
            <p:spPr>
              <a:xfrm>
                <a:off x="5255800" y="1724325"/>
                <a:ext cx="170450" cy="500675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20027" extrusionOk="0">
                    <a:moveTo>
                      <a:pt x="2431" y="1"/>
                    </a:moveTo>
                    <a:cubicBezTo>
                      <a:pt x="853" y="3359"/>
                      <a:pt x="0" y="6417"/>
                      <a:pt x="51" y="9174"/>
                    </a:cubicBezTo>
                    <a:cubicBezTo>
                      <a:pt x="126" y="11956"/>
                      <a:pt x="677" y="20026"/>
                      <a:pt x="677" y="20026"/>
                    </a:cubicBezTo>
                    <a:cubicBezTo>
                      <a:pt x="3459" y="19349"/>
                      <a:pt x="5339" y="18572"/>
                      <a:pt x="5865" y="17620"/>
                    </a:cubicBezTo>
                    <a:cubicBezTo>
                      <a:pt x="4687" y="14512"/>
                      <a:pt x="4261" y="12407"/>
                      <a:pt x="4487" y="11530"/>
                    </a:cubicBezTo>
                    <a:cubicBezTo>
                      <a:pt x="4737" y="10628"/>
                      <a:pt x="6817" y="3861"/>
                      <a:pt x="5740" y="1856"/>
                    </a:cubicBezTo>
                    <a:cubicBezTo>
                      <a:pt x="4712" y="753"/>
                      <a:pt x="2431" y="1"/>
                      <a:pt x="24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6301;p49">
                <a:extLst>
                  <a:ext uri="{FF2B5EF4-FFF2-40B4-BE49-F238E27FC236}">
                    <a16:creationId xmlns:a16="http://schemas.microsoft.com/office/drawing/2014/main" id="{2CAAD11B-D26C-4F5E-A7DA-142B98CDB7AE}"/>
                  </a:ext>
                </a:extLst>
              </p:cNvPr>
              <p:cNvSpPr/>
              <p:nvPr/>
            </p:nvSpPr>
            <p:spPr>
              <a:xfrm>
                <a:off x="5317200" y="1740625"/>
                <a:ext cx="343375" cy="288250"/>
              </a:xfrm>
              <a:custGeom>
                <a:avLst/>
                <a:gdLst/>
                <a:ahLst/>
                <a:cxnLst/>
                <a:rect l="l" t="t" r="r" b="b"/>
                <a:pathLst>
                  <a:path w="13735" h="11530" extrusionOk="0">
                    <a:moveTo>
                      <a:pt x="2557" y="652"/>
                    </a:moveTo>
                    <a:cubicBezTo>
                      <a:pt x="4462" y="1605"/>
                      <a:pt x="5840" y="6166"/>
                      <a:pt x="7294" y="7570"/>
                    </a:cubicBezTo>
                    <a:cubicBezTo>
                      <a:pt x="8121" y="8372"/>
                      <a:pt x="12181" y="9399"/>
                      <a:pt x="13309" y="9424"/>
                    </a:cubicBezTo>
                    <a:cubicBezTo>
                      <a:pt x="13735" y="10427"/>
                      <a:pt x="12958" y="11529"/>
                      <a:pt x="12958" y="11529"/>
                    </a:cubicBezTo>
                    <a:cubicBezTo>
                      <a:pt x="6016" y="10878"/>
                      <a:pt x="5715" y="10502"/>
                      <a:pt x="3585" y="7770"/>
                    </a:cubicBezTo>
                    <a:cubicBezTo>
                      <a:pt x="928" y="4412"/>
                      <a:pt x="1" y="1"/>
                      <a:pt x="2557" y="6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6302;p49">
                <a:extLst>
                  <a:ext uri="{FF2B5EF4-FFF2-40B4-BE49-F238E27FC236}">
                    <a16:creationId xmlns:a16="http://schemas.microsoft.com/office/drawing/2014/main" id="{3AB76C51-E7B9-4AD7-8B8C-6948A3C126E1}"/>
                  </a:ext>
                </a:extLst>
              </p:cNvPr>
              <p:cNvSpPr/>
              <p:nvPr/>
            </p:nvSpPr>
            <p:spPr>
              <a:xfrm>
                <a:off x="5248275" y="1713050"/>
                <a:ext cx="68325" cy="95900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3836" extrusionOk="0">
                    <a:moveTo>
                      <a:pt x="2382" y="1"/>
                    </a:moveTo>
                    <a:cubicBezTo>
                      <a:pt x="2382" y="51"/>
                      <a:pt x="2732" y="452"/>
                      <a:pt x="2732" y="452"/>
                    </a:cubicBezTo>
                    <a:cubicBezTo>
                      <a:pt x="2732" y="452"/>
                      <a:pt x="2056" y="1956"/>
                      <a:pt x="1805" y="2607"/>
                    </a:cubicBezTo>
                    <a:cubicBezTo>
                      <a:pt x="1555" y="3284"/>
                      <a:pt x="903" y="3835"/>
                      <a:pt x="903" y="3835"/>
                    </a:cubicBezTo>
                    <a:lnTo>
                      <a:pt x="1" y="2858"/>
                    </a:lnTo>
                    <a:cubicBezTo>
                      <a:pt x="1229" y="2206"/>
                      <a:pt x="2382" y="1"/>
                      <a:pt x="2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6303;p49">
                <a:extLst>
                  <a:ext uri="{FF2B5EF4-FFF2-40B4-BE49-F238E27FC236}">
                    <a16:creationId xmlns:a16="http://schemas.microsoft.com/office/drawing/2014/main" id="{1C73E99B-4F96-4290-B78D-DFB1E1F4115B}"/>
                  </a:ext>
                </a:extLst>
              </p:cNvPr>
              <p:cNvSpPr/>
              <p:nvPr/>
            </p:nvSpPr>
            <p:spPr>
              <a:xfrm>
                <a:off x="5635500" y="1972450"/>
                <a:ext cx="132850" cy="62700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2508" extrusionOk="0">
                    <a:moveTo>
                      <a:pt x="427" y="477"/>
                    </a:moveTo>
                    <a:cubicBezTo>
                      <a:pt x="427" y="477"/>
                      <a:pt x="1379" y="201"/>
                      <a:pt x="2106" y="201"/>
                    </a:cubicBezTo>
                    <a:cubicBezTo>
                      <a:pt x="2833" y="226"/>
                      <a:pt x="3559" y="1"/>
                      <a:pt x="3710" y="1"/>
                    </a:cubicBezTo>
                    <a:cubicBezTo>
                      <a:pt x="3860" y="26"/>
                      <a:pt x="3810" y="577"/>
                      <a:pt x="2807" y="703"/>
                    </a:cubicBezTo>
                    <a:cubicBezTo>
                      <a:pt x="3635" y="928"/>
                      <a:pt x="4336" y="1053"/>
                      <a:pt x="4838" y="903"/>
                    </a:cubicBezTo>
                    <a:cubicBezTo>
                      <a:pt x="5314" y="728"/>
                      <a:pt x="5264" y="1404"/>
                      <a:pt x="4838" y="1855"/>
                    </a:cubicBezTo>
                    <a:cubicBezTo>
                      <a:pt x="4412" y="2307"/>
                      <a:pt x="3685" y="2382"/>
                      <a:pt x="3208" y="2432"/>
                    </a:cubicBezTo>
                    <a:cubicBezTo>
                      <a:pt x="2707" y="2507"/>
                      <a:pt x="777" y="2131"/>
                      <a:pt x="201" y="1906"/>
                    </a:cubicBezTo>
                    <a:cubicBezTo>
                      <a:pt x="0" y="778"/>
                      <a:pt x="427" y="477"/>
                      <a:pt x="427" y="477"/>
                    </a:cubicBez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6304;p49">
                <a:extLst>
                  <a:ext uri="{FF2B5EF4-FFF2-40B4-BE49-F238E27FC236}">
                    <a16:creationId xmlns:a16="http://schemas.microsoft.com/office/drawing/2014/main" id="{B2822C4C-6195-4450-9ED2-1C57AF7249B6}"/>
                  </a:ext>
                </a:extLst>
              </p:cNvPr>
              <p:cNvSpPr/>
              <p:nvPr/>
            </p:nvSpPr>
            <p:spPr>
              <a:xfrm>
                <a:off x="5216950" y="1722450"/>
                <a:ext cx="31350" cy="796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3184" extrusionOk="0">
                    <a:moveTo>
                      <a:pt x="677" y="101"/>
                    </a:moveTo>
                    <a:cubicBezTo>
                      <a:pt x="752" y="1"/>
                      <a:pt x="953" y="1981"/>
                      <a:pt x="1254" y="2482"/>
                    </a:cubicBezTo>
                    <a:cubicBezTo>
                      <a:pt x="677" y="3033"/>
                      <a:pt x="326" y="3184"/>
                      <a:pt x="326" y="3184"/>
                    </a:cubicBezTo>
                    <a:cubicBezTo>
                      <a:pt x="326" y="3184"/>
                      <a:pt x="1" y="953"/>
                      <a:pt x="677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6305;p49">
                <a:extLst>
                  <a:ext uri="{FF2B5EF4-FFF2-40B4-BE49-F238E27FC236}">
                    <a16:creationId xmlns:a16="http://schemas.microsoft.com/office/drawing/2014/main" id="{102DA99F-5DA7-4AEB-AD1B-76749BE3B089}"/>
                  </a:ext>
                </a:extLst>
              </p:cNvPr>
              <p:cNvSpPr/>
              <p:nvPr/>
            </p:nvSpPr>
            <p:spPr>
              <a:xfrm>
                <a:off x="5230725" y="1783850"/>
                <a:ext cx="3637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80" extrusionOk="0">
                    <a:moveTo>
                      <a:pt x="778" y="1"/>
                    </a:moveTo>
                    <a:lnTo>
                      <a:pt x="1" y="452"/>
                    </a:lnTo>
                    <a:cubicBezTo>
                      <a:pt x="176" y="1079"/>
                      <a:pt x="201" y="1480"/>
                      <a:pt x="201" y="1480"/>
                    </a:cubicBezTo>
                    <a:lnTo>
                      <a:pt x="903" y="1480"/>
                    </a:lnTo>
                    <a:lnTo>
                      <a:pt x="1455" y="728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6306;p49">
                <a:extLst>
                  <a:ext uri="{FF2B5EF4-FFF2-40B4-BE49-F238E27FC236}">
                    <a16:creationId xmlns:a16="http://schemas.microsoft.com/office/drawing/2014/main" id="{F4CD388C-EAB6-4E91-AFD7-DFCEC414390A}"/>
                  </a:ext>
                </a:extLst>
              </p:cNvPr>
              <p:cNvSpPr/>
              <p:nvPr/>
            </p:nvSpPr>
            <p:spPr>
              <a:xfrm>
                <a:off x="5209425" y="1813300"/>
                <a:ext cx="45150" cy="26882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0753" extrusionOk="0">
                    <a:moveTo>
                      <a:pt x="1053" y="302"/>
                    </a:moveTo>
                    <a:cubicBezTo>
                      <a:pt x="1" y="5815"/>
                      <a:pt x="101" y="9224"/>
                      <a:pt x="101" y="9224"/>
                    </a:cubicBezTo>
                    <a:lnTo>
                      <a:pt x="627" y="10753"/>
                    </a:lnTo>
                    <a:lnTo>
                      <a:pt x="1805" y="9049"/>
                    </a:lnTo>
                    <a:cubicBezTo>
                      <a:pt x="1805" y="9049"/>
                      <a:pt x="953" y="2557"/>
                      <a:pt x="1755" y="302"/>
                    </a:cubicBezTo>
                    <a:cubicBezTo>
                      <a:pt x="1329" y="1"/>
                      <a:pt x="1053" y="302"/>
                      <a:pt x="1053" y="302"/>
                    </a:cubicBez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6307;p49">
                <a:extLst>
                  <a:ext uri="{FF2B5EF4-FFF2-40B4-BE49-F238E27FC236}">
                    <a16:creationId xmlns:a16="http://schemas.microsoft.com/office/drawing/2014/main" id="{AA8AE7C2-5EB8-4C4A-8759-3A6FE1A67127}"/>
                  </a:ext>
                </a:extLst>
              </p:cNvPr>
              <p:cNvSpPr/>
              <p:nvPr/>
            </p:nvSpPr>
            <p:spPr>
              <a:xfrm>
                <a:off x="3940000" y="1902900"/>
                <a:ext cx="374725" cy="162950"/>
              </a:xfrm>
              <a:custGeom>
                <a:avLst/>
                <a:gdLst/>
                <a:ahLst/>
                <a:cxnLst/>
                <a:rect l="l" t="t" r="r" b="b"/>
                <a:pathLst>
                  <a:path w="14989" h="6518" extrusionOk="0">
                    <a:moveTo>
                      <a:pt x="1805" y="151"/>
                    </a:moveTo>
                    <a:cubicBezTo>
                      <a:pt x="1805" y="151"/>
                      <a:pt x="5389" y="2683"/>
                      <a:pt x="6868" y="3510"/>
                    </a:cubicBezTo>
                    <a:cubicBezTo>
                      <a:pt x="8372" y="4337"/>
                      <a:pt x="14186" y="1053"/>
                      <a:pt x="14186" y="1053"/>
                    </a:cubicBezTo>
                    <a:cubicBezTo>
                      <a:pt x="14186" y="1053"/>
                      <a:pt x="14988" y="1480"/>
                      <a:pt x="14637" y="2733"/>
                    </a:cubicBezTo>
                    <a:cubicBezTo>
                      <a:pt x="10828" y="5314"/>
                      <a:pt x="7996" y="6517"/>
                      <a:pt x="6868" y="6267"/>
                    </a:cubicBezTo>
                    <a:cubicBezTo>
                      <a:pt x="5740" y="6016"/>
                      <a:pt x="2306" y="4011"/>
                      <a:pt x="1153" y="3384"/>
                    </a:cubicBezTo>
                    <a:cubicBezTo>
                      <a:pt x="1" y="2758"/>
                      <a:pt x="226" y="1"/>
                      <a:pt x="1805" y="151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6308;p49">
                <a:extLst>
                  <a:ext uri="{FF2B5EF4-FFF2-40B4-BE49-F238E27FC236}">
                    <a16:creationId xmlns:a16="http://schemas.microsoft.com/office/drawing/2014/main" id="{7CD754B8-B1D3-49B4-B3DA-126769994A4E}"/>
                  </a:ext>
                </a:extLst>
              </p:cNvPr>
              <p:cNvSpPr/>
              <p:nvPr/>
            </p:nvSpPr>
            <p:spPr>
              <a:xfrm>
                <a:off x="3968825" y="2921075"/>
                <a:ext cx="16325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2082" extrusionOk="0">
                    <a:moveTo>
                      <a:pt x="0" y="26"/>
                    </a:moveTo>
                    <a:cubicBezTo>
                      <a:pt x="76" y="1054"/>
                      <a:pt x="176" y="2081"/>
                      <a:pt x="176" y="2081"/>
                    </a:cubicBezTo>
                    <a:lnTo>
                      <a:pt x="401" y="2081"/>
                    </a:lnTo>
                    <a:cubicBezTo>
                      <a:pt x="401" y="2081"/>
                      <a:pt x="401" y="527"/>
                      <a:pt x="652" y="853"/>
                    </a:cubicBezTo>
                    <a:cubicBezTo>
                      <a:pt x="627" y="1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112B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6309;p49">
                <a:extLst>
                  <a:ext uri="{FF2B5EF4-FFF2-40B4-BE49-F238E27FC236}">
                    <a16:creationId xmlns:a16="http://schemas.microsoft.com/office/drawing/2014/main" id="{A0432593-F8EE-4518-9D7F-36588E580330}"/>
                  </a:ext>
                </a:extLst>
              </p:cNvPr>
              <p:cNvSpPr/>
              <p:nvPr/>
            </p:nvSpPr>
            <p:spPr>
              <a:xfrm>
                <a:off x="3951275" y="2533875"/>
                <a:ext cx="107175" cy="44675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17870" extrusionOk="0">
                    <a:moveTo>
                      <a:pt x="3885" y="17268"/>
                    </a:moveTo>
                    <a:cubicBezTo>
                      <a:pt x="4011" y="17268"/>
                      <a:pt x="4161" y="17143"/>
                      <a:pt x="4286" y="16968"/>
                    </a:cubicBezTo>
                    <a:cubicBezTo>
                      <a:pt x="4061" y="16692"/>
                      <a:pt x="3810" y="16416"/>
                      <a:pt x="3660" y="16216"/>
                    </a:cubicBezTo>
                    <a:cubicBezTo>
                      <a:pt x="3184" y="15514"/>
                      <a:pt x="2382" y="13985"/>
                      <a:pt x="2332" y="13308"/>
                    </a:cubicBezTo>
                    <a:cubicBezTo>
                      <a:pt x="2281" y="12632"/>
                      <a:pt x="2707" y="5439"/>
                      <a:pt x="2833" y="4562"/>
                    </a:cubicBezTo>
                    <a:cubicBezTo>
                      <a:pt x="2933" y="3684"/>
                      <a:pt x="3259" y="376"/>
                      <a:pt x="3234" y="176"/>
                    </a:cubicBezTo>
                    <a:cubicBezTo>
                      <a:pt x="3209" y="0"/>
                      <a:pt x="151" y="1353"/>
                      <a:pt x="151" y="1353"/>
                    </a:cubicBezTo>
                    <a:cubicBezTo>
                      <a:pt x="201" y="1629"/>
                      <a:pt x="602" y="3358"/>
                      <a:pt x="452" y="4461"/>
                    </a:cubicBezTo>
                    <a:cubicBezTo>
                      <a:pt x="276" y="5564"/>
                      <a:pt x="1" y="6291"/>
                      <a:pt x="151" y="8095"/>
                    </a:cubicBezTo>
                    <a:cubicBezTo>
                      <a:pt x="301" y="9900"/>
                      <a:pt x="1179" y="12807"/>
                      <a:pt x="878" y="14186"/>
                    </a:cubicBezTo>
                    <a:cubicBezTo>
                      <a:pt x="878" y="14211"/>
                      <a:pt x="878" y="14236"/>
                      <a:pt x="878" y="14261"/>
                    </a:cubicBezTo>
                    <a:cubicBezTo>
                      <a:pt x="1755" y="15489"/>
                      <a:pt x="2081" y="17870"/>
                      <a:pt x="3885" y="17268"/>
                    </a:cubicBez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6310;p49">
                <a:extLst>
                  <a:ext uri="{FF2B5EF4-FFF2-40B4-BE49-F238E27FC236}">
                    <a16:creationId xmlns:a16="http://schemas.microsoft.com/office/drawing/2014/main" id="{949E3714-56DD-4588-94D1-A8BCD64DD49A}"/>
                  </a:ext>
                </a:extLst>
              </p:cNvPr>
              <p:cNvSpPr/>
              <p:nvPr/>
            </p:nvSpPr>
            <p:spPr>
              <a:xfrm>
                <a:off x="3965700" y="2890375"/>
                <a:ext cx="11907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4312" extrusionOk="0">
                    <a:moveTo>
                      <a:pt x="3709" y="2708"/>
                    </a:moveTo>
                    <a:cubicBezTo>
                      <a:pt x="3584" y="2883"/>
                      <a:pt x="3434" y="3008"/>
                      <a:pt x="3308" y="3008"/>
                    </a:cubicBezTo>
                    <a:cubicBezTo>
                      <a:pt x="1504" y="3610"/>
                      <a:pt x="1178" y="1229"/>
                      <a:pt x="301" y="1"/>
                    </a:cubicBezTo>
                    <a:cubicBezTo>
                      <a:pt x="0" y="1304"/>
                      <a:pt x="125" y="1454"/>
                      <a:pt x="376" y="1630"/>
                    </a:cubicBezTo>
                    <a:cubicBezTo>
                      <a:pt x="602" y="1830"/>
                      <a:pt x="1454" y="2858"/>
                      <a:pt x="1604" y="3585"/>
                    </a:cubicBezTo>
                    <a:cubicBezTo>
                      <a:pt x="1755" y="4312"/>
                      <a:pt x="4035" y="4236"/>
                      <a:pt x="4461" y="4086"/>
                    </a:cubicBezTo>
                    <a:cubicBezTo>
                      <a:pt x="4762" y="3986"/>
                      <a:pt x="4236" y="3334"/>
                      <a:pt x="3709" y="2708"/>
                    </a:cubicBezTo>
                    <a:close/>
                  </a:path>
                </a:pathLst>
              </a:custGeom>
              <a:solidFill>
                <a:srgbClr val="112B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6311;p49">
                <a:extLst>
                  <a:ext uri="{FF2B5EF4-FFF2-40B4-BE49-F238E27FC236}">
                    <a16:creationId xmlns:a16="http://schemas.microsoft.com/office/drawing/2014/main" id="{71E266A2-9398-455E-BE07-1B77EAAC2F64}"/>
                  </a:ext>
                </a:extLst>
              </p:cNvPr>
              <p:cNvSpPr/>
              <p:nvPr/>
            </p:nvSpPr>
            <p:spPr>
              <a:xfrm>
                <a:off x="3823450" y="2538250"/>
                <a:ext cx="99025" cy="52572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21029" extrusionOk="0">
                    <a:moveTo>
                      <a:pt x="2708" y="7369"/>
                    </a:moveTo>
                    <a:cubicBezTo>
                      <a:pt x="2607" y="8171"/>
                      <a:pt x="2131" y="14361"/>
                      <a:pt x="2206" y="15389"/>
                    </a:cubicBezTo>
                    <a:cubicBezTo>
                      <a:pt x="2257" y="16016"/>
                      <a:pt x="2557" y="16993"/>
                      <a:pt x="2758" y="17795"/>
                    </a:cubicBezTo>
                    <a:cubicBezTo>
                      <a:pt x="2858" y="18296"/>
                      <a:pt x="2933" y="18722"/>
                      <a:pt x="2858" y="18923"/>
                    </a:cubicBezTo>
                    <a:cubicBezTo>
                      <a:pt x="2683" y="19449"/>
                      <a:pt x="2683" y="21028"/>
                      <a:pt x="1830" y="20677"/>
                    </a:cubicBezTo>
                    <a:cubicBezTo>
                      <a:pt x="978" y="20326"/>
                      <a:pt x="402" y="19224"/>
                      <a:pt x="577" y="18021"/>
                    </a:cubicBezTo>
                    <a:cubicBezTo>
                      <a:pt x="753" y="16793"/>
                      <a:pt x="552" y="16216"/>
                      <a:pt x="602" y="15489"/>
                    </a:cubicBezTo>
                    <a:cubicBezTo>
                      <a:pt x="652" y="14762"/>
                      <a:pt x="151" y="10276"/>
                      <a:pt x="76" y="8672"/>
                    </a:cubicBezTo>
                    <a:cubicBezTo>
                      <a:pt x="1" y="7068"/>
                      <a:pt x="527" y="6291"/>
                      <a:pt x="577" y="5239"/>
                    </a:cubicBezTo>
                    <a:cubicBezTo>
                      <a:pt x="627" y="4161"/>
                      <a:pt x="302" y="1930"/>
                      <a:pt x="302" y="1930"/>
                    </a:cubicBezTo>
                    <a:cubicBezTo>
                      <a:pt x="302" y="1930"/>
                      <a:pt x="3961" y="1"/>
                      <a:pt x="3660" y="2331"/>
                    </a:cubicBezTo>
                    <a:cubicBezTo>
                      <a:pt x="3359" y="4662"/>
                      <a:pt x="2783" y="6567"/>
                      <a:pt x="2708" y="7369"/>
                    </a:cubicBez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6312;p49">
                <a:extLst>
                  <a:ext uri="{FF2B5EF4-FFF2-40B4-BE49-F238E27FC236}">
                    <a16:creationId xmlns:a16="http://schemas.microsoft.com/office/drawing/2014/main" id="{BB2369DD-95D8-4687-8752-6259BC0BB725}"/>
                  </a:ext>
                </a:extLst>
              </p:cNvPr>
              <p:cNvSpPr/>
              <p:nvPr/>
            </p:nvSpPr>
            <p:spPr>
              <a:xfrm>
                <a:off x="3783350" y="2247525"/>
                <a:ext cx="268200" cy="420450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16818" extrusionOk="0">
                    <a:moveTo>
                      <a:pt x="502" y="1379"/>
                    </a:moveTo>
                    <a:cubicBezTo>
                      <a:pt x="1" y="3885"/>
                      <a:pt x="1204" y="5564"/>
                      <a:pt x="1404" y="6141"/>
                    </a:cubicBezTo>
                    <a:cubicBezTo>
                      <a:pt x="1630" y="6717"/>
                      <a:pt x="928" y="13860"/>
                      <a:pt x="928" y="13860"/>
                    </a:cubicBezTo>
                    <a:cubicBezTo>
                      <a:pt x="2858" y="16818"/>
                      <a:pt x="9625" y="14988"/>
                      <a:pt x="10728" y="13133"/>
                    </a:cubicBezTo>
                    <a:cubicBezTo>
                      <a:pt x="10577" y="8722"/>
                      <a:pt x="10201" y="1529"/>
                      <a:pt x="10226" y="752"/>
                    </a:cubicBezTo>
                    <a:cubicBezTo>
                      <a:pt x="10277" y="0"/>
                      <a:pt x="502" y="1379"/>
                      <a:pt x="502" y="1379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6313;p49">
                <a:extLst>
                  <a:ext uri="{FF2B5EF4-FFF2-40B4-BE49-F238E27FC236}">
                    <a16:creationId xmlns:a16="http://schemas.microsoft.com/office/drawing/2014/main" id="{546AED37-747D-40F8-9585-84EBC65E8FCF}"/>
                  </a:ext>
                </a:extLst>
              </p:cNvPr>
              <p:cNvSpPr/>
              <p:nvPr/>
            </p:nvSpPr>
            <p:spPr>
              <a:xfrm>
                <a:off x="3833475" y="2983125"/>
                <a:ext cx="65825" cy="80850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3234" extrusionOk="0">
                    <a:moveTo>
                      <a:pt x="2607" y="1203"/>
                    </a:moveTo>
                    <a:cubicBezTo>
                      <a:pt x="2557" y="2256"/>
                      <a:pt x="2282" y="3233"/>
                      <a:pt x="1429" y="2882"/>
                    </a:cubicBezTo>
                    <a:cubicBezTo>
                      <a:pt x="577" y="2531"/>
                      <a:pt x="1" y="1429"/>
                      <a:pt x="176" y="226"/>
                    </a:cubicBezTo>
                    <a:cubicBezTo>
                      <a:pt x="627" y="1554"/>
                      <a:pt x="2382" y="1504"/>
                      <a:pt x="2357" y="0"/>
                    </a:cubicBezTo>
                    <a:cubicBezTo>
                      <a:pt x="2457" y="501"/>
                      <a:pt x="2632" y="978"/>
                      <a:pt x="2607" y="1203"/>
                    </a:cubicBezTo>
                    <a:close/>
                  </a:path>
                </a:pathLst>
              </a:custGeom>
              <a:solidFill>
                <a:srgbClr val="112B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6314;p49">
                <a:extLst>
                  <a:ext uri="{FF2B5EF4-FFF2-40B4-BE49-F238E27FC236}">
                    <a16:creationId xmlns:a16="http://schemas.microsoft.com/office/drawing/2014/main" id="{5132DFFA-78FA-44D5-AC6B-F7F918DA8727}"/>
                  </a:ext>
                </a:extLst>
              </p:cNvPr>
              <p:cNvSpPr/>
              <p:nvPr/>
            </p:nvSpPr>
            <p:spPr>
              <a:xfrm>
                <a:off x="3914300" y="1699275"/>
                <a:ext cx="85875" cy="17420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6968" extrusionOk="0">
                    <a:moveTo>
                      <a:pt x="1856" y="0"/>
                    </a:moveTo>
                    <a:cubicBezTo>
                      <a:pt x="3008" y="1128"/>
                      <a:pt x="3410" y="2081"/>
                      <a:pt x="3234" y="3183"/>
                    </a:cubicBezTo>
                    <a:cubicBezTo>
                      <a:pt x="3059" y="4261"/>
                      <a:pt x="2858" y="5640"/>
                      <a:pt x="3435" y="6066"/>
                    </a:cubicBezTo>
                    <a:cubicBezTo>
                      <a:pt x="2232" y="6968"/>
                      <a:pt x="1" y="5640"/>
                      <a:pt x="51" y="5389"/>
                    </a:cubicBezTo>
                    <a:cubicBezTo>
                      <a:pt x="101" y="5163"/>
                      <a:pt x="1304" y="1655"/>
                      <a:pt x="1404" y="1630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6315;p49">
                <a:extLst>
                  <a:ext uri="{FF2B5EF4-FFF2-40B4-BE49-F238E27FC236}">
                    <a16:creationId xmlns:a16="http://schemas.microsoft.com/office/drawing/2014/main" id="{F3E84105-F309-4538-B188-B868ACBFD312}"/>
                  </a:ext>
                </a:extLst>
              </p:cNvPr>
              <p:cNvSpPr/>
              <p:nvPr/>
            </p:nvSpPr>
            <p:spPr>
              <a:xfrm>
                <a:off x="3732600" y="1875350"/>
                <a:ext cx="318950" cy="508800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0352" extrusionOk="0">
                    <a:moveTo>
                      <a:pt x="10101" y="1253"/>
                    </a:moveTo>
                    <a:cubicBezTo>
                      <a:pt x="7620" y="0"/>
                      <a:pt x="3334" y="727"/>
                      <a:pt x="1680" y="2556"/>
                    </a:cubicBezTo>
                    <a:cubicBezTo>
                      <a:pt x="1" y="4411"/>
                      <a:pt x="3510" y="7795"/>
                      <a:pt x="4086" y="9750"/>
                    </a:cubicBezTo>
                    <a:cubicBezTo>
                      <a:pt x="4687" y="11704"/>
                      <a:pt x="677" y="17193"/>
                      <a:pt x="1981" y="18872"/>
                    </a:cubicBezTo>
                    <a:cubicBezTo>
                      <a:pt x="4587" y="20351"/>
                      <a:pt x="12056" y="19323"/>
                      <a:pt x="12758" y="17118"/>
                    </a:cubicBezTo>
                    <a:cubicBezTo>
                      <a:pt x="12733" y="13860"/>
                      <a:pt x="10778" y="10978"/>
                      <a:pt x="11254" y="9624"/>
                    </a:cubicBezTo>
                    <a:cubicBezTo>
                      <a:pt x="11279" y="8747"/>
                      <a:pt x="12532" y="5890"/>
                      <a:pt x="12031" y="4787"/>
                    </a:cubicBezTo>
                    <a:cubicBezTo>
                      <a:pt x="11003" y="2556"/>
                      <a:pt x="11229" y="1930"/>
                      <a:pt x="10101" y="12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6316;p49">
                <a:extLst>
                  <a:ext uri="{FF2B5EF4-FFF2-40B4-BE49-F238E27FC236}">
                    <a16:creationId xmlns:a16="http://schemas.microsoft.com/office/drawing/2014/main" id="{862E1EF7-6A0A-439B-8267-E55CDB51AE18}"/>
                  </a:ext>
                </a:extLst>
              </p:cNvPr>
              <p:cNvSpPr/>
              <p:nvPr/>
            </p:nvSpPr>
            <p:spPr>
              <a:xfrm>
                <a:off x="3846025" y="1688625"/>
                <a:ext cx="14037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8021" extrusionOk="0">
                    <a:moveTo>
                      <a:pt x="5288" y="1930"/>
                    </a:moveTo>
                    <a:cubicBezTo>
                      <a:pt x="5288" y="1930"/>
                      <a:pt x="5614" y="3108"/>
                      <a:pt x="5489" y="4061"/>
                    </a:cubicBezTo>
                    <a:cubicBezTo>
                      <a:pt x="5364" y="4988"/>
                      <a:pt x="5288" y="6843"/>
                      <a:pt x="4461" y="7444"/>
                    </a:cubicBezTo>
                    <a:cubicBezTo>
                      <a:pt x="3634" y="8020"/>
                      <a:pt x="2456" y="7344"/>
                      <a:pt x="1654" y="6667"/>
                    </a:cubicBezTo>
                    <a:cubicBezTo>
                      <a:pt x="877" y="6015"/>
                      <a:pt x="50" y="4787"/>
                      <a:pt x="25" y="3284"/>
                    </a:cubicBezTo>
                    <a:cubicBezTo>
                      <a:pt x="0" y="1805"/>
                      <a:pt x="602" y="0"/>
                      <a:pt x="2732" y="76"/>
                    </a:cubicBezTo>
                    <a:cubicBezTo>
                      <a:pt x="4862" y="176"/>
                      <a:pt x="5288" y="1930"/>
                      <a:pt x="5288" y="1930"/>
                    </a:cubicBez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6317;p49">
                <a:extLst>
                  <a:ext uri="{FF2B5EF4-FFF2-40B4-BE49-F238E27FC236}">
                    <a16:creationId xmlns:a16="http://schemas.microsoft.com/office/drawing/2014/main" id="{85484E94-8F49-41D5-BBEC-CE1FAEE8B064}"/>
                  </a:ext>
                </a:extLst>
              </p:cNvPr>
              <p:cNvSpPr/>
              <p:nvPr/>
            </p:nvSpPr>
            <p:spPr>
              <a:xfrm>
                <a:off x="3879225" y="1842750"/>
                <a:ext cx="72075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5089" extrusionOk="0">
                    <a:moveTo>
                      <a:pt x="301" y="1"/>
                    </a:moveTo>
                    <a:cubicBezTo>
                      <a:pt x="301" y="1"/>
                      <a:pt x="452" y="1906"/>
                      <a:pt x="26" y="2607"/>
                    </a:cubicBezTo>
                    <a:cubicBezTo>
                      <a:pt x="0" y="3084"/>
                      <a:pt x="1128" y="5089"/>
                      <a:pt x="2231" y="4738"/>
                    </a:cubicBezTo>
                    <a:cubicBezTo>
                      <a:pt x="2883" y="4537"/>
                      <a:pt x="2807" y="3610"/>
                      <a:pt x="2807" y="3610"/>
                    </a:cubicBezTo>
                    <a:cubicBezTo>
                      <a:pt x="2732" y="2908"/>
                      <a:pt x="2807" y="1229"/>
                      <a:pt x="2807" y="1229"/>
                    </a:cubicBez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6318;p49">
                <a:extLst>
                  <a:ext uri="{FF2B5EF4-FFF2-40B4-BE49-F238E27FC236}">
                    <a16:creationId xmlns:a16="http://schemas.microsoft.com/office/drawing/2014/main" id="{5404BDC3-9966-4430-8F0F-491B97587F21}"/>
                  </a:ext>
                </a:extLst>
              </p:cNvPr>
              <p:cNvSpPr/>
              <p:nvPr/>
            </p:nvSpPr>
            <p:spPr>
              <a:xfrm>
                <a:off x="3804025" y="1672950"/>
                <a:ext cx="124725" cy="223100"/>
              </a:xfrm>
              <a:custGeom>
                <a:avLst/>
                <a:gdLst/>
                <a:ahLst/>
                <a:cxnLst/>
                <a:rect l="l" t="t" r="r" b="b"/>
                <a:pathLst>
                  <a:path w="4989" h="8924" extrusionOk="0">
                    <a:moveTo>
                      <a:pt x="4988" y="2607"/>
                    </a:moveTo>
                    <a:cubicBezTo>
                      <a:pt x="4562" y="4136"/>
                      <a:pt x="3209" y="4487"/>
                      <a:pt x="3209" y="4487"/>
                    </a:cubicBezTo>
                    <a:cubicBezTo>
                      <a:pt x="3008" y="6517"/>
                      <a:pt x="3485" y="7971"/>
                      <a:pt x="4136" y="8297"/>
                    </a:cubicBezTo>
                    <a:cubicBezTo>
                      <a:pt x="2357" y="8923"/>
                      <a:pt x="1329" y="8447"/>
                      <a:pt x="853" y="7495"/>
                    </a:cubicBezTo>
                    <a:cubicBezTo>
                      <a:pt x="377" y="6542"/>
                      <a:pt x="1" y="2457"/>
                      <a:pt x="1981" y="1229"/>
                    </a:cubicBezTo>
                    <a:cubicBezTo>
                      <a:pt x="3986" y="1"/>
                      <a:pt x="4988" y="2607"/>
                      <a:pt x="4988" y="2607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6319;p49">
                <a:extLst>
                  <a:ext uri="{FF2B5EF4-FFF2-40B4-BE49-F238E27FC236}">
                    <a16:creationId xmlns:a16="http://schemas.microsoft.com/office/drawing/2014/main" id="{E46EE5C7-2891-4E73-9539-1A73205336F1}"/>
                  </a:ext>
                </a:extLst>
              </p:cNvPr>
              <p:cNvSpPr/>
              <p:nvPr/>
            </p:nvSpPr>
            <p:spPr>
              <a:xfrm>
                <a:off x="3879850" y="1669825"/>
                <a:ext cx="104025" cy="90250"/>
              </a:xfrm>
              <a:custGeom>
                <a:avLst/>
                <a:gdLst/>
                <a:ahLst/>
                <a:cxnLst/>
                <a:rect l="l" t="t" r="r" b="b"/>
                <a:pathLst>
                  <a:path w="4161" h="3610" extrusionOk="0">
                    <a:moveTo>
                      <a:pt x="1955" y="2732"/>
                    </a:moveTo>
                    <a:cubicBezTo>
                      <a:pt x="2582" y="3559"/>
                      <a:pt x="3935" y="3610"/>
                      <a:pt x="4161" y="3559"/>
                    </a:cubicBezTo>
                    <a:cubicBezTo>
                      <a:pt x="4136" y="351"/>
                      <a:pt x="1028" y="0"/>
                      <a:pt x="1" y="1178"/>
                    </a:cubicBezTo>
                    <a:cubicBezTo>
                      <a:pt x="828" y="2782"/>
                      <a:pt x="1955" y="2732"/>
                      <a:pt x="1955" y="2732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6320;p49">
                <a:extLst>
                  <a:ext uri="{FF2B5EF4-FFF2-40B4-BE49-F238E27FC236}">
                    <a16:creationId xmlns:a16="http://schemas.microsoft.com/office/drawing/2014/main" id="{713083B9-BFF6-497E-A77C-DE0025BEE5E5}"/>
                  </a:ext>
                </a:extLst>
              </p:cNvPr>
              <p:cNvSpPr/>
              <p:nvPr/>
            </p:nvSpPr>
            <p:spPr>
              <a:xfrm>
                <a:off x="3853525" y="1943000"/>
                <a:ext cx="131625" cy="248775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9951" extrusionOk="0">
                    <a:moveTo>
                      <a:pt x="602" y="6793"/>
                    </a:moveTo>
                    <a:cubicBezTo>
                      <a:pt x="728" y="6743"/>
                      <a:pt x="1" y="1003"/>
                      <a:pt x="1" y="1003"/>
                    </a:cubicBezTo>
                    <a:lnTo>
                      <a:pt x="5064" y="1"/>
                    </a:lnTo>
                    <a:lnTo>
                      <a:pt x="5264" y="8873"/>
                    </a:lnTo>
                    <a:lnTo>
                      <a:pt x="678" y="99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6321;p49">
                <a:extLst>
                  <a:ext uri="{FF2B5EF4-FFF2-40B4-BE49-F238E27FC236}">
                    <a16:creationId xmlns:a16="http://schemas.microsoft.com/office/drawing/2014/main" id="{83995043-1B9A-40B4-8060-9EB9374A832E}"/>
                  </a:ext>
                </a:extLst>
              </p:cNvPr>
              <p:cNvSpPr/>
              <p:nvPr/>
            </p:nvSpPr>
            <p:spPr>
              <a:xfrm>
                <a:off x="3936250" y="2018825"/>
                <a:ext cx="78975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4237" extrusionOk="0">
                    <a:moveTo>
                      <a:pt x="0" y="2306"/>
                    </a:moveTo>
                    <a:cubicBezTo>
                      <a:pt x="0" y="2306"/>
                      <a:pt x="1604" y="727"/>
                      <a:pt x="1955" y="351"/>
                    </a:cubicBezTo>
                    <a:cubicBezTo>
                      <a:pt x="2331" y="0"/>
                      <a:pt x="2331" y="477"/>
                      <a:pt x="1855" y="1329"/>
                    </a:cubicBezTo>
                    <a:cubicBezTo>
                      <a:pt x="2582" y="1504"/>
                      <a:pt x="3058" y="2482"/>
                      <a:pt x="3108" y="2807"/>
                    </a:cubicBezTo>
                    <a:cubicBezTo>
                      <a:pt x="3158" y="3158"/>
                      <a:pt x="2231" y="4036"/>
                      <a:pt x="1955" y="4136"/>
                    </a:cubicBezTo>
                    <a:cubicBezTo>
                      <a:pt x="1704" y="4236"/>
                      <a:pt x="627" y="4136"/>
                      <a:pt x="627" y="4136"/>
                    </a:cubicBez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6322;p49">
                <a:extLst>
                  <a:ext uri="{FF2B5EF4-FFF2-40B4-BE49-F238E27FC236}">
                    <a16:creationId xmlns:a16="http://schemas.microsoft.com/office/drawing/2014/main" id="{081C26F2-3661-40A8-8056-BD75AF3B1D65}"/>
                  </a:ext>
                </a:extLst>
              </p:cNvPr>
              <p:cNvSpPr/>
              <p:nvPr/>
            </p:nvSpPr>
            <p:spPr>
              <a:xfrm>
                <a:off x="3748275" y="1927975"/>
                <a:ext cx="223075" cy="282600"/>
              </a:xfrm>
              <a:custGeom>
                <a:avLst/>
                <a:gdLst/>
                <a:ahLst/>
                <a:cxnLst/>
                <a:rect l="l" t="t" r="r" b="b"/>
                <a:pathLst>
                  <a:path w="8923" h="11304" extrusionOk="0">
                    <a:moveTo>
                      <a:pt x="1855" y="76"/>
                    </a:moveTo>
                    <a:cubicBezTo>
                      <a:pt x="3233" y="151"/>
                      <a:pt x="3459" y="7645"/>
                      <a:pt x="3459" y="7645"/>
                    </a:cubicBezTo>
                    <a:cubicBezTo>
                      <a:pt x="3459" y="7645"/>
                      <a:pt x="7243" y="5890"/>
                      <a:pt x="7519" y="5940"/>
                    </a:cubicBezTo>
                    <a:cubicBezTo>
                      <a:pt x="8923" y="6241"/>
                      <a:pt x="8146" y="7770"/>
                      <a:pt x="8146" y="7770"/>
                    </a:cubicBezTo>
                    <a:cubicBezTo>
                      <a:pt x="5188" y="10025"/>
                      <a:pt x="3985" y="11304"/>
                      <a:pt x="2532" y="11028"/>
                    </a:cubicBezTo>
                    <a:cubicBezTo>
                      <a:pt x="1103" y="10752"/>
                      <a:pt x="0" y="5589"/>
                      <a:pt x="50" y="3259"/>
                    </a:cubicBezTo>
                    <a:cubicBezTo>
                      <a:pt x="101" y="928"/>
                      <a:pt x="978" y="0"/>
                      <a:pt x="1855" y="76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6323;p49">
                <a:extLst>
                  <a:ext uri="{FF2B5EF4-FFF2-40B4-BE49-F238E27FC236}">
                    <a16:creationId xmlns:a16="http://schemas.microsoft.com/office/drawing/2014/main" id="{874B4543-4BCB-4FF1-B3B4-98C0D2089AEE}"/>
                  </a:ext>
                </a:extLst>
              </p:cNvPr>
              <p:cNvSpPr/>
              <p:nvPr/>
            </p:nvSpPr>
            <p:spPr>
              <a:xfrm>
                <a:off x="4044000" y="1672325"/>
                <a:ext cx="1189275" cy="1189875"/>
              </a:xfrm>
              <a:custGeom>
                <a:avLst/>
                <a:gdLst/>
                <a:ahLst/>
                <a:cxnLst/>
                <a:rect l="l" t="t" r="r" b="b"/>
                <a:pathLst>
                  <a:path w="47571" h="47595" extrusionOk="0">
                    <a:moveTo>
                      <a:pt x="23786" y="1"/>
                    </a:moveTo>
                    <a:cubicBezTo>
                      <a:pt x="10653" y="1"/>
                      <a:pt x="1" y="10652"/>
                      <a:pt x="1" y="23785"/>
                    </a:cubicBezTo>
                    <a:cubicBezTo>
                      <a:pt x="1" y="26467"/>
                      <a:pt x="427" y="29049"/>
                      <a:pt x="1254" y="31455"/>
                    </a:cubicBezTo>
                    <a:cubicBezTo>
                      <a:pt x="4387" y="40703"/>
                      <a:pt x="13059" y="47369"/>
                      <a:pt x="23284" y="47570"/>
                    </a:cubicBezTo>
                    <a:cubicBezTo>
                      <a:pt x="23460" y="47595"/>
                      <a:pt x="23610" y="47595"/>
                      <a:pt x="23786" y="47595"/>
                    </a:cubicBezTo>
                    <a:cubicBezTo>
                      <a:pt x="23936" y="47595"/>
                      <a:pt x="24111" y="47570"/>
                      <a:pt x="24262" y="47570"/>
                    </a:cubicBezTo>
                    <a:cubicBezTo>
                      <a:pt x="34512" y="47369"/>
                      <a:pt x="43159" y="40703"/>
                      <a:pt x="46317" y="31455"/>
                    </a:cubicBezTo>
                    <a:cubicBezTo>
                      <a:pt x="47119" y="29049"/>
                      <a:pt x="47570" y="26467"/>
                      <a:pt x="47570" y="23785"/>
                    </a:cubicBezTo>
                    <a:cubicBezTo>
                      <a:pt x="47570" y="10652"/>
                      <a:pt x="36918" y="1"/>
                      <a:pt x="23786" y="1"/>
                    </a:cubicBezTo>
                    <a:close/>
                  </a:path>
                </a:pathLst>
              </a:custGeom>
              <a:solidFill>
                <a:srgbClr val="85CD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6324;p49">
                <a:extLst>
                  <a:ext uri="{FF2B5EF4-FFF2-40B4-BE49-F238E27FC236}">
                    <a16:creationId xmlns:a16="http://schemas.microsoft.com/office/drawing/2014/main" id="{4A07197D-8C52-44CE-848F-A4BAA66E279E}"/>
                  </a:ext>
                </a:extLst>
              </p:cNvPr>
              <p:cNvSpPr/>
              <p:nvPr/>
            </p:nvSpPr>
            <p:spPr>
              <a:xfrm>
                <a:off x="4075350" y="2252525"/>
                <a:ext cx="1126575" cy="609675"/>
              </a:xfrm>
              <a:custGeom>
                <a:avLst/>
                <a:gdLst/>
                <a:ahLst/>
                <a:cxnLst/>
                <a:rect l="l" t="t" r="r" b="b"/>
                <a:pathLst>
                  <a:path w="45063" h="24387" extrusionOk="0">
                    <a:moveTo>
                      <a:pt x="22532" y="1"/>
                    </a:moveTo>
                    <a:cubicBezTo>
                      <a:pt x="12080" y="1"/>
                      <a:pt x="3183" y="3434"/>
                      <a:pt x="0" y="8247"/>
                    </a:cubicBezTo>
                    <a:cubicBezTo>
                      <a:pt x="3133" y="17495"/>
                      <a:pt x="11805" y="24161"/>
                      <a:pt x="22030" y="24362"/>
                    </a:cubicBezTo>
                    <a:cubicBezTo>
                      <a:pt x="22206" y="24387"/>
                      <a:pt x="22356" y="24387"/>
                      <a:pt x="22532" y="24387"/>
                    </a:cubicBezTo>
                    <a:cubicBezTo>
                      <a:pt x="22682" y="24387"/>
                      <a:pt x="22857" y="24362"/>
                      <a:pt x="23008" y="24362"/>
                    </a:cubicBezTo>
                    <a:cubicBezTo>
                      <a:pt x="33258" y="24161"/>
                      <a:pt x="41905" y="17495"/>
                      <a:pt x="45063" y="8247"/>
                    </a:cubicBezTo>
                    <a:cubicBezTo>
                      <a:pt x="41855" y="3434"/>
                      <a:pt x="32983" y="1"/>
                      <a:pt x="22532" y="1"/>
                    </a:cubicBezTo>
                    <a:close/>
                  </a:path>
                </a:pathLst>
              </a:custGeom>
              <a:solidFill>
                <a:srgbClr val="8FD7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6325;p49">
                <a:extLst>
                  <a:ext uri="{FF2B5EF4-FFF2-40B4-BE49-F238E27FC236}">
                    <a16:creationId xmlns:a16="http://schemas.microsoft.com/office/drawing/2014/main" id="{2186D251-3F93-422E-9764-122AE03D12FE}"/>
                  </a:ext>
                </a:extLst>
              </p:cNvPr>
              <p:cNvSpPr/>
              <p:nvPr/>
            </p:nvSpPr>
            <p:spPr>
              <a:xfrm>
                <a:off x="4025225" y="1912550"/>
                <a:ext cx="1225575" cy="354425"/>
              </a:xfrm>
              <a:custGeom>
                <a:avLst/>
                <a:gdLst/>
                <a:ahLst/>
                <a:cxnLst/>
                <a:rect l="l" t="t" r="r" b="b"/>
                <a:pathLst>
                  <a:path w="49023" h="14177" extrusionOk="0">
                    <a:moveTo>
                      <a:pt x="24394" y="0"/>
                    </a:moveTo>
                    <a:cubicBezTo>
                      <a:pt x="18153" y="0"/>
                      <a:pt x="11926" y="1366"/>
                      <a:pt x="7193" y="4101"/>
                    </a:cubicBezTo>
                    <a:cubicBezTo>
                      <a:pt x="2531" y="6783"/>
                      <a:pt x="0" y="10367"/>
                      <a:pt x="50" y="14176"/>
                    </a:cubicBezTo>
                    <a:lnTo>
                      <a:pt x="301" y="14176"/>
                    </a:lnTo>
                    <a:cubicBezTo>
                      <a:pt x="251" y="10467"/>
                      <a:pt x="2757" y="6958"/>
                      <a:pt x="7318" y="4327"/>
                    </a:cubicBezTo>
                    <a:cubicBezTo>
                      <a:pt x="12014" y="1604"/>
                      <a:pt x="18197" y="244"/>
                      <a:pt x="24391" y="244"/>
                    </a:cubicBezTo>
                    <a:cubicBezTo>
                      <a:pt x="30628" y="244"/>
                      <a:pt x="36876" y="1623"/>
                      <a:pt x="41629" y="4377"/>
                    </a:cubicBezTo>
                    <a:cubicBezTo>
                      <a:pt x="46191" y="7008"/>
                      <a:pt x="48722" y="10492"/>
                      <a:pt x="48772" y="14176"/>
                    </a:cubicBezTo>
                    <a:lnTo>
                      <a:pt x="49023" y="14176"/>
                    </a:lnTo>
                    <a:cubicBezTo>
                      <a:pt x="48973" y="10392"/>
                      <a:pt x="46391" y="6833"/>
                      <a:pt x="41780" y="4151"/>
                    </a:cubicBezTo>
                    <a:cubicBezTo>
                      <a:pt x="36976" y="1385"/>
                      <a:pt x="30678" y="0"/>
                      <a:pt x="24394" y="0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6326;p49">
                <a:extLst>
                  <a:ext uri="{FF2B5EF4-FFF2-40B4-BE49-F238E27FC236}">
                    <a16:creationId xmlns:a16="http://schemas.microsoft.com/office/drawing/2014/main" id="{52AA9316-905F-49D3-B6BE-1BC91E56B94C}"/>
                  </a:ext>
                </a:extLst>
              </p:cNvPr>
              <p:cNvSpPr/>
              <p:nvPr/>
            </p:nvSpPr>
            <p:spPr>
              <a:xfrm>
                <a:off x="4336000" y="1735000"/>
                <a:ext cx="733725" cy="1085850"/>
              </a:xfrm>
              <a:custGeom>
                <a:avLst/>
                <a:gdLst/>
                <a:ahLst/>
                <a:cxnLst/>
                <a:rect l="l" t="t" r="r" b="b"/>
                <a:pathLst>
                  <a:path w="29349" h="43434" extrusionOk="0">
                    <a:moveTo>
                      <a:pt x="23735" y="0"/>
                    </a:moveTo>
                    <a:lnTo>
                      <a:pt x="23634" y="226"/>
                    </a:lnTo>
                    <a:cubicBezTo>
                      <a:pt x="27118" y="1880"/>
                      <a:pt x="29098" y="5965"/>
                      <a:pt x="29098" y="11404"/>
                    </a:cubicBezTo>
                    <a:cubicBezTo>
                      <a:pt x="29098" y="22181"/>
                      <a:pt x="21454" y="35389"/>
                      <a:pt x="12030" y="40827"/>
                    </a:cubicBezTo>
                    <a:cubicBezTo>
                      <a:pt x="9346" y="42387"/>
                      <a:pt x="6751" y="43175"/>
                      <a:pt x="4418" y="43175"/>
                    </a:cubicBezTo>
                    <a:cubicBezTo>
                      <a:pt x="2852" y="43175"/>
                      <a:pt x="1404" y="42820"/>
                      <a:pt x="126" y="42106"/>
                    </a:cubicBezTo>
                    <a:lnTo>
                      <a:pt x="0" y="42331"/>
                    </a:lnTo>
                    <a:cubicBezTo>
                      <a:pt x="1303" y="43058"/>
                      <a:pt x="2807" y="43434"/>
                      <a:pt x="4411" y="43434"/>
                    </a:cubicBezTo>
                    <a:cubicBezTo>
                      <a:pt x="6792" y="43434"/>
                      <a:pt x="9424" y="42632"/>
                      <a:pt x="12156" y="41053"/>
                    </a:cubicBezTo>
                    <a:cubicBezTo>
                      <a:pt x="21654" y="35564"/>
                      <a:pt x="29349" y="22281"/>
                      <a:pt x="29349" y="11404"/>
                    </a:cubicBezTo>
                    <a:cubicBezTo>
                      <a:pt x="29349" y="5865"/>
                      <a:pt x="27319" y="1704"/>
                      <a:pt x="23735" y="0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6327;p49">
                <a:extLst>
                  <a:ext uri="{FF2B5EF4-FFF2-40B4-BE49-F238E27FC236}">
                    <a16:creationId xmlns:a16="http://schemas.microsoft.com/office/drawing/2014/main" id="{AD4B7F70-A024-43C5-91B5-7C95525FE910}"/>
                  </a:ext>
                </a:extLst>
              </p:cNvPr>
              <p:cNvSpPr/>
              <p:nvPr/>
            </p:nvSpPr>
            <p:spPr>
              <a:xfrm>
                <a:off x="4206925" y="1735000"/>
                <a:ext cx="734350" cy="1085850"/>
              </a:xfrm>
              <a:custGeom>
                <a:avLst/>
                <a:gdLst/>
                <a:ahLst/>
                <a:cxnLst/>
                <a:rect l="l" t="t" r="r" b="b"/>
                <a:pathLst>
                  <a:path w="29374" h="43434" extrusionOk="0">
                    <a:moveTo>
                      <a:pt x="5614" y="0"/>
                    </a:moveTo>
                    <a:cubicBezTo>
                      <a:pt x="2055" y="1704"/>
                      <a:pt x="0" y="5865"/>
                      <a:pt x="0" y="11404"/>
                    </a:cubicBezTo>
                    <a:cubicBezTo>
                      <a:pt x="0" y="22281"/>
                      <a:pt x="7720" y="35564"/>
                      <a:pt x="17193" y="41053"/>
                    </a:cubicBezTo>
                    <a:cubicBezTo>
                      <a:pt x="19925" y="42632"/>
                      <a:pt x="22582" y="43434"/>
                      <a:pt x="24963" y="43434"/>
                    </a:cubicBezTo>
                    <a:cubicBezTo>
                      <a:pt x="26567" y="43434"/>
                      <a:pt x="28046" y="43058"/>
                      <a:pt x="29374" y="42331"/>
                    </a:cubicBezTo>
                    <a:lnTo>
                      <a:pt x="29249" y="42106"/>
                    </a:lnTo>
                    <a:cubicBezTo>
                      <a:pt x="27970" y="42820"/>
                      <a:pt x="26522" y="43175"/>
                      <a:pt x="24955" y="43175"/>
                    </a:cubicBezTo>
                    <a:cubicBezTo>
                      <a:pt x="22619" y="43175"/>
                      <a:pt x="20018" y="42387"/>
                      <a:pt x="17319" y="40827"/>
                    </a:cubicBezTo>
                    <a:cubicBezTo>
                      <a:pt x="7920" y="35389"/>
                      <a:pt x="251" y="22181"/>
                      <a:pt x="251" y="11404"/>
                    </a:cubicBezTo>
                    <a:cubicBezTo>
                      <a:pt x="251" y="5965"/>
                      <a:pt x="2256" y="1880"/>
                      <a:pt x="5740" y="226"/>
                    </a:cubicBezTo>
                    <a:lnTo>
                      <a:pt x="5614" y="0"/>
                    </a:ln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6328;p49">
                <a:extLst>
                  <a:ext uri="{FF2B5EF4-FFF2-40B4-BE49-F238E27FC236}">
                    <a16:creationId xmlns:a16="http://schemas.microsoft.com/office/drawing/2014/main" id="{5EC37F5E-3DA0-4BC2-AFCE-B67104D19EC9}"/>
                  </a:ext>
                </a:extLst>
              </p:cNvPr>
              <p:cNvSpPr/>
              <p:nvPr/>
            </p:nvSpPr>
            <p:spPr>
              <a:xfrm>
                <a:off x="4028350" y="2266950"/>
                <a:ext cx="1220575" cy="495000"/>
              </a:xfrm>
              <a:custGeom>
                <a:avLst/>
                <a:gdLst/>
                <a:ahLst/>
                <a:cxnLst/>
                <a:rect l="l" t="t" r="r" b="b"/>
                <a:pathLst>
                  <a:path w="48823" h="19800" extrusionOk="0">
                    <a:moveTo>
                      <a:pt x="0" y="0"/>
                    </a:moveTo>
                    <a:cubicBezTo>
                      <a:pt x="0" y="10903"/>
                      <a:pt x="10953" y="19800"/>
                      <a:pt x="24412" y="19800"/>
                    </a:cubicBezTo>
                    <a:cubicBezTo>
                      <a:pt x="37870" y="19800"/>
                      <a:pt x="48823" y="10903"/>
                      <a:pt x="48823" y="0"/>
                    </a:cubicBezTo>
                    <a:lnTo>
                      <a:pt x="48572" y="0"/>
                    </a:lnTo>
                    <a:cubicBezTo>
                      <a:pt x="48572" y="10777"/>
                      <a:pt x="37720" y="19524"/>
                      <a:pt x="24412" y="19524"/>
                    </a:cubicBezTo>
                    <a:cubicBezTo>
                      <a:pt x="11078" y="19524"/>
                      <a:pt x="251" y="10777"/>
                      <a:pt x="251" y="0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6329;p49">
                <a:extLst>
                  <a:ext uri="{FF2B5EF4-FFF2-40B4-BE49-F238E27FC236}">
                    <a16:creationId xmlns:a16="http://schemas.microsoft.com/office/drawing/2014/main" id="{06A357A3-E833-4646-A7EF-8AB4C8541569}"/>
                  </a:ext>
                </a:extLst>
              </p:cNvPr>
              <p:cNvSpPr/>
              <p:nvPr/>
            </p:nvSpPr>
            <p:spPr>
              <a:xfrm>
                <a:off x="4089125" y="1721325"/>
                <a:ext cx="498150" cy="1116450"/>
              </a:xfrm>
              <a:custGeom>
                <a:avLst/>
                <a:gdLst/>
                <a:ahLst/>
                <a:cxnLst/>
                <a:rect l="l" t="t" r="r" b="b"/>
                <a:pathLst>
                  <a:path w="19926" h="44658" extrusionOk="0">
                    <a:moveTo>
                      <a:pt x="15846" y="5456"/>
                    </a:moveTo>
                    <a:cubicBezTo>
                      <a:pt x="15846" y="5456"/>
                      <a:pt x="15844" y="5457"/>
                      <a:pt x="15840" y="5459"/>
                    </a:cubicBezTo>
                    <a:cubicBezTo>
                      <a:pt x="15836" y="5460"/>
                      <a:pt x="15833" y="5462"/>
                      <a:pt x="15828" y="5465"/>
                    </a:cubicBezTo>
                    <a:lnTo>
                      <a:pt x="15828" y="5465"/>
                    </a:lnTo>
                    <a:cubicBezTo>
                      <a:pt x="15840" y="5460"/>
                      <a:pt x="15846" y="5456"/>
                      <a:pt x="15846" y="5456"/>
                    </a:cubicBezTo>
                    <a:close/>
                    <a:moveTo>
                      <a:pt x="15578" y="0"/>
                    </a:moveTo>
                    <a:cubicBezTo>
                      <a:pt x="15496" y="0"/>
                      <a:pt x="15392" y="21"/>
                      <a:pt x="15264" y="71"/>
                    </a:cubicBezTo>
                    <a:cubicBezTo>
                      <a:pt x="14662" y="321"/>
                      <a:pt x="12707" y="873"/>
                      <a:pt x="12607" y="1224"/>
                    </a:cubicBezTo>
                    <a:cubicBezTo>
                      <a:pt x="12507" y="1575"/>
                      <a:pt x="12858" y="1600"/>
                      <a:pt x="11655" y="2402"/>
                    </a:cubicBezTo>
                    <a:cubicBezTo>
                      <a:pt x="10427" y="3204"/>
                      <a:pt x="9399" y="4306"/>
                      <a:pt x="8823" y="4657"/>
                    </a:cubicBezTo>
                    <a:cubicBezTo>
                      <a:pt x="8271" y="5008"/>
                      <a:pt x="8346" y="5384"/>
                      <a:pt x="7870" y="5585"/>
                    </a:cubicBezTo>
                    <a:cubicBezTo>
                      <a:pt x="7369" y="5810"/>
                      <a:pt x="7269" y="5660"/>
                      <a:pt x="6868" y="6186"/>
                    </a:cubicBezTo>
                    <a:cubicBezTo>
                      <a:pt x="6442" y="6712"/>
                      <a:pt x="4813" y="7840"/>
                      <a:pt x="4487" y="8342"/>
                    </a:cubicBezTo>
                    <a:cubicBezTo>
                      <a:pt x="4186" y="8818"/>
                      <a:pt x="2532" y="10823"/>
                      <a:pt x="1554" y="13530"/>
                    </a:cubicBezTo>
                    <a:cubicBezTo>
                      <a:pt x="577" y="16236"/>
                      <a:pt x="26" y="18818"/>
                      <a:pt x="51" y="19444"/>
                    </a:cubicBezTo>
                    <a:cubicBezTo>
                      <a:pt x="101" y="20046"/>
                      <a:pt x="0" y="22377"/>
                      <a:pt x="276" y="22803"/>
                    </a:cubicBezTo>
                    <a:cubicBezTo>
                      <a:pt x="552" y="23204"/>
                      <a:pt x="777" y="23880"/>
                      <a:pt x="853" y="24557"/>
                    </a:cubicBezTo>
                    <a:cubicBezTo>
                      <a:pt x="928" y="25259"/>
                      <a:pt x="1479" y="25635"/>
                      <a:pt x="1655" y="26061"/>
                    </a:cubicBezTo>
                    <a:cubicBezTo>
                      <a:pt x="1830" y="26462"/>
                      <a:pt x="1730" y="27414"/>
                      <a:pt x="1755" y="27690"/>
                    </a:cubicBezTo>
                    <a:cubicBezTo>
                      <a:pt x="1805" y="27966"/>
                      <a:pt x="2632" y="29495"/>
                      <a:pt x="2707" y="29745"/>
                    </a:cubicBezTo>
                    <a:cubicBezTo>
                      <a:pt x="2717" y="29787"/>
                      <a:pt x="2729" y="29803"/>
                      <a:pt x="2745" y="29803"/>
                    </a:cubicBezTo>
                    <a:cubicBezTo>
                      <a:pt x="2793" y="29803"/>
                      <a:pt x="2867" y="29650"/>
                      <a:pt x="2943" y="29650"/>
                    </a:cubicBezTo>
                    <a:cubicBezTo>
                      <a:pt x="2973" y="29650"/>
                      <a:pt x="3004" y="29675"/>
                      <a:pt x="3033" y="29745"/>
                    </a:cubicBezTo>
                    <a:cubicBezTo>
                      <a:pt x="3183" y="30021"/>
                      <a:pt x="3484" y="30698"/>
                      <a:pt x="3484" y="31424"/>
                    </a:cubicBezTo>
                    <a:cubicBezTo>
                      <a:pt x="3484" y="32151"/>
                      <a:pt x="2557" y="32201"/>
                      <a:pt x="2808" y="32853"/>
                    </a:cubicBezTo>
                    <a:cubicBezTo>
                      <a:pt x="3033" y="33505"/>
                      <a:pt x="5364" y="37364"/>
                      <a:pt x="6341" y="38743"/>
                    </a:cubicBezTo>
                    <a:cubicBezTo>
                      <a:pt x="7319" y="40146"/>
                      <a:pt x="9875" y="42402"/>
                      <a:pt x="10627" y="42853"/>
                    </a:cubicBezTo>
                    <a:lnTo>
                      <a:pt x="14587" y="44658"/>
                    </a:lnTo>
                    <a:cubicBezTo>
                      <a:pt x="14917" y="44587"/>
                      <a:pt x="14604" y="44050"/>
                      <a:pt x="15088" y="44050"/>
                    </a:cubicBezTo>
                    <a:cubicBezTo>
                      <a:pt x="15119" y="44050"/>
                      <a:pt x="15152" y="44052"/>
                      <a:pt x="15189" y="44056"/>
                    </a:cubicBezTo>
                    <a:cubicBezTo>
                      <a:pt x="15626" y="44109"/>
                      <a:pt x="16503" y="44356"/>
                      <a:pt x="17197" y="44356"/>
                    </a:cubicBezTo>
                    <a:cubicBezTo>
                      <a:pt x="17498" y="44356"/>
                      <a:pt x="17764" y="44310"/>
                      <a:pt x="17945" y="44181"/>
                    </a:cubicBezTo>
                    <a:cubicBezTo>
                      <a:pt x="18572" y="43780"/>
                      <a:pt x="17544" y="43304"/>
                      <a:pt x="18271" y="43079"/>
                    </a:cubicBezTo>
                    <a:cubicBezTo>
                      <a:pt x="18998" y="42878"/>
                      <a:pt x="19675" y="42502"/>
                      <a:pt x="19800" y="42051"/>
                    </a:cubicBezTo>
                    <a:cubicBezTo>
                      <a:pt x="19900" y="41600"/>
                      <a:pt x="19925" y="41274"/>
                      <a:pt x="19374" y="41174"/>
                    </a:cubicBezTo>
                    <a:cubicBezTo>
                      <a:pt x="18823" y="41074"/>
                      <a:pt x="18271" y="40497"/>
                      <a:pt x="17795" y="40347"/>
                    </a:cubicBezTo>
                    <a:cubicBezTo>
                      <a:pt x="17294" y="40196"/>
                      <a:pt x="16442" y="40272"/>
                      <a:pt x="15915" y="39971"/>
                    </a:cubicBezTo>
                    <a:cubicBezTo>
                      <a:pt x="15389" y="39645"/>
                      <a:pt x="14136" y="38617"/>
                      <a:pt x="13660" y="38567"/>
                    </a:cubicBezTo>
                    <a:cubicBezTo>
                      <a:pt x="13158" y="38542"/>
                      <a:pt x="12131" y="38567"/>
                      <a:pt x="12657" y="38417"/>
                    </a:cubicBezTo>
                    <a:cubicBezTo>
                      <a:pt x="13158" y="38241"/>
                      <a:pt x="13559" y="38267"/>
                      <a:pt x="13309" y="38016"/>
                    </a:cubicBezTo>
                    <a:cubicBezTo>
                      <a:pt x="13058" y="37790"/>
                      <a:pt x="12482" y="36637"/>
                      <a:pt x="12056" y="36312"/>
                    </a:cubicBezTo>
                    <a:cubicBezTo>
                      <a:pt x="11655" y="36011"/>
                      <a:pt x="10502" y="35735"/>
                      <a:pt x="9975" y="35084"/>
                    </a:cubicBezTo>
                    <a:cubicBezTo>
                      <a:pt x="9449" y="34407"/>
                      <a:pt x="8772" y="32928"/>
                      <a:pt x="8772" y="32928"/>
                    </a:cubicBezTo>
                    <a:cubicBezTo>
                      <a:pt x="8772" y="32928"/>
                      <a:pt x="7269" y="32502"/>
                      <a:pt x="6742" y="31850"/>
                    </a:cubicBezTo>
                    <a:cubicBezTo>
                      <a:pt x="6241" y="31199"/>
                      <a:pt x="5715" y="30522"/>
                      <a:pt x="5389" y="30472"/>
                    </a:cubicBezTo>
                    <a:cubicBezTo>
                      <a:pt x="5088" y="30397"/>
                      <a:pt x="4813" y="30146"/>
                      <a:pt x="4612" y="30121"/>
                    </a:cubicBezTo>
                    <a:cubicBezTo>
                      <a:pt x="4597" y="30118"/>
                      <a:pt x="4583" y="30116"/>
                      <a:pt x="4569" y="30116"/>
                    </a:cubicBezTo>
                    <a:cubicBezTo>
                      <a:pt x="4369" y="30116"/>
                      <a:pt x="4245" y="30432"/>
                      <a:pt x="4011" y="30572"/>
                    </a:cubicBezTo>
                    <a:cubicBezTo>
                      <a:pt x="3987" y="30584"/>
                      <a:pt x="3963" y="30590"/>
                      <a:pt x="3940" y="30590"/>
                    </a:cubicBezTo>
                    <a:cubicBezTo>
                      <a:pt x="3718" y="30590"/>
                      <a:pt x="3520" y="30078"/>
                      <a:pt x="3384" y="29670"/>
                    </a:cubicBezTo>
                    <a:cubicBezTo>
                      <a:pt x="3259" y="29219"/>
                      <a:pt x="2757" y="29394"/>
                      <a:pt x="2557" y="28993"/>
                    </a:cubicBezTo>
                    <a:cubicBezTo>
                      <a:pt x="2356" y="28617"/>
                      <a:pt x="2131" y="27865"/>
                      <a:pt x="2181" y="27615"/>
                    </a:cubicBezTo>
                    <a:cubicBezTo>
                      <a:pt x="2206" y="27364"/>
                      <a:pt x="2582" y="26587"/>
                      <a:pt x="2482" y="26186"/>
                    </a:cubicBezTo>
                    <a:cubicBezTo>
                      <a:pt x="2381" y="25810"/>
                      <a:pt x="1805" y="25409"/>
                      <a:pt x="1630" y="25008"/>
                    </a:cubicBezTo>
                    <a:cubicBezTo>
                      <a:pt x="1454" y="24632"/>
                      <a:pt x="1855" y="23931"/>
                      <a:pt x="2106" y="23605"/>
                    </a:cubicBezTo>
                    <a:cubicBezTo>
                      <a:pt x="2356" y="23254"/>
                      <a:pt x="2632" y="23179"/>
                      <a:pt x="2281" y="22878"/>
                    </a:cubicBezTo>
                    <a:cubicBezTo>
                      <a:pt x="2103" y="22712"/>
                      <a:pt x="1904" y="22624"/>
                      <a:pt x="1763" y="22624"/>
                    </a:cubicBezTo>
                    <a:cubicBezTo>
                      <a:pt x="1626" y="22624"/>
                      <a:pt x="1543" y="22706"/>
                      <a:pt x="1579" y="22878"/>
                    </a:cubicBezTo>
                    <a:cubicBezTo>
                      <a:pt x="1614" y="23028"/>
                      <a:pt x="1553" y="23131"/>
                      <a:pt x="1449" y="23131"/>
                    </a:cubicBezTo>
                    <a:cubicBezTo>
                      <a:pt x="1329" y="23131"/>
                      <a:pt x="1151" y="22992"/>
                      <a:pt x="1003" y="22627"/>
                    </a:cubicBezTo>
                    <a:cubicBezTo>
                      <a:pt x="727" y="21926"/>
                      <a:pt x="602" y="20296"/>
                      <a:pt x="1178" y="19670"/>
                    </a:cubicBezTo>
                    <a:cubicBezTo>
                      <a:pt x="1684" y="19095"/>
                      <a:pt x="1431" y="18373"/>
                      <a:pt x="1869" y="18373"/>
                    </a:cubicBezTo>
                    <a:cubicBezTo>
                      <a:pt x="1908" y="18373"/>
                      <a:pt x="1953" y="18379"/>
                      <a:pt x="2006" y="18392"/>
                    </a:cubicBezTo>
                    <a:cubicBezTo>
                      <a:pt x="2632" y="18542"/>
                      <a:pt x="2757" y="19018"/>
                      <a:pt x="2908" y="19494"/>
                    </a:cubicBezTo>
                    <a:cubicBezTo>
                      <a:pt x="2970" y="19745"/>
                      <a:pt x="3071" y="19895"/>
                      <a:pt x="3152" y="19895"/>
                    </a:cubicBezTo>
                    <a:cubicBezTo>
                      <a:pt x="3234" y="19895"/>
                      <a:pt x="3296" y="19745"/>
                      <a:pt x="3284" y="19394"/>
                    </a:cubicBezTo>
                    <a:lnTo>
                      <a:pt x="3284" y="19394"/>
                    </a:lnTo>
                    <a:cubicBezTo>
                      <a:pt x="3935" y="20196"/>
                      <a:pt x="3910" y="20647"/>
                      <a:pt x="4011" y="20748"/>
                    </a:cubicBezTo>
                    <a:cubicBezTo>
                      <a:pt x="4111" y="20848"/>
                      <a:pt x="4261" y="20848"/>
                      <a:pt x="4261" y="21073"/>
                    </a:cubicBezTo>
                    <a:cubicBezTo>
                      <a:pt x="4261" y="21274"/>
                      <a:pt x="4086" y="22176"/>
                      <a:pt x="4111" y="22652"/>
                    </a:cubicBezTo>
                    <a:cubicBezTo>
                      <a:pt x="4157" y="23117"/>
                      <a:pt x="4118" y="23538"/>
                      <a:pt x="4291" y="23538"/>
                    </a:cubicBezTo>
                    <a:cubicBezTo>
                      <a:pt x="4305" y="23538"/>
                      <a:pt x="4320" y="23535"/>
                      <a:pt x="4336" y="23530"/>
                    </a:cubicBezTo>
                    <a:cubicBezTo>
                      <a:pt x="4537" y="23454"/>
                      <a:pt x="4712" y="22527"/>
                      <a:pt x="4712" y="21926"/>
                    </a:cubicBezTo>
                    <a:cubicBezTo>
                      <a:pt x="4712" y="21349"/>
                      <a:pt x="4838" y="20723"/>
                      <a:pt x="5163" y="20672"/>
                    </a:cubicBezTo>
                    <a:cubicBezTo>
                      <a:pt x="5433" y="20650"/>
                      <a:pt x="5723" y="20386"/>
                      <a:pt x="6051" y="20386"/>
                    </a:cubicBezTo>
                    <a:cubicBezTo>
                      <a:pt x="6089" y="20386"/>
                      <a:pt x="6127" y="20389"/>
                      <a:pt x="6166" y="20397"/>
                    </a:cubicBezTo>
                    <a:cubicBezTo>
                      <a:pt x="6218" y="20407"/>
                      <a:pt x="6273" y="20412"/>
                      <a:pt x="6330" y="20412"/>
                    </a:cubicBezTo>
                    <a:cubicBezTo>
                      <a:pt x="6680" y="20412"/>
                      <a:pt x="7082" y="20216"/>
                      <a:pt x="7168" y="19870"/>
                    </a:cubicBezTo>
                    <a:cubicBezTo>
                      <a:pt x="7269" y="19494"/>
                      <a:pt x="8497" y="18367"/>
                      <a:pt x="8823" y="18367"/>
                    </a:cubicBezTo>
                    <a:cubicBezTo>
                      <a:pt x="9156" y="18390"/>
                      <a:pt x="9467" y="18821"/>
                      <a:pt x="9755" y="18821"/>
                    </a:cubicBezTo>
                    <a:cubicBezTo>
                      <a:pt x="9770" y="18821"/>
                      <a:pt x="9785" y="18820"/>
                      <a:pt x="9800" y="18818"/>
                    </a:cubicBezTo>
                    <a:cubicBezTo>
                      <a:pt x="10126" y="18743"/>
                      <a:pt x="9750" y="17941"/>
                      <a:pt x="10326" y="17865"/>
                    </a:cubicBezTo>
                    <a:cubicBezTo>
                      <a:pt x="10661" y="17820"/>
                      <a:pt x="10996" y="17746"/>
                      <a:pt x="11230" y="17746"/>
                    </a:cubicBezTo>
                    <a:cubicBezTo>
                      <a:pt x="11381" y="17746"/>
                      <a:pt x="11490" y="17777"/>
                      <a:pt x="11529" y="17865"/>
                    </a:cubicBezTo>
                    <a:cubicBezTo>
                      <a:pt x="11655" y="18116"/>
                      <a:pt x="10853" y="18241"/>
                      <a:pt x="11078" y="18417"/>
                    </a:cubicBezTo>
                    <a:cubicBezTo>
                      <a:pt x="11135" y="18457"/>
                      <a:pt x="11203" y="18472"/>
                      <a:pt x="11277" y="18472"/>
                    </a:cubicBezTo>
                    <a:cubicBezTo>
                      <a:pt x="11515" y="18472"/>
                      <a:pt x="11820" y="18315"/>
                      <a:pt x="12066" y="18315"/>
                    </a:cubicBezTo>
                    <a:cubicBezTo>
                      <a:pt x="12079" y="18315"/>
                      <a:pt x="12093" y="18316"/>
                      <a:pt x="12106" y="18317"/>
                    </a:cubicBezTo>
                    <a:cubicBezTo>
                      <a:pt x="12293" y="18348"/>
                      <a:pt x="12705" y="18467"/>
                      <a:pt x="12995" y="18467"/>
                    </a:cubicBezTo>
                    <a:cubicBezTo>
                      <a:pt x="13169" y="18467"/>
                      <a:pt x="13299" y="18423"/>
                      <a:pt x="13309" y="18291"/>
                    </a:cubicBezTo>
                    <a:cubicBezTo>
                      <a:pt x="13329" y="18009"/>
                      <a:pt x="13382" y="17677"/>
                      <a:pt x="13257" y="17677"/>
                    </a:cubicBezTo>
                    <a:cubicBezTo>
                      <a:pt x="13227" y="17677"/>
                      <a:pt x="13187" y="17696"/>
                      <a:pt x="13133" y="17740"/>
                    </a:cubicBezTo>
                    <a:cubicBezTo>
                      <a:pt x="12933" y="17904"/>
                      <a:pt x="12891" y="18121"/>
                      <a:pt x="12807" y="18121"/>
                    </a:cubicBezTo>
                    <a:cubicBezTo>
                      <a:pt x="12775" y="18121"/>
                      <a:pt x="12737" y="18091"/>
                      <a:pt x="12682" y="18016"/>
                    </a:cubicBezTo>
                    <a:cubicBezTo>
                      <a:pt x="12482" y="17740"/>
                      <a:pt x="12231" y="17690"/>
                      <a:pt x="12306" y="17264"/>
                    </a:cubicBezTo>
                    <a:cubicBezTo>
                      <a:pt x="12382" y="16863"/>
                      <a:pt x="12883" y="16437"/>
                      <a:pt x="12757" y="16337"/>
                    </a:cubicBezTo>
                    <a:cubicBezTo>
                      <a:pt x="12607" y="16236"/>
                      <a:pt x="11855" y="16211"/>
                      <a:pt x="11755" y="16061"/>
                    </a:cubicBezTo>
                    <a:cubicBezTo>
                      <a:pt x="11669" y="15954"/>
                      <a:pt x="11949" y="15628"/>
                      <a:pt x="12406" y="15628"/>
                    </a:cubicBezTo>
                    <a:cubicBezTo>
                      <a:pt x="12485" y="15628"/>
                      <a:pt x="12569" y="15638"/>
                      <a:pt x="12657" y="15660"/>
                    </a:cubicBezTo>
                    <a:cubicBezTo>
                      <a:pt x="13206" y="15779"/>
                      <a:pt x="13551" y="16240"/>
                      <a:pt x="13907" y="16240"/>
                    </a:cubicBezTo>
                    <a:cubicBezTo>
                      <a:pt x="13925" y="16240"/>
                      <a:pt x="13943" y="16239"/>
                      <a:pt x="13960" y="16236"/>
                    </a:cubicBezTo>
                    <a:cubicBezTo>
                      <a:pt x="14260" y="16218"/>
                      <a:pt x="14644" y="15905"/>
                      <a:pt x="14818" y="15905"/>
                    </a:cubicBezTo>
                    <a:cubicBezTo>
                      <a:pt x="14878" y="15905"/>
                      <a:pt x="14913" y="15941"/>
                      <a:pt x="14913" y="16036"/>
                    </a:cubicBezTo>
                    <a:cubicBezTo>
                      <a:pt x="14913" y="16412"/>
                      <a:pt x="14211" y="16963"/>
                      <a:pt x="14111" y="17264"/>
                    </a:cubicBezTo>
                    <a:cubicBezTo>
                      <a:pt x="14011" y="17590"/>
                      <a:pt x="14186" y="17765"/>
                      <a:pt x="14662" y="17916"/>
                    </a:cubicBezTo>
                    <a:cubicBezTo>
                      <a:pt x="15077" y="18025"/>
                      <a:pt x="15112" y="18420"/>
                      <a:pt x="15296" y="18420"/>
                    </a:cubicBezTo>
                    <a:cubicBezTo>
                      <a:pt x="15323" y="18420"/>
                      <a:pt x="15354" y="18411"/>
                      <a:pt x="15389" y="18392"/>
                    </a:cubicBezTo>
                    <a:cubicBezTo>
                      <a:pt x="15665" y="18241"/>
                      <a:pt x="15840" y="17214"/>
                      <a:pt x="15539" y="17038"/>
                    </a:cubicBezTo>
                    <a:cubicBezTo>
                      <a:pt x="15494" y="17014"/>
                      <a:pt x="15448" y="17005"/>
                      <a:pt x="15402" y="17005"/>
                    </a:cubicBezTo>
                    <a:cubicBezTo>
                      <a:pt x="15252" y="17005"/>
                      <a:pt x="15111" y="17107"/>
                      <a:pt x="15045" y="17107"/>
                    </a:cubicBezTo>
                    <a:cubicBezTo>
                      <a:pt x="14988" y="17107"/>
                      <a:pt x="14988" y="17029"/>
                      <a:pt x="15088" y="16738"/>
                    </a:cubicBezTo>
                    <a:cubicBezTo>
                      <a:pt x="15314" y="15986"/>
                      <a:pt x="15840" y="15885"/>
                      <a:pt x="15640" y="15234"/>
                    </a:cubicBezTo>
                    <a:cubicBezTo>
                      <a:pt x="15414" y="14582"/>
                      <a:pt x="15013" y="13805"/>
                      <a:pt x="15013" y="13530"/>
                    </a:cubicBezTo>
                    <a:cubicBezTo>
                      <a:pt x="15013" y="13254"/>
                      <a:pt x="15314" y="11800"/>
                      <a:pt x="15314" y="11800"/>
                    </a:cubicBezTo>
                    <a:lnTo>
                      <a:pt x="15314" y="11800"/>
                    </a:lnTo>
                    <a:cubicBezTo>
                      <a:pt x="15314" y="11800"/>
                      <a:pt x="14938" y="12239"/>
                      <a:pt x="14643" y="12239"/>
                    </a:cubicBezTo>
                    <a:cubicBezTo>
                      <a:pt x="14615" y="12239"/>
                      <a:pt x="14588" y="12235"/>
                      <a:pt x="14562" y="12226"/>
                    </a:cubicBezTo>
                    <a:cubicBezTo>
                      <a:pt x="14236" y="12101"/>
                      <a:pt x="14036" y="11900"/>
                      <a:pt x="14211" y="11675"/>
                    </a:cubicBezTo>
                    <a:cubicBezTo>
                      <a:pt x="14387" y="11424"/>
                      <a:pt x="14813" y="10998"/>
                      <a:pt x="14687" y="10973"/>
                    </a:cubicBezTo>
                    <a:cubicBezTo>
                      <a:pt x="14587" y="10923"/>
                      <a:pt x="14462" y="10798"/>
                      <a:pt x="14462" y="10597"/>
                    </a:cubicBezTo>
                    <a:cubicBezTo>
                      <a:pt x="14462" y="10372"/>
                      <a:pt x="14236" y="10146"/>
                      <a:pt x="14136" y="9996"/>
                    </a:cubicBezTo>
                    <a:cubicBezTo>
                      <a:pt x="14045" y="9883"/>
                      <a:pt x="14037" y="9688"/>
                      <a:pt x="13907" y="9688"/>
                    </a:cubicBezTo>
                    <a:cubicBezTo>
                      <a:pt x="13893" y="9688"/>
                      <a:pt x="13877" y="9690"/>
                      <a:pt x="13860" y="9695"/>
                    </a:cubicBezTo>
                    <a:cubicBezTo>
                      <a:pt x="13685" y="9720"/>
                      <a:pt x="13409" y="10171"/>
                      <a:pt x="13309" y="10447"/>
                    </a:cubicBezTo>
                    <a:cubicBezTo>
                      <a:pt x="13209" y="10723"/>
                      <a:pt x="12607" y="10798"/>
                      <a:pt x="12607" y="11048"/>
                    </a:cubicBezTo>
                    <a:cubicBezTo>
                      <a:pt x="12607" y="11274"/>
                      <a:pt x="12682" y="11976"/>
                      <a:pt x="12106" y="12076"/>
                    </a:cubicBezTo>
                    <a:cubicBezTo>
                      <a:pt x="11504" y="12176"/>
                      <a:pt x="11204" y="12076"/>
                      <a:pt x="11078" y="12251"/>
                    </a:cubicBezTo>
                    <a:cubicBezTo>
                      <a:pt x="10980" y="12423"/>
                      <a:pt x="10572" y="13406"/>
                      <a:pt x="10343" y="13406"/>
                    </a:cubicBezTo>
                    <a:cubicBezTo>
                      <a:pt x="10337" y="13406"/>
                      <a:pt x="10332" y="13405"/>
                      <a:pt x="10326" y="13404"/>
                    </a:cubicBezTo>
                    <a:cubicBezTo>
                      <a:pt x="10076" y="13329"/>
                      <a:pt x="10201" y="12903"/>
                      <a:pt x="10326" y="12452"/>
                    </a:cubicBezTo>
                    <a:cubicBezTo>
                      <a:pt x="10427" y="12001"/>
                      <a:pt x="10853" y="12101"/>
                      <a:pt x="10777" y="11675"/>
                    </a:cubicBezTo>
                    <a:cubicBezTo>
                      <a:pt x="10702" y="11224"/>
                      <a:pt x="10477" y="11424"/>
                      <a:pt x="10527" y="10998"/>
                    </a:cubicBezTo>
                    <a:cubicBezTo>
                      <a:pt x="10602" y="10597"/>
                      <a:pt x="10226" y="9996"/>
                      <a:pt x="10326" y="9820"/>
                    </a:cubicBezTo>
                    <a:cubicBezTo>
                      <a:pt x="10402" y="9645"/>
                      <a:pt x="10752" y="9620"/>
                      <a:pt x="10702" y="9344"/>
                    </a:cubicBezTo>
                    <a:cubicBezTo>
                      <a:pt x="10677" y="9068"/>
                      <a:pt x="10777" y="8216"/>
                      <a:pt x="11479" y="8191"/>
                    </a:cubicBezTo>
                    <a:cubicBezTo>
                      <a:pt x="12156" y="8166"/>
                      <a:pt x="13509" y="7915"/>
                      <a:pt x="13785" y="7765"/>
                    </a:cubicBezTo>
                    <a:cubicBezTo>
                      <a:pt x="13915" y="7706"/>
                      <a:pt x="14040" y="7680"/>
                      <a:pt x="14151" y="7680"/>
                    </a:cubicBezTo>
                    <a:cubicBezTo>
                      <a:pt x="14275" y="7680"/>
                      <a:pt x="14382" y="7712"/>
                      <a:pt x="14462" y="7765"/>
                    </a:cubicBezTo>
                    <a:cubicBezTo>
                      <a:pt x="14514" y="7817"/>
                      <a:pt x="14544" y="7843"/>
                      <a:pt x="14586" y="7843"/>
                    </a:cubicBezTo>
                    <a:cubicBezTo>
                      <a:pt x="14644" y="7843"/>
                      <a:pt x="14723" y="7792"/>
                      <a:pt x="14913" y="7690"/>
                    </a:cubicBezTo>
                    <a:cubicBezTo>
                      <a:pt x="15178" y="7513"/>
                      <a:pt x="15990" y="7063"/>
                      <a:pt x="16281" y="7063"/>
                    </a:cubicBezTo>
                    <a:cubicBezTo>
                      <a:pt x="16319" y="7063"/>
                      <a:pt x="16349" y="7071"/>
                      <a:pt x="16366" y="7088"/>
                    </a:cubicBezTo>
                    <a:cubicBezTo>
                      <a:pt x="16492" y="7214"/>
                      <a:pt x="16366" y="8016"/>
                      <a:pt x="16041" y="8342"/>
                    </a:cubicBezTo>
                    <a:cubicBezTo>
                      <a:pt x="15764" y="8619"/>
                      <a:pt x="15572" y="9002"/>
                      <a:pt x="15347" y="9002"/>
                    </a:cubicBezTo>
                    <a:cubicBezTo>
                      <a:pt x="15328" y="9002"/>
                      <a:pt x="15309" y="8999"/>
                      <a:pt x="15289" y="8993"/>
                    </a:cubicBezTo>
                    <a:cubicBezTo>
                      <a:pt x="15104" y="8938"/>
                      <a:pt x="14714" y="8718"/>
                      <a:pt x="14593" y="8718"/>
                    </a:cubicBezTo>
                    <a:cubicBezTo>
                      <a:pt x="14550" y="8718"/>
                      <a:pt x="14541" y="8746"/>
                      <a:pt x="14587" y="8818"/>
                    </a:cubicBezTo>
                    <a:cubicBezTo>
                      <a:pt x="14762" y="9093"/>
                      <a:pt x="15214" y="9194"/>
                      <a:pt x="15214" y="9419"/>
                    </a:cubicBezTo>
                    <a:cubicBezTo>
                      <a:pt x="15214" y="9620"/>
                      <a:pt x="15038" y="10472"/>
                      <a:pt x="15289" y="10622"/>
                    </a:cubicBezTo>
                    <a:cubicBezTo>
                      <a:pt x="15316" y="10638"/>
                      <a:pt x="15340" y="10645"/>
                      <a:pt x="15362" y="10645"/>
                    </a:cubicBezTo>
                    <a:cubicBezTo>
                      <a:pt x="15546" y="10645"/>
                      <a:pt x="15575" y="10141"/>
                      <a:pt x="15665" y="10096"/>
                    </a:cubicBezTo>
                    <a:cubicBezTo>
                      <a:pt x="15666" y="10096"/>
                      <a:pt x="15668" y="10095"/>
                      <a:pt x="15670" y="10095"/>
                    </a:cubicBezTo>
                    <a:cubicBezTo>
                      <a:pt x="15750" y="10095"/>
                      <a:pt x="15709" y="10639"/>
                      <a:pt x="15858" y="10639"/>
                    </a:cubicBezTo>
                    <a:cubicBezTo>
                      <a:pt x="15880" y="10639"/>
                      <a:pt x="15908" y="10627"/>
                      <a:pt x="15940" y="10597"/>
                    </a:cubicBezTo>
                    <a:cubicBezTo>
                      <a:pt x="16191" y="10347"/>
                      <a:pt x="16291" y="9645"/>
                      <a:pt x="16316" y="9369"/>
                    </a:cubicBezTo>
                    <a:cubicBezTo>
                      <a:pt x="16354" y="9160"/>
                      <a:pt x="16262" y="9066"/>
                      <a:pt x="16293" y="9066"/>
                    </a:cubicBezTo>
                    <a:cubicBezTo>
                      <a:pt x="16302" y="9066"/>
                      <a:pt x="16324" y="9075"/>
                      <a:pt x="16366" y="9093"/>
                    </a:cubicBezTo>
                    <a:cubicBezTo>
                      <a:pt x="16542" y="9169"/>
                      <a:pt x="16366" y="9870"/>
                      <a:pt x="16667" y="9870"/>
                    </a:cubicBezTo>
                    <a:cubicBezTo>
                      <a:pt x="16993" y="9870"/>
                      <a:pt x="17670" y="9745"/>
                      <a:pt x="17394" y="9369"/>
                    </a:cubicBezTo>
                    <a:cubicBezTo>
                      <a:pt x="17118" y="8993"/>
                      <a:pt x="16993" y="8367"/>
                      <a:pt x="17093" y="8291"/>
                    </a:cubicBezTo>
                    <a:cubicBezTo>
                      <a:pt x="17194" y="8216"/>
                      <a:pt x="17369" y="8116"/>
                      <a:pt x="17369" y="7915"/>
                    </a:cubicBezTo>
                    <a:cubicBezTo>
                      <a:pt x="17369" y="7715"/>
                      <a:pt x="17720" y="6738"/>
                      <a:pt x="17219" y="6587"/>
                    </a:cubicBezTo>
                    <a:cubicBezTo>
                      <a:pt x="17128" y="6563"/>
                      <a:pt x="17044" y="6555"/>
                      <a:pt x="16970" y="6555"/>
                    </a:cubicBezTo>
                    <a:cubicBezTo>
                      <a:pt x="16797" y="6555"/>
                      <a:pt x="16678" y="6601"/>
                      <a:pt x="16643" y="6601"/>
                    </a:cubicBezTo>
                    <a:cubicBezTo>
                      <a:pt x="16615" y="6601"/>
                      <a:pt x="16643" y="6571"/>
                      <a:pt x="16742" y="6462"/>
                    </a:cubicBezTo>
                    <a:cubicBezTo>
                      <a:pt x="17018" y="6136"/>
                      <a:pt x="17118" y="5735"/>
                      <a:pt x="17118" y="5735"/>
                    </a:cubicBezTo>
                    <a:cubicBezTo>
                      <a:pt x="17118" y="5735"/>
                      <a:pt x="17050" y="5726"/>
                      <a:pt x="16943" y="5726"/>
                    </a:cubicBezTo>
                    <a:cubicBezTo>
                      <a:pt x="16704" y="5726"/>
                      <a:pt x="16276" y="5774"/>
                      <a:pt x="16016" y="6086"/>
                    </a:cubicBezTo>
                    <a:cubicBezTo>
                      <a:pt x="15640" y="6537"/>
                      <a:pt x="15740" y="6662"/>
                      <a:pt x="15640" y="6738"/>
                    </a:cubicBezTo>
                    <a:cubicBezTo>
                      <a:pt x="15555" y="6801"/>
                      <a:pt x="15021" y="7152"/>
                      <a:pt x="14783" y="7152"/>
                    </a:cubicBezTo>
                    <a:cubicBezTo>
                      <a:pt x="14740" y="7152"/>
                      <a:pt x="14707" y="7140"/>
                      <a:pt x="14687" y="7113"/>
                    </a:cubicBezTo>
                    <a:cubicBezTo>
                      <a:pt x="14587" y="6938"/>
                      <a:pt x="15289" y="6562"/>
                      <a:pt x="15364" y="6462"/>
                    </a:cubicBezTo>
                    <a:cubicBezTo>
                      <a:pt x="15412" y="6365"/>
                      <a:pt x="15716" y="5548"/>
                      <a:pt x="15828" y="5465"/>
                    </a:cubicBezTo>
                    <a:lnTo>
                      <a:pt x="15828" y="5465"/>
                    </a:lnTo>
                    <a:cubicBezTo>
                      <a:pt x="15681" y="5540"/>
                      <a:pt x="14655" y="6066"/>
                      <a:pt x="14387" y="6311"/>
                    </a:cubicBezTo>
                    <a:cubicBezTo>
                      <a:pt x="14147" y="6514"/>
                      <a:pt x="13771" y="6636"/>
                      <a:pt x="13620" y="6636"/>
                    </a:cubicBezTo>
                    <a:cubicBezTo>
                      <a:pt x="13565" y="6636"/>
                      <a:pt x="13540" y="6620"/>
                      <a:pt x="13559" y="6587"/>
                    </a:cubicBezTo>
                    <a:cubicBezTo>
                      <a:pt x="13610" y="6487"/>
                      <a:pt x="15364" y="5760"/>
                      <a:pt x="14938" y="5635"/>
                    </a:cubicBezTo>
                    <a:cubicBezTo>
                      <a:pt x="14891" y="5618"/>
                      <a:pt x="14840" y="5611"/>
                      <a:pt x="14787" y="5611"/>
                    </a:cubicBezTo>
                    <a:cubicBezTo>
                      <a:pt x="14444" y="5611"/>
                      <a:pt x="13989" y="5906"/>
                      <a:pt x="13748" y="5906"/>
                    </a:cubicBezTo>
                    <a:cubicBezTo>
                      <a:pt x="13686" y="5906"/>
                      <a:pt x="13637" y="5886"/>
                      <a:pt x="13610" y="5835"/>
                    </a:cubicBezTo>
                    <a:cubicBezTo>
                      <a:pt x="13484" y="5560"/>
                      <a:pt x="13860" y="5735"/>
                      <a:pt x="13735" y="5459"/>
                    </a:cubicBezTo>
                    <a:cubicBezTo>
                      <a:pt x="13686" y="5370"/>
                      <a:pt x="13603" y="5352"/>
                      <a:pt x="13516" y="5352"/>
                    </a:cubicBezTo>
                    <a:cubicBezTo>
                      <a:pt x="13457" y="5352"/>
                      <a:pt x="13396" y="5360"/>
                      <a:pt x="13344" y="5360"/>
                    </a:cubicBezTo>
                    <a:cubicBezTo>
                      <a:pt x="13236" y="5360"/>
                      <a:pt x="13163" y="5325"/>
                      <a:pt x="13209" y="5108"/>
                    </a:cubicBezTo>
                    <a:cubicBezTo>
                      <a:pt x="13309" y="4632"/>
                      <a:pt x="13108" y="4507"/>
                      <a:pt x="13409" y="4482"/>
                    </a:cubicBezTo>
                    <a:cubicBezTo>
                      <a:pt x="13735" y="4457"/>
                      <a:pt x="13760" y="4181"/>
                      <a:pt x="14011" y="3755"/>
                    </a:cubicBezTo>
                    <a:cubicBezTo>
                      <a:pt x="14236" y="3329"/>
                      <a:pt x="14286" y="2226"/>
                      <a:pt x="14562" y="2201"/>
                    </a:cubicBezTo>
                    <a:cubicBezTo>
                      <a:pt x="14838" y="2151"/>
                      <a:pt x="16742" y="1199"/>
                      <a:pt x="16918" y="773"/>
                    </a:cubicBezTo>
                    <a:cubicBezTo>
                      <a:pt x="17066" y="412"/>
                      <a:pt x="17538" y="87"/>
                      <a:pt x="17254" y="87"/>
                    </a:cubicBezTo>
                    <a:cubicBezTo>
                      <a:pt x="17202" y="87"/>
                      <a:pt x="17126" y="98"/>
                      <a:pt x="17018" y="121"/>
                    </a:cubicBezTo>
                    <a:cubicBezTo>
                      <a:pt x="16470" y="219"/>
                      <a:pt x="15968" y="393"/>
                      <a:pt x="15834" y="393"/>
                    </a:cubicBezTo>
                    <a:cubicBezTo>
                      <a:pt x="15796" y="393"/>
                      <a:pt x="15788" y="379"/>
                      <a:pt x="15815" y="347"/>
                    </a:cubicBezTo>
                    <a:cubicBezTo>
                      <a:pt x="15893" y="249"/>
                      <a:pt x="15865" y="0"/>
                      <a:pt x="15578" y="0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6330;p49">
                <a:extLst>
                  <a:ext uri="{FF2B5EF4-FFF2-40B4-BE49-F238E27FC236}">
                    <a16:creationId xmlns:a16="http://schemas.microsoft.com/office/drawing/2014/main" id="{E2484407-22E6-444B-BA07-91C485CEC05B}"/>
                  </a:ext>
                </a:extLst>
              </p:cNvPr>
              <p:cNvSpPr/>
              <p:nvPr/>
            </p:nvSpPr>
            <p:spPr>
              <a:xfrm>
                <a:off x="4210250" y="2395975"/>
                <a:ext cx="48975" cy="44175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767" extrusionOk="0">
                    <a:moveTo>
                      <a:pt x="557" y="1"/>
                    </a:moveTo>
                    <a:cubicBezTo>
                      <a:pt x="552" y="1"/>
                      <a:pt x="548" y="1"/>
                      <a:pt x="544" y="2"/>
                    </a:cubicBezTo>
                    <a:cubicBezTo>
                      <a:pt x="318" y="52"/>
                      <a:pt x="644" y="378"/>
                      <a:pt x="744" y="729"/>
                    </a:cubicBezTo>
                    <a:cubicBezTo>
                      <a:pt x="764" y="801"/>
                      <a:pt x="745" y="829"/>
                      <a:pt x="703" y="829"/>
                    </a:cubicBezTo>
                    <a:cubicBezTo>
                      <a:pt x="563" y="829"/>
                      <a:pt x="168" y="526"/>
                      <a:pt x="46" y="526"/>
                    </a:cubicBezTo>
                    <a:cubicBezTo>
                      <a:pt x="13" y="526"/>
                      <a:pt x="0" y="548"/>
                      <a:pt x="18" y="604"/>
                    </a:cubicBezTo>
                    <a:cubicBezTo>
                      <a:pt x="103" y="903"/>
                      <a:pt x="1500" y="1767"/>
                      <a:pt x="1864" y="1767"/>
                    </a:cubicBezTo>
                    <a:cubicBezTo>
                      <a:pt x="1927" y="1767"/>
                      <a:pt x="1959" y="1741"/>
                      <a:pt x="1947" y="1681"/>
                    </a:cubicBezTo>
                    <a:cubicBezTo>
                      <a:pt x="1874" y="1239"/>
                      <a:pt x="787" y="1"/>
                      <a:pt x="557" y="1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6331;p49">
                <a:extLst>
                  <a:ext uri="{FF2B5EF4-FFF2-40B4-BE49-F238E27FC236}">
                    <a16:creationId xmlns:a16="http://schemas.microsoft.com/office/drawing/2014/main" id="{7B432E9C-0519-4612-85D9-A9BA34A2AFA4}"/>
                  </a:ext>
                </a:extLst>
              </p:cNvPr>
              <p:cNvSpPr/>
              <p:nvPr/>
            </p:nvSpPr>
            <p:spPr>
              <a:xfrm>
                <a:off x="4158675" y="2309450"/>
                <a:ext cx="66975" cy="7957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183" extrusionOk="0">
                    <a:moveTo>
                      <a:pt x="242" y="0"/>
                    </a:moveTo>
                    <a:cubicBezTo>
                      <a:pt x="228" y="0"/>
                      <a:pt x="215" y="2"/>
                      <a:pt x="201" y="5"/>
                    </a:cubicBezTo>
                    <a:cubicBezTo>
                      <a:pt x="0" y="55"/>
                      <a:pt x="452" y="381"/>
                      <a:pt x="627" y="606"/>
                    </a:cubicBezTo>
                    <a:cubicBezTo>
                      <a:pt x="802" y="832"/>
                      <a:pt x="1479" y="2010"/>
                      <a:pt x="1379" y="2436"/>
                    </a:cubicBezTo>
                    <a:cubicBezTo>
                      <a:pt x="1279" y="2837"/>
                      <a:pt x="1905" y="2962"/>
                      <a:pt x="2206" y="3087"/>
                    </a:cubicBezTo>
                    <a:cubicBezTo>
                      <a:pt x="2367" y="3155"/>
                      <a:pt x="2467" y="3182"/>
                      <a:pt x="2524" y="3182"/>
                    </a:cubicBezTo>
                    <a:cubicBezTo>
                      <a:pt x="2678" y="3182"/>
                      <a:pt x="2510" y="2977"/>
                      <a:pt x="2381" y="2812"/>
                    </a:cubicBezTo>
                    <a:cubicBezTo>
                      <a:pt x="2231" y="2611"/>
                      <a:pt x="1429" y="1157"/>
                      <a:pt x="1078" y="731"/>
                    </a:cubicBezTo>
                    <a:cubicBezTo>
                      <a:pt x="725" y="355"/>
                      <a:pt x="460" y="0"/>
                      <a:pt x="242" y="0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6332;p49">
                <a:extLst>
                  <a:ext uri="{FF2B5EF4-FFF2-40B4-BE49-F238E27FC236}">
                    <a16:creationId xmlns:a16="http://schemas.microsoft.com/office/drawing/2014/main" id="{A40C29F5-E404-4F9C-93EB-D8191AA143A5}"/>
                  </a:ext>
                </a:extLst>
              </p:cNvPr>
              <p:cNvSpPr/>
              <p:nvPr/>
            </p:nvSpPr>
            <p:spPr>
              <a:xfrm>
                <a:off x="4554375" y="1831975"/>
                <a:ext cx="150700" cy="224450"/>
              </a:xfrm>
              <a:custGeom>
                <a:avLst/>
                <a:gdLst/>
                <a:ahLst/>
                <a:cxnLst/>
                <a:rect l="l" t="t" r="r" b="b"/>
                <a:pathLst>
                  <a:path w="6028" h="8978" extrusionOk="0">
                    <a:moveTo>
                      <a:pt x="4010" y="1"/>
                    </a:moveTo>
                    <a:cubicBezTo>
                      <a:pt x="3805" y="1"/>
                      <a:pt x="3779" y="276"/>
                      <a:pt x="3396" y="357"/>
                    </a:cubicBezTo>
                    <a:cubicBezTo>
                      <a:pt x="2919" y="457"/>
                      <a:pt x="2443" y="432"/>
                      <a:pt x="1842" y="607"/>
                    </a:cubicBezTo>
                    <a:cubicBezTo>
                      <a:pt x="1240" y="783"/>
                      <a:pt x="914" y="1159"/>
                      <a:pt x="1040" y="1535"/>
                    </a:cubicBezTo>
                    <a:cubicBezTo>
                      <a:pt x="1140" y="1885"/>
                      <a:pt x="1340" y="2487"/>
                      <a:pt x="1040" y="3139"/>
                    </a:cubicBezTo>
                    <a:cubicBezTo>
                      <a:pt x="714" y="3790"/>
                      <a:pt x="1090" y="3890"/>
                      <a:pt x="914" y="4191"/>
                    </a:cubicBezTo>
                    <a:cubicBezTo>
                      <a:pt x="764" y="4517"/>
                      <a:pt x="789" y="4743"/>
                      <a:pt x="463" y="4918"/>
                    </a:cubicBezTo>
                    <a:cubicBezTo>
                      <a:pt x="137" y="5119"/>
                      <a:pt x="37" y="5820"/>
                      <a:pt x="12" y="7550"/>
                    </a:cubicBezTo>
                    <a:cubicBezTo>
                      <a:pt x="1" y="8331"/>
                      <a:pt x="64" y="8546"/>
                      <a:pt x="171" y="8546"/>
                    </a:cubicBezTo>
                    <a:cubicBezTo>
                      <a:pt x="302" y="8546"/>
                      <a:pt x="497" y="8226"/>
                      <a:pt x="701" y="8226"/>
                    </a:cubicBezTo>
                    <a:cubicBezTo>
                      <a:pt x="705" y="8226"/>
                      <a:pt x="710" y="8226"/>
                      <a:pt x="714" y="8226"/>
                    </a:cubicBezTo>
                    <a:cubicBezTo>
                      <a:pt x="1115" y="8251"/>
                      <a:pt x="889" y="8577"/>
                      <a:pt x="864" y="8853"/>
                    </a:cubicBezTo>
                    <a:cubicBezTo>
                      <a:pt x="864" y="8944"/>
                      <a:pt x="891" y="8977"/>
                      <a:pt x="932" y="8977"/>
                    </a:cubicBezTo>
                    <a:cubicBezTo>
                      <a:pt x="1016" y="8977"/>
                      <a:pt x="1156" y="8837"/>
                      <a:pt x="1240" y="8753"/>
                    </a:cubicBezTo>
                    <a:cubicBezTo>
                      <a:pt x="1391" y="8627"/>
                      <a:pt x="2142" y="7374"/>
                      <a:pt x="2418" y="6948"/>
                    </a:cubicBezTo>
                    <a:cubicBezTo>
                      <a:pt x="2543" y="6748"/>
                      <a:pt x="2606" y="6729"/>
                      <a:pt x="2678" y="6729"/>
                    </a:cubicBezTo>
                    <a:cubicBezTo>
                      <a:pt x="2695" y="6729"/>
                      <a:pt x="2712" y="6730"/>
                      <a:pt x="2730" y="6730"/>
                    </a:cubicBezTo>
                    <a:cubicBezTo>
                      <a:pt x="2792" y="6730"/>
                      <a:pt x="2869" y="6719"/>
                      <a:pt x="2995" y="6622"/>
                    </a:cubicBezTo>
                    <a:cubicBezTo>
                      <a:pt x="3320" y="6372"/>
                      <a:pt x="3797" y="5946"/>
                      <a:pt x="3972" y="5570"/>
                    </a:cubicBezTo>
                    <a:cubicBezTo>
                      <a:pt x="4031" y="5451"/>
                      <a:pt x="4165" y="5416"/>
                      <a:pt x="4336" y="5416"/>
                    </a:cubicBezTo>
                    <a:cubicBezTo>
                      <a:pt x="4594" y="5416"/>
                      <a:pt x="4937" y="5496"/>
                      <a:pt x="5240" y="5496"/>
                    </a:cubicBezTo>
                    <a:cubicBezTo>
                      <a:pt x="5332" y="5496"/>
                      <a:pt x="5420" y="5489"/>
                      <a:pt x="5501" y="5469"/>
                    </a:cubicBezTo>
                    <a:cubicBezTo>
                      <a:pt x="6027" y="5344"/>
                      <a:pt x="6027" y="4893"/>
                      <a:pt x="5902" y="4442"/>
                    </a:cubicBezTo>
                    <a:cubicBezTo>
                      <a:pt x="5752" y="3966"/>
                      <a:pt x="5300" y="3815"/>
                      <a:pt x="5351" y="3464"/>
                    </a:cubicBezTo>
                    <a:cubicBezTo>
                      <a:pt x="5368" y="3353"/>
                      <a:pt x="5446" y="3333"/>
                      <a:pt x="5539" y="3333"/>
                    </a:cubicBezTo>
                    <a:cubicBezTo>
                      <a:pt x="5594" y="3333"/>
                      <a:pt x="5655" y="3340"/>
                      <a:pt x="5711" y="3340"/>
                    </a:cubicBezTo>
                    <a:cubicBezTo>
                      <a:pt x="5835" y="3340"/>
                      <a:pt x="5936" y="3303"/>
                      <a:pt x="5902" y="3063"/>
                    </a:cubicBezTo>
                    <a:cubicBezTo>
                      <a:pt x="5827" y="2537"/>
                      <a:pt x="5927" y="2061"/>
                      <a:pt x="5601" y="1760"/>
                    </a:cubicBezTo>
                    <a:cubicBezTo>
                      <a:pt x="5300" y="1434"/>
                      <a:pt x="5476" y="1134"/>
                      <a:pt x="5576" y="883"/>
                    </a:cubicBezTo>
                    <a:cubicBezTo>
                      <a:pt x="5641" y="705"/>
                      <a:pt x="5601" y="569"/>
                      <a:pt x="5470" y="569"/>
                    </a:cubicBezTo>
                    <a:cubicBezTo>
                      <a:pt x="5399" y="569"/>
                      <a:pt x="5299" y="610"/>
                      <a:pt x="5175" y="708"/>
                    </a:cubicBezTo>
                    <a:cubicBezTo>
                      <a:pt x="5112" y="758"/>
                      <a:pt x="5055" y="779"/>
                      <a:pt x="5001" y="779"/>
                    </a:cubicBezTo>
                    <a:cubicBezTo>
                      <a:pt x="4733" y="779"/>
                      <a:pt x="4552" y="244"/>
                      <a:pt x="4198" y="56"/>
                    </a:cubicBezTo>
                    <a:cubicBezTo>
                      <a:pt x="4119" y="17"/>
                      <a:pt x="4059" y="1"/>
                      <a:pt x="4010" y="1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6333;p49">
                <a:extLst>
                  <a:ext uri="{FF2B5EF4-FFF2-40B4-BE49-F238E27FC236}">
                    <a16:creationId xmlns:a16="http://schemas.microsoft.com/office/drawing/2014/main" id="{35F7E551-649D-47AF-9C1A-D9DB83D89DD0}"/>
                  </a:ext>
                </a:extLst>
              </p:cNvPr>
              <p:cNvSpPr/>
              <p:nvPr/>
            </p:nvSpPr>
            <p:spPr>
              <a:xfrm>
                <a:off x="4428725" y="1795525"/>
                <a:ext cx="69625" cy="62950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2518" extrusionOk="0">
                    <a:moveTo>
                      <a:pt x="2683" y="0"/>
                    </a:moveTo>
                    <a:cubicBezTo>
                      <a:pt x="2516" y="0"/>
                      <a:pt x="2131" y="311"/>
                      <a:pt x="2131" y="311"/>
                    </a:cubicBezTo>
                    <a:cubicBezTo>
                      <a:pt x="2131" y="311"/>
                      <a:pt x="1705" y="461"/>
                      <a:pt x="1479" y="862"/>
                    </a:cubicBezTo>
                    <a:cubicBezTo>
                      <a:pt x="1396" y="1019"/>
                      <a:pt x="1343" y="1064"/>
                      <a:pt x="1279" y="1064"/>
                    </a:cubicBezTo>
                    <a:cubicBezTo>
                      <a:pt x="1194" y="1064"/>
                      <a:pt x="1088" y="987"/>
                      <a:pt x="865" y="987"/>
                    </a:cubicBezTo>
                    <a:cubicBezTo>
                      <a:pt x="797" y="987"/>
                      <a:pt x="719" y="994"/>
                      <a:pt x="627" y="1013"/>
                    </a:cubicBezTo>
                    <a:cubicBezTo>
                      <a:pt x="1" y="1113"/>
                      <a:pt x="452" y="1564"/>
                      <a:pt x="351" y="1990"/>
                    </a:cubicBezTo>
                    <a:cubicBezTo>
                      <a:pt x="280" y="2292"/>
                      <a:pt x="536" y="2518"/>
                      <a:pt x="762" y="2518"/>
                    </a:cubicBezTo>
                    <a:cubicBezTo>
                      <a:pt x="856" y="2518"/>
                      <a:pt x="944" y="2479"/>
                      <a:pt x="1003" y="2391"/>
                    </a:cubicBezTo>
                    <a:cubicBezTo>
                      <a:pt x="1254" y="2015"/>
                      <a:pt x="2532" y="762"/>
                      <a:pt x="2732" y="211"/>
                    </a:cubicBezTo>
                    <a:cubicBezTo>
                      <a:pt x="2784" y="55"/>
                      <a:pt x="2753" y="0"/>
                      <a:pt x="2683" y="0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6334;p49">
                <a:extLst>
                  <a:ext uri="{FF2B5EF4-FFF2-40B4-BE49-F238E27FC236}">
                    <a16:creationId xmlns:a16="http://schemas.microsoft.com/office/drawing/2014/main" id="{72B9EC40-4E50-41D5-917A-3978BBA3250A}"/>
                  </a:ext>
                </a:extLst>
              </p:cNvPr>
              <p:cNvSpPr/>
              <p:nvPr/>
            </p:nvSpPr>
            <p:spPr>
              <a:xfrm>
                <a:off x="4526475" y="1814025"/>
                <a:ext cx="94625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1587" extrusionOk="0">
                    <a:moveTo>
                      <a:pt x="3148" y="0"/>
                    </a:moveTo>
                    <a:cubicBezTo>
                      <a:pt x="2617" y="0"/>
                      <a:pt x="1609" y="797"/>
                      <a:pt x="852" y="1050"/>
                    </a:cubicBezTo>
                    <a:cubicBezTo>
                      <a:pt x="0" y="1300"/>
                      <a:pt x="552" y="1526"/>
                      <a:pt x="852" y="1576"/>
                    </a:cubicBezTo>
                    <a:cubicBezTo>
                      <a:pt x="899" y="1583"/>
                      <a:pt x="950" y="1587"/>
                      <a:pt x="1004" y="1587"/>
                    </a:cubicBezTo>
                    <a:cubicBezTo>
                      <a:pt x="1849" y="1587"/>
                      <a:pt x="3509" y="724"/>
                      <a:pt x="3509" y="724"/>
                    </a:cubicBezTo>
                    <a:cubicBezTo>
                      <a:pt x="3509" y="724"/>
                      <a:pt x="3785" y="222"/>
                      <a:pt x="3284" y="22"/>
                    </a:cubicBezTo>
                    <a:cubicBezTo>
                      <a:pt x="3243" y="7"/>
                      <a:pt x="3198" y="0"/>
                      <a:pt x="3148" y="0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6335;p49">
                <a:extLst>
                  <a:ext uri="{FF2B5EF4-FFF2-40B4-BE49-F238E27FC236}">
                    <a16:creationId xmlns:a16="http://schemas.microsoft.com/office/drawing/2014/main" id="{CC93C256-1208-4138-80D9-6DA1BC29FC5F}"/>
                  </a:ext>
                </a:extLst>
              </p:cNvPr>
              <p:cNvSpPr/>
              <p:nvPr/>
            </p:nvSpPr>
            <p:spPr>
              <a:xfrm>
                <a:off x="4694725" y="1985700"/>
                <a:ext cx="51700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437" extrusionOk="0">
                    <a:moveTo>
                      <a:pt x="1268" y="0"/>
                    </a:moveTo>
                    <a:cubicBezTo>
                      <a:pt x="984" y="0"/>
                      <a:pt x="730" y="211"/>
                      <a:pt x="470" y="211"/>
                    </a:cubicBezTo>
                    <a:cubicBezTo>
                      <a:pt x="435" y="211"/>
                      <a:pt x="399" y="207"/>
                      <a:pt x="363" y="198"/>
                    </a:cubicBezTo>
                    <a:cubicBezTo>
                      <a:pt x="348" y="193"/>
                      <a:pt x="334" y="191"/>
                      <a:pt x="320" y="191"/>
                    </a:cubicBezTo>
                    <a:cubicBezTo>
                      <a:pt x="0" y="191"/>
                      <a:pt x="232" y="1437"/>
                      <a:pt x="952" y="1437"/>
                    </a:cubicBezTo>
                    <a:cubicBezTo>
                      <a:pt x="1041" y="1437"/>
                      <a:pt x="1137" y="1418"/>
                      <a:pt x="1240" y="1376"/>
                    </a:cubicBezTo>
                    <a:cubicBezTo>
                      <a:pt x="1867" y="1125"/>
                      <a:pt x="2067" y="498"/>
                      <a:pt x="1616" y="122"/>
                    </a:cubicBezTo>
                    <a:cubicBezTo>
                      <a:pt x="1494" y="33"/>
                      <a:pt x="1379" y="0"/>
                      <a:pt x="1268" y="0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6336;p49">
                <a:extLst>
                  <a:ext uri="{FF2B5EF4-FFF2-40B4-BE49-F238E27FC236}">
                    <a16:creationId xmlns:a16="http://schemas.microsoft.com/office/drawing/2014/main" id="{53A2B313-AD67-4BCA-B907-4D817E985E0D}"/>
                  </a:ext>
                </a:extLst>
              </p:cNvPr>
              <p:cNvSpPr/>
              <p:nvPr/>
            </p:nvSpPr>
            <p:spPr>
              <a:xfrm>
                <a:off x="4750775" y="1828625"/>
                <a:ext cx="35425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499" extrusionOk="0">
                    <a:moveTo>
                      <a:pt x="184" y="0"/>
                    </a:moveTo>
                    <a:cubicBezTo>
                      <a:pt x="4" y="0"/>
                      <a:pt x="133" y="559"/>
                      <a:pt x="76" y="691"/>
                    </a:cubicBezTo>
                    <a:cubicBezTo>
                      <a:pt x="1" y="867"/>
                      <a:pt x="352" y="1117"/>
                      <a:pt x="1304" y="1493"/>
                    </a:cubicBezTo>
                    <a:cubicBezTo>
                      <a:pt x="1311" y="1497"/>
                      <a:pt x="1317" y="1498"/>
                      <a:pt x="1322" y="1498"/>
                    </a:cubicBezTo>
                    <a:cubicBezTo>
                      <a:pt x="1417" y="1498"/>
                      <a:pt x="1026" y="788"/>
                      <a:pt x="477" y="215"/>
                    </a:cubicBezTo>
                    <a:cubicBezTo>
                      <a:pt x="335" y="60"/>
                      <a:pt x="243" y="0"/>
                      <a:pt x="184" y="0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6337;p49">
                <a:extLst>
                  <a:ext uri="{FF2B5EF4-FFF2-40B4-BE49-F238E27FC236}">
                    <a16:creationId xmlns:a16="http://schemas.microsoft.com/office/drawing/2014/main" id="{411E7565-A516-4B61-8EC8-4AD77F5D0347}"/>
                  </a:ext>
                </a:extLst>
              </p:cNvPr>
              <p:cNvSpPr/>
              <p:nvPr/>
            </p:nvSpPr>
            <p:spPr>
              <a:xfrm>
                <a:off x="4490125" y="1653125"/>
                <a:ext cx="778225" cy="1085675"/>
              </a:xfrm>
              <a:custGeom>
                <a:avLst/>
                <a:gdLst/>
                <a:ahLst/>
                <a:cxnLst/>
                <a:rect l="l" t="t" r="r" b="b"/>
                <a:pathLst>
                  <a:path w="31129" h="43427" extrusionOk="0">
                    <a:moveTo>
                      <a:pt x="24530" y="13022"/>
                    </a:moveTo>
                    <a:cubicBezTo>
                      <a:pt x="24545" y="13022"/>
                      <a:pt x="24564" y="13031"/>
                      <a:pt x="24587" y="13050"/>
                    </a:cubicBezTo>
                    <a:cubicBezTo>
                      <a:pt x="24863" y="13250"/>
                      <a:pt x="25089" y="14027"/>
                      <a:pt x="25164" y="14027"/>
                    </a:cubicBezTo>
                    <a:cubicBezTo>
                      <a:pt x="25228" y="14027"/>
                      <a:pt x="25624" y="14248"/>
                      <a:pt x="25704" y="14248"/>
                    </a:cubicBezTo>
                    <a:cubicBezTo>
                      <a:pt x="25718" y="14248"/>
                      <a:pt x="25722" y="14242"/>
                      <a:pt x="25715" y="14227"/>
                    </a:cubicBezTo>
                    <a:cubicBezTo>
                      <a:pt x="25698" y="14143"/>
                      <a:pt x="25862" y="14014"/>
                      <a:pt x="26010" y="14014"/>
                    </a:cubicBezTo>
                    <a:cubicBezTo>
                      <a:pt x="26082" y="14014"/>
                      <a:pt x="26150" y="14045"/>
                      <a:pt x="26191" y="14127"/>
                    </a:cubicBezTo>
                    <a:cubicBezTo>
                      <a:pt x="26292" y="14403"/>
                      <a:pt x="26241" y="14603"/>
                      <a:pt x="26342" y="14754"/>
                    </a:cubicBezTo>
                    <a:cubicBezTo>
                      <a:pt x="26442" y="14904"/>
                      <a:pt x="26993" y="15330"/>
                      <a:pt x="27144" y="15506"/>
                    </a:cubicBezTo>
                    <a:cubicBezTo>
                      <a:pt x="27294" y="15681"/>
                      <a:pt x="27319" y="16258"/>
                      <a:pt x="26968" y="16258"/>
                    </a:cubicBezTo>
                    <a:cubicBezTo>
                      <a:pt x="26542" y="16258"/>
                      <a:pt x="26517" y="15506"/>
                      <a:pt x="25966" y="15380"/>
                    </a:cubicBezTo>
                    <a:cubicBezTo>
                      <a:pt x="25414" y="15255"/>
                      <a:pt x="24888" y="15230"/>
                      <a:pt x="24738" y="14503"/>
                    </a:cubicBezTo>
                    <a:cubicBezTo>
                      <a:pt x="24624" y="13845"/>
                      <a:pt x="24387" y="13022"/>
                      <a:pt x="24530" y="13022"/>
                    </a:cubicBezTo>
                    <a:close/>
                    <a:moveTo>
                      <a:pt x="23622" y="15509"/>
                    </a:moveTo>
                    <a:cubicBezTo>
                      <a:pt x="23636" y="15509"/>
                      <a:pt x="23664" y="15539"/>
                      <a:pt x="23710" y="15606"/>
                    </a:cubicBezTo>
                    <a:cubicBezTo>
                      <a:pt x="23911" y="15907"/>
                      <a:pt x="23660" y="16358"/>
                      <a:pt x="24312" y="16358"/>
                    </a:cubicBezTo>
                    <a:cubicBezTo>
                      <a:pt x="24622" y="16358"/>
                      <a:pt x="24870" y="16301"/>
                      <a:pt x="25052" y="16301"/>
                    </a:cubicBezTo>
                    <a:cubicBezTo>
                      <a:pt x="25253" y="16301"/>
                      <a:pt x="25375" y="16370"/>
                      <a:pt x="25414" y="16659"/>
                    </a:cubicBezTo>
                    <a:cubicBezTo>
                      <a:pt x="25515" y="17210"/>
                      <a:pt x="25414" y="17811"/>
                      <a:pt x="24863" y="17962"/>
                    </a:cubicBezTo>
                    <a:cubicBezTo>
                      <a:pt x="24287" y="18112"/>
                      <a:pt x="24713" y="18939"/>
                      <a:pt x="24512" y="19065"/>
                    </a:cubicBezTo>
                    <a:cubicBezTo>
                      <a:pt x="24365" y="19150"/>
                      <a:pt x="24135" y="19272"/>
                      <a:pt x="23920" y="19272"/>
                    </a:cubicBezTo>
                    <a:cubicBezTo>
                      <a:pt x="23695" y="19272"/>
                      <a:pt x="23486" y="19138"/>
                      <a:pt x="23409" y="18689"/>
                    </a:cubicBezTo>
                    <a:cubicBezTo>
                      <a:pt x="23297" y="17900"/>
                      <a:pt x="22698" y="16686"/>
                      <a:pt x="22961" y="16686"/>
                    </a:cubicBezTo>
                    <a:cubicBezTo>
                      <a:pt x="22990" y="16686"/>
                      <a:pt x="23030" y="16701"/>
                      <a:pt x="23083" y="16734"/>
                    </a:cubicBezTo>
                    <a:cubicBezTo>
                      <a:pt x="23473" y="16993"/>
                      <a:pt x="23492" y="17418"/>
                      <a:pt x="23577" y="17418"/>
                    </a:cubicBezTo>
                    <a:cubicBezTo>
                      <a:pt x="23607" y="17418"/>
                      <a:pt x="23645" y="17365"/>
                      <a:pt x="23710" y="17235"/>
                    </a:cubicBezTo>
                    <a:cubicBezTo>
                      <a:pt x="23936" y="16734"/>
                      <a:pt x="24312" y="16533"/>
                      <a:pt x="24036" y="16508"/>
                    </a:cubicBezTo>
                    <a:cubicBezTo>
                      <a:pt x="24030" y="16508"/>
                      <a:pt x="24024" y="16507"/>
                      <a:pt x="24018" y="16507"/>
                    </a:cubicBezTo>
                    <a:cubicBezTo>
                      <a:pt x="23871" y="16507"/>
                      <a:pt x="23788" y="16686"/>
                      <a:pt x="23746" y="16686"/>
                    </a:cubicBezTo>
                    <a:cubicBezTo>
                      <a:pt x="23720" y="16686"/>
                      <a:pt x="23710" y="16620"/>
                      <a:pt x="23710" y="16408"/>
                    </a:cubicBezTo>
                    <a:cubicBezTo>
                      <a:pt x="23710" y="15950"/>
                      <a:pt x="23568" y="15509"/>
                      <a:pt x="23622" y="15509"/>
                    </a:cubicBezTo>
                    <a:close/>
                    <a:moveTo>
                      <a:pt x="7132" y="1"/>
                    </a:moveTo>
                    <a:cubicBezTo>
                      <a:pt x="4417" y="1"/>
                      <a:pt x="3635" y="1095"/>
                      <a:pt x="3635" y="1095"/>
                    </a:cubicBezTo>
                    <a:cubicBezTo>
                      <a:pt x="3484" y="1320"/>
                      <a:pt x="2106" y="1696"/>
                      <a:pt x="2006" y="1997"/>
                    </a:cubicBezTo>
                    <a:cubicBezTo>
                      <a:pt x="1905" y="2273"/>
                      <a:pt x="1805" y="2222"/>
                      <a:pt x="1379" y="2273"/>
                    </a:cubicBezTo>
                    <a:cubicBezTo>
                      <a:pt x="978" y="2323"/>
                      <a:pt x="1" y="2473"/>
                      <a:pt x="778" y="2548"/>
                    </a:cubicBezTo>
                    <a:cubicBezTo>
                      <a:pt x="808" y="2550"/>
                      <a:pt x="842" y="2551"/>
                      <a:pt x="877" y="2551"/>
                    </a:cubicBezTo>
                    <a:cubicBezTo>
                      <a:pt x="1768" y="2551"/>
                      <a:pt x="4104" y="1968"/>
                      <a:pt x="5189" y="1871"/>
                    </a:cubicBezTo>
                    <a:cubicBezTo>
                      <a:pt x="5426" y="1845"/>
                      <a:pt x="5635" y="1834"/>
                      <a:pt x="5824" y="1834"/>
                    </a:cubicBezTo>
                    <a:cubicBezTo>
                      <a:pt x="6537" y="1834"/>
                      <a:pt x="6970" y="1988"/>
                      <a:pt x="7545" y="2047"/>
                    </a:cubicBezTo>
                    <a:cubicBezTo>
                      <a:pt x="8271" y="2122"/>
                      <a:pt x="10051" y="2147"/>
                      <a:pt x="10051" y="2147"/>
                    </a:cubicBezTo>
                    <a:cubicBezTo>
                      <a:pt x="10051" y="2147"/>
                      <a:pt x="9804" y="2730"/>
                      <a:pt x="10371" y="2730"/>
                    </a:cubicBezTo>
                    <a:cubicBezTo>
                      <a:pt x="10403" y="2730"/>
                      <a:pt x="10439" y="2728"/>
                      <a:pt x="10477" y="2724"/>
                    </a:cubicBezTo>
                    <a:cubicBezTo>
                      <a:pt x="10548" y="2719"/>
                      <a:pt x="10613" y="2716"/>
                      <a:pt x="10674" y="2716"/>
                    </a:cubicBezTo>
                    <a:cubicBezTo>
                      <a:pt x="11238" y="2716"/>
                      <a:pt x="11401" y="2911"/>
                      <a:pt x="11605" y="3024"/>
                    </a:cubicBezTo>
                    <a:cubicBezTo>
                      <a:pt x="11855" y="3150"/>
                      <a:pt x="11304" y="3275"/>
                      <a:pt x="11404" y="3400"/>
                    </a:cubicBezTo>
                    <a:cubicBezTo>
                      <a:pt x="11504" y="3526"/>
                      <a:pt x="12181" y="3551"/>
                      <a:pt x="13259" y="4252"/>
                    </a:cubicBezTo>
                    <a:cubicBezTo>
                      <a:pt x="13876" y="4664"/>
                      <a:pt x="14287" y="4731"/>
                      <a:pt x="14586" y="4731"/>
                    </a:cubicBezTo>
                    <a:cubicBezTo>
                      <a:pt x="14730" y="4731"/>
                      <a:pt x="14849" y="4715"/>
                      <a:pt x="14952" y="4715"/>
                    </a:cubicBezTo>
                    <a:cubicBezTo>
                      <a:pt x="15000" y="4715"/>
                      <a:pt x="15045" y="4719"/>
                      <a:pt x="15088" y="4729"/>
                    </a:cubicBezTo>
                    <a:cubicBezTo>
                      <a:pt x="15439" y="4804"/>
                      <a:pt x="14036" y="4804"/>
                      <a:pt x="14637" y="5280"/>
                    </a:cubicBezTo>
                    <a:cubicBezTo>
                      <a:pt x="15214" y="5731"/>
                      <a:pt x="16617" y="6057"/>
                      <a:pt x="16642" y="6433"/>
                    </a:cubicBezTo>
                    <a:cubicBezTo>
                      <a:pt x="16667" y="6834"/>
                      <a:pt x="16467" y="7460"/>
                      <a:pt x="16718" y="7761"/>
                    </a:cubicBezTo>
                    <a:cubicBezTo>
                      <a:pt x="16943" y="8087"/>
                      <a:pt x="17119" y="8513"/>
                      <a:pt x="17419" y="9090"/>
                    </a:cubicBezTo>
                    <a:cubicBezTo>
                      <a:pt x="17679" y="9633"/>
                      <a:pt x="18652" y="10199"/>
                      <a:pt x="18006" y="10199"/>
                    </a:cubicBezTo>
                    <a:cubicBezTo>
                      <a:pt x="17967" y="10199"/>
                      <a:pt x="17922" y="10197"/>
                      <a:pt x="17870" y="10192"/>
                    </a:cubicBezTo>
                    <a:cubicBezTo>
                      <a:pt x="16993" y="10117"/>
                      <a:pt x="16417" y="10067"/>
                      <a:pt x="16793" y="9867"/>
                    </a:cubicBezTo>
                    <a:cubicBezTo>
                      <a:pt x="17117" y="9704"/>
                      <a:pt x="17334" y="9179"/>
                      <a:pt x="16950" y="9179"/>
                    </a:cubicBezTo>
                    <a:cubicBezTo>
                      <a:pt x="16919" y="9179"/>
                      <a:pt x="16883" y="9182"/>
                      <a:pt x="16843" y="9190"/>
                    </a:cubicBezTo>
                    <a:cubicBezTo>
                      <a:pt x="16317" y="9290"/>
                      <a:pt x="14512" y="9315"/>
                      <a:pt x="14312" y="9516"/>
                    </a:cubicBezTo>
                    <a:cubicBezTo>
                      <a:pt x="14111" y="9691"/>
                      <a:pt x="14412" y="10142"/>
                      <a:pt x="14612" y="10994"/>
                    </a:cubicBezTo>
                    <a:cubicBezTo>
                      <a:pt x="14788" y="11846"/>
                      <a:pt x="14738" y="12122"/>
                      <a:pt x="14637" y="13125"/>
                    </a:cubicBezTo>
                    <a:cubicBezTo>
                      <a:pt x="14512" y="14127"/>
                      <a:pt x="14562" y="14077"/>
                      <a:pt x="14813" y="14754"/>
                    </a:cubicBezTo>
                    <a:cubicBezTo>
                      <a:pt x="15016" y="15281"/>
                      <a:pt x="15415" y="15644"/>
                      <a:pt x="15614" y="15644"/>
                    </a:cubicBezTo>
                    <a:cubicBezTo>
                      <a:pt x="15660" y="15644"/>
                      <a:pt x="15696" y="15624"/>
                      <a:pt x="15715" y="15581"/>
                    </a:cubicBezTo>
                    <a:cubicBezTo>
                      <a:pt x="15802" y="15364"/>
                      <a:pt x="15627" y="14700"/>
                      <a:pt x="15932" y="14700"/>
                    </a:cubicBezTo>
                    <a:cubicBezTo>
                      <a:pt x="15980" y="14700"/>
                      <a:pt x="16041" y="14716"/>
                      <a:pt x="16116" y="14754"/>
                    </a:cubicBezTo>
                    <a:cubicBezTo>
                      <a:pt x="16667" y="15029"/>
                      <a:pt x="17018" y="15681"/>
                      <a:pt x="17194" y="15831"/>
                    </a:cubicBezTo>
                    <a:cubicBezTo>
                      <a:pt x="17308" y="15917"/>
                      <a:pt x="17455" y="15995"/>
                      <a:pt x="17574" y="15995"/>
                    </a:cubicBezTo>
                    <a:cubicBezTo>
                      <a:pt x="17664" y="15995"/>
                      <a:pt x="17738" y="15950"/>
                      <a:pt x="17770" y="15831"/>
                    </a:cubicBezTo>
                    <a:cubicBezTo>
                      <a:pt x="17845" y="15556"/>
                      <a:pt x="17269" y="14453"/>
                      <a:pt x="17344" y="14253"/>
                    </a:cubicBezTo>
                    <a:cubicBezTo>
                      <a:pt x="17419" y="14027"/>
                      <a:pt x="17043" y="13726"/>
                      <a:pt x="17043" y="13726"/>
                    </a:cubicBezTo>
                    <a:cubicBezTo>
                      <a:pt x="17043" y="13726"/>
                      <a:pt x="16542" y="13375"/>
                      <a:pt x="16442" y="12949"/>
                    </a:cubicBezTo>
                    <a:cubicBezTo>
                      <a:pt x="16342" y="12498"/>
                      <a:pt x="16417" y="12573"/>
                      <a:pt x="16216" y="12147"/>
                    </a:cubicBezTo>
                    <a:cubicBezTo>
                      <a:pt x="16016" y="11696"/>
                      <a:pt x="15765" y="11195"/>
                      <a:pt x="15991" y="11195"/>
                    </a:cubicBezTo>
                    <a:cubicBezTo>
                      <a:pt x="16191" y="11195"/>
                      <a:pt x="16317" y="11320"/>
                      <a:pt x="16492" y="11947"/>
                    </a:cubicBezTo>
                    <a:cubicBezTo>
                      <a:pt x="16692" y="12573"/>
                      <a:pt x="16843" y="12674"/>
                      <a:pt x="16968" y="12824"/>
                    </a:cubicBezTo>
                    <a:cubicBezTo>
                      <a:pt x="17081" y="12937"/>
                      <a:pt x="17521" y="13132"/>
                      <a:pt x="17790" y="13132"/>
                    </a:cubicBezTo>
                    <a:cubicBezTo>
                      <a:pt x="17819" y="13132"/>
                      <a:pt x="17846" y="13130"/>
                      <a:pt x="17870" y="13125"/>
                    </a:cubicBezTo>
                    <a:cubicBezTo>
                      <a:pt x="18127" y="13078"/>
                      <a:pt x="18123" y="12488"/>
                      <a:pt x="18405" y="12488"/>
                    </a:cubicBezTo>
                    <a:cubicBezTo>
                      <a:pt x="18425" y="12488"/>
                      <a:pt x="18448" y="12491"/>
                      <a:pt x="18472" y="12498"/>
                    </a:cubicBezTo>
                    <a:cubicBezTo>
                      <a:pt x="18848" y="12598"/>
                      <a:pt x="18021" y="12974"/>
                      <a:pt x="18196" y="13300"/>
                    </a:cubicBezTo>
                    <a:cubicBezTo>
                      <a:pt x="18372" y="13651"/>
                      <a:pt x="19124" y="14002"/>
                      <a:pt x="19099" y="14177"/>
                    </a:cubicBezTo>
                    <a:cubicBezTo>
                      <a:pt x="19094" y="14203"/>
                      <a:pt x="19072" y="14212"/>
                      <a:pt x="19039" y="14212"/>
                    </a:cubicBezTo>
                    <a:cubicBezTo>
                      <a:pt x="18928" y="14212"/>
                      <a:pt x="18689" y="14103"/>
                      <a:pt x="18558" y="14103"/>
                    </a:cubicBezTo>
                    <a:cubicBezTo>
                      <a:pt x="18496" y="14103"/>
                      <a:pt x="18458" y="14128"/>
                      <a:pt x="18472" y="14202"/>
                    </a:cubicBezTo>
                    <a:cubicBezTo>
                      <a:pt x="18522" y="14453"/>
                      <a:pt x="18973" y="14979"/>
                      <a:pt x="19099" y="15155"/>
                    </a:cubicBezTo>
                    <a:cubicBezTo>
                      <a:pt x="19214" y="15317"/>
                      <a:pt x="19180" y="15843"/>
                      <a:pt x="18977" y="15843"/>
                    </a:cubicBezTo>
                    <a:cubicBezTo>
                      <a:pt x="18960" y="15843"/>
                      <a:pt x="18942" y="15839"/>
                      <a:pt x="18923" y="15831"/>
                    </a:cubicBezTo>
                    <a:cubicBezTo>
                      <a:pt x="18732" y="15762"/>
                      <a:pt x="18673" y="15462"/>
                      <a:pt x="18596" y="15462"/>
                    </a:cubicBezTo>
                    <a:cubicBezTo>
                      <a:pt x="18563" y="15462"/>
                      <a:pt x="18526" y="15520"/>
                      <a:pt x="18472" y="15681"/>
                    </a:cubicBezTo>
                    <a:cubicBezTo>
                      <a:pt x="18297" y="16182"/>
                      <a:pt x="18397" y="16408"/>
                      <a:pt x="18121" y="16533"/>
                    </a:cubicBezTo>
                    <a:cubicBezTo>
                      <a:pt x="17971" y="16596"/>
                      <a:pt x="17958" y="16596"/>
                      <a:pt x="17952" y="16596"/>
                    </a:cubicBezTo>
                    <a:cubicBezTo>
                      <a:pt x="17946" y="16596"/>
                      <a:pt x="17946" y="16596"/>
                      <a:pt x="17820" y="16659"/>
                    </a:cubicBezTo>
                    <a:cubicBezTo>
                      <a:pt x="17687" y="16733"/>
                      <a:pt x="17500" y="16825"/>
                      <a:pt x="17334" y="16825"/>
                    </a:cubicBezTo>
                    <a:cubicBezTo>
                      <a:pt x="17220" y="16825"/>
                      <a:pt x="17115" y="16781"/>
                      <a:pt x="17043" y="16659"/>
                    </a:cubicBezTo>
                    <a:cubicBezTo>
                      <a:pt x="16868" y="16383"/>
                      <a:pt x="17043" y="16258"/>
                      <a:pt x="16818" y="15982"/>
                    </a:cubicBezTo>
                    <a:cubicBezTo>
                      <a:pt x="16629" y="15794"/>
                      <a:pt x="16455" y="15492"/>
                      <a:pt x="16370" y="15492"/>
                    </a:cubicBezTo>
                    <a:cubicBezTo>
                      <a:pt x="16341" y="15492"/>
                      <a:pt x="16323" y="15525"/>
                      <a:pt x="16317" y="15606"/>
                    </a:cubicBezTo>
                    <a:cubicBezTo>
                      <a:pt x="16291" y="15907"/>
                      <a:pt x="16291" y="16032"/>
                      <a:pt x="16517" y="16358"/>
                    </a:cubicBezTo>
                    <a:cubicBezTo>
                      <a:pt x="16768" y="16659"/>
                      <a:pt x="17043" y="16834"/>
                      <a:pt x="16993" y="17110"/>
                    </a:cubicBezTo>
                    <a:cubicBezTo>
                      <a:pt x="16943" y="17360"/>
                      <a:pt x="16442" y="17385"/>
                      <a:pt x="16367" y="17962"/>
                    </a:cubicBezTo>
                    <a:cubicBezTo>
                      <a:pt x="16291" y="18538"/>
                      <a:pt x="16467" y="18513"/>
                      <a:pt x="16266" y="18789"/>
                    </a:cubicBezTo>
                    <a:cubicBezTo>
                      <a:pt x="16066" y="19090"/>
                      <a:pt x="16066" y="19090"/>
                      <a:pt x="16066" y="19340"/>
                    </a:cubicBezTo>
                    <a:cubicBezTo>
                      <a:pt x="16066" y="19591"/>
                      <a:pt x="15916" y="19892"/>
                      <a:pt x="15765" y="20017"/>
                    </a:cubicBezTo>
                    <a:cubicBezTo>
                      <a:pt x="15751" y="20029"/>
                      <a:pt x="15733" y="20033"/>
                      <a:pt x="15714" y="20033"/>
                    </a:cubicBezTo>
                    <a:cubicBezTo>
                      <a:pt x="15616" y="20033"/>
                      <a:pt x="15470" y="19903"/>
                      <a:pt x="15408" y="19903"/>
                    </a:cubicBezTo>
                    <a:cubicBezTo>
                      <a:pt x="15379" y="19903"/>
                      <a:pt x="15368" y="19932"/>
                      <a:pt x="15389" y="20017"/>
                    </a:cubicBezTo>
                    <a:cubicBezTo>
                      <a:pt x="15464" y="20293"/>
                      <a:pt x="15690" y="20418"/>
                      <a:pt x="15439" y="20493"/>
                    </a:cubicBezTo>
                    <a:cubicBezTo>
                      <a:pt x="15164" y="20568"/>
                      <a:pt x="14562" y="20568"/>
                      <a:pt x="14713" y="20719"/>
                    </a:cubicBezTo>
                    <a:cubicBezTo>
                      <a:pt x="14863" y="20869"/>
                      <a:pt x="15264" y="20994"/>
                      <a:pt x="15464" y="20994"/>
                    </a:cubicBezTo>
                    <a:cubicBezTo>
                      <a:pt x="15665" y="20994"/>
                      <a:pt x="15941" y="21395"/>
                      <a:pt x="16091" y="21621"/>
                    </a:cubicBezTo>
                    <a:cubicBezTo>
                      <a:pt x="16241" y="21872"/>
                      <a:pt x="16342" y="22373"/>
                      <a:pt x="16291" y="22573"/>
                    </a:cubicBezTo>
                    <a:cubicBezTo>
                      <a:pt x="16241" y="22749"/>
                      <a:pt x="15088" y="23050"/>
                      <a:pt x="14738" y="23175"/>
                    </a:cubicBezTo>
                    <a:cubicBezTo>
                      <a:pt x="14362" y="23275"/>
                      <a:pt x="14161" y="23275"/>
                      <a:pt x="14136" y="23451"/>
                    </a:cubicBezTo>
                    <a:cubicBezTo>
                      <a:pt x="14111" y="23626"/>
                      <a:pt x="14186" y="24052"/>
                      <a:pt x="14387" y="24478"/>
                    </a:cubicBezTo>
                    <a:cubicBezTo>
                      <a:pt x="14612" y="24879"/>
                      <a:pt x="14236" y="25130"/>
                      <a:pt x="14362" y="25380"/>
                    </a:cubicBezTo>
                    <a:cubicBezTo>
                      <a:pt x="14487" y="25631"/>
                      <a:pt x="14788" y="25882"/>
                      <a:pt x="14687" y="26107"/>
                    </a:cubicBezTo>
                    <a:cubicBezTo>
                      <a:pt x="14655" y="26181"/>
                      <a:pt x="14675" y="26201"/>
                      <a:pt x="14734" y="26201"/>
                    </a:cubicBezTo>
                    <a:cubicBezTo>
                      <a:pt x="14805" y="26201"/>
                      <a:pt x="14934" y="26170"/>
                      <a:pt x="15090" y="26170"/>
                    </a:cubicBezTo>
                    <a:cubicBezTo>
                      <a:pt x="15197" y="26170"/>
                      <a:pt x="15316" y="26185"/>
                      <a:pt x="15439" y="26233"/>
                    </a:cubicBezTo>
                    <a:cubicBezTo>
                      <a:pt x="15780" y="26373"/>
                      <a:pt x="15752" y="26641"/>
                      <a:pt x="15919" y="26641"/>
                    </a:cubicBezTo>
                    <a:cubicBezTo>
                      <a:pt x="15961" y="26641"/>
                      <a:pt x="16015" y="26624"/>
                      <a:pt x="16091" y="26583"/>
                    </a:cubicBezTo>
                    <a:cubicBezTo>
                      <a:pt x="16442" y="26358"/>
                      <a:pt x="16166" y="26157"/>
                      <a:pt x="16467" y="26082"/>
                    </a:cubicBezTo>
                    <a:cubicBezTo>
                      <a:pt x="16537" y="26066"/>
                      <a:pt x="16607" y="26061"/>
                      <a:pt x="16673" y="26061"/>
                    </a:cubicBezTo>
                    <a:cubicBezTo>
                      <a:pt x="16763" y="26061"/>
                      <a:pt x="16846" y="26070"/>
                      <a:pt x="16918" y="26070"/>
                    </a:cubicBezTo>
                    <a:cubicBezTo>
                      <a:pt x="17043" y="26070"/>
                      <a:pt x="17131" y="26045"/>
                      <a:pt x="17144" y="25907"/>
                    </a:cubicBezTo>
                    <a:cubicBezTo>
                      <a:pt x="17169" y="25606"/>
                      <a:pt x="17620" y="24829"/>
                      <a:pt x="17570" y="24754"/>
                    </a:cubicBezTo>
                    <a:cubicBezTo>
                      <a:pt x="17520" y="24679"/>
                      <a:pt x="17144" y="24679"/>
                      <a:pt x="17344" y="24328"/>
                    </a:cubicBezTo>
                    <a:cubicBezTo>
                      <a:pt x="17520" y="24002"/>
                      <a:pt x="17971" y="23050"/>
                      <a:pt x="17971" y="22924"/>
                    </a:cubicBezTo>
                    <a:cubicBezTo>
                      <a:pt x="17971" y="22799"/>
                      <a:pt x="17494" y="22273"/>
                      <a:pt x="17971" y="22222"/>
                    </a:cubicBezTo>
                    <a:cubicBezTo>
                      <a:pt x="18043" y="22214"/>
                      <a:pt x="18103" y="22212"/>
                      <a:pt x="18154" y="22212"/>
                    </a:cubicBezTo>
                    <a:cubicBezTo>
                      <a:pt x="18282" y="22212"/>
                      <a:pt x="18350" y="22230"/>
                      <a:pt x="18402" y="22230"/>
                    </a:cubicBezTo>
                    <a:cubicBezTo>
                      <a:pt x="18458" y="22230"/>
                      <a:pt x="18496" y="22209"/>
                      <a:pt x="18572" y="22122"/>
                    </a:cubicBezTo>
                    <a:cubicBezTo>
                      <a:pt x="18760" y="21934"/>
                      <a:pt x="18816" y="21108"/>
                      <a:pt x="19193" y="21108"/>
                    </a:cubicBezTo>
                    <a:cubicBezTo>
                      <a:pt x="19219" y="21108"/>
                      <a:pt x="19246" y="21112"/>
                      <a:pt x="19274" y="21120"/>
                    </a:cubicBezTo>
                    <a:cubicBezTo>
                      <a:pt x="19750" y="21220"/>
                      <a:pt x="20001" y="21596"/>
                      <a:pt x="20452" y="21646"/>
                    </a:cubicBezTo>
                    <a:cubicBezTo>
                      <a:pt x="20903" y="21721"/>
                      <a:pt x="21605" y="21847"/>
                      <a:pt x="21805" y="22172"/>
                    </a:cubicBezTo>
                    <a:cubicBezTo>
                      <a:pt x="22006" y="22523"/>
                      <a:pt x="21630" y="23150"/>
                      <a:pt x="21630" y="23150"/>
                    </a:cubicBezTo>
                    <a:cubicBezTo>
                      <a:pt x="21630" y="23150"/>
                      <a:pt x="21204" y="23325"/>
                      <a:pt x="21329" y="23425"/>
                    </a:cubicBezTo>
                    <a:cubicBezTo>
                      <a:pt x="21435" y="23496"/>
                      <a:pt x="21805" y="23567"/>
                      <a:pt x="22012" y="23567"/>
                    </a:cubicBezTo>
                    <a:cubicBezTo>
                      <a:pt x="22098" y="23567"/>
                      <a:pt x="22156" y="23555"/>
                      <a:pt x="22156" y="23526"/>
                    </a:cubicBezTo>
                    <a:cubicBezTo>
                      <a:pt x="22156" y="23425"/>
                      <a:pt x="21755" y="23275"/>
                      <a:pt x="21931" y="23075"/>
                    </a:cubicBezTo>
                    <a:cubicBezTo>
                      <a:pt x="22131" y="22899"/>
                      <a:pt x="22231" y="22298"/>
                      <a:pt x="22156" y="22172"/>
                    </a:cubicBezTo>
                    <a:cubicBezTo>
                      <a:pt x="22081" y="22047"/>
                      <a:pt x="21605" y="21897"/>
                      <a:pt x="21855" y="21796"/>
                    </a:cubicBezTo>
                    <a:cubicBezTo>
                      <a:pt x="22131" y="21696"/>
                      <a:pt x="22432" y="21847"/>
                      <a:pt x="22357" y="21621"/>
                    </a:cubicBezTo>
                    <a:cubicBezTo>
                      <a:pt x="22281" y="21420"/>
                      <a:pt x="21730" y="21270"/>
                      <a:pt x="21479" y="21245"/>
                    </a:cubicBezTo>
                    <a:cubicBezTo>
                      <a:pt x="21204" y="21220"/>
                      <a:pt x="20803" y="21195"/>
                      <a:pt x="20552" y="21045"/>
                    </a:cubicBezTo>
                    <a:cubicBezTo>
                      <a:pt x="20327" y="20869"/>
                      <a:pt x="20051" y="20769"/>
                      <a:pt x="19976" y="20593"/>
                    </a:cubicBezTo>
                    <a:cubicBezTo>
                      <a:pt x="19929" y="20431"/>
                      <a:pt x="19581" y="20009"/>
                      <a:pt x="19811" y="20009"/>
                    </a:cubicBezTo>
                    <a:cubicBezTo>
                      <a:pt x="19829" y="20009"/>
                      <a:pt x="19850" y="20012"/>
                      <a:pt x="19875" y="20017"/>
                    </a:cubicBezTo>
                    <a:cubicBezTo>
                      <a:pt x="20251" y="20067"/>
                      <a:pt x="20527" y="20393"/>
                      <a:pt x="20878" y="20418"/>
                    </a:cubicBezTo>
                    <a:cubicBezTo>
                      <a:pt x="21204" y="20443"/>
                      <a:pt x="22382" y="20644"/>
                      <a:pt x="22357" y="20769"/>
                    </a:cubicBezTo>
                    <a:cubicBezTo>
                      <a:pt x="22357" y="20894"/>
                      <a:pt x="22206" y="21070"/>
                      <a:pt x="22582" y="21270"/>
                    </a:cubicBezTo>
                    <a:cubicBezTo>
                      <a:pt x="22983" y="21471"/>
                      <a:pt x="23309" y="21721"/>
                      <a:pt x="23409" y="21922"/>
                    </a:cubicBezTo>
                    <a:cubicBezTo>
                      <a:pt x="23500" y="22067"/>
                      <a:pt x="23618" y="22331"/>
                      <a:pt x="23713" y="22331"/>
                    </a:cubicBezTo>
                    <a:cubicBezTo>
                      <a:pt x="23750" y="22331"/>
                      <a:pt x="23783" y="22294"/>
                      <a:pt x="23810" y="22197"/>
                    </a:cubicBezTo>
                    <a:cubicBezTo>
                      <a:pt x="23911" y="21872"/>
                      <a:pt x="23835" y="21521"/>
                      <a:pt x="23860" y="21320"/>
                    </a:cubicBezTo>
                    <a:cubicBezTo>
                      <a:pt x="23886" y="21120"/>
                      <a:pt x="22858" y="20869"/>
                      <a:pt x="23134" y="20719"/>
                    </a:cubicBezTo>
                    <a:cubicBezTo>
                      <a:pt x="23409" y="20568"/>
                      <a:pt x="23535" y="20568"/>
                      <a:pt x="23510" y="20393"/>
                    </a:cubicBezTo>
                    <a:cubicBezTo>
                      <a:pt x="23491" y="20242"/>
                      <a:pt x="23415" y="19878"/>
                      <a:pt x="23560" y="19878"/>
                    </a:cubicBezTo>
                    <a:cubicBezTo>
                      <a:pt x="23608" y="19878"/>
                      <a:pt x="23680" y="19918"/>
                      <a:pt x="23785" y="20017"/>
                    </a:cubicBezTo>
                    <a:cubicBezTo>
                      <a:pt x="24211" y="20393"/>
                      <a:pt x="24462" y="21070"/>
                      <a:pt x="24863" y="21070"/>
                    </a:cubicBezTo>
                    <a:cubicBezTo>
                      <a:pt x="25239" y="21070"/>
                      <a:pt x="25189" y="20994"/>
                      <a:pt x="25264" y="20744"/>
                    </a:cubicBezTo>
                    <a:cubicBezTo>
                      <a:pt x="25339" y="20493"/>
                      <a:pt x="25339" y="20443"/>
                      <a:pt x="25665" y="20418"/>
                    </a:cubicBezTo>
                    <a:cubicBezTo>
                      <a:pt x="25927" y="20396"/>
                      <a:pt x="25847" y="19635"/>
                      <a:pt x="25987" y="19635"/>
                    </a:cubicBezTo>
                    <a:cubicBezTo>
                      <a:pt x="26007" y="19635"/>
                      <a:pt x="26033" y="19652"/>
                      <a:pt x="26066" y="19691"/>
                    </a:cubicBezTo>
                    <a:cubicBezTo>
                      <a:pt x="26342" y="19967"/>
                      <a:pt x="26868" y="21395"/>
                      <a:pt x="26918" y="21821"/>
                    </a:cubicBezTo>
                    <a:cubicBezTo>
                      <a:pt x="26943" y="22222"/>
                      <a:pt x="26417" y="22298"/>
                      <a:pt x="26292" y="22623"/>
                    </a:cubicBezTo>
                    <a:cubicBezTo>
                      <a:pt x="26141" y="22924"/>
                      <a:pt x="26041" y="23476"/>
                      <a:pt x="25414" y="23526"/>
                    </a:cubicBezTo>
                    <a:cubicBezTo>
                      <a:pt x="24788" y="23576"/>
                      <a:pt x="24562" y="23526"/>
                      <a:pt x="24387" y="23952"/>
                    </a:cubicBezTo>
                    <a:cubicBezTo>
                      <a:pt x="24211" y="24353"/>
                      <a:pt x="24512" y="24603"/>
                      <a:pt x="24362" y="25055"/>
                    </a:cubicBezTo>
                    <a:cubicBezTo>
                      <a:pt x="24249" y="25393"/>
                      <a:pt x="24221" y="25562"/>
                      <a:pt x="24023" y="25562"/>
                    </a:cubicBezTo>
                    <a:cubicBezTo>
                      <a:pt x="23958" y="25562"/>
                      <a:pt x="23873" y="25543"/>
                      <a:pt x="23760" y="25506"/>
                    </a:cubicBezTo>
                    <a:cubicBezTo>
                      <a:pt x="23674" y="25477"/>
                      <a:pt x="23593" y="25467"/>
                      <a:pt x="23519" y="25467"/>
                    </a:cubicBezTo>
                    <a:cubicBezTo>
                      <a:pt x="23321" y="25467"/>
                      <a:pt x="23167" y="25540"/>
                      <a:pt x="23070" y="25540"/>
                    </a:cubicBezTo>
                    <a:cubicBezTo>
                      <a:pt x="23011" y="25540"/>
                      <a:pt x="22973" y="25514"/>
                      <a:pt x="22958" y="25431"/>
                    </a:cubicBezTo>
                    <a:cubicBezTo>
                      <a:pt x="22950" y="25386"/>
                      <a:pt x="22926" y="25368"/>
                      <a:pt x="22891" y="25368"/>
                    </a:cubicBezTo>
                    <a:cubicBezTo>
                      <a:pt x="22720" y="25368"/>
                      <a:pt x="22277" y="25791"/>
                      <a:pt x="21978" y="25791"/>
                    </a:cubicBezTo>
                    <a:cubicBezTo>
                      <a:pt x="21953" y="25791"/>
                      <a:pt x="21928" y="25788"/>
                      <a:pt x="21906" y="25781"/>
                    </a:cubicBezTo>
                    <a:cubicBezTo>
                      <a:pt x="21580" y="25706"/>
                      <a:pt x="21730" y="25581"/>
                      <a:pt x="21454" y="25506"/>
                    </a:cubicBezTo>
                    <a:cubicBezTo>
                      <a:pt x="21154" y="25431"/>
                      <a:pt x="21354" y="25330"/>
                      <a:pt x="21304" y="25055"/>
                    </a:cubicBezTo>
                    <a:cubicBezTo>
                      <a:pt x="21254" y="24779"/>
                      <a:pt x="20853" y="24428"/>
                      <a:pt x="20978" y="24328"/>
                    </a:cubicBezTo>
                    <a:cubicBezTo>
                      <a:pt x="21074" y="24251"/>
                      <a:pt x="20993" y="24070"/>
                      <a:pt x="20860" y="24070"/>
                    </a:cubicBezTo>
                    <a:cubicBezTo>
                      <a:pt x="20819" y="24070"/>
                      <a:pt x="20774" y="24087"/>
                      <a:pt x="20728" y="24127"/>
                    </a:cubicBezTo>
                    <a:cubicBezTo>
                      <a:pt x="20502" y="24303"/>
                      <a:pt x="20778" y="24353"/>
                      <a:pt x="20276" y="24603"/>
                    </a:cubicBezTo>
                    <a:cubicBezTo>
                      <a:pt x="19775" y="24829"/>
                      <a:pt x="19500" y="24829"/>
                      <a:pt x="19224" y="25055"/>
                    </a:cubicBezTo>
                    <a:cubicBezTo>
                      <a:pt x="18973" y="25280"/>
                      <a:pt x="19149" y="25305"/>
                      <a:pt x="18723" y="25456"/>
                    </a:cubicBezTo>
                    <a:cubicBezTo>
                      <a:pt x="18271" y="25606"/>
                      <a:pt x="18071" y="25481"/>
                      <a:pt x="18071" y="25731"/>
                    </a:cubicBezTo>
                    <a:cubicBezTo>
                      <a:pt x="18071" y="26007"/>
                      <a:pt x="17845" y="26182"/>
                      <a:pt x="17494" y="26408"/>
                    </a:cubicBezTo>
                    <a:cubicBezTo>
                      <a:pt x="17119" y="26659"/>
                      <a:pt x="17294" y="26759"/>
                      <a:pt x="16943" y="26834"/>
                    </a:cubicBezTo>
                    <a:cubicBezTo>
                      <a:pt x="16851" y="26855"/>
                      <a:pt x="16761" y="26863"/>
                      <a:pt x="16675" y="26863"/>
                    </a:cubicBezTo>
                    <a:cubicBezTo>
                      <a:pt x="16494" y="26863"/>
                      <a:pt x="16335" y="26830"/>
                      <a:pt x="16224" y="26830"/>
                    </a:cubicBezTo>
                    <a:cubicBezTo>
                      <a:pt x="16203" y="26830"/>
                      <a:pt x="16184" y="26831"/>
                      <a:pt x="16166" y="26834"/>
                    </a:cubicBezTo>
                    <a:cubicBezTo>
                      <a:pt x="16016" y="26859"/>
                      <a:pt x="15640" y="26859"/>
                      <a:pt x="15665" y="27110"/>
                    </a:cubicBezTo>
                    <a:cubicBezTo>
                      <a:pt x="15690" y="27385"/>
                      <a:pt x="15615" y="27987"/>
                      <a:pt x="15389" y="28137"/>
                    </a:cubicBezTo>
                    <a:cubicBezTo>
                      <a:pt x="15139" y="28288"/>
                      <a:pt x="15063" y="28137"/>
                      <a:pt x="14963" y="28664"/>
                    </a:cubicBezTo>
                    <a:cubicBezTo>
                      <a:pt x="14863" y="29165"/>
                      <a:pt x="15013" y="29115"/>
                      <a:pt x="15038" y="29516"/>
                    </a:cubicBezTo>
                    <a:cubicBezTo>
                      <a:pt x="15063" y="29917"/>
                      <a:pt x="14838" y="30493"/>
                      <a:pt x="14412" y="30744"/>
                    </a:cubicBezTo>
                    <a:cubicBezTo>
                      <a:pt x="14299" y="30807"/>
                      <a:pt x="14194" y="30823"/>
                      <a:pt x="14101" y="30823"/>
                    </a:cubicBezTo>
                    <a:cubicBezTo>
                      <a:pt x="14010" y="30823"/>
                      <a:pt x="13930" y="30808"/>
                      <a:pt x="13867" y="30808"/>
                    </a:cubicBezTo>
                    <a:cubicBezTo>
                      <a:pt x="13768" y="30808"/>
                      <a:pt x="13710" y="30846"/>
                      <a:pt x="13710" y="31045"/>
                    </a:cubicBezTo>
                    <a:cubicBezTo>
                      <a:pt x="13685" y="31496"/>
                      <a:pt x="13484" y="31671"/>
                      <a:pt x="13334" y="31897"/>
                    </a:cubicBezTo>
                    <a:cubicBezTo>
                      <a:pt x="13184" y="32147"/>
                      <a:pt x="13134" y="32172"/>
                      <a:pt x="13209" y="32624"/>
                    </a:cubicBezTo>
                    <a:cubicBezTo>
                      <a:pt x="13259" y="33100"/>
                      <a:pt x="12607" y="33175"/>
                      <a:pt x="12507" y="33676"/>
                    </a:cubicBezTo>
                    <a:cubicBezTo>
                      <a:pt x="12382" y="34177"/>
                      <a:pt x="12256" y="34202"/>
                      <a:pt x="12407" y="34503"/>
                    </a:cubicBezTo>
                    <a:cubicBezTo>
                      <a:pt x="12582" y="34829"/>
                      <a:pt x="12833" y="35005"/>
                      <a:pt x="12733" y="35581"/>
                    </a:cubicBezTo>
                    <a:cubicBezTo>
                      <a:pt x="12632" y="36157"/>
                      <a:pt x="12432" y="36383"/>
                      <a:pt x="12357" y="36684"/>
                    </a:cubicBezTo>
                    <a:cubicBezTo>
                      <a:pt x="12281" y="37010"/>
                      <a:pt x="12607" y="37385"/>
                      <a:pt x="12632" y="37786"/>
                    </a:cubicBezTo>
                    <a:cubicBezTo>
                      <a:pt x="12657" y="38162"/>
                      <a:pt x="13109" y="38162"/>
                      <a:pt x="13384" y="38488"/>
                    </a:cubicBezTo>
                    <a:cubicBezTo>
                      <a:pt x="13635" y="38814"/>
                      <a:pt x="14061" y="38764"/>
                      <a:pt x="14186" y="39090"/>
                    </a:cubicBezTo>
                    <a:cubicBezTo>
                      <a:pt x="14312" y="39390"/>
                      <a:pt x="14662" y="39365"/>
                      <a:pt x="14963" y="39566"/>
                    </a:cubicBezTo>
                    <a:cubicBezTo>
                      <a:pt x="15234" y="39712"/>
                      <a:pt x="15332" y="39978"/>
                      <a:pt x="15831" y="39978"/>
                    </a:cubicBezTo>
                    <a:cubicBezTo>
                      <a:pt x="15933" y="39978"/>
                      <a:pt x="16051" y="39967"/>
                      <a:pt x="16191" y="39942"/>
                    </a:cubicBezTo>
                    <a:cubicBezTo>
                      <a:pt x="17018" y="39792"/>
                      <a:pt x="16968" y="39441"/>
                      <a:pt x="17595" y="39340"/>
                    </a:cubicBezTo>
                    <a:cubicBezTo>
                      <a:pt x="18221" y="39240"/>
                      <a:pt x="18221" y="39090"/>
                      <a:pt x="18998" y="38814"/>
                    </a:cubicBezTo>
                    <a:cubicBezTo>
                      <a:pt x="19775" y="38563"/>
                      <a:pt x="19926" y="37912"/>
                      <a:pt x="20477" y="37736"/>
                    </a:cubicBezTo>
                    <a:cubicBezTo>
                      <a:pt x="20856" y="37616"/>
                      <a:pt x="21045" y="37519"/>
                      <a:pt x="21225" y="37519"/>
                    </a:cubicBezTo>
                    <a:cubicBezTo>
                      <a:pt x="21306" y="37519"/>
                      <a:pt x="21385" y="37539"/>
                      <a:pt x="21479" y="37586"/>
                    </a:cubicBezTo>
                    <a:cubicBezTo>
                      <a:pt x="21697" y="37685"/>
                      <a:pt x="21274" y="38018"/>
                      <a:pt x="21383" y="38018"/>
                    </a:cubicBezTo>
                    <a:cubicBezTo>
                      <a:pt x="21412" y="38018"/>
                      <a:pt x="21478" y="37995"/>
                      <a:pt x="21605" y="37937"/>
                    </a:cubicBezTo>
                    <a:cubicBezTo>
                      <a:pt x="22175" y="37699"/>
                      <a:pt x="22227" y="37281"/>
                      <a:pt x="22637" y="37281"/>
                    </a:cubicBezTo>
                    <a:cubicBezTo>
                      <a:pt x="22659" y="37281"/>
                      <a:pt x="22683" y="37283"/>
                      <a:pt x="22708" y="37285"/>
                    </a:cubicBezTo>
                    <a:cubicBezTo>
                      <a:pt x="23209" y="37335"/>
                      <a:pt x="22983" y="37411"/>
                      <a:pt x="22883" y="37912"/>
                    </a:cubicBezTo>
                    <a:cubicBezTo>
                      <a:pt x="22783" y="38413"/>
                      <a:pt x="22231" y="39065"/>
                      <a:pt x="22407" y="39190"/>
                    </a:cubicBezTo>
                    <a:cubicBezTo>
                      <a:pt x="22582" y="39315"/>
                      <a:pt x="23209" y="39390"/>
                      <a:pt x="23359" y="39691"/>
                    </a:cubicBezTo>
                    <a:cubicBezTo>
                      <a:pt x="23535" y="39967"/>
                      <a:pt x="23008" y="40117"/>
                      <a:pt x="23184" y="40468"/>
                    </a:cubicBezTo>
                    <a:cubicBezTo>
                      <a:pt x="23359" y="40794"/>
                      <a:pt x="23535" y="40819"/>
                      <a:pt x="23259" y="40995"/>
                    </a:cubicBezTo>
                    <a:cubicBezTo>
                      <a:pt x="23008" y="41145"/>
                      <a:pt x="22307" y="42348"/>
                      <a:pt x="22081" y="42674"/>
                    </a:cubicBezTo>
                    <a:cubicBezTo>
                      <a:pt x="21830" y="43000"/>
                      <a:pt x="21880" y="43350"/>
                      <a:pt x="22307" y="43426"/>
                    </a:cubicBezTo>
                    <a:cubicBezTo>
                      <a:pt x="22308" y="43426"/>
                      <a:pt x="22310" y="43426"/>
                      <a:pt x="22311" y="43426"/>
                    </a:cubicBezTo>
                    <a:cubicBezTo>
                      <a:pt x="22759" y="43426"/>
                      <a:pt x="29878" y="33165"/>
                      <a:pt x="30502" y="30518"/>
                    </a:cubicBezTo>
                    <a:cubicBezTo>
                      <a:pt x="31129" y="27862"/>
                      <a:pt x="30753" y="24654"/>
                      <a:pt x="30753" y="24528"/>
                    </a:cubicBezTo>
                    <a:cubicBezTo>
                      <a:pt x="30753" y="24468"/>
                      <a:pt x="30700" y="24415"/>
                      <a:pt x="30628" y="24415"/>
                    </a:cubicBezTo>
                    <a:cubicBezTo>
                      <a:pt x="30523" y="24415"/>
                      <a:pt x="30376" y="24530"/>
                      <a:pt x="30302" y="24904"/>
                    </a:cubicBezTo>
                    <a:cubicBezTo>
                      <a:pt x="30165" y="25474"/>
                      <a:pt x="30464" y="26231"/>
                      <a:pt x="30047" y="26231"/>
                    </a:cubicBezTo>
                    <a:cubicBezTo>
                      <a:pt x="30006" y="26231"/>
                      <a:pt x="29957" y="26223"/>
                      <a:pt x="29901" y="26207"/>
                    </a:cubicBezTo>
                    <a:cubicBezTo>
                      <a:pt x="29274" y="26032"/>
                      <a:pt x="28998" y="25481"/>
                      <a:pt x="28748" y="25180"/>
                    </a:cubicBezTo>
                    <a:cubicBezTo>
                      <a:pt x="28522" y="24854"/>
                      <a:pt x="28497" y="24854"/>
                      <a:pt x="28146" y="24478"/>
                    </a:cubicBezTo>
                    <a:cubicBezTo>
                      <a:pt x="27820" y="24077"/>
                      <a:pt x="27043" y="23350"/>
                      <a:pt x="27244" y="23150"/>
                    </a:cubicBezTo>
                    <a:cubicBezTo>
                      <a:pt x="27364" y="23014"/>
                      <a:pt x="27376" y="22906"/>
                      <a:pt x="27475" y="22906"/>
                    </a:cubicBezTo>
                    <a:cubicBezTo>
                      <a:pt x="27541" y="22906"/>
                      <a:pt x="27645" y="22954"/>
                      <a:pt x="27845" y="23075"/>
                    </a:cubicBezTo>
                    <a:cubicBezTo>
                      <a:pt x="28347" y="23400"/>
                      <a:pt x="29149" y="23977"/>
                      <a:pt x="29199" y="24278"/>
                    </a:cubicBezTo>
                    <a:cubicBezTo>
                      <a:pt x="29244" y="24573"/>
                      <a:pt x="29454" y="25565"/>
                      <a:pt x="29772" y="25565"/>
                    </a:cubicBezTo>
                    <a:cubicBezTo>
                      <a:pt x="29805" y="25565"/>
                      <a:pt x="29840" y="25555"/>
                      <a:pt x="29876" y="25531"/>
                    </a:cubicBezTo>
                    <a:cubicBezTo>
                      <a:pt x="30251" y="25305"/>
                      <a:pt x="30076" y="23400"/>
                      <a:pt x="30026" y="22924"/>
                    </a:cubicBezTo>
                    <a:cubicBezTo>
                      <a:pt x="29976" y="22473"/>
                      <a:pt x="30076" y="20293"/>
                      <a:pt x="29951" y="19766"/>
                    </a:cubicBezTo>
                    <a:cubicBezTo>
                      <a:pt x="29825" y="19215"/>
                      <a:pt x="29550" y="18664"/>
                      <a:pt x="29399" y="18639"/>
                    </a:cubicBezTo>
                    <a:cubicBezTo>
                      <a:pt x="29390" y="18637"/>
                      <a:pt x="29381" y="18636"/>
                      <a:pt x="29372" y="18636"/>
                    </a:cubicBezTo>
                    <a:cubicBezTo>
                      <a:pt x="29240" y="18636"/>
                      <a:pt x="29178" y="18815"/>
                      <a:pt x="29249" y="19215"/>
                    </a:cubicBezTo>
                    <a:cubicBezTo>
                      <a:pt x="29309" y="19536"/>
                      <a:pt x="29546" y="20145"/>
                      <a:pt x="29433" y="20145"/>
                    </a:cubicBezTo>
                    <a:cubicBezTo>
                      <a:pt x="29404" y="20145"/>
                      <a:pt x="29354" y="20107"/>
                      <a:pt x="29274" y="20017"/>
                    </a:cubicBezTo>
                    <a:cubicBezTo>
                      <a:pt x="28873" y="19541"/>
                      <a:pt x="28221" y="18889"/>
                      <a:pt x="28472" y="18839"/>
                    </a:cubicBezTo>
                    <a:cubicBezTo>
                      <a:pt x="28482" y="18837"/>
                      <a:pt x="28492" y="18836"/>
                      <a:pt x="28501" y="18836"/>
                    </a:cubicBezTo>
                    <a:cubicBezTo>
                      <a:pt x="28637" y="18836"/>
                      <a:pt x="28713" y="19051"/>
                      <a:pt x="28764" y="19051"/>
                    </a:cubicBezTo>
                    <a:cubicBezTo>
                      <a:pt x="28789" y="19051"/>
                      <a:pt x="28807" y="18998"/>
                      <a:pt x="28823" y="18839"/>
                    </a:cubicBezTo>
                    <a:cubicBezTo>
                      <a:pt x="28867" y="18422"/>
                      <a:pt x="28757" y="17985"/>
                      <a:pt x="28932" y="17985"/>
                    </a:cubicBezTo>
                    <a:cubicBezTo>
                      <a:pt x="28956" y="17985"/>
                      <a:pt x="28986" y="17993"/>
                      <a:pt x="29023" y="18012"/>
                    </a:cubicBezTo>
                    <a:cubicBezTo>
                      <a:pt x="29030" y="18016"/>
                      <a:pt x="29036" y="18018"/>
                      <a:pt x="29042" y="18018"/>
                    </a:cubicBezTo>
                    <a:cubicBezTo>
                      <a:pt x="29257" y="18018"/>
                      <a:pt x="28446" y="15216"/>
                      <a:pt x="28422" y="14679"/>
                    </a:cubicBezTo>
                    <a:cubicBezTo>
                      <a:pt x="28397" y="14127"/>
                      <a:pt x="25515" y="6383"/>
                      <a:pt x="15690" y="2197"/>
                    </a:cubicBezTo>
                    <a:cubicBezTo>
                      <a:pt x="11707" y="505"/>
                      <a:pt x="8974" y="1"/>
                      <a:pt x="7132" y="1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6338;p49">
                <a:extLst>
                  <a:ext uri="{FF2B5EF4-FFF2-40B4-BE49-F238E27FC236}">
                    <a16:creationId xmlns:a16="http://schemas.microsoft.com/office/drawing/2014/main" id="{4B8B5F20-679F-46FE-BA15-715F0F51460C}"/>
                  </a:ext>
                </a:extLst>
              </p:cNvPr>
              <p:cNvSpPr/>
              <p:nvPr/>
            </p:nvSpPr>
            <p:spPr>
              <a:xfrm>
                <a:off x="4814075" y="2053950"/>
                <a:ext cx="71450" cy="102275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4091" extrusionOk="0">
                    <a:moveTo>
                      <a:pt x="477" y="1582"/>
                    </a:moveTo>
                    <a:cubicBezTo>
                      <a:pt x="473" y="1600"/>
                      <a:pt x="472" y="1611"/>
                      <a:pt x="473" y="1611"/>
                    </a:cubicBezTo>
                    <a:cubicBezTo>
                      <a:pt x="473" y="1611"/>
                      <a:pt x="474" y="1609"/>
                      <a:pt x="476" y="1603"/>
                    </a:cubicBezTo>
                    <a:cubicBezTo>
                      <a:pt x="478" y="1597"/>
                      <a:pt x="478" y="1590"/>
                      <a:pt x="477" y="1582"/>
                    </a:cubicBezTo>
                    <a:close/>
                    <a:moveTo>
                      <a:pt x="431" y="1"/>
                    </a:moveTo>
                    <a:cubicBezTo>
                      <a:pt x="402" y="1"/>
                      <a:pt x="360" y="29"/>
                      <a:pt x="301" y="99"/>
                    </a:cubicBezTo>
                    <a:cubicBezTo>
                      <a:pt x="0" y="450"/>
                      <a:pt x="151" y="726"/>
                      <a:pt x="151" y="926"/>
                    </a:cubicBezTo>
                    <a:cubicBezTo>
                      <a:pt x="151" y="1091"/>
                      <a:pt x="461" y="1456"/>
                      <a:pt x="477" y="1582"/>
                    </a:cubicBezTo>
                    <a:lnTo>
                      <a:pt x="477" y="1582"/>
                    </a:lnTo>
                    <a:cubicBezTo>
                      <a:pt x="492" y="1509"/>
                      <a:pt x="544" y="1323"/>
                      <a:pt x="595" y="1323"/>
                    </a:cubicBezTo>
                    <a:cubicBezTo>
                      <a:pt x="605" y="1323"/>
                      <a:pt x="616" y="1332"/>
                      <a:pt x="627" y="1352"/>
                    </a:cubicBezTo>
                    <a:cubicBezTo>
                      <a:pt x="698" y="1496"/>
                      <a:pt x="588" y="1730"/>
                      <a:pt x="708" y="1730"/>
                    </a:cubicBezTo>
                    <a:cubicBezTo>
                      <a:pt x="713" y="1730"/>
                      <a:pt x="720" y="1729"/>
                      <a:pt x="727" y="1728"/>
                    </a:cubicBezTo>
                    <a:cubicBezTo>
                      <a:pt x="781" y="1721"/>
                      <a:pt x="850" y="1715"/>
                      <a:pt x="919" y="1715"/>
                    </a:cubicBezTo>
                    <a:cubicBezTo>
                      <a:pt x="1075" y="1715"/>
                      <a:pt x="1236" y="1742"/>
                      <a:pt x="1253" y="1829"/>
                    </a:cubicBezTo>
                    <a:cubicBezTo>
                      <a:pt x="1278" y="1954"/>
                      <a:pt x="1479" y="2154"/>
                      <a:pt x="1454" y="2230"/>
                    </a:cubicBezTo>
                    <a:cubicBezTo>
                      <a:pt x="1404" y="2330"/>
                      <a:pt x="1153" y="2405"/>
                      <a:pt x="1178" y="2480"/>
                    </a:cubicBezTo>
                    <a:cubicBezTo>
                      <a:pt x="1203" y="2555"/>
                      <a:pt x="1278" y="2606"/>
                      <a:pt x="1278" y="2731"/>
                    </a:cubicBezTo>
                    <a:cubicBezTo>
                      <a:pt x="1278" y="2856"/>
                      <a:pt x="1078" y="3107"/>
                      <a:pt x="1178" y="3132"/>
                    </a:cubicBezTo>
                    <a:cubicBezTo>
                      <a:pt x="1182" y="3133"/>
                      <a:pt x="1187" y="3133"/>
                      <a:pt x="1191" y="3133"/>
                    </a:cubicBezTo>
                    <a:cubicBezTo>
                      <a:pt x="1262" y="3133"/>
                      <a:pt x="1405" y="3029"/>
                      <a:pt x="1465" y="3029"/>
                    </a:cubicBezTo>
                    <a:cubicBezTo>
                      <a:pt x="1500" y="3029"/>
                      <a:pt x="1507" y="3066"/>
                      <a:pt x="1454" y="3182"/>
                    </a:cubicBezTo>
                    <a:cubicBezTo>
                      <a:pt x="1278" y="3483"/>
                      <a:pt x="1328" y="3884"/>
                      <a:pt x="1404" y="4084"/>
                    </a:cubicBezTo>
                    <a:cubicBezTo>
                      <a:pt x="1405" y="4088"/>
                      <a:pt x="1407" y="4090"/>
                      <a:pt x="1409" y="4090"/>
                    </a:cubicBezTo>
                    <a:cubicBezTo>
                      <a:pt x="1451" y="4090"/>
                      <a:pt x="1658" y="3501"/>
                      <a:pt x="2156" y="3382"/>
                    </a:cubicBezTo>
                    <a:cubicBezTo>
                      <a:pt x="2707" y="3257"/>
                      <a:pt x="2857" y="3182"/>
                      <a:pt x="2732" y="2956"/>
                    </a:cubicBezTo>
                    <a:cubicBezTo>
                      <a:pt x="2582" y="2706"/>
                      <a:pt x="2481" y="2806"/>
                      <a:pt x="2531" y="2580"/>
                    </a:cubicBezTo>
                    <a:cubicBezTo>
                      <a:pt x="2582" y="2355"/>
                      <a:pt x="1980" y="2154"/>
                      <a:pt x="1880" y="1979"/>
                    </a:cubicBezTo>
                    <a:cubicBezTo>
                      <a:pt x="1780" y="1803"/>
                      <a:pt x="1479" y="1578"/>
                      <a:pt x="1404" y="1428"/>
                    </a:cubicBezTo>
                    <a:cubicBezTo>
                      <a:pt x="1328" y="1302"/>
                      <a:pt x="1028" y="1302"/>
                      <a:pt x="1003" y="1127"/>
                    </a:cubicBezTo>
                    <a:cubicBezTo>
                      <a:pt x="978" y="951"/>
                      <a:pt x="1278" y="500"/>
                      <a:pt x="1003" y="500"/>
                    </a:cubicBezTo>
                    <a:cubicBezTo>
                      <a:pt x="802" y="500"/>
                      <a:pt x="635" y="567"/>
                      <a:pt x="546" y="567"/>
                    </a:cubicBezTo>
                    <a:cubicBezTo>
                      <a:pt x="501" y="567"/>
                      <a:pt x="476" y="550"/>
                      <a:pt x="476" y="500"/>
                    </a:cubicBezTo>
                    <a:cubicBezTo>
                      <a:pt x="476" y="382"/>
                      <a:pt x="538" y="1"/>
                      <a:pt x="431" y="1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6339;p49">
                <a:extLst>
                  <a:ext uri="{FF2B5EF4-FFF2-40B4-BE49-F238E27FC236}">
                    <a16:creationId xmlns:a16="http://schemas.microsoft.com/office/drawing/2014/main" id="{5B693DAE-6CF0-41C2-BE32-FD820A3850AB}"/>
                  </a:ext>
                </a:extLst>
              </p:cNvPr>
              <p:cNvSpPr/>
              <p:nvPr/>
            </p:nvSpPr>
            <p:spPr>
              <a:xfrm>
                <a:off x="4803425" y="2105200"/>
                <a:ext cx="31350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612" extrusionOk="0">
                    <a:moveTo>
                      <a:pt x="525" y="0"/>
                    </a:moveTo>
                    <a:cubicBezTo>
                      <a:pt x="394" y="0"/>
                      <a:pt x="315" y="26"/>
                      <a:pt x="351" y="205"/>
                    </a:cubicBezTo>
                    <a:cubicBezTo>
                      <a:pt x="371" y="297"/>
                      <a:pt x="316" y="305"/>
                      <a:pt x="244" y="305"/>
                    </a:cubicBezTo>
                    <a:cubicBezTo>
                      <a:pt x="228" y="305"/>
                      <a:pt x="211" y="305"/>
                      <a:pt x="194" y="305"/>
                    </a:cubicBezTo>
                    <a:cubicBezTo>
                      <a:pt x="100" y="305"/>
                      <a:pt x="0" y="317"/>
                      <a:pt x="0" y="480"/>
                    </a:cubicBezTo>
                    <a:cubicBezTo>
                      <a:pt x="0" y="781"/>
                      <a:pt x="326" y="731"/>
                      <a:pt x="301" y="931"/>
                    </a:cubicBezTo>
                    <a:cubicBezTo>
                      <a:pt x="276" y="1107"/>
                      <a:pt x="125" y="1558"/>
                      <a:pt x="351" y="1608"/>
                    </a:cubicBezTo>
                    <a:cubicBezTo>
                      <a:pt x="362" y="1611"/>
                      <a:pt x="373" y="1612"/>
                      <a:pt x="384" y="1612"/>
                    </a:cubicBezTo>
                    <a:cubicBezTo>
                      <a:pt x="599" y="1612"/>
                      <a:pt x="813" y="1172"/>
                      <a:pt x="1028" y="982"/>
                    </a:cubicBezTo>
                    <a:cubicBezTo>
                      <a:pt x="1253" y="756"/>
                      <a:pt x="1103" y="681"/>
                      <a:pt x="1028" y="530"/>
                    </a:cubicBezTo>
                    <a:cubicBezTo>
                      <a:pt x="955" y="385"/>
                      <a:pt x="905" y="3"/>
                      <a:pt x="720" y="3"/>
                    </a:cubicBezTo>
                    <a:cubicBezTo>
                      <a:pt x="714" y="3"/>
                      <a:pt x="708" y="3"/>
                      <a:pt x="702" y="4"/>
                    </a:cubicBezTo>
                    <a:cubicBezTo>
                      <a:pt x="637" y="4"/>
                      <a:pt x="577" y="0"/>
                      <a:pt x="525" y="0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6340;p49">
                <a:extLst>
                  <a:ext uri="{FF2B5EF4-FFF2-40B4-BE49-F238E27FC236}">
                    <a16:creationId xmlns:a16="http://schemas.microsoft.com/office/drawing/2014/main" id="{71B4D57E-3B04-4FBE-93AD-8152FCCA30AD}"/>
                  </a:ext>
                </a:extLst>
              </p:cNvPr>
              <p:cNvSpPr/>
              <p:nvPr/>
            </p:nvSpPr>
            <p:spPr>
              <a:xfrm>
                <a:off x="4979475" y="2215050"/>
                <a:ext cx="20275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45" extrusionOk="0">
                    <a:moveTo>
                      <a:pt x="373" y="1"/>
                    </a:moveTo>
                    <a:cubicBezTo>
                      <a:pt x="231" y="1"/>
                      <a:pt x="78" y="92"/>
                      <a:pt x="51" y="146"/>
                    </a:cubicBezTo>
                    <a:cubicBezTo>
                      <a:pt x="1" y="247"/>
                      <a:pt x="101" y="798"/>
                      <a:pt x="377" y="898"/>
                    </a:cubicBezTo>
                    <a:cubicBezTo>
                      <a:pt x="467" y="930"/>
                      <a:pt x="534" y="944"/>
                      <a:pt x="584" y="944"/>
                    </a:cubicBezTo>
                    <a:cubicBezTo>
                      <a:pt x="811" y="944"/>
                      <a:pt x="668" y="642"/>
                      <a:pt x="627" y="272"/>
                    </a:cubicBezTo>
                    <a:cubicBezTo>
                      <a:pt x="604" y="66"/>
                      <a:pt x="492" y="1"/>
                      <a:pt x="373" y="1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6341;p49">
                <a:extLst>
                  <a:ext uri="{FF2B5EF4-FFF2-40B4-BE49-F238E27FC236}">
                    <a16:creationId xmlns:a16="http://schemas.microsoft.com/office/drawing/2014/main" id="{450BC535-611B-47D2-8518-662E50E708CF}"/>
                  </a:ext>
                </a:extLst>
              </p:cNvPr>
              <p:cNvSpPr/>
              <p:nvPr/>
            </p:nvSpPr>
            <p:spPr>
              <a:xfrm>
                <a:off x="4511425" y="1839675"/>
                <a:ext cx="27875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984" extrusionOk="0">
                    <a:moveTo>
                      <a:pt x="737" y="0"/>
                    </a:moveTo>
                    <a:cubicBezTo>
                      <a:pt x="589" y="0"/>
                      <a:pt x="334" y="183"/>
                      <a:pt x="201" y="299"/>
                    </a:cubicBezTo>
                    <a:cubicBezTo>
                      <a:pt x="1" y="500"/>
                      <a:pt x="602" y="826"/>
                      <a:pt x="853" y="951"/>
                    </a:cubicBezTo>
                    <a:cubicBezTo>
                      <a:pt x="897" y="973"/>
                      <a:pt x="930" y="983"/>
                      <a:pt x="954" y="983"/>
                    </a:cubicBezTo>
                    <a:cubicBezTo>
                      <a:pt x="1115" y="983"/>
                      <a:pt x="831" y="502"/>
                      <a:pt x="853" y="174"/>
                    </a:cubicBezTo>
                    <a:cubicBezTo>
                      <a:pt x="861" y="47"/>
                      <a:pt x="813" y="0"/>
                      <a:pt x="737" y="0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6342;p49">
                <a:extLst>
                  <a:ext uri="{FF2B5EF4-FFF2-40B4-BE49-F238E27FC236}">
                    <a16:creationId xmlns:a16="http://schemas.microsoft.com/office/drawing/2014/main" id="{CDA2A0E5-DD92-4C29-89FA-B0D70F405E87}"/>
                  </a:ext>
                </a:extLst>
              </p:cNvPr>
              <p:cNvSpPr/>
              <p:nvPr/>
            </p:nvSpPr>
            <p:spPr>
              <a:xfrm>
                <a:off x="4478225" y="1837125"/>
                <a:ext cx="26975" cy="1267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507" extrusionOk="0">
                    <a:moveTo>
                      <a:pt x="452" y="0"/>
                    </a:moveTo>
                    <a:cubicBezTo>
                      <a:pt x="251" y="0"/>
                      <a:pt x="0" y="251"/>
                      <a:pt x="26" y="401"/>
                    </a:cubicBezTo>
                    <a:cubicBezTo>
                      <a:pt x="36" y="478"/>
                      <a:pt x="119" y="506"/>
                      <a:pt x="235" y="506"/>
                    </a:cubicBezTo>
                    <a:cubicBezTo>
                      <a:pt x="385" y="506"/>
                      <a:pt x="593" y="458"/>
                      <a:pt x="777" y="401"/>
                    </a:cubicBezTo>
                    <a:cubicBezTo>
                      <a:pt x="1078" y="326"/>
                      <a:pt x="677" y="0"/>
                      <a:pt x="452" y="0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6343;p49">
                <a:extLst>
                  <a:ext uri="{FF2B5EF4-FFF2-40B4-BE49-F238E27FC236}">
                    <a16:creationId xmlns:a16="http://schemas.microsoft.com/office/drawing/2014/main" id="{EB7DE5F0-BCC3-41C5-A8F7-B2C479D13955}"/>
                  </a:ext>
                </a:extLst>
              </p:cNvPr>
              <p:cNvSpPr/>
              <p:nvPr/>
            </p:nvSpPr>
            <p:spPr>
              <a:xfrm>
                <a:off x="4809050" y="1794425"/>
                <a:ext cx="87125" cy="47050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1882" extrusionOk="0">
                    <a:moveTo>
                      <a:pt x="213" y="1"/>
                    </a:moveTo>
                    <a:cubicBezTo>
                      <a:pt x="114" y="1"/>
                      <a:pt x="36" y="23"/>
                      <a:pt x="26" y="54"/>
                    </a:cubicBezTo>
                    <a:cubicBezTo>
                      <a:pt x="1" y="104"/>
                      <a:pt x="427" y="455"/>
                      <a:pt x="803" y="681"/>
                    </a:cubicBezTo>
                    <a:cubicBezTo>
                      <a:pt x="1204" y="906"/>
                      <a:pt x="2306" y="1533"/>
                      <a:pt x="2507" y="1708"/>
                    </a:cubicBezTo>
                    <a:cubicBezTo>
                      <a:pt x="2608" y="1795"/>
                      <a:pt x="2726" y="1882"/>
                      <a:pt x="2866" y="1882"/>
                    </a:cubicBezTo>
                    <a:cubicBezTo>
                      <a:pt x="2968" y="1882"/>
                      <a:pt x="3082" y="1835"/>
                      <a:pt x="3209" y="1708"/>
                    </a:cubicBezTo>
                    <a:cubicBezTo>
                      <a:pt x="3484" y="1407"/>
                      <a:pt x="2732" y="1332"/>
                      <a:pt x="2281" y="1157"/>
                    </a:cubicBezTo>
                    <a:cubicBezTo>
                      <a:pt x="1855" y="956"/>
                      <a:pt x="778" y="430"/>
                      <a:pt x="627" y="179"/>
                    </a:cubicBezTo>
                    <a:cubicBezTo>
                      <a:pt x="539" y="47"/>
                      <a:pt x="355" y="1"/>
                      <a:pt x="213" y="1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6344;p49">
                <a:extLst>
                  <a:ext uri="{FF2B5EF4-FFF2-40B4-BE49-F238E27FC236}">
                    <a16:creationId xmlns:a16="http://schemas.microsoft.com/office/drawing/2014/main" id="{BAB2D329-53C2-4CA7-AE26-B847776D9DB5}"/>
                  </a:ext>
                </a:extLst>
              </p:cNvPr>
              <p:cNvSpPr/>
              <p:nvPr/>
            </p:nvSpPr>
            <p:spPr>
              <a:xfrm>
                <a:off x="4026475" y="2266950"/>
                <a:ext cx="1225600" cy="354650"/>
              </a:xfrm>
              <a:custGeom>
                <a:avLst/>
                <a:gdLst/>
                <a:ahLst/>
                <a:cxnLst/>
                <a:rect l="l" t="t" r="r" b="b"/>
                <a:pathLst>
                  <a:path w="49024" h="14186" extrusionOk="0">
                    <a:moveTo>
                      <a:pt x="0" y="0"/>
                    </a:moveTo>
                    <a:cubicBezTo>
                      <a:pt x="25" y="3785"/>
                      <a:pt x="2607" y="7344"/>
                      <a:pt x="7243" y="10025"/>
                    </a:cubicBezTo>
                    <a:cubicBezTo>
                      <a:pt x="12055" y="12807"/>
                      <a:pt x="18346" y="14186"/>
                      <a:pt x="24637" y="14186"/>
                    </a:cubicBezTo>
                    <a:cubicBezTo>
                      <a:pt x="30878" y="14186"/>
                      <a:pt x="37093" y="12832"/>
                      <a:pt x="41830" y="10101"/>
                    </a:cubicBezTo>
                    <a:cubicBezTo>
                      <a:pt x="46467" y="7419"/>
                      <a:pt x="49023" y="3835"/>
                      <a:pt x="48973" y="0"/>
                    </a:cubicBezTo>
                    <a:lnTo>
                      <a:pt x="48722" y="0"/>
                    </a:lnTo>
                    <a:cubicBezTo>
                      <a:pt x="48747" y="3735"/>
                      <a:pt x="46266" y="7243"/>
                      <a:pt x="41705" y="9875"/>
                    </a:cubicBezTo>
                    <a:cubicBezTo>
                      <a:pt x="37002" y="12582"/>
                      <a:pt x="30828" y="13935"/>
                      <a:pt x="24641" y="13935"/>
                    </a:cubicBezTo>
                    <a:cubicBezTo>
                      <a:pt x="18397" y="13935"/>
                      <a:pt x="12140" y="12557"/>
                      <a:pt x="7369" y="9800"/>
                    </a:cubicBezTo>
                    <a:cubicBezTo>
                      <a:pt x="2832" y="7168"/>
                      <a:pt x="301" y="371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6345;p49">
                <a:extLst>
                  <a:ext uri="{FF2B5EF4-FFF2-40B4-BE49-F238E27FC236}">
                    <a16:creationId xmlns:a16="http://schemas.microsoft.com/office/drawing/2014/main" id="{37279B9A-4BB0-43FF-82B1-26762867ACF9}"/>
                  </a:ext>
                </a:extLst>
              </p:cNvPr>
              <p:cNvSpPr/>
              <p:nvPr/>
            </p:nvSpPr>
            <p:spPr>
              <a:xfrm>
                <a:off x="4206925" y="1713750"/>
                <a:ext cx="722450" cy="107955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43182" extrusionOk="0">
                    <a:moveTo>
                      <a:pt x="24973" y="1"/>
                    </a:moveTo>
                    <a:cubicBezTo>
                      <a:pt x="22585" y="1"/>
                      <a:pt x="19934" y="804"/>
                      <a:pt x="17193" y="2379"/>
                    </a:cubicBezTo>
                    <a:cubicBezTo>
                      <a:pt x="7720" y="7843"/>
                      <a:pt x="0" y="21151"/>
                      <a:pt x="0" y="32028"/>
                    </a:cubicBezTo>
                    <a:cubicBezTo>
                      <a:pt x="0" y="37367"/>
                      <a:pt x="1830" y="41326"/>
                      <a:pt x="5163" y="43181"/>
                    </a:cubicBezTo>
                    <a:lnTo>
                      <a:pt x="5289" y="42956"/>
                    </a:lnTo>
                    <a:cubicBezTo>
                      <a:pt x="2055" y="41151"/>
                      <a:pt x="251" y="37266"/>
                      <a:pt x="251" y="32028"/>
                    </a:cubicBezTo>
                    <a:cubicBezTo>
                      <a:pt x="251" y="21226"/>
                      <a:pt x="7920" y="8018"/>
                      <a:pt x="17319" y="2579"/>
                    </a:cubicBezTo>
                    <a:cubicBezTo>
                      <a:pt x="20013" y="1035"/>
                      <a:pt x="22618" y="254"/>
                      <a:pt x="24960" y="254"/>
                    </a:cubicBezTo>
                    <a:cubicBezTo>
                      <a:pt x="26343" y="254"/>
                      <a:pt x="27634" y="526"/>
                      <a:pt x="28797" y="1076"/>
                    </a:cubicBezTo>
                    <a:lnTo>
                      <a:pt x="28898" y="850"/>
                    </a:lnTo>
                    <a:cubicBezTo>
                      <a:pt x="27705" y="282"/>
                      <a:pt x="26385" y="1"/>
                      <a:pt x="249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6346;p49">
                <a:extLst>
                  <a:ext uri="{FF2B5EF4-FFF2-40B4-BE49-F238E27FC236}">
                    <a16:creationId xmlns:a16="http://schemas.microsoft.com/office/drawing/2014/main" id="{3B8C612C-F6EB-4F7A-87B5-1B70A4875575}"/>
                  </a:ext>
                </a:extLst>
              </p:cNvPr>
              <p:cNvSpPr/>
              <p:nvPr/>
            </p:nvSpPr>
            <p:spPr>
              <a:xfrm>
                <a:off x="4347275" y="1713750"/>
                <a:ext cx="722450" cy="107955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43182" extrusionOk="0">
                    <a:moveTo>
                      <a:pt x="3932" y="1"/>
                    </a:moveTo>
                    <a:cubicBezTo>
                      <a:pt x="2516" y="1"/>
                      <a:pt x="1193" y="282"/>
                      <a:pt x="0" y="850"/>
                    </a:cubicBezTo>
                    <a:lnTo>
                      <a:pt x="126" y="1076"/>
                    </a:lnTo>
                    <a:cubicBezTo>
                      <a:pt x="1289" y="526"/>
                      <a:pt x="2580" y="254"/>
                      <a:pt x="3962" y="254"/>
                    </a:cubicBezTo>
                    <a:cubicBezTo>
                      <a:pt x="6302" y="254"/>
                      <a:pt x="8901" y="1035"/>
                      <a:pt x="11579" y="2579"/>
                    </a:cubicBezTo>
                    <a:cubicBezTo>
                      <a:pt x="21003" y="8018"/>
                      <a:pt x="28647" y="21226"/>
                      <a:pt x="28647" y="32028"/>
                    </a:cubicBezTo>
                    <a:cubicBezTo>
                      <a:pt x="28647" y="37266"/>
                      <a:pt x="26868" y="41151"/>
                      <a:pt x="23635" y="42956"/>
                    </a:cubicBezTo>
                    <a:lnTo>
                      <a:pt x="23760" y="43181"/>
                    </a:lnTo>
                    <a:cubicBezTo>
                      <a:pt x="27068" y="41326"/>
                      <a:pt x="28898" y="37367"/>
                      <a:pt x="28898" y="32028"/>
                    </a:cubicBezTo>
                    <a:cubicBezTo>
                      <a:pt x="28898" y="21151"/>
                      <a:pt x="21203" y="7843"/>
                      <a:pt x="11705" y="2379"/>
                    </a:cubicBezTo>
                    <a:cubicBezTo>
                      <a:pt x="8980" y="804"/>
                      <a:pt x="6325" y="1"/>
                      <a:pt x="39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6347;p49">
                <a:extLst>
                  <a:ext uri="{FF2B5EF4-FFF2-40B4-BE49-F238E27FC236}">
                    <a16:creationId xmlns:a16="http://schemas.microsoft.com/office/drawing/2014/main" id="{C3911D28-6B9B-434E-8D7E-0EFDED41D2A6}"/>
                  </a:ext>
                </a:extLst>
              </p:cNvPr>
              <p:cNvSpPr/>
              <p:nvPr/>
            </p:nvSpPr>
            <p:spPr>
              <a:xfrm>
                <a:off x="4635500" y="1659800"/>
                <a:ext cx="6275" cy="12143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8573" extrusionOk="0">
                    <a:moveTo>
                      <a:pt x="0" y="0"/>
                    </a:moveTo>
                    <a:lnTo>
                      <a:pt x="0" y="48572"/>
                    </a:lnTo>
                    <a:lnTo>
                      <a:pt x="251" y="48572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6348;p49">
                <a:extLst>
                  <a:ext uri="{FF2B5EF4-FFF2-40B4-BE49-F238E27FC236}">
                    <a16:creationId xmlns:a16="http://schemas.microsoft.com/office/drawing/2014/main" id="{F62047FA-DD6B-4560-8429-387C7DA50223}"/>
                  </a:ext>
                </a:extLst>
              </p:cNvPr>
              <p:cNvSpPr/>
              <p:nvPr/>
            </p:nvSpPr>
            <p:spPr>
              <a:xfrm>
                <a:off x="4028350" y="1772575"/>
                <a:ext cx="1220575" cy="494400"/>
              </a:xfrm>
              <a:custGeom>
                <a:avLst/>
                <a:gdLst/>
                <a:ahLst/>
                <a:cxnLst/>
                <a:rect l="l" t="t" r="r" b="b"/>
                <a:pathLst>
                  <a:path w="48823" h="19776" extrusionOk="0">
                    <a:moveTo>
                      <a:pt x="24412" y="1"/>
                    </a:moveTo>
                    <a:cubicBezTo>
                      <a:pt x="10953" y="1"/>
                      <a:pt x="0" y="8873"/>
                      <a:pt x="0" y="19775"/>
                    </a:cubicBezTo>
                    <a:lnTo>
                      <a:pt x="251" y="19775"/>
                    </a:lnTo>
                    <a:cubicBezTo>
                      <a:pt x="251" y="9023"/>
                      <a:pt x="11078" y="251"/>
                      <a:pt x="24412" y="251"/>
                    </a:cubicBezTo>
                    <a:cubicBezTo>
                      <a:pt x="37720" y="251"/>
                      <a:pt x="48572" y="9023"/>
                      <a:pt x="48572" y="19775"/>
                    </a:cubicBezTo>
                    <a:lnTo>
                      <a:pt x="48823" y="19775"/>
                    </a:lnTo>
                    <a:cubicBezTo>
                      <a:pt x="48823" y="8873"/>
                      <a:pt x="37870" y="1"/>
                      <a:pt x="244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6349;p49">
                <a:extLst>
                  <a:ext uri="{FF2B5EF4-FFF2-40B4-BE49-F238E27FC236}">
                    <a16:creationId xmlns:a16="http://schemas.microsoft.com/office/drawing/2014/main" id="{A9CDE7D3-37F9-414B-B9FB-8A7597FBCA1D}"/>
                  </a:ext>
                </a:extLst>
              </p:cNvPr>
              <p:cNvSpPr/>
              <p:nvPr/>
            </p:nvSpPr>
            <p:spPr>
              <a:xfrm>
                <a:off x="4139250" y="3679850"/>
                <a:ext cx="173575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6943" h="2082" extrusionOk="0">
                    <a:moveTo>
                      <a:pt x="1" y="1379"/>
                    </a:moveTo>
                    <a:lnTo>
                      <a:pt x="1" y="1705"/>
                    </a:lnTo>
                    <a:cubicBezTo>
                      <a:pt x="652" y="2081"/>
                      <a:pt x="2106" y="1881"/>
                      <a:pt x="2482" y="1705"/>
                    </a:cubicBezTo>
                    <a:cubicBezTo>
                      <a:pt x="2732" y="1329"/>
                      <a:pt x="3409" y="1430"/>
                      <a:pt x="3785" y="1580"/>
                    </a:cubicBezTo>
                    <a:cubicBezTo>
                      <a:pt x="5239" y="1705"/>
                      <a:pt x="5765" y="1505"/>
                      <a:pt x="6266" y="1129"/>
                    </a:cubicBezTo>
                    <a:cubicBezTo>
                      <a:pt x="6492" y="953"/>
                      <a:pt x="6943" y="502"/>
                      <a:pt x="6893" y="1"/>
                    </a:cubicBezTo>
                    <a:cubicBezTo>
                      <a:pt x="5163" y="402"/>
                      <a:pt x="1" y="1379"/>
                      <a:pt x="1" y="1379"/>
                    </a:cubicBez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6350;p49">
                <a:extLst>
                  <a:ext uri="{FF2B5EF4-FFF2-40B4-BE49-F238E27FC236}">
                    <a16:creationId xmlns:a16="http://schemas.microsoft.com/office/drawing/2014/main" id="{E4AE492C-2C18-47AE-AC64-AE31E34029A1}"/>
                  </a:ext>
                </a:extLst>
              </p:cNvPr>
              <p:cNvSpPr/>
              <p:nvPr/>
            </p:nvSpPr>
            <p:spPr>
              <a:xfrm>
                <a:off x="4129225" y="3651675"/>
                <a:ext cx="1867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2908" extrusionOk="0">
                    <a:moveTo>
                      <a:pt x="2883" y="0"/>
                    </a:moveTo>
                    <a:cubicBezTo>
                      <a:pt x="2883" y="0"/>
                      <a:pt x="4462" y="451"/>
                      <a:pt x="5414" y="577"/>
                    </a:cubicBezTo>
                    <a:cubicBezTo>
                      <a:pt x="6341" y="702"/>
                      <a:pt x="7018" y="551"/>
                      <a:pt x="7244" y="902"/>
                    </a:cubicBezTo>
                    <a:cubicBezTo>
                      <a:pt x="7469" y="1228"/>
                      <a:pt x="6968" y="2105"/>
                      <a:pt x="6141" y="2381"/>
                    </a:cubicBezTo>
                    <a:cubicBezTo>
                      <a:pt x="5314" y="2682"/>
                      <a:pt x="3610" y="2356"/>
                      <a:pt x="2983" y="2481"/>
                    </a:cubicBezTo>
                    <a:cubicBezTo>
                      <a:pt x="2356" y="2607"/>
                      <a:pt x="777" y="2907"/>
                      <a:pt x="402" y="2506"/>
                    </a:cubicBezTo>
                    <a:cubicBezTo>
                      <a:pt x="1" y="2130"/>
                      <a:pt x="402" y="226"/>
                      <a:pt x="402" y="226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6351;p49">
                <a:extLst>
                  <a:ext uri="{FF2B5EF4-FFF2-40B4-BE49-F238E27FC236}">
                    <a16:creationId xmlns:a16="http://schemas.microsoft.com/office/drawing/2014/main" id="{6C6440A2-478E-474E-9B46-F83FA3470C27}"/>
                  </a:ext>
                </a:extLst>
              </p:cNvPr>
              <p:cNvSpPr/>
              <p:nvPr/>
            </p:nvSpPr>
            <p:spPr>
              <a:xfrm>
                <a:off x="3978850" y="3510050"/>
                <a:ext cx="1316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4713" extrusionOk="0">
                    <a:moveTo>
                      <a:pt x="76" y="3560"/>
                    </a:moveTo>
                    <a:lnTo>
                      <a:pt x="2933" y="377"/>
                    </a:lnTo>
                    <a:cubicBezTo>
                      <a:pt x="4061" y="51"/>
                      <a:pt x="5264" y="1"/>
                      <a:pt x="5113" y="1054"/>
                    </a:cubicBezTo>
                    <a:cubicBezTo>
                      <a:pt x="4963" y="1981"/>
                      <a:pt x="3484" y="2382"/>
                      <a:pt x="2482" y="3284"/>
                    </a:cubicBezTo>
                    <a:lnTo>
                      <a:pt x="1529" y="4111"/>
                    </a:lnTo>
                    <a:cubicBezTo>
                      <a:pt x="853" y="4713"/>
                      <a:pt x="0" y="4186"/>
                      <a:pt x="76" y="3560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6352;p49">
                <a:extLst>
                  <a:ext uri="{FF2B5EF4-FFF2-40B4-BE49-F238E27FC236}">
                    <a16:creationId xmlns:a16="http://schemas.microsoft.com/office/drawing/2014/main" id="{31AA68CB-7892-41BC-B95B-6CD719EE9099}"/>
                  </a:ext>
                </a:extLst>
              </p:cNvPr>
              <p:cNvSpPr/>
              <p:nvPr/>
            </p:nvSpPr>
            <p:spPr>
              <a:xfrm>
                <a:off x="4396150" y="2440500"/>
                <a:ext cx="95250" cy="14415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5766" extrusionOk="0">
                    <a:moveTo>
                      <a:pt x="1579" y="5515"/>
                    </a:moveTo>
                    <a:cubicBezTo>
                      <a:pt x="2206" y="5139"/>
                      <a:pt x="3008" y="4286"/>
                      <a:pt x="3283" y="3610"/>
                    </a:cubicBezTo>
                    <a:cubicBezTo>
                      <a:pt x="3509" y="3033"/>
                      <a:pt x="3760" y="2432"/>
                      <a:pt x="3785" y="1805"/>
                    </a:cubicBezTo>
                    <a:cubicBezTo>
                      <a:pt x="3810" y="1254"/>
                      <a:pt x="3659" y="677"/>
                      <a:pt x="3384" y="201"/>
                    </a:cubicBezTo>
                    <a:cubicBezTo>
                      <a:pt x="3359" y="176"/>
                      <a:pt x="3334" y="126"/>
                      <a:pt x="3309" y="101"/>
                    </a:cubicBezTo>
                    <a:cubicBezTo>
                      <a:pt x="3158" y="1"/>
                      <a:pt x="2983" y="176"/>
                      <a:pt x="2908" y="301"/>
                    </a:cubicBezTo>
                    <a:cubicBezTo>
                      <a:pt x="2406" y="1103"/>
                      <a:pt x="1930" y="2006"/>
                      <a:pt x="1304" y="2733"/>
                    </a:cubicBezTo>
                    <a:cubicBezTo>
                      <a:pt x="1354" y="2457"/>
                      <a:pt x="1454" y="2131"/>
                      <a:pt x="1579" y="1880"/>
                    </a:cubicBezTo>
                    <a:cubicBezTo>
                      <a:pt x="1780" y="1454"/>
                      <a:pt x="1429" y="1479"/>
                      <a:pt x="1429" y="1479"/>
                    </a:cubicBezTo>
                    <a:cubicBezTo>
                      <a:pt x="1178" y="1630"/>
                      <a:pt x="502" y="2733"/>
                      <a:pt x="401" y="3159"/>
                    </a:cubicBezTo>
                    <a:cubicBezTo>
                      <a:pt x="301" y="3585"/>
                      <a:pt x="50" y="4637"/>
                      <a:pt x="50" y="4637"/>
                    </a:cubicBezTo>
                    <a:lnTo>
                      <a:pt x="176" y="4763"/>
                    </a:lnTo>
                    <a:cubicBezTo>
                      <a:pt x="75" y="4913"/>
                      <a:pt x="0" y="4988"/>
                      <a:pt x="0" y="4988"/>
                    </a:cubicBezTo>
                    <a:cubicBezTo>
                      <a:pt x="0" y="4988"/>
                      <a:pt x="1153" y="5765"/>
                      <a:pt x="1579" y="5515"/>
                    </a:cubicBez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6353;p49">
                <a:extLst>
                  <a:ext uri="{FF2B5EF4-FFF2-40B4-BE49-F238E27FC236}">
                    <a16:creationId xmlns:a16="http://schemas.microsoft.com/office/drawing/2014/main" id="{FB798567-AD25-4B47-AAFF-61617C5DB19F}"/>
                  </a:ext>
                </a:extLst>
              </p:cNvPr>
              <p:cNvSpPr/>
              <p:nvPr/>
            </p:nvSpPr>
            <p:spPr>
              <a:xfrm>
                <a:off x="3888625" y="2643525"/>
                <a:ext cx="98400" cy="136600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5464" extrusionOk="0">
                    <a:moveTo>
                      <a:pt x="3935" y="0"/>
                    </a:moveTo>
                    <a:cubicBezTo>
                      <a:pt x="3935" y="0"/>
                      <a:pt x="0" y="1429"/>
                      <a:pt x="3058" y="5464"/>
                    </a:cubicBezTo>
                    <a:close/>
                  </a:path>
                </a:pathLst>
              </a:custGeom>
              <a:solidFill>
                <a:srgbClr val="112B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6354;p49">
                <a:extLst>
                  <a:ext uri="{FF2B5EF4-FFF2-40B4-BE49-F238E27FC236}">
                    <a16:creationId xmlns:a16="http://schemas.microsoft.com/office/drawing/2014/main" id="{7F199A1B-0773-4D37-A315-C03BAE52ED97}"/>
                  </a:ext>
                </a:extLst>
              </p:cNvPr>
              <p:cNvSpPr/>
              <p:nvPr/>
            </p:nvSpPr>
            <p:spPr>
              <a:xfrm>
                <a:off x="4002650" y="2440500"/>
                <a:ext cx="188625" cy="207425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8297" extrusionOk="0">
                    <a:moveTo>
                      <a:pt x="1830" y="176"/>
                    </a:moveTo>
                    <a:cubicBezTo>
                      <a:pt x="2683" y="26"/>
                      <a:pt x="3835" y="1"/>
                      <a:pt x="4662" y="251"/>
                    </a:cubicBezTo>
                    <a:cubicBezTo>
                      <a:pt x="6016" y="652"/>
                      <a:pt x="6768" y="1530"/>
                      <a:pt x="7094" y="2833"/>
                    </a:cubicBezTo>
                    <a:cubicBezTo>
                      <a:pt x="7444" y="4136"/>
                      <a:pt x="7545" y="6342"/>
                      <a:pt x="6793" y="7545"/>
                    </a:cubicBezTo>
                    <a:cubicBezTo>
                      <a:pt x="6317" y="8297"/>
                      <a:pt x="5264" y="8171"/>
                      <a:pt x="4512" y="7971"/>
                    </a:cubicBezTo>
                    <a:cubicBezTo>
                      <a:pt x="3610" y="7720"/>
                      <a:pt x="2432" y="7344"/>
                      <a:pt x="1705" y="6768"/>
                    </a:cubicBezTo>
                    <a:cubicBezTo>
                      <a:pt x="678" y="5991"/>
                      <a:pt x="126" y="4286"/>
                      <a:pt x="51" y="3058"/>
                    </a:cubicBezTo>
                    <a:cubicBezTo>
                      <a:pt x="1" y="2006"/>
                      <a:pt x="552" y="377"/>
                      <a:pt x="1830" y="176"/>
                    </a:cubicBez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6355;p49">
                <a:extLst>
                  <a:ext uri="{FF2B5EF4-FFF2-40B4-BE49-F238E27FC236}">
                    <a16:creationId xmlns:a16="http://schemas.microsoft.com/office/drawing/2014/main" id="{838BD216-5DC7-42A2-9107-5C7F1C344A51}"/>
                  </a:ext>
                </a:extLst>
              </p:cNvPr>
              <p:cNvSpPr/>
              <p:nvPr/>
            </p:nvSpPr>
            <p:spPr>
              <a:xfrm>
                <a:off x="4030225" y="2602775"/>
                <a:ext cx="971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2658" extrusionOk="0">
                    <a:moveTo>
                      <a:pt x="727" y="1"/>
                    </a:moveTo>
                    <a:cubicBezTo>
                      <a:pt x="828" y="126"/>
                      <a:pt x="953" y="227"/>
                      <a:pt x="1078" y="327"/>
                    </a:cubicBezTo>
                    <a:cubicBezTo>
                      <a:pt x="1805" y="878"/>
                      <a:pt x="2507" y="1229"/>
                      <a:pt x="3409" y="1480"/>
                    </a:cubicBezTo>
                    <a:cubicBezTo>
                      <a:pt x="3559" y="1505"/>
                      <a:pt x="3710" y="1555"/>
                      <a:pt x="3885" y="1580"/>
                    </a:cubicBezTo>
                    <a:lnTo>
                      <a:pt x="3810" y="2407"/>
                    </a:lnTo>
                    <a:cubicBezTo>
                      <a:pt x="2858" y="2658"/>
                      <a:pt x="1905" y="2257"/>
                      <a:pt x="1254" y="2081"/>
                    </a:cubicBezTo>
                    <a:cubicBezTo>
                      <a:pt x="752" y="1931"/>
                      <a:pt x="1" y="1806"/>
                      <a:pt x="1" y="1279"/>
                    </a:cubicBezTo>
                    <a:lnTo>
                      <a:pt x="727" y="1"/>
                    </a:ln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6356;p49">
                <a:extLst>
                  <a:ext uri="{FF2B5EF4-FFF2-40B4-BE49-F238E27FC236}">
                    <a16:creationId xmlns:a16="http://schemas.microsoft.com/office/drawing/2014/main" id="{2D329FF6-12A0-43EF-BA7D-97AF871E7EB2}"/>
                  </a:ext>
                </a:extLst>
              </p:cNvPr>
              <p:cNvSpPr/>
              <p:nvPr/>
            </p:nvSpPr>
            <p:spPr>
              <a:xfrm>
                <a:off x="4001400" y="2410425"/>
                <a:ext cx="188000" cy="21745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8698" extrusionOk="0">
                    <a:moveTo>
                      <a:pt x="828" y="1630"/>
                    </a:moveTo>
                    <a:cubicBezTo>
                      <a:pt x="1" y="2156"/>
                      <a:pt x="51" y="3484"/>
                      <a:pt x="101" y="4337"/>
                    </a:cubicBezTo>
                    <a:cubicBezTo>
                      <a:pt x="151" y="5565"/>
                      <a:pt x="728" y="7194"/>
                      <a:pt x="1755" y="7971"/>
                    </a:cubicBezTo>
                    <a:cubicBezTo>
                      <a:pt x="2306" y="8422"/>
                      <a:pt x="2357" y="8472"/>
                      <a:pt x="3108" y="8697"/>
                    </a:cubicBezTo>
                    <a:cubicBezTo>
                      <a:pt x="3184" y="8672"/>
                      <a:pt x="3359" y="8547"/>
                      <a:pt x="3560" y="8397"/>
                    </a:cubicBezTo>
                    <a:cubicBezTo>
                      <a:pt x="3986" y="8096"/>
                      <a:pt x="4186" y="7545"/>
                      <a:pt x="4011" y="7043"/>
                    </a:cubicBezTo>
                    <a:cubicBezTo>
                      <a:pt x="3860" y="6542"/>
                      <a:pt x="3860" y="5941"/>
                      <a:pt x="4136" y="5790"/>
                    </a:cubicBezTo>
                    <a:cubicBezTo>
                      <a:pt x="4587" y="5540"/>
                      <a:pt x="4888" y="6442"/>
                      <a:pt x="4888" y="6442"/>
                    </a:cubicBezTo>
                    <a:cubicBezTo>
                      <a:pt x="5164" y="6342"/>
                      <a:pt x="5565" y="6041"/>
                      <a:pt x="5339" y="5489"/>
                    </a:cubicBezTo>
                    <a:cubicBezTo>
                      <a:pt x="5114" y="4963"/>
                      <a:pt x="5339" y="4412"/>
                      <a:pt x="5339" y="4412"/>
                    </a:cubicBezTo>
                    <a:cubicBezTo>
                      <a:pt x="6166" y="4437"/>
                      <a:pt x="6542" y="3334"/>
                      <a:pt x="6793" y="3184"/>
                    </a:cubicBezTo>
                    <a:cubicBezTo>
                      <a:pt x="7344" y="2858"/>
                      <a:pt x="7520" y="2733"/>
                      <a:pt x="7444" y="2231"/>
                    </a:cubicBezTo>
                    <a:cubicBezTo>
                      <a:pt x="7369" y="1880"/>
                      <a:pt x="7244" y="1530"/>
                      <a:pt x="6993" y="1304"/>
                    </a:cubicBezTo>
                    <a:cubicBezTo>
                      <a:pt x="6692" y="1028"/>
                      <a:pt x="5740" y="677"/>
                      <a:pt x="5364" y="577"/>
                    </a:cubicBezTo>
                    <a:cubicBezTo>
                      <a:pt x="3083" y="1"/>
                      <a:pt x="1354" y="402"/>
                      <a:pt x="828" y="16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6357;p49">
                <a:extLst>
                  <a:ext uri="{FF2B5EF4-FFF2-40B4-BE49-F238E27FC236}">
                    <a16:creationId xmlns:a16="http://schemas.microsoft.com/office/drawing/2014/main" id="{02497775-7003-469C-B679-8DA6215BF5D5}"/>
                  </a:ext>
                </a:extLst>
              </p:cNvPr>
              <p:cNvSpPr/>
              <p:nvPr/>
            </p:nvSpPr>
            <p:spPr>
              <a:xfrm>
                <a:off x="3976350" y="3535750"/>
                <a:ext cx="130350" cy="102150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4086" extrusionOk="0">
                    <a:moveTo>
                      <a:pt x="1629" y="3083"/>
                    </a:moveTo>
                    <a:lnTo>
                      <a:pt x="2582" y="2256"/>
                    </a:lnTo>
                    <a:cubicBezTo>
                      <a:pt x="3584" y="1354"/>
                      <a:pt x="5063" y="953"/>
                      <a:pt x="5213" y="26"/>
                    </a:cubicBezTo>
                    <a:lnTo>
                      <a:pt x="5213" y="26"/>
                    </a:lnTo>
                    <a:lnTo>
                      <a:pt x="5213" y="26"/>
                    </a:lnTo>
                    <a:lnTo>
                      <a:pt x="5213" y="26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cubicBezTo>
                      <a:pt x="5213" y="101"/>
                      <a:pt x="5213" y="201"/>
                      <a:pt x="5213" y="326"/>
                    </a:cubicBezTo>
                    <a:cubicBezTo>
                      <a:pt x="5063" y="1254"/>
                      <a:pt x="3584" y="1655"/>
                      <a:pt x="2582" y="2557"/>
                    </a:cubicBezTo>
                    <a:lnTo>
                      <a:pt x="1629" y="3384"/>
                    </a:lnTo>
                    <a:cubicBezTo>
                      <a:pt x="852" y="4086"/>
                      <a:pt x="0" y="3584"/>
                      <a:pt x="176" y="2532"/>
                    </a:cubicBezTo>
                    <a:cubicBezTo>
                      <a:pt x="100" y="3158"/>
                      <a:pt x="953" y="3685"/>
                      <a:pt x="1629" y="3083"/>
                    </a:cubicBez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6358;p49">
                <a:extLst>
                  <a:ext uri="{FF2B5EF4-FFF2-40B4-BE49-F238E27FC236}">
                    <a16:creationId xmlns:a16="http://schemas.microsoft.com/office/drawing/2014/main" id="{028C22C4-5005-4C95-B265-CB00EF44CCB0}"/>
                  </a:ext>
                </a:extLst>
              </p:cNvPr>
              <p:cNvSpPr/>
              <p:nvPr/>
            </p:nvSpPr>
            <p:spPr>
              <a:xfrm>
                <a:off x="3956925" y="3011300"/>
                <a:ext cx="154775" cy="604050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24162" extrusionOk="0">
                    <a:moveTo>
                      <a:pt x="978" y="1404"/>
                    </a:moveTo>
                    <a:cubicBezTo>
                      <a:pt x="0" y="2808"/>
                      <a:pt x="2456" y="6643"/>
                      <a:pt x="1780" y="11430"/>
                    </a:cubicBezTo>
                    <a:cubicBezTo>
                      <a:pt x="1329" y="14688"/>
                      <a:pt x="451" y="20126"/>
                      <a:pt x="652" y="23209"/>
                    </a:cubicBezTo>
                    <a:cubicBezTo>
                      <a:pt x="702" y="23760"/>
                      <a:pt x="2882" y="24161"/>
                      <a:pt x="3484" y="21455"/>
                    </a:cubicBezTo>
                    <a:cubicBezTo>
                      <a:pt x="4486" y="16843"/>
                      <a:pt x="5740" y="13961"/>
                      <a:pt x="6191" y="10377"/>
                    </a:cubicBezTo>
                    <a:lnTo>
                      <a:pt x="5965" y="1"/>
                    </a:lnTo>
                    <a:close/>
                  </a:path>
                </a:pathLst>
              </a:custGeom>
              <a:solidFill>
                <a:srgbClr val="717B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6359;p49">
                <a:extLst>
                  <a:ext uri="{FF2B5EF4-FFF2-40B4-BE49-F238E27FC236}">
                    <a16:creationId xmlns:a16="http://schemas.microsoft.com/office/drawing/2014/main" id="{383D361C-2FE9-4959-B8EE-6B13EFC6A2B6}"/>
                  </a:ext>
                </a:extLst>
              </p:cNvPr>
              <p:cNvSpPr/>
              <p:nvPr/>
            </p:nvSpPr>
            <p:spPr>
              <a:xfrm>
                <a:off x="4053400" y="3033875"/>
                <a:ext cx="2074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8297" h="26417" extrusionOk="0">
                    <a:moveTo>
                      <a:pt x="252" y="0"/>
                    </a:moveTo>
                    <a:cubicBezTo>
                      <a:pt x="1" y="4311"/>
                      <a:pt x="3084" y="9599"/>
                      <a:pt x="2883" y="13058"/>
                    </a:cubicBezTo>
                    <a:cubicBezTo>
                      <a:pt x="2658" y="16667"/>
                      <a:pt x="3059" y="21028"/>
                      <a:pt x="3059" y="24913"/>
                    </a:cubicBezTo>
                    <a:cubicBezTo>
                      <a:pt x="3059" y="24913"/>
                      <a:pt x="6242" y="26416"/>
                      <a:pt x="6367" y="24086"/>
                    </a:cubicBezTo>
                    <a:cubicBezTo>
                      <a:pt x="6843" y="16466"/>
                      <a:pt x="8297" y="14111"/>
                      <a:pt x="6342" y="176"/>
                    </a:cubicBezTo>
                    <a:close/>
                  </a:path>
                </a:pathLst>
              </a:custGeom>
              <a:solidFill>
                <a:srgbClr val="878C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6360;p49">
                <a:extLst>
                  <a:ext uri="{FF2B5EF4-FFF2-40B4-BE49-F238E27FC236}">
                    <a16:creationId xmlns:a16="http://schemas.microsoft.com/office/drawing/2014/main" id="{F17734FE-BBE2-46A7-B4A7-10FFA9B6EAE0}"/>
                  </a:ext>
                </a:extLst>
              </p:cNvPr>
              <p:cNvSpPr/>
              <p:nvPr/>
            </p:nvSpPr>
            <p:spPr>
              <a:xfrm>
                <a:off x="3936875" y="2629725"/>
                <a:ext cx="306400" cy="535125"/>
              </a:xfrm>
              <a:custGeom>
                <a:avLst/>
                <a:gdLst/>
                <a:ahLst/>
                <a:cxnLst/>
                <a:rect l="l" t="t" r="r" b="b"/>
                <a:pathLst>
                  <a:path w="12256" h="21405" extrusionOk="0">
                    <a:moveTo>
                      <a:pt x="10677" y="12006"/>
                    </a:moveTo>
                    <a:cubicBezTo>
                      <a:pt x="10777" y="7845"/>
                      <a:pt x="10000" y="3760"/>
                      <a:pt x="10000" y="3760"/>
                    </a:cubicBezTo>
                    <a:cubicBezTo>
                      <a:pt x="9624" y="3209"/>
                      <a:pt x="9173" y="2758"/>
                      <a:pt x="8647" y="2382"/>
                    </a:cubicBezTo>
                    <a:lnTo>
                      <a:pt x="7644" y="1154"/>
                    </a:lnTo>
                    <a:cubicBezTo>
                      <a:pt x="6341" y="828"/>
                      <a:pt x="5088" y="452"/>
                      <a:pt x="3835" y="1"/>
                    </a:cubicBezTo>
                    <a:lnTo>
                      <a:pt x="2005" y="552"/>
                    </a:lnTo>
                    <a:cubicBezTo>
                      <a:pt x="501" y="1179"/>
                      <a:pt x="0" y="3108"/>
                      <a:pt x="677" y="5038"/>
                    </a:cubicBezTo>
                    <a:cubicBezTo>
                      <a:pt x="652" y="5139"/>
                      <a:pt x="2206" y="9525"/>
                      <a:pt x="2381" y="11154"/>
                    </a:cubicBezTo>
                    <a:cubicBezTo>
                      <a:pt x="2381" y="11304"/>
                      <a:pt x="1228" y="15615"/>
                      <a:pt x="978" y="17369"/>
                    </a:cubicBezTo>
                    <a:cubicBezTo>
                      <a:pt x="978" y="17369"/>
                      <a:pt x="2080" y="18372"/>
                      <a:pt x="2381" y="18622"/>
                    </a:cubicBezTo>
                    <a:cubicBezTo>
                      <a:pt x="4612" y="21404"/>
                      <a:pt x="11880" y="18046"/>
                      <a:pt x="12156" y="16567"/>
                    </a:cubicBezTo>
                    <a:cubicBezTo>
                      <a:pt x="12256" y="16016"/>
                      <a:pt x="11354" y="14312"/>
                      <a:pt x="10677" y="12006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6361;p49">
                <a:extLst>
                  <a:ext uri="{FF2B5EF4-FFF2-40B4-BE49-F238E27FC236}">
                    <a16:creationId xmlns:a16="http://schemas.microsoft.com/office/drawing/2014/main" id="{BC3F3665-0A07-41EA-93BD-54002C0F0079}"/>
                  </a:ext>
                </a:extLst>
              </p:cNvPr>
              <p:cNvSpPr/>
              <p:nvPr/>
            </p:nvSpPr>
            <p:spPr>
              <a:xfrm>
                <a:off x="4073600" y="2550775"/>
                <a:ext cx="367675" cy="245025"/>
              </a:xfrm>
              <a:custGeom>
                <a:avLst/>
                <a:gdLst/>
                <a:ahLst/>
                <a:cxnLst/>
                <a:rect l="l" t="t" r="r" b="b"/>
                <a:pathLst>
                  <a:path w="14707" h="9801" extrusionOk="0">
                    <a:moveTo>
                      <a:pt x="12877" y="1"/>
                    </a:moveTo>
                    <a:cubicBezTo>
                      <a:pt x="12877" y="1"/>
                      <a:pt x="10822" y="4011"/>
                      <a:pt x="8992" y="6241"/>
                    </a:cubicBezTo>
                    <a:cubicBezTo>
                      <a:pt x="7078" y="6200"/>
                      <a:pt x="4249" y="5606"/>
                      <a:pt x="2655" y="5606"/>
                    </a:cubicBezTo>
                    <a:cubicBezTo>
                      <a:pt x="2328" y="5606"/>
                      <a:pt x="2054" y="5630"/>
                      <a:pt x="1850" y="5690"/>
                    </a:cubicBezTo>
                    <a:cubicBezTo>
                      <a:pt x="1348" y="5840"/>
                      <a:pt x="1098" y="6216"/>
                      <a:pt x="797" y="6642"/>
                    </a:cubicBezTo>
                    <a:cubicBezTo>
                      <a:pt x="0" y="7863"/>
                      <a:pt x="1257" y="9801"/>
                      <a:pt x="2724" y="9801"/>
                    </a:cubicBezTo>
                    <a:cubicBezTo>
                      <a:pt x="2733" y="9801"/>
                      <a:pt x="2742" y="9800"/>
                      <a:pt x="2752" y="9800"/>
                    </a:cubicBezTo>
                    <a:cubicBezTo>
                      <a:pt x="2777" y="9800"/>
                      <a:pt x="10221" y="9650"/>
                      <a:pt x="10396" y="9449"/>
                    </a:cubicBezTo>
                    <a:cubicBezTo>
                      <a:pt x="10571" y="9274"/>
                      <a:pt x="11599" y="9149"/>
                      <a:pt x="14707" y="1129"/>
                    </a:cubicBezTo>
                    <a:cubicBezTo>
                      <a:pt x="14707" y="1129"/>
                      <a:pt x="14306" y="101"/>
                      <a:pt x="12877" y="1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6362;p49">
                <a:extLst>
                  <a:ext uri="{FF2B5EF4-FFF2-40B4-BE49-F238E27FC236}">
                    <a16:creationId xmlns:a16="http://schemas.microsoft.com/office/drawing/2014/main" id="{50513077-62F1-4865-9FD3-1A28E5B60CB0}"/>
                  </a:ext>
                </a:extLst>
              </p:cNvPr>
              <p:cNvSpPr/>
              <p:nvPr/>
            </p:nvSpPr>
            <p:spPr>
              <a:xfrm>
                <a:off x="4846650" y="3668575"/>
                <a:ext cx="173575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6943" h="2107" extrusionOk="0">
                    <a:moveTo>
                      <a:pt x="6943" y="1404"/>
                    </a:moveTo>
                    <a:lnTo>
                      <a:pt x="6943" y="1730"/>
                    </a:lnTo>
                    <a:cubicBezTo>
                      <a:pt x="6291" y="2106"/>
                      <a:pt x="4838" y="1906"/>
                      <a:pt x="4462" y="1730"/>
                    </a:cubicBezTo>
                    <a:cubicBezTo>
                      <a:pt x="4211" y="1354"/>
                      <a:pt x="3534" y="1454"/>
                      <a:pt x="3158" y="1605"/>
                    </a:cubicBezTo>
                    <a:cubicBezTo>
                      <a:pt x="1705" y="1730"/>
                      <a:pt x="1178" y="1505"/>
                      <a:pt x="677" y="1154"/>
                    </a:cubicBezTo>
                    <a:cubicBezTo>
                      <a:pt x="452" y="978"/>
                      <a:pt x="0" y="502"/>
                      <a:pt x="51" y="1"/>
                    </a:cubicBezTo>
                    <a:cubicBezTo>
                      <a:pt x="1780" y="402"/>
                      <a:pt x="6943" y="1404"/>
                      <a:pt x="6943" y="1404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6363;p49">
                <a:extLst>
                  <a:ext uri="{FF2B5EF4-FFF2-40B4-BE49-F238E27FC236}">
                    <a16:creationId xmlns:a16="http://schemas.microsoft.com/office/drawing/2014/main" id="{C577150D-2535-4889-B6E3-62ADF57C2D60}"/>
                  </a:ext>
                </a:extLst>
              </p:cNvPr>
              <p:cNvSpPr/>
              <p:nvPr/>
            </p:nvSpPr>
            <p:spPr>
              <a:xfrm>
                <a:off x="4843525" y="3641025"/>
                <a:ext cx="18610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7444" h="2908" extrusionOk="0">
                    <a:moveTo>
                      <a:pt x="4587" y="0"/>
                    </a:moveTo>
                    <a:cubicBezTo>
                      <a:pt x="4587" y="0"/>
                      <a:pt x="3008" y="426"/>
                      <a:pt x="2055" y="576"/>
                    </a:cubicBezTo>
                    <a:cubicBezTo>
                      <a:pt x="1128" y="702"/>
                      <a:pt x="451" y="551"/>
                      <a:pt x="226" y="877"/>
                    </a:cubicBezTo>
                    <a:cubicBezTo>
                      <a:pt x="0" y="1228"/>
                      <a:pt x="501" y="2105"/>
                      <a:pt x="1328" y="2381"/>
                    </a:cubicBezTo>
                    <a:cubicBezTo>
                      <a:pt x="2155" y="2682"/>
                      <a:pt x="3860" y="2331"/>
                      <a:pt x="4486" y="2481"/>
                    </a:cubicBezTo>
                    <a:cubicBezTo>
                      <a:pt x="5113" y="2607"/>
                      <a:pt x="6692" y="2907"/>
                      <a:pt x="7068" y="2506"/>
                    </a:cubicBezTo>
                    <a:cubicBezTo>
                      <a:pt x="7444" y="2105"/>
                      <a:pt x="7068" y="226"/>
                      <a:pt x="7068" y="226"/>
                    </a:cubicBezTo>
                    <a:close/>
                  </a:path>
                </a:pathLst>
              </a:custGeom>
              <a:solidFill>
                <a:srgbClr val="878C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6364;p49">
                <a:extLst>
                  <a:ext uri="{FF2B5EF4-FFF2-40B4-BE49-F238E27FC236}">
                    <a16:creationId xmlns:a16="http://schemas.microsoft.com/office/drawing/2014/main" id="{107D00D8-F71A-4C14-BC76-D9C5A5D2DC66}"/>
                  </a:ext>
                </a:extLst>
              </p:cNvPr>
              <p:cNvSpPr/>
              <p:nvPr/>
            </p:nvSpPr>
            <p:spPr>
              <a:xfrm>
                <a:off x="5049025" y="3499400"/>
                <a:ext cx="1316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4713" extrusionOk="0">
                    <a:moveTo>
                      <a:pt x="5164" y="3560"/>
                    </a:moveTo>
                    <a:lnTo>
                      <a:pt x="2332" y="377"/>
                    </a:lnTo>
                    <a:cubicBezTo>
                      <a:pt x="1204" y="51"/>
                      <a:pt x="1" y="1"/>
                      <a:pt x="151" y="1028"/>
                    </a:cubicBezTo>
                    <a:cubicBezTo>
                      <a:pt x="301" y="1956"/>
                      <a:pt x="1780" y="2382"/>
                      <a:pt x="2783" y="3284"/>
                    </a:cubicBezTo>
                    <a:lnTo>
                      <a:pt x="3735" y="4111"/>
                    </a:lnTo>
                    <a:cubicBezTo>
                      <a:pt x="4387" y="4713"/>
                      <a:pt x="5264" y="4186"/>
                      <a:pt x="5164" y="3560"/>
                    </a:cubicBezTo>
                    <a:close/>
                  </a:path>
                </a:pathLst>
              </a:custGeom>
              <a:solidFill>
                <a:srgbClr val="878C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6365;p49">
                <a:extLst>
                  <a:ext uri="{FF2B5EF4-FFF2-40B4-BE49-F238E27FC236}">
                    <a16:creationId xmlns:a16="http://schemas.microsoft.com/office/drawing/2014/main" id="{7E401DB4-CA1F-4B0D-8FDB-9337A86215E0}"/>
                  </a:ext>
                </a:extLst>
              </p:cNvPr>
              <p:cNvSpPr/>
              <p:nvPr/>
            </p:nvSpPr>
            <p:spPr>
              <a:xfrm>
                <a:off x="5052800" y="3525100"/>
                <a:ext cx="130350" cy="102150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4086" extrusionOk="0">
                    <a:moveTo>
                      <a:pt x="3584" y="3083"/>
                    </a:moveTo>
                    <a:lnTo>
                      <a:pt x="2632" y="2256"/>
                    </a:lnTo>
                    <a:cubicBezTo>
                      <a:pt x="1629" y="1354"/>
                      <a:pt x="150" y="928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76"/>
                      <a:pt x="0" y="201"/>
                      <a:pt x="0" y="301"/>
                    </a:cubicBezTo>
                    <a:cubicBezTo>
                      <a:pt x="150" y="1228"/>
                      <a:pt x="1629" y="1655"/>
                      <a:pt x="2632" y="2557"/>
                    </a:cubicBezTo>
                    <a:lnTo>
                      <a:pt x="3584" y="3384"/>
                    </a:lnTo>
                    <a:cubicBezTo>
                      <a:pt x="4361" y="4086"/>
                      <a:pt x="5213" y="3584"/>
                      <a:pt x="5013" y="2532"/>
                    </a:cubicBezTo>
                    <a:cubicBezTo>
                      <a:pt x="5113" y="3158"/>
                      <a:pt x="4236" y="3685"/>
                      <a:pt x="3584" y="3083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6366;p49">
                <a:extLst>
                  <a:ext uri="{FF2B5EF4-FFF2-40B4-BE49-F238E27FC236}">
                    <a16:creationId xmlns:a16="http://schemas.microsoft.com/office/drawing/2014/main" id="{9EDD55CE-972C-4462-96DC-87C3E23D3559}"/>
                  </a:ext>
                </a:extLst>
              </p:cNvPr>
              <p:cNvSpPr/>
              <p:nvPr/>
            </p:nvSpPr>
            <p:spPr>
              <a:xfrm>
                <a:off x="5047775" y="3000650"/>
                <a:ext cx="154800" cy="604050"/>
              </a:xfrm>
              <a:custGeom>
                <a:avLst/>
                <a:gdLst/>
                <a:ahLst/>
                <a:cxnLst/>
                <a:rect l="l" t="t" r="r" b="b"/>
                <a:pathLst>
                  <a:path w="6192" h="24162" extrusionOk="0">
                    <a:moveTo>
                      <a:pt x="5214" y="1404"/>
                    </a:moveTo>
                    <a:cubicBezTo>
                      <a:pt x="6191" y="2783"/>
                      <a:pt x="3735" y="6642"/>
                      <a:pt x="4412" y="11429"/>
                    </a:cubicBezTo>
                    <a:cubicBezTo>
                      <a:pt x="4863" y="14663"/>
                      <a:pt x="5740" y="20126"/>
                      <a:pt x="5539" y="23184"/>
                    </a:cubicBezTo>
                    <a:cubicBezTo>
                      <a:pt x="5489" y="23760"/>
                      <a:pt x="3309" y="24161"/>
                      <a:pt x="2707" y="21455"/>
                    </a:cubicBezTo>
                    <a:cubicBezTo>
                      <a:pt x="1705" y="16843"/>
                      <a:pt x="452" y="13961"/>
                      <a:pt x="1" y="10377"/>
                    </a:cubicBezTo>
                    <a:lnTo>
                      <a:pt x="2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6367;p49">
                <a:extLst>
                  <a:ext uri="{FF2B5EF4-FFF2-40B4-BE49-F238E27FC236}">
                    <a16:creationId xmlns:a16="http://schemas.microsoft.com/office/drawing/2014/main" id="{A006BE4F-8EB1-40F4-9F87-AD12FD3BAFE3}"/>
                  </a:ext>
                </a:extLst>
              </p:cNvPr>
              <p:cNvSpPr/>
              <p:nvPr/>
            </p:nvSpPr>
            <p:spPr>
              <a:xfrm>
                <a:off x="4898650" y="3023225"/>
                <a:ext cx="20742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8297" h="26392" extrusionOk="0">
                    <a:moveTo>
                      <a:pt x="8046" y="0"/>
                    </a:moveTo>
                    <a:cubicBezTo>
                      <a:pt x="8296" y="4311"/>
                      <a:pt x="5214" y="9574"/>
                      <a:pt x="5414" y="13058"/>
                    </a:cubicBezTo>
                    <a:cubicBezTo>
                      <a:pt x="5640" y="16642"/>
                      <a:pt x="5239" y="21028"/>
                      <a:pt x="5239" y="24913"/>
                    </a:cubicBezTo>
                    <a:cubicBezTo>
                      <a:pt x="5239" y="24913"/>
                      <a:pt x="2056" y="26391"/>
                      <a:pt x="1905" y="24085"/>
                    </a:cubicBezTo>
                    <a:cubicBezTo>
                      <a:pt x="1454" y="16466"/>
                      <a:pt x="1" y="14110"/>
                      <a:pt x="1956" y="17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6368;p49">
                <a:extLst>
                  <a:ext uri="{FF2B5EF4-FFF2-40B4-BE49-F238E27FC236}">
                    <a16:creationId xmlns:a16="http://schemas.microsoft.com/office/drawing/2014/main" id="{602D0A2E-8B7A-4FE3-B831-3A19E4BFB566}"/>
                  </a:ext>
                </a:extLst>
              </p:cNvPr>
              <p:cNvSpPr/>
              <p:nvPr/>
            </p:nvSpPr>
            <p:spPr>
              <a:xfrm>
                <a:off x="5121700" y="2161050"/>
                <a:ext cx="8150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5741" extrusionOk="0">
                    <a:moveTo>
                      <a:pt x="3109" y="4938"/>
                    </a:moveTo>
                    <a:cubicBezTo>
                      <a:pt x="3259" y="4236"/>
                      <a:pt x="3184" y="3058"/>
                      <a:pt x="2883" y="2407"/>
                    </a:cubicBezTo>
                    <a:cubicBezTo>
                      <a:pt x="2607" y="1830"/>
                      <a:pt x="2332" y="1254"/>
                      <a:pt x="1906" y="803"/>
                    </a:cubicBezTo>
                    <a:cubicBezTo>
                      <a:pt x="1505" y="402"/>
                      <a:pt x="1003" y="126"/>
                      <a:pt x="452" y="1"/>
                    </a:cubicBezTo>
                    <a:cubicBezTo>
                      <a:pt x="402" y="1"/>
                      <a:pt x="352" y="1"/>
                      <a:pt x="327" y="1"/>
                    </a:cubicBezTo>
                    <a:cubicBezTo>
                      <a:pt x="151" y="51"/>
                      <a:pt x="151" y="276"/>
                      <a:pt x="201" y="427"/>
                    </a:cubicBezTo>
                    <a:cubicBezTo>
                      <a:pt x="452" y="1354"/>
                      <a:pt x="803" y="2306"/>
                      <a:pt x="903" y="3259"/>
                    </a:cubicBezTo>
                    <a:cubicBezTo>
                      <a:pt x="728" y="3033"/>
                      <a:pt x="552" y="2733"/>
                      <a:pt x="452" y="2482"/>
                    </a:cubicBezTo>
                    <a:cubicBezTo>
                      <a:pt x="277" y="2056"/>
                      <a:pt x="51" y="2306"/>
                      <a:pt x="51" y="2306"/>
                    </a:cubicBezTo>
                    <a:cubicBezTo>
                      <a:pt x="1" y="2582"/>
                      <a:pt x="352" y="3860"/>
                      <a:pt x="602" y="4211"/>
                    </a:cubicBezTo>
                    <a:cubicBezTo>
                      <a:pt x="828" y="4562"/>
                      <a:pt x="1630" y="5464"/>
                      <a:pt x="1630" y="5464"/>
                    </a:cubicBezTo>
                    <a:cubicBezTo>
                      <a:pt x="1655" y="5640"/>
                      <a:pt x="1680" y="5740"/>
                      <a:pt x="1680" y="5740"/>
                    </a:cubicBezTo>
                    <a:cubicBezTo>
                      <a:pt x="1680" y="5740"/>
                      <a:pt x="3008" y="5439"/>
                      <a:pt x="3109" y="4938"/>
                    </a:cubicBez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6369;p49">
                <a:extLst>
                  <a:ext uri="{FF2B5EF4-FFF2-40B4-BE49-F238E27FC236}">
                    <a16:creationId xmlns:a16="http://schemas.microsoft.com/office/drawing/2014/main" id="{568454AF-2EEA-4DFB-9A6A-7F527E0A3699}"/>
                  </a:ext>
                </a:extLst>
              </p:cNvPr>
              <p:cNvSpPr/>
              <p:nvPr/>
            </p:nvSpPr>
            <p:spPr>
              <a:xfrm>
                <a:off x="5096675" y="2258175"/>
                <a:ext cx="161650" cy="443025"/>
              </a:xfrm>
              <a:custGeom>
                <a:avLst/>
                <a:gdLst/>
                <a:ahLst/>
                <a:cxnLst/>
                <a:rect l="l" t="t" r="r" b="b"/>
                <a:pathLst>
                  <a:path w="6466" h="17721" extrusionOk="0">
                    <a:moveTo>
                      <a:pt x="4260" y="0"/>
                    </a:moveTo>
                    <a:cubicBezTo>
                      <a:pt x="3558" y="151"/>
                      <a:pt x="2481" y="1730"/>
                      <a:pt x="2481" y="1730"/>
                    </a:cubicBezTo>
                    <a:cubicBezTo>
                      <a:pt x="2481" y="1730"/>
                      <a:pt x="3709" y="6066"/>
                      <a:pt x="3558" y="7670"/>
                    </a:cubicBezTo>
                    <a:cubicBezTo>
                      <a:pt x="3433" y="9274"/>
                      <a:pt x="1428" y="14336"/>
                      <a:pt x="1428" y="14336"/>
                    </a:cubicBezTo>
                    <a:cubicBezTo>
                      <a:pt x="0" y="17523"/>
                      <a:pt x="2963" y="17720"/>
                      <a:pt x="4026" y="17720"/>
                    </a:cubicBezTo>
                    <a:cubicBezTo>
                      <a:pt x="4176" y="17720"/>
                      <a:pt x="4288" y="17716"/>
                      <a:pt x="4344" y="17716"/>
                    </a:cubicBezTo>
                    <a:cubicBezTo>
                      <a:pt x="4369" y="17716"/>
                      <a:pt x="4384" y="17717"/>
                      <a:pt x="4385" y="17719"/>
                    </a:cubicBezTo>
                    <a:lnTo>
                      <a:pt x="4385" y="17719"/>
                    </a:lnTo>
                    <a:cubicBezTo>
                      <a:pt x="4405" y="17617"/>
                      <a:pt x="6466" y="10556"/>
                      <a:pt x="6466" y="8597"/>
                    </a:cubicBezTo>
                    <a:cubicBezTo>
                      <a:pt x="6466" y="6642"/>
                      <a:pt x="6015" y="3660"/>
                      <a:pt x="4260" y="0"/>
                    </a:cubicBezTo>
                    <a:close/>
                    <a:moveTo>
                      <a:pt x="4385" y="17719"/>
                    </a:moveTo>
                    <a:lnTo>
                      <a:pt x="4385" y="17719"/>
                    </a:lnTo>
                    <a:cubicBezTo>
                      <a:pt x="4385" y="17720"/>
                      <a:pt x="4385" y="17720"/>
                      <a:pt x="4385" y="17720"/>
                    </a:cubicBezTo>
                    <a:cubicBezTo>
                      <a:pt x="4385" y="17720"/>
                      <a:pt x="4385" y="17720"/>
                      <a:pt x="4385" y="17720"/>
                    </a:cubicBezTo>
                    <a:cubicBezTo>
                      <a:pt x="4386" y="17720"/>
                      <a:pt x="4386" y="17719"/>
                      <a:pt x="4385" y="17719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6370;p49">
                <a:extLst>
                  <a:ext uri="{FF2B5EF4-FFF2-40B4-BE49-F238E27FC236}">
                    <a16:creationId xmlns:a16="http://schemas.microsoft.com/office/drawing/2014/main" id="{3B200ED7-166D-4945-BCA5-28B16234EE58}"/>
                  </a:ext>
                </a:extLst>
              </p:cNvPr>
              <p:cNvSpPr/>
              <p:nvPr/>
            </p:nvSpPr>
            <p:spPr>
              <a:xfrm>
                <a:off x="4927475" y="2624100"/>
                <a:ext cx="289500" cy="531975"/>
              </a:xfrm>
              <a:custGeom>
                <a:avLst/>
                <a:gdLst/>
                <a:ahLst/>
                <a:cxnLst/>
                <a:rect l="l" t="t" r="r" b="b"/>
                <a:pathLst>
                  <a:path w="11580" h="21279" extrusionOk="0">
                    <a:moveTo>
                      <a:pt x="1128" y="11780"/>
                    </a:moveTo>
                    <a:cubicBezTo>
                      <a:pt x="1028" y="7644"/>
                      <a:pt x="1805" y="3534"/>
                      <a:pt x="1805" y="3534"/>
                    </a:cubicBezTo>
                    <a:cubicBezTo>
                      <a:pt x="2181" y="3008"/>
                      <a:pt x="2632" y="2557"/>
                      <a:pt x="3158" y="2156"/>
                    </a:cubicBezTo>
                    <a:lnTo>
                      <a:pt x="5013" y="1103"/>
                    </a:lnTo>
                    <a:cubicBezTo>
                      <a:pt x="5740" y="927"/>
                      <a:pt x="5615" y="551"/>
                      <a:pt x="6316" y="351"/>
                    </a:cubicBezTo>
                    <a:cubicBezTo>
                      <a:pt x="7444" y="0"/>
                      <a:pt x="8672" y="0"/>
                      <a:pt x="9800" y="326"/>
                    </a:cubicBezTo>
                    <a:cubicBezTo>
                      <a:pt x="11304" y="978"/>
                      <a:pt x="11580" y="1980"/>
                      <a:pt x="10928" y="3910"/>
                    </a:cubicBezTo>
                    <a:cubicBezTo>
                      <a:pt x="10928" y="4010"/>
                      <a:pt x="10552" y="9023"/>
                      <a:pt x="10376" y="10652"/>
                    </a:cubicBezTo>
                    <a:cubicBezTo>
                      <a:pt x="10376" y="10802"/>
                      <a:pt x="10577" y="16667"/>
                      <a:pt x="10828" y="18421"/>
                    </a:cubicBezTo>
                    <a:cubicBezTo>
                      <a:pt x="10828" y="18421"/>
                      <a:pt x="9725" y="19424"/>
                      <a:pt x="9424" y="19674"/>
                    </a:cubicBezTo>
                    <a:cubicBezTo>
                      <a:pt x="6517" y="21278"/>
                      <a:pt x="376" y="19699"/>
                      <a:pt x="101" y="18246"/>
                    </a:cubicBezTo>
                    <a:cubicBezTo>
                      <a:pt x="0" y="17694"/>
                      <a:pt x="452" y="14110"/>
                      <a:pt x="1128" y="11780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6371;p49">
                <a:extLst>
                  <a:ext uri="{FF2B5EF4-FFF2-40B4-BE49-F238E27FC236}">
                    <a16:creationId xmlns:a16="http://schemas.microsoft.com/office/drawing/2014/main" id="{98EBAD3A-B99B-43F8-8367-B18A1C34F8DE}"/>
                  </a:ext>
                </a:extLst>
              </p:cNvPr>
              <p:cNvSpPr/>
              <p:nvPr/>
            </p:nvSpPr>
            <p:spPr>
              <a:xfrm>
                <a:off x="4997025" y="2485000"/>
                <a:ext cx="147900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5916" h="7640" extrusionOk="0">
                    <a:moveTo>
                      <a:pt x="802" y="0"/>
                    </a:moveTo>
                    <a:cubicBezTo>
                      <a:pt x="802" y="0"/>
                      <a:pt x="401" y="1454"/>
                      <a:pt x="326" y="1755"/>
                    </a:cubicBezTo>
                    <a:cubicBezTo>
                      <a:pt x="251" y="2055"/>
                      <a:pt x="301" y="2481"/>
                      <a:pt x="326" y="2682"/>
                    </a:cubicBezTo>
                    <a:cubicBezTo>
                      <a:pt x="351" y="2882"/>
                      <a:pt x="0" y="3409"/>
                      <a:pt x="51" y="3659"/>
                    </a:cubicBezTo>
                    <a:cubicBezTo>
                      <a:pt x="101" y="3910"/>
                      <a:pt x="326" y="5389"/>
                      <a:pt x="802" y="5815"/>
                    </a:cubicBezTo>
                    <a:cubicBezTo>
                      <a:pt x="1067" y="6065"/>
                      <a:pt x="1478" y="6116"/>
                      <a:pt x="1773" y="6116"/>
                    </a:cubicBezTo>
                    <a:cubicBezTo>
                      <a:pt x="1981" y="6116"/>
                      <a:pt x="2131" y="6090"/>
                      <a:pt x="2131" y="6090"/>
                    </a:cubicBezTo>
                    <a:lnTo>
                      <a:pt x="2131" y="6090"/>
                    </a:lnTo>
                    <a:cubicBezTo>
                      <a:pt x="2131" y="6091"/>
                      <a:pt x="2056" y="7394"/>
                      <a:pt x="2131" y="7569"/>
                    </a:cubicBezTo>
                    <a:cubicBezTo>
                      <a:pt x="2151" y="7616"/>
                      <a:pt x="2313" y="7640"/>
                      <a:pt x="2555" y="7640"/>
                    </a:cubicBezTo>
                    <a:cubicBezTo>
                      <a:pt x="3214" y="7640"/>
                      <a:pt x="4465" y="7466"/>
                      <a:pt x="5088" y="7118"/>
                    </a:cubicBezTo>
                    <a:cubicBezTo>
                      <a:pt x="5915" y="6617"/>
                      <a:pt x="5615" y="5263"/>
                      <a:pt x="5615" y="5263"/>
                    </a:cubicBezTo>
                    <a:lnTo>
                      <a:pt x="3459" y="0"/>
                    </a:ln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6372;p49">
                <a:extLst>
                  <a:ext uri="{FF2B5EF4-FFF2-40B4-BE49-F238E27FC236}">
                    <a16:creationId xmlns:a16="http://schemas.microsoft.com/office/drawing/2014/main" id="{E3DEF9C2-6E2F-4397-A2B1-36AAB9746E87}"/>
                  </a:ext>
                </a:extLst>
              </p:cNvPr>
              <p:cNvSpPr/>
              <p:nvPr/>
            </p:nvSpPr>
            <p:spPr>
              <a:xfrm>
                <a:off x="5011425" y="2425350"/>
                <a:ext cx="174850" cy="192100"/>
              </a:xfrm>
              <a:custGeom>
                <a:avLst/>
                <a:gdLst/>
                <a:ahLst/>
                <a:cxnLst/>
                <a:rect l="l" t="t" r="r" b="b"/>
                <a:pathLst>
                  <a:path w="6994" h="7684" extrusionOk="0">
                    <a:moveTo>
                      <a:pt x="1895" y="0"/>
                    </a:moveTo>
                    <a:cubicBezTo>
                      <a:pt x="1135" y="0"/>
                      <a:pt x="347" y="153"/>
                      <a:pt x="226" y="607"/>
                    </a:cubicBezTo>
                    <a:cubicBezTo>
                      <a:pt x="1" y="1334"/>
                      <a:pt x="226" y="2386"/>
                      <a:pt x="226" y="2386"/>
                    </a:cubicBezTo>
                    <a:lnTo>
                      <a:pt x="878" y="2988"/>
                    </a:lnTo>
                    <a:lnTo>
                      <a:pt x="577" y="4141"/>
                    </a:lnTo>
                    <a:cubicBezTo>
                      <a:pt x="577" y="4141"/>
                      <a:pt x="928" y="4416"/>
                      <a:pt x="1154" y="4792"/>
                    </a:cubicBezTo>
                    <a:cubicBezTo>
                      <a:pt x="1379" y="5168"/>
                      <a:pt x="1179" y="6246"/>
                      <a:pt x="1179" y="6246"/>
                    </a:cubicBezTo>
                    <a:lnTo>
                      <a:pt x="1505" y="6496"/>
                    </a:lnTo>
                    <a:cubicBezTo>
                      <a:pt x="1505" y="6496"/>
                      <a:pt x="1677" y="5678"/>
                      <a:pt x="2121" y="5678"/>
                    </a:cubicBezTo>
                    <a:cubicBezTo>
                      <a:pt x="2156" y="5678"/>
                      <a:pt x="2193" y="5683"/>
                      <a:pt x="2231" y="5694"/>
                    </a:cubicBezTo>
                    <a:cubicBezTo>
                      <a:pt x="2733" y="5845"/>
                      <a:pt x="3109" y="7148"/>
                      <a:pt x="3510" y="7474"/>
                    </a:cubicBezTo>
                    <a:cubicBezTo>
                      <a:pt x="3718" y="7643"/>
                      <a:pt x="4123" y="7684"/>
                      <a:pt x="4464" y="7684"/>
                    </a:cubicBezTo>
                    <a:cubicBezTo>
                      <a:pt x="4779" y="7684"/>
                      <a:pt x="5039" y="7649"/>
                      <a:pt x="5039" y="7649"/>
                    </a:cubicBezTo>
                    <a:cubicBezTo>
                      <a:pt x="5039" y="7649"/>
                      <a:pt x="6843" y="4692"/>
                      <a:pt x="6918" y="4191"/>
                    </a:cubicBezTo>
                    <a:cubicBezTo>
                      <a:pt x="6993" y="3715"/>
                      <a:pt x="6492" y="2912"/>
                      <a:pt x="6492" y="2912"/>
                    </a:cubicBezTo>
                    <a:cubicBezTo>
                      <a:pt x="6492" y="2912"/>
                      <a:pt x="6643" y="2386"/>
                      <a:pt x="6492" y="1785"/>
                    </a:cubicBezTo>
                    <a:cubicBezTo>
                      <a:pt x="6342" y="1183"/>
                      <a:pt x="3861" y="381"/>
                      <a:pt x="3159" y="156"/>
                    </a:cubicBezTo>
                    <a:cubicBezTo>
                      <a:pt x="2881" y="66"/>
                      <a:pt x="2394" y="0"/>
                      <a:pt x="18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6373;p49">
                <a:extLst>
                  <a:ext uri="{FF2B5EF4-FFF2-40B4-BE49-F238E27FC236}">
                    <a16:creationId xmlns:a16="http://schemas.microsoft.com/office/drawing/2014/main" id="{9A46BB34-6CEB-461E-B1DC-F7423765D7B9}"/>
                  </a:ext>
                </a:extLst>
              </p:cNvPr>
              <p:cNvSpPr/>
              <p:nvPr/>
            </p:nvSpPr>
            <p:spPr>
              <a:xfrm>
                <a:off x="4579725" y="2826475"/>
                <a:ext cx="147275" cy="75200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3008" extrusionOk="0">
                    <a:moveTo>
                      <a:pt x="5439" y="2532"/>
                    </a:moveTo>
                    <a:cubicBezTo>
                      <a:pt x="4763" y="2832"/>
                      <a:pt x="3610" y="3008"/>
                      <a:pt x="2908" y="2858"/>
                    </a:cubicBezTo>
                    <a:cubicBezTo>
                      <a:pt x="2281" y="2732"/>
                      <a:pt x="1655" y="2582"/>
                      <a:pt x="1128" y="2256"/>
                    </a:cubicBezTo>
                    <a:cubicBezTo>
                      <a:pt x="652" y="1955"/>
                      <a:pt x="251" y="1529"/>
                      <a:pt x="26" y="1028"/>
                    </a:cubicBezTo>
                    <a:cubicBezTo>
                      <a:pt x="1" y="978"/>
                      <a:pt x="1" y="928"/>
                      <a:pt x="1" y="903"/>
                    </a:cubicBezTo>
                    <a:cubicBezTo>
                      <a:pt x="1" y="727"/>
                      <a:pt x="226" y="677"/>
                      <a:pt x="402" y="677"/>
                    </a:cubicBezTo>
                    <a:cubicBezTo>
                      <a:pt x="1329" y="727"/>
                      <a:pt x="2331" y="853"/>
                      <a:pt x="3284" y="727"/>
                    </a:cubicBezTo>
                    <a:cubicBezTo>
                      <a:pt x="3033" y="602"/>
                      <a:pt x="2707" y="502"/>
                      <a:pt x="2432" y="477"/>
                    </a:cubicBezTo>
                    <a:cubicBezTo>
                      <a:pt x="1981" y="401"/>
                      <a:pt x="2181" y="126"/>
                      <a:pt x="2181" y="126"/>
                    </a:cubicBezTo>
                    <a:cubicBezTo>
                      <a:pt x="2457" y="0"/>
                      <a:pt x="3760" y="76"/>
                      <a:pt x="4161" y="226"/>
                    </a:cubicBezTo>
                    <a:cubicBezTo>
                      <a:pt x="4562" y="376"/>
                      <a:pt x="5590" y="777"/>
                      <a:pt x="5590" y="777"/>
                    </a:cubicBezTo>
                    <a:lnTo>
                      <a:pt x="5590" y="953"/>
                    </a:lnTo>
                    <a:cubicBezTo>
                      <a:pt x="5790" y="953"/>
                      <a:pt x="5890" y="953"/>
                      <a:pt x="5890" y="953"/>
                    </a:cubicBezTo>
                    <a:cubicBezTo>
                      <a:pt x="5890" y="953"/>
                      <a:pt x="5890" y="2331"/>
                      <a:pt x="5439" y="2532"/>
                    </a:cubicBez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6374;p49">
                <a:extLst>
                  <a:ext uri="{FF2B5EF4-FFF2-40B4-BE49-F238E27FC236}">
                    <a16:creationId xmlns:a16="http://schemas.microsoft.com/office/drawing/2014/main" id="{1BB3F349-82AD-49FE-98DD-9005EA227FD4}"/>
                  </a:ext>
                </a:extLst>
              </p:cNvPr>
              <p:cNvSpPr/>
              <p:nvPr/>
            </p:nvSpPr>
            <p:spPr>
              <a:xfrm>
                <a:off x="4696900" y="2685950"/>
                <a:ext cx="385350" cy="242250"/>
              </a:xfrm>
              <a:custGeom>
                <a:avLst/>
                <a:gdLst/>
                <a:ahLst/>
                <a:cxnLst/>
                <a:rect l="l" t="t" r="r" b="b"/>
                <a:pathLst>
                  <a:path w="15414" h="9690" extrusionOk="0">
                    <a:moveTo>
                      <a:pt x="12765" y="0"/>
                    </a:moveTo>
                    <a:cubicBezTo>
                      <a:pt x="12352" y="0"/>
                      <a:pt x="11990" y="64"/>
                      <a:pt x="11680" y="333"/>
                    </a:cubicBezTo>
                    <a:cubicBezTo>
                      <a:pt x="10702" y="1135"/>
                      <a:pt x="9349" y="4594"/>
                      <a:pt x="8096" y="6524"/>
                    </a:cubicBezTo>
                    <a:cubicBezTo>
                      <a:pt x="7577" y="6568"/>
                      <a:pt x="7009" y="6587"/>
                      <a:pt x="6426" y="6587"/>
                    </a:cubicBezTo>
                    <a:cubicBezTo>
                      <a:pt x="3746" y="6587"/>
                      <a:pt x="752" y="6198"/>
                      <a:pt x="752" y="6198"/>
                    </a:cubicBezTo>
                    <a:cubicBezTo>
                      <a:pt x="0" y="7451"/>
                      <a:pt x="627" y="8353"/>
                      <a:pt x="627" y="8353"/>
                    </a:cubicBezTo>
                    <a:cubicBezTo>
                      <a:pt x="5274" y="9439"/>
                      <a:pt x="7550" y="9690"/>
                      <a:pt x="8698" y="9690"/>
                    </a:cubicBezTo>
                    <a:cubicBezTo>
                      <a:pt x="9618" y="9690"/>
                      <a:pt x="9814" y="9528"/>
                      <a:pt x="9925" y="9506"/>
                    </a:cubicBezTo>
                    <a:cubicBezTo>
                      <a:pt x="10176" y="9481"/>
                      <a:pt x="14537" y="3391"/>
                      <a:pt x="14537" y="3391"/>
                    </a:cubicBezTo>
                    <a:cubicBezTo>
                      <a:pt x="15414" y="2188"/>
                      <a:pt x="14512" y="32"/>
                      <a:pt x="13033" y="7"/>
                    </a:cubicBezTo>
                    <a:cubicBezTo>
                      <a:pt x="12941" y="3"/>
                      <a:pt x="12852" y="0"/>
                      <a:pt x="12765" y="0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6375;p49">
                <a:extLst>
                  <a:ext uri="{FF2B5EF4-FFF2-40B4-BE49-F238E27FC236}">
                    <a16:creationId xmlns:a16="http://schemas.microsoft.com/office/drawing/2014/main" id="{B726B460-975D-4B23-BB25-5B8C975C99A8}"/>
                  </a:ext>
                </a:extLst>
              </p:cNvPr>
              <p:cNvSpPr/>
              <p:nvPr/>
            </p:nvSpPr>
            <p:spPr>
              <a:xfrm>
                <a:off x="5092275" y="2016950"/>
                <a:ext cx="85850" cy="10967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387" extrusionOk="0">
                    <a:moveTo>
                      <a:pt x="3434" y="1705"/>
                    </a:moveTo>
                    <a:cubicBezTo>
                      <a:pt x="3434" y="752"/>
                      <a:pt x="2657" y="0"/>
                      <a:pt x="1704" y="0"/>
                    </a:cubicBezTo>
                    <a:cubicBezTo>
                      <a:pt x="777" y="0"/>
                      <a:pt x="0" y="752"/>
                      <a:pt x="0" y="1705"/>
                    </a:cubicBezTo>
                    <a:cubicBezTo>
                      <a:pt x="0" y="2131"/>
                      <a:pt x="150" y="2507"/>
                      <a:pt x="401" y="2807"/>
                    </a:cubicBezTo>
                    <a:lnTo>
                      <a:pt x="401" y="2807"/>
                    </a:lnTo>
                    <a:lnTo>
                      <a:pt x="1704" y="4386"/>
                    </a:lnTo>
                    <a:lnTo>
                      <a:pt x="3033" y="2807"/>
                    </a:lnTo>
                    <a:lnTo>
                      <a:pt x="3033" y="2807"/>
                    </a:lnTo>
                    <a:cubicBezTo>
                      <a:pt x="3283" y="2507"/>
                      <a:pt x="3434" y="2131"/>
                      <a:pt x="3434" y="1705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6376;p49">
                <a:extLst>
                  <a:ext uri="{FF2B5EF4-FFF2-40B4-BE49-F238E27FC236}">
                    <a16:creationId xmlns:a16="http://schemas.microsoft.com/office/drawing/2014/main" id="{99FCDC1F-0100-469C-ABB6-5D97B5B3F77B}"/>
                  </a:ext>
                </a:extLst>
              </p:cNvPr>
              <p:cNvSpPr/>
              <p:nvPr/>
            </p:nvSpPr>
            <p:spPr>
              <a:xfrm>
                <a:off x="5112325" y="2037000"/>
                <a:ext cx="4512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805" extrusionOk="0">
                    <a:moveTo>
                      <a:pt x="1805" y="903"/>
                    </a:moveTo>
                    <a:cubicBezTo>
                      <a:pt x="1805" y="1404"/>
                      <a:pt x="1404" y="1805"/>
                      <a:pt x="902" y="1805"/>
                    </a:cubicBezTo>
                    <a:cubicBezTo>
                      <a:pt x="401" y="1805"/>
                      <a:pt x="0" y="1404"/>
                      <a:pt x="0" y="903"/>
                    </a:cubicBezTo>
                    <a:cubicBezTo>
                      <a:pt x="0" y="401"/>
                      <a:pt x="401" y="0"/>
                      <a:pt x="902" y="0"/>
                    </a:cubicBezTo>
                    <a:cubicBezTo>
                      <a:pt x="1404" y="0"/>
                      <a:pt x="1805" y="401"/>
                      <a:pt x="1805" y="903"/>
                    </a:cubicBezTo>
                    <a:close/>
                  </a:path>
                </a:pathLst>
              </a:custGeom>
              <a:solidFill>
                <a:srgbClr val="D1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6377;p49">
                <a:extLst>
                  <a:ext uri="{FF2B5EF4-FFF2-40B4-BE49-F238E27FC236}">
                    <a16:creationId xmlns:a16="http://schemas.microsoft.com/office/drawing/2014/main" id="{BFF3A438-3C39-41F7-805C-40FFE6145300}"/>
                  </a:ext>
                </a:extLst>
              </p:cNvPr>
              <p:cNvSpPr/>
              <p:nvPr/>
            </p:nvSpPr>
            <p:spPr>
              <a:xfrm>
                <a:off x="4816575" y="2006300"/>
                <a:ext cx="85850" cy="10967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387" extrusionOk="0">
                    <a:moveTo>
                      <a:pt x="3434" y="1730"/>
                    </a:moveTo>
                    <a:cubicBezTo>
                      <a:pt x="3434" y="777"/>
                      <a:pt x="2657" y="0"/>
                      <a:pt x="1705" y="0"/>
                    </a:cubicBezTo>
                    <a:cubicBezTo>
                      <a:pt x="777" y="0"/>
                      <a:pt x="0" y="777"/>
                      <a:pt x="0" y="1730"/>
                    </a:cubicBezTo>
                    <a:cubicBezTo>
                      <a:pt x="0" y="2156"/>
                      <a:pt x="151" y="2532"/>
                      <a:pt x="401" y="2832"/>
                    </a:cubicBezTo>
                    <a:lnTo>
                      <a:pt x="401" y="2832"/>
                    </a:lnTo>
                    <a:lnTo>
                      <a:pt x="1705" y="4386"/>
                    </a:lnTo>
                    <a:lnTo>
                      <a:pt x="3033" y="2832"/>
                    </a:lnTo>
                    <a:lnTo>
                      <a:pt x="3033" y="2832"/>
                    </a:lnTo>
                    <a:cubicBezTo>
                      <a:pt x="3284" y="2532"/>
                      <a:pt x="3434" y="2156"/>
                      <a:pt x="3434" y="1730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6378;p49">
                <a:extLst>
                  <a:ext uri="{FF2B5EF4-FFF2-40B4-BE49-F238E27FC236}">
                    <a16:creationId xmlns:a16="http://schemas.microsoft.com/office/drawing/2014/main" id="{FC128716-951E-42DD-A821-0DBCF5587A43}"/>
                  </a:ext>
                </a:extLst>
              </p:cNvPr>
              <p:cNvSpPr/>
              <p:nvPr/>
            </p:nvSpPr>
            <p:spPr>
              <a:xfrm>
                <a:off x="4836625" y="2026975"/>
                <a:ext cx="4512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805" extrusionOk="0">
                    <a:moveTo>
                      <a:pt x="1805" y="903"/>
                    </a:moveTo>
                    <a:cubicBezTo>
                      <a:pt x="1805" y="1404"/>
                      <a:pt x="1404" y="1805"/>
                      <a:pt x="903" y="1805"/>
                    </a:cubicBezTo>
                    <a:cubicBezTo>
                      <a:pt x="401" y="1805"/>
                      <a:pt x="0" y="1404"/>
                      <a:pt x="0" y="903"/>
                    </a:cubicBezTo>
                    <a:cubicBezTo>
                      <a:pt x="0" y="401"/>
                      <a:pt x="401" y="0"/>
                      <a:pt x="903" y="0"/>
                    </a:cubicBezTo>
                    <a:cubicBezTo>
                      <a:pt x="1404" y="0"/>
                      <a:pt x="1805" y="401"/>
                      <a:pt x="1805" y="903"/>
                    </a:cubicBezTo>
                    <a:close/>
                  </a:path>
                </a:pathLst>
              </a:custGeom>
              <a:solidFill>
                <a:srgbClr val="D1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6379;p49">
                <a:extLst>
                  <a:ext uri="{FF2B5EF4-FFF2-40B4-BE49-F238E27FC236}">
                    <a16:creationId xmlns:a16="http://schemas.microsoft.com/office/drawing/2014/main" id="{9D38493C-43DD-413A-BB89-89241C478B28}"/>
                  </a:ext>
                </a:extLst>
              </p:cNvPr>
              <p:cNvSpPr/>
              <p:nvPr/>
            </p:nvSpPr>
            <p:spPr>
              <a:xfrm>
                <a:off x="4248900" y="1838000"/>
                <a:ext cx="889125" cy="559300"/>
              </a:xfrm>
              <a:custGeom>
                <a:avLst/>
                <a:gdLst/>
                <a:ahLst/>
                <a:cxnLst/>
                <a:rect l="l" t="t" r="r" b="b"/>
                <a:pathLst>
                  <a:path w="35565" h="22372" extrusionOk="0">
                    <a:moveTo>
                      <a:pt x="14242" y="0"/>
                    </a:moveTo>
                    <a:cubicBezTo>
                      <a:pt x="13804" y="0"/>
                      <a:pt x="13359" y="22"/>
                      <a:pt x="12908" y="65"/>
                    </a:cubicBezTo>
                    <a:cubicBezTo>
                      <a:pt x="7544" y="567"/>
                      <a:pt x="1479" y="4301"/>
                      <a:pt x="0" y="11519"/>
                    </a:cubicBezTo>
                    <a:lnTo>
                      <a:pt x="251" y="11569"/>
                    </a:lnTo>
                    <a:cubicBezTo>
                      <a:pt x="1896" y="7195"/>
                      <a:pt x="4923" y="6018"/>
                      <a:pt x="7685" y="6018"/>
                    </a:cubicBezTo>
                    <a:cubicBezTo>
                      <a:pt x="8373" y="6018"/>
                      <a:pt x="9045" y="6091"/>
                      <a:pt x="9675" y="6206"/>
                    </a:cubicBezTo>
                    <a:cubicBezTo>
                      <a:pt x="17319" y="7559"/>
                      <a:pt x="26141" y="16156"/>
                      <a:pt x="26216" y="22371"/>
                    </a:cubicBezTo>
                    <a:lnTo>
                      <a:pt x="26467" y="22371"/>
                    </a:lnTo>
                    <a:cubicBezTo>
                      <a:pt x="26392" y="16056"/>
                      <a:pt x="17469" y="7309"/>
                      <a:pt x="9700" y="5955"/>
                    </a:cubicBezTo>
                    <a:cubicBezTo>
                      <a:pt x="9059" y="5841"/>
                      <a:pt x="8375" y="5768"/>
                      <a:pt x="7675" y="5768"/>
                    </a:cubicBezTo>
                    <a:cubicBezTo>
                      <a:pt x="5144" y="5768"/>
                      <a:pt x="2394" y="6720"/>
                      <a:pt x="627" y="10116"/>
                    </a:cubicBezTo>
                    <a:cubicBezTo>
                      <a:pt x="2532" y="3975"/>
                      <a:pt x="8046" y="767"/>
                      <a:pt x="12933" y="316"/>
                    </a:cubicBezTo>
                    <a:cubicBezTo>
                      <a:pt x="13375" y="273"/>
                      <a:pt x="13811" y="252"/>
                      <a:pt x="14240" y="252"/>
                    </a:cubicBezTo>
                    <a:cubicBezTo>
                      <a:pt x="18842" y="252"/>
                      <a:pt x="22615" y="2678"/>
                      <a:pt x="24311" y="6782"/>
                    </a:cubicBezTo>
                    <a:lnTo>
                      <a:pt x="24437" y="7158"/>
                    </a:lnTo>
                    <a:lnTo>
                      <a:pt x="24537" y="6782"/>
                    </a:lnTo>
                    <a:cubicBezTo>
                      <a:pt x="25358" y="3427"/>
                      <a:pt x="27202" y="1536"/>
                      <a:pt x="29599" y="1536"/>
                    </a:cubicBezTo>
                    <a:cubicBezTo>
                      <a:pt x="29690" y="1536"/>
                      <a:pt x="29782" y="1539"/>
                      <a:pt x="29875" y="1544"/>
                    </a:cubicBezTo>
                    <a:cubicBezTo>
                      <a:pt x="32557" y="1695"/>
                      <a:pt x="34963" y="4176"/>
                      <a:pt x="35314" y="7158"/>
                    </a:cubicBezTo>
                    <a:lnTo>
                      <a:pt x="35565" y="7133"/>
                    </a:lnTo>
                    <a:cubicBezTo>
                      <a:pt x="35189" y="4025"/>
                      <a:pt x="32707" y="1444"/>
                      <a:pt x="29875" y="1294"/>
                    </a:cubicBezTo>
                    <a:cubicBezTo>
                      <a:pt x="29781" y="1288"/>
                      <a:pt x="29688" y="1285"/>
                      <a:pt x="29595" y="1285"/>
                    </a:cubicBezTo>
                    <a:cubicBezTo>
                      <a:pt x="27194" y="1285"/>
                      <a:pt x="25279" y="3147"/>
                      <a:pt x="24387" y="6356"/>
                    </a:cubicBezTo>
                    <a:cubicBezTo>
                      <a:pt x="22603" y="2354"/>
                      <a:pt x="18815" y="0"/>
                      <a:pt x="14242" y="0"/>
                    </a:cubicBez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6380;p49">
                <a:extLst>
                  <a:ext uri="{FF2B5EF4-FFF2-40B4-BE49-F238E27FC236}">
                    <a16:creationId xmlns:a16="http://schemas.microsoft.com/office/drawing/2014/main" id="{0C2A7F95-6755-46CB-B787-E5B4BC535D76}"/>
                  </a:ext>
                </a:extLst>
              </p:cNvPr>
              <p:cNvSpPr/>
              <p:nvPr/>
            </p:nvSpPr>
            <p:spPr>
              <a:xfrm>
                <a:off x="4209425" y="2116575"/>
                <a:ext cx="85250" cy="109675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4387" extrusionOk="0">
                    <a:moveTo>
                      <a:pt x="3409" y="1705"/>
                    </a:moveTo>
                    <a:cubicBezTo>
                      <a:pt x="3409" y="752"/>
                      <a:pt x="2657" y="0"/>
                      <a:pt x="1705" y="0"/>
                    </a:cubicBezTo>
                    <a:cubicBezTo>
                      <a:pt x="752" y="0"/>
                      <a:pt x="1" y="752"/>
                      <a:pt x="1" y="1705"/>
                    </a:cubicBezTo>
                    <a:cubicBezTo>
                      <a:pt x="1" y="2131"/>
                      <a:pt x="151" y="2507"/>
                      <a:pt x="402" y="2807"/>
                    </a:cubicBezTo>
                    <a:lnTo>
                      <a:pt x="402" y="2807"/>
                    </a:lnTo>
                    <a:lnTo>
                      <a:pt x="1705" y="4386"/>
                    </a:lnTo>
                    <a:lnTo>
                      <a:pt x="3008" y="2807"/>
                    </a:lnTo>
                    <a:lnTo>
                      <a:pt x="3008" y="2807"/>
                    </a:lnTo>
                    <a:cubicBezTo>
                      <a:pt x="3259" y="2507"/>
                      <a:pt x="3409" y="2131"/>
                      <a:pt x="3409" y="1705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6381;p49">
                <a:extLst>
                  <a:ext uri="{FF2B5EF4-FFF2-40B4-BE49-F238E27FC236}">
                    <a16:creationId xmlns:a16="http://schemas.microsoft.com/office/drawing/2014/main" id="{F8C97991-88D2-47E6-A649-1ACAB1398F99}"/>
                  </a:ext>
                </a:extLst>
              </p:cNvPr>
              <p:cNvSpPr/>
              <p:nvPr/>
            </p:nvSpPr>
            <p:spPr>
              <a:xfrm>
                <a:off x="4229475" y="2136625"/>
                <a:ext cx="451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805" extrusionOk="0">
                    <a:moveTo>
                      <a:pt x="1805" y="903"/>
                    </a:moveTo>
                    <a:cubicBezTo>
                      <a:pt x="1805" y="1404"/>
                      <a:pt x="1404" y="1805"/>
                      <a:pt x="903" y="1805"/>
                    </a:cubicBezTo>
                    <a:cubicBezTo>
                      <a:pt x="402" y="1805"/>
                      <a:pt x="1" y="1404"/>
                      <a:pt x="1" y="903"/>
                    </a:cubicBezTo>
                    <a:cubicBezTo>
                      <a:pt x="1" y="401"/>
                      <a:pt x="402" y="0"/>
                      <a:pt x="903" y="0"/>
                    </a:cubicBezTo>
                    <a:cubicBezTo>
                      <a:pt x="1404" y="0"/>
                      <a:pt x="1805" y="401"/>
                      <a:pt x="1805" y="903"/>
                    </a:cubicBezTo>
                    <a:close/>
                  </a:path>
                </a:pathLst>
              </a:custGeom>
              <a:solidFill>
                <a:srgbClr val="D1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6382;p49">
                <a:extLst>
                  <a:ext uri="{FF2B5EF4-FFF2-40B4-BE49-F238E27FC236}">
                    <a16:creationId xmlns:a16="http://schemas.microsoft.com/office/drawing/2014/main" id="{9E189A17-C767-4B3C-911B-8C24FA2EB6ED}"/>
                  </a:ext>
                </a:extLst>
              </p:cNvPr>
              <p:cNvSpPr/>
              <p:nvPr/>
            </p:nvSpPr>
            <p:spPr>
              <a:xfrm>
                <a:off x="4864825" y="2397275"/>
                <a:ext cx="85850" cy="10967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387" extrusionOk="0">
                    <a:moveTo>
                      <a:pt x="3434" y="1705"/>
                    </a:moveTo>
                    <a:cubicBezTo>
                      <a:pt x="3434" y="752"/>
                      <a:pt x="2657" y="0"/>
                      <a:pt x="1704" y="0"/>
                    </a:cubicBezTo>
                    <a:cubicBezTo>
                      <a:pt x="777" y="0"/>
                      <a:pt x="0" y="752"/>
                      <a:pt x="0" y="1705"/>
                    </a:cubicBezTo>
                    <a:cubicBezTo>
                      <a:pt x="0" y="2131"/>
                      <a:pt x="151" y="2507"/>
                      <a:pt x="401" y="2807"/>
                    </a:cubicBezTo>
                    <a:lnTo>
                      <a:pt x="401" y="2807"/>
                    </a:lnTo>
                    <a:lnTo>
                      <a:pt x="1704" y="4386"/>
                    </a:lnTo>
                    <a:lnTo>
                      <a:pt x="3033" y="2807"/>
                    </a:lnTo>
                    <a:lnTo>
                      <a:pt x="3033" y="2807"/>
                    </a:lnTo>
                    <a:cubicBezTo>
                      <a:pt x="3283" y="2507"/>
                      <a:pt x="3434" y="2131"/>
                      <a:pt x="3434" y="1705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6383;p49">
                <a:extLst>
                  <a:ext uri="{FF2B5EF4-FFF2-40B4-BE49-F238E27FC236}">
                    <a16:creationId xmlns:a16="http://schemas.microsoft.com/office/drawing/2014/main" id="{49328FBF-28C4-4EC8-99F1-943FE445C15C}"/>
                  </a:ext>
                </a:extLst>
              </p:cNvPr>
              <p:cNvSpPr/>
              <p:nvPr/>
            </p:nvSpPr>
            <p:spPr>
              <a:xfrm>
                <a:off x="4884875" y="2417325"/>
                <a:ext cx="4512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805" extrusionOk="0">
                    <a:moveTo>
                      <a:pt x="1805" y="903"/>
                    </a:moveTo>
                    <a:cubicBezTo>
                      <a:pt x="1805" y="1404"/>
                      <a:pt x="1404" y="1805"/>
                      <a:pt x="902" y="1805"/>
                    </a:cubicBezTo>
                    <a:cubicBezTo>
                      <a:pt x="401" y="1805"/>
                      <a:pt x="0" y="1404"/>
                      <a:pt x="0" y="903"/>
                    </a:cubicBezTo>
                    <a:cubicBezTo>
                      <a:pt x="0" y="401"/>
                      <a:pt x="401" y="0"/>
                      <a:pt x="902" y="0"/>
                    </a:cubicBezTo>
                    <a:cubicBezTo>
                      <a:pt x="1404" y="0"/>
                      <a:pt x="1805" y="401"/>
                      <a:pt x="1805" y="903"/>
                    </a:cubicBezTo>
                    <a:close/>
                  </a:path>
                </a:pathLst>
              </a:custGeom>
              <a:solidFill>
                <a:srgbClr val="D1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6384;p49">
                <a:extLst>
                  <a:ext uri="{FF2B5EF4-FFF2-40B4-BE49-F238E27FC236}">
                    <a16:creationId xmlns:a16="http://schemas.microsoft.com/office/drawing/2014/main" id="{A3ED49A6-CA83-44ED-A774-90853EE574AA}"/>
                  </a:ext>
                </a:extLst>
              </p:cNvPr>
              <p:cNvSpPr/>
              <p:nvPr/>
            </p:nvSpPr>
            <p:spPr>
              <a:xfrm>
                <a:off x="5602925" y="1684225"/>
                <a:ext cx="198650" cy="290775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11631" extrusionOk="0">
                    <a:moveTo>
                      <a:pt x="7945" y="8121"/>
                    </a:moveTo>
                    <a:cubicBezTo>
                      <a:pt x="7945" y="10628"/>
                      <a:pt x="6166" y="11630"/>
                      <a:pt x="3960" y="10377"/>
                    </a:cubicBezTo>
                    <a:cubicBezTo>
                      <a:pt x="1780" y="9099"/>
                      <a:pt x="0" y="6041"/>
                      <a:pt x="0" y="3535"/>
                    </a:cubicBezTo>
                    <a:cubicBezTo>
                      <a:pt x="0" y="1029"/>
                      <a:pt x="1780" y="1"/>
                      <a:pt x="3960" y="1279"/>
                    </a:cubicBezTo>
                    <a:cubicBezTo>
                      <a:pt x="6166" y="2532"/>
                      <a:pt x="7945" y="5590"/>
                      <a:pt x="7945" y="81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6385;p49">
                <a:extLst>
                  <a:ext uri="{FF2B5EF4-FFF2-40B4-BE49-F238E27FC236}">
                    <a16:creationId xmlns:a16="http://schemas.microsoft.com/office/drawing/2014/main" id="{3D16887A-2358-45F3-BD71-B95FCA975A30}"/>
                  </a:ext>
                </a:extLst>
              </p:cNvPr>
              <p:cNvSpPr/>
              <p:nvPr/>
            </p:nvSpPr>
            <p:spPr>
              <a:xfrm>
                <a:off x="5624225" y="1715575"/>
                <a:ext cx="156025" cy="228075"/>
              </a:xfrm>
              <a:custGeom>
                <a:avLst/>
                <a:gdLst/>
                <a:ahLst/>
                <a:cxnLst/>
                <a:rect l="l" t="t" r="r" b="b"/>
                <a:pathLst>
                  <a:path w="6241" h="9123" extrusionOk="0">
                    <a:moveTo>
                      <a:pt x="6241" y="6366"/>
                    </a:moveTo>
                    <a:cubicBezTo>
                      <a:pt x="6241" y="8346"/>
                      <a:pt x="4837" y="9123"/>
                      <a:pt x="3108" y="8145"/>
                    </a:cubicBezTo>
                    <a:cubicBezTo>
                      <a:pt x="1404" y="7143"/>
                      <a:pt x="0" y="4737"/>
                      <a:pt x="0" y="2757"/>
                    </a:cubicBezTo>
                    <a:cubicBezTo>
                      <a:pt x="0" y="802"/>
                      <a:pt x="1404" y="0"/>
                      <a:pt x="3108" y="1003"/>
                    </a:cubicBezTo>
                    <a:cubicBezTo>
                      <a:pt x="4837" y="1980"/>
                      <a:pt x="6241" y="4386"/>
                      <a:pt x="6241" y="6366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6386;p49">
                <a:extLst>
                  <a:ext uri="{FF2B5EF4-FFF2-40B4-BE49-F238E27FC236}">
                    <a16:creationId xmlns:a16="http://schemas.microsoft.com/office/drawing/2014/main" id="{7E52BDF7-1282-4972-94D8-E967973289C7}"/>
                  </a:ext>
                </a:extLst>
              </p:cNvPr>
              <p:cNvSpPr/>
              <p:nvPr/>
            </p:nvSpPr>
            <p:spPr>
              <a:xfrm>
                <a:off x="5255800" y="2744625"/>
                <a:ext cx="484975" cy="724150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8966" extrusionOk="0">
                    <a:moveTo>
                      <a:pt x="1297" y="0"/>
                    </a:moveTo>
                    <a:cubicBezTo>
                      <a:pt x="623" y="0"/>
                      <a:pt x="0" y="526"/>
                      <a:pt x="0" y="1269"/>
                    </a:cubicBezTo>
                    <a:lnTo>
                      <a:pt x="0" y="17234"/>
                    </a:lnTo>
                    <a:cubicBezTo>
                      <a:pt x="0" y="18137"/>
                      <a:pt x="477" y="18989"/>
                      <a:pt x="1279" y="19440"/>
                    </a:cubicBezTo>
                    <a:lnTo>
                      <a:pt x="17469" y="28788"/>
                    </a:lnTo>
                    <a:cubicBezTo>
                      <a:pt x="17676" y="28910"/>
                      <a:pt x="17896" y="28965"/>
                      <a:pt x="18110" y="28965"/>
                    </a:cubicBezTo>
                    <a:cubicBezTo>
                      <a:pt x="18781" y="28965"/>
                      <a:pt x="19399" y="28426"/>
                      <a:pt x="19399" y="27686"/>
                    </a:cubicBezTo>
                    <a:lnTo>
                      <a:pt x="19399" y="11721"/>
                    </a:lnTo>
                    <a:cubicBezTo>
                      <a:pt x="19399" y="10818"/>
                      <a:pt x="18898" y="9991"/>
                      <a:pt x="18121" y="9540"/>
                    </a:cubicBezTo>
                    <a:lnTo>
                      <a:pt x="1930" y="167"/>
                    </a:lnTo>
                    <a:cubicBezTo>
                      <a:pt x="1726" y="53"/>
                      <a:pt x="1509" y="0"/>
                      <a:pt x="1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6387;p49">
                <a:extLst>
                  <a:ext uri="{FF2B5EF4-FFF2-40B4-BE49-F238E27FC236}">
                    <a16:creationId xmlns:a16="http://schemas.microsoft.com/office/drawing/2014/main" id="{DBC81078-4F07-4F55-88C5-A37D5223EC26}"/>
                  </a:ext>
                </a:extLst>
              </p:cNvPr>
              <p:cNvSpPr/>
              <p:nvPr/>
            </p:nvSpPr>
            <p:spPr>
              <a:xfrm>
                <a:off x="5441900" y="3058300"/>
                <a:ext cx="59525" cy="19552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7821" extrusionOk="0">
                    <a:moveTo>
                      <a:pt x="0" y="1"/>
                    </a:moveTo>
                    <a:lnTo>
                      <a:pt x="0" y="6442"/>
                    </a:lnTo>
                    <a:lnTo>
                      <a:pt x="2381" y="7820"/>
                    </a:lnTo>
                    <a:lnTo>
                      <a:pt x="2381" y="137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6388;p49">
                <a:extLst>
                  <a:ext uri="{FF2B5EF4-FFF2-40B4-BE49-F238E27FC236}">
                    <a16:creationId xmlns:a16="http://schemas.microsoft.com/office/drawing/2014/main" id="{FEA094EA-0868-4049-9E25-322D3F79CD3B}"/>
                  </a:ext>
                </a:extLst>
              </p:cNvPr>
              <p:cNvSpPr/>
              <p:nvPr/>
            </p:nvSpPr>
            <p:spPr>
              <a:xfrm>
                <a:off x="5349150" y="2943650"/>
                <a:ext cx="58925" cy="256275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0251" extrusionOk="0">
                    <a:moveTo>
                      <a:pt x="1" y="0"/>
                    </a:moveTo>
                    <a:lnTo>
                      <a:pt x="1" y="8872"/>
                    </a:lnTo>
                    <a:lnTo>
                      <a:pt x="2357" y="10251"/>
                    </a:lnTo>
                    <a:lnTo>
                      <a:pt x="2357" y="137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6389;p49">
                <a:extLst>
                  <a:ext uri="{FF2B5EF4-FFF2-40B4-BE49-F238E27FC236}">
                    <a16:creationId xmlns:a16="http://schemas.microsoft.com/office/drawing/2014/main" id="{802609D6-003C-422A-A42C-77E1868FE472}"/>
                  </a:ext>
                </a:extLst>
              </p:cNvPr>
              <p:cNvSpPr/>
              <p:nvPr/>
            </p:nvSpPr>
            <p:spPr>
              <a:xfrm>
                <a:off x="5535250" y="2947400"/>
                <a:ext cx="59550" cy="360300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14412" extrusionOk="0">
                    <a:moveTo>
                      <a:pt x="0" y="1"/>
                    </a:moveTo>
                    <a:lnTo>
                      <a:pt x="0" y="13033"/>
                    </a:lnTo>
                    <a:lnTo>
                      <a:pt x="2381" y="14412"/>
                    </a:lnTo>
                    <a:lnTo>
                      <a:pt x="2381" y="137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52" name="No 29">
            <a:hlinkClick r:id="" action="ppaction://media"/>
            <a:extLst>
              <a:ext uri="{FF2B5EF4-FFF2-40B4-BE49-F238E27FC236}">
                <a16:creationId xmlns:a16="http://schemas.microsoft.com/office/drawing/2014/main" id="{07E95FAD-6822-41BE-87EF-2048BD72FDC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65500" end="46788.3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4959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3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500" fill="hold"/>
                                        <p:tgtEl>
                                          <p:spTgt spid="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318586" y="1636507"/>
            <a:ext cx="3982326" cy="315779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671062" y="386177"/>
            <a:ext cx="602728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3200"/>
              <a:t>THINK PAIR SHARE</a:t>
            </a:r>
            <a:endParaRPr lang="fi-FI" sz="3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670899" y="2250700"/>
            <a:ext cx="405488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Teknik think pair share diterapkan untuk </a:t>
            </a:r>
            <a:r>
              <a:rPr lang="en-US" sz="1800" b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meningkatkan pembelajaran kolaboratif dan mendorong kepentingan serta keuntungan strategi 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tersebut.</a:t>
            </a: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209" name="Google Shape;3936;p55">
            <a:extLst>
              <a:ext uri="{FF2B5EF4-FFF2-40B4-BE49-F238E27FC236}">
                <a16:creationId xmlns:a16="http://schemas.microsoft.com/office/drawing/2014/main" id="{6B663FFE-26F4-42CA-A9C8-D48D6D100AF2}"/>
              </a:ext>
            </a:extLst>
          </p:cNvPr>
          <p:cNvGrpSpPr/>
          <p:nvPr/>
        </p:nvGrpSpPr>
        <p:grpSpPr>
          <a:xfrm>
            <a:off x="779154" y="1949349"/>
            <a:ext cx="3061190" cy="2294652"/>
            <a:chOff x="1139950" y="3708450"/>
            <a:chExt cx="2345200" cy="1757950"/>
          </a:xfrm>
        </p:grpSpPr>
        <p:sp>
          <p:nvSpPr>
            <p:cNvPr id="210" name="Google Shape;3937;p55">
              <a:extLst>
                <a:ext uri="{FF2B5EF4-FFF2-40B4-BE49-F238E27FC236}">
                  <a16:creationId xmlns:a16="http://schemas.microsoft.com/office/drawing/2014/main" id="{4EEB4B43-6305-4869-9857-92FD316B8CD1}"/>
                </a:ext>
              </a:extLst>
            </p:cNvPr>
            <p:cNvSpPr/>
            <p:nvPr/>
          </p:nvSpPr>
          <p:spPr>
            <a:xfrm>
              <a:off x="2299175" y="5168775"/>
              <a:ext cx="203325" cy="117350"/>
            </a:xfrm>
            <a:custGeom>
              <a:avLst/>
              <a:gdLst/>
              <a:ahLst/>
              <a:cxnLst/>
              <a:rect l="l" t="t" r="r" b="b"/>
              <a:pathLst>
                <a:path w="8133" h="4694" extrusionOk="0">
                  <a:moveTo>
                    <a:pt x="4066" y="1"/>
                  </a:moveTo>
                  <a:cubicBezTo>
                    <a:pt x="1821" y="1"/>
                    <a:pt x="0" y="1052"/>
                    <a:pt x="0" y="2348"/>
                  </a:cubicBezTo>
                  <a:cubicBezTo>
                    <a:pt x="0" y="3644"/>
                    <a:pt x="1821" y="4693"/>
                    <a:pt x="4066" y="4693"/>
                  </a:cubicBezTo>
                  <a:cubicBezTo>
                    <a:pt x="6313" y="4693"/>
                    <a:pt x="8133" y="3644"/>
                    <a:pt x="8133" y="2348"/>
                  </a:cubicBezTo>
                  <a:cubicBezTo>
                    <a:pt x="8133" y="1052"/>
                    <a:pt x="6313" y="1"/>
                    <a:pt x="4066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938;p55">
              <a:extLst>
                <a:ext uri="{FF2B5EF4-FFF2-40B4-BE49-F238E27FC236}">
                  <a16:creationId xmlns:a16="http://schemas.microsoft.com/office/drawing/2014/main" id="{76BEE6F3-DB6B-404E-BA63-1D260EC21256}"/>
                </a:ext>
              </a:extLst>
            </p:cNvPr>
            <p:cNvSpPr/>
            <p:nvPr/>
          </p:nvSpPr>
          <p:spPr>
            <a:xfrm>
              <a:off x="1507575" y="4491575"/>
              <a:ext cx="297025" cy="312375"/>
            </a:xfrm>
            <a:custGeom>
              <a:avLst/>
              <a:gdLst/>
              <a:ahLst/>
              <a:cxnLst/>
              <a:rect l="l" t="t" r="r" b="b"/>
              <a:pathLst>
                <a:path w="11881" h="12495" extrusionOk="0">
                  <a:moveTo>
                    <a:pt x="11880" y="0"/>
                  </a:moveTo>
                  <a:lnTo>
                    <a:pt x="0" y="7251"/>
                  </a:lnTo>
                  <a:lnTo>
                    <a:pt x="9083" y="12495"/>
                  </a:lnTo>
                  <a:lnTo>
                    <a:pt x="11880" y="9770"/>
                  </a:lnTo>
                  <a:lnTo>
                    <a:pt x="11880" y="0"/>
                  </a:ln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939;p55">
              <a:extLst>
                <a:ext uri="{FF2B5EF4-FFF2-40B4-BE49-F238E27FC236}">
                  <a16:creationId xmlns:a16="http://schemas.microsoft.com/office/drawing/2014/main" id="{8DAC8512-5BA9-4C06-8ECA-AAD4427FEE6E}"/>
                </a:ext>
              </a:extLst>
            </p:cNvPr>
            <p:cNvSpPr/>
            <p:nvPr/>
          </p:nvSpPr>
          <p:spPr>
            <a:xfrm>
              <a:off x="3174800" y="4849450"/>
              <a:ext cx="291625" cy="166200"/>
            </a:xfrm>
            <a:custGeom>
              <a:avLst/>
              <a:gdLst/>
              <a:ahLst/>
              <a:cxnLst/>
              <a:rect l="l" t="t" r="r" b="b"/>
              <a:pathLst>
                <a:path w="11665" h="6648" extrusionOk="0">
                  <a:moveTo>
                    <a:pt x="5353" y="0"/>
                  </a:moveTo>
                  <a:cubicBezTo>
                    <a:pt x="5136" y="0"/>
                    <a:pt x="4918" y="48"/>
                    <a:pt x="4753" y="144"/>
                  </a:cubicBezTo>
                  <a:lnTo>
                    <a:pt x="333" y="2697"/>
                  </a:lnTo>
                  <a:cubicBezTo>
                    <a:pt x="1" y="2889"/>
                    <a:pt x="1" y="3200"/>
                    <a:pt x="333" y="3392"/>
                  </a:cubicBezTo>
                  <a:lnTo>
                    <a:pt x="5694" y="6503"/>
                  </a:lnTo>
                  <a:cubicBezTo>
                    <a:pt x="5860" y="6599"/>
                    <a:pt x="6078" y="6647"/>
                    <a:pt x="6296" y="6647"/>
                  </a:cubicBezTo>
                  <a:cubicBezTo>
                    <a:pt x="6513" y="6647"/>
                    <a:pt x="6729" y="6600"/>
                    <a:pt x="6894" y="6504"/>
                  </a:cubicBezTo>
                  <a:lnTo>
                    <a:pt x="11332" y="3943"/>
                  </a:lnTo>
                  <a:cubicBezTo>
                    <a:pt x="11664" y="3751"/>
                    <a:pt x="11664" y="3439"/>
                    <a:pt x="11332" y="3249"/>
                  </a:cubicBezTo>
                  <a:lnTo>
                    <a:pt x="5954" y="144"/>
                  </a:lnTo>
                  <a:cubicBezTo>
                    <a:pt x="5788" y="48"/>
                    <a:pt x="5571" y="0"/>
                    <a:pt x="5353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940;p55">
              <a:extLst>
                <a:ext uri="{FF2B5EF4-FFF2-40B4-BE49-F238E27FC236}">
                  <a16:creationId xmlns:a16="http://schemas.microsoft.com/office/drawing/2014/main" id="{EB05B87E-3E56-4010-9787-07CFDDBE5E3E}"/>
                </a:ext>
              </a:extLst>
            </p:cNvPr>
            <p:cNvSpPr/>
            <p:nvPr/>
          </p:nvSpPr>
          <p:spPr>
            <a:xfrm>
              <a:off x="2866675" y="3951475"/>
              <a:ext cx="70825" cy="108775"/>
            </a:xfrm>
            <a:custGeom>
              <a:avLst/>
              <a:gdLst/>
              <a:ahLst/>
              <a:cxnLst/>
              <a:rect l="l" t="t" r="r" b="b"/>
              <a:pathLst>
                <a:path w="2833" h="4351" extrusionOk="0">
                  <a:moveTo>
                    <a:pt x="2820" y="1"/>
                  </a:moveTo>
                  <a:lnTo>
                    <a:pt x="0" y="1630"/>
                  </a:lnTo>
                  <a:lnTo>
                    <a:pt x="0" y="2716"/>
                  </a:lnTo>
                  <a:lnTo>
                    <a:pt x="2832" y="4351"/>
                  </a:lnTo>
                  <a:lnTo>
                    <a:pt x="2820" y="1"/>
                  </a:lnTo>
                  <a:close/>
                </a:path>
              </a:pathLst>
            </a:custGeom>
            <a:solidFill>
              <a:srgbClr val="3636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941;p55">
              <a:extLst>
                <a:ext uri="{FF2B5EF4-FFF2-40B4-BE49-F238E27FC236}">
                  <a16:creationId xmlns:a16="http://schemas.microsoft.com/office/drawing/2014/main" id="{1EFD5C96-B0DC-4EE5-9B62-654852F2E75A}"/>
                </a:ext>
              </a:extLst>
            </p:cNvPr>
            <p:cNvSpPr/>
            <p:nvPr/>
          </p:nvSpPr>
          <p:spPr>
            <a:xfrm>
              <a:off x="3433625" y="4232850"/>
              <a:ext cx="30925" cy="702225"/>
            </a:xfrm>
            <a:custGeom>
              <a:avLst/>
              <a:gdLst/>
              <a:ahLst/>
              <a:cxnLst/>
              <a:rect l="l" t="t" r="r" b="b"/>
              <a:pathLst>
                <a:path w="1237" h="28089" extrusionOk="0">
                  <a:moveTo>
                    <a:pt x="957" y="0"/>
                  </a:moveTo>
                  <a:lnTo>
                    <a:pt x="4" y="550"/>
                  </a:lnTo>
                  <a:cubicBezTo>
                    <a:pt x="185" y="865"/>
                    <a:pt x="296" y="1217"/>
                    <a:pt x="296" y="1538"/>
                  </a:cubicBezTo>
                  <a:cubicBezTo>
                    <a:pt x="296" y="1538"/>
                    <a:pt x="297" y="2553"/>
                    <a:pt x="295" y="2554"/>
                  </a:cubicBezTo>
                  <a:lnTo>
                    <a:pt x="294" y="27341"/>
                  </a:lnTo>
                  <a:cubicBezTo>
                    <a:pt x="294" y="27522"/>
                    <a:pt x="290" y="27921"/>
                    <a:pt x="1" y="28089"/>
                  </a:cubicBezTo>
                  <a:lnTo>
                    <a:pt x="764" y="27647"/>
                  </a:lnTo>
                  <a:cubicBezTo>
                    <a:pt x="1024" y="27498"/>
                    <a:pt x="1235" y="27118"/>
                    <a:pt x="1235" y="26798"/>
                  </a:cubicBezTo>
                  <a:lnTo>
                    <a:pt x="1235" y="2011"/>
                  </a:lnTo>
                  <a:cubicBezTo>
                    <a:pt x="1235" y="2011"/>
                    <a:pt x="1236" y="2005"/>
                    <a:pt x="1235" y="1990"/>
                  </a:cubicBezTo>
                  <a:cubicBezTo>
                    <a:pt x="1235" y="1974"/>
                    <a:pt x="1234" y="1954"/>
                    <a:pt x="1234" y="1927"/>
                  </a:cubicBezTo>
                  <a:cubicBezTo>
                    <a:pt x="1235" y="1905"/>
                    <a:pt x="1234" y="1880"/>
                    <a:pt x="1235" y="1853"/>
                  </a:cubicBezTo>
                  <a:cubicBezTo>
                    <a:pt x="1235" y="1828"/>
                    <a:pt x="1235" y="1799"/>
                    <a:pt x="1235" y="1763"/>
                  </a:cubicBezTo>
                  <a:cubicBezTo>
                    <a:pt x="1234" y="1697"/>
                    <a:pt x="1235" y="1619"/>
                    <a:pt x="1234" y="1535"/>
                  </a:cubicBezTo>
                  <a:lnTo>
                    <a:pt x="1234" y="1350"/>
                  </a:lnTo>
                  <a:lnTo>
                    <a:pt x="1234" y="928"/>
                  </a:lnTo>
                  <a:cubicBezTo>
                    <a:pt x="1234" y="626"/>
                    <a:pt x="1130" y="293"/>
                    <a:pt x="957" y="0"/>
                  </a:cubicBez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942;p55">
              <a:extLst>
                <a:ext uri="{FF2B5EF4-FFF2-40B4-BE49-F238E27FC236}">
                  <a16:creationId xmlns:a16="http://schemas.microsoft.com/office/drawing/2014/main" id="{45E8BDD0-4C50-4B66-9546-CCF67D5D7F86}"/>
                </a:ext>
              </a:extLst>
            </p:cNvPr>
            <p:cNvSpPr/>
            <p:nvPr/>
          </p:nvSpPr>
          <p:spPr>
            <a:xfrm>
              <a:off x="2937125" y="3960000"/>
              <a:ext cx="503925" cy="976750"/>
            </a:xfrm>
            <a:custGeom>
              <a:avLst/>
              <a:gdLst/>
              <a:ahLst/>
              <a:cxnLst/>
              <a:rect l="l" t="t" r="r" b="b"/>
              <a:pathLst>
                <a:path w="20157" h="39070" extrusionOk="0">
                  <a:moveTo>
                    <a:pt x="356" y="0"/>
                  </a:moveTo>
                  <a:cubicBezTo>
                    <a:pt x="319" y="0"/>
                    <a:pt x="283" y="3"/>
                    <a:pt x="247" y="7"/>
                  </a:cubicBezTo>
                  <a:cubicBezTo>
                    <a:pt x="212" y="10"/>
                    <a:pt x="177" y="16"/>
                    <a:pt x="143" y="24"/>
                  </a:cubicBezTo>
                  <a:cubicBezTo>
                    <a:pt x="113" y="32"/>
                    <a:pt x="84" y="40"/>
                    <a:pt x="56" y="51"/>
                  </a:cubicBezTo>
                  <a:cubicBezTo>
                    <a:pt x="48" y="52"/>
                    <a:pt x="41" y="54"/>
                    <a:pt x="35" y="60"/>
                  </a:cubicBezTo>
                  <a:cubicBezTo>
                    <a:pt x="24" y="63"/>
                    <a:pt x="12" y="67"/>
                    <a:pt x="2" y="71"/>
                  </a:cubicBezTo>
                  <a:lnTo>
                    <a:pt x="1" y="75"/>
                  </a:lnTo>
                  <a:lnTo>
                    <a:pt x="12" y="2923"/>
                  </a:lnTo>
                  <a:lnTo>
                    <a:pt x="14" y="4009"/>
                  </a:lnTo>
                  <a:lnTo>
                    <a:pt x="89" y="26867"/>
                  </a:lnTo>
                  <a:cubicBezTo>
                    <a:pt x="90" y="27505"/>
                    <a:pt x="541" y="28281"/>
                    <a:pt x="1097" y="28599"/>
                  </a:cubicBezTo>
                  <a:lnTo>
                    <a:pt x="16395" y="37358"/>
                  </a:lnTo>
                  <a:lnTo>
                    <a:pt x="19151" y="38934"/>
                  </a:lnTo>
                  <a:cubicBezTo>
                    <a:pt x="19311" y="39026"/>
                    <a:pt x="19462" y="39069"/>
                    <a:pt x="19597" y="39069"/>
                  </a:cubicBezTo>
                  <a:cubicBezTo>
                    <a:pt x="19928" y="39069"/>
                    <a:pt x="20156" y="38805"/>
                    <a:pt x="20156" y="38351"/>
                  </a:cubicBezTo>
                  <a:lnTo>
                    <a:pt x="20156" y="13465"/>
                  </a:lnTo>
                  <a:lnTo>
                    <a:pt x="20156" y="12451"/>
                  </a:lnTo>
                  <a:cubicBezTo>
                    <a:pt x="20156" y="12131"/>
                    <a:pt x="20044" y="11777"/>
                    <a:pt x="19864" y="11464"/>
                  </a:cubicBezTo>
                  <a:cubicBezTo>
                    <a:pt x="19677" y="11140"/>
                    <a:pt x="19441" y="10890"/>
                    <a:pt x="19152" y="10719"/>
                  </a:cubicBezTo>
                  <a:lnTo>
                    <a:pt x="18275" y="10212"/>
                  </a:lnTo>
                  <a:lnTo>
                    <a:pt x="18274" y="10209"/>
                  </a:lnTo>
                  <a:lnTo>
                    <a:pt x="756" y="97"/>
                  </a:lnTo>
                  <a:cubicBezTo>
                    <a:pt x="733" y="86"/>
                    <a:pt x="708" y="74"/>
                    <a:pt x="683" y="64"/>
                  </a:cubicBezTo>
                  <a:cubicBezTo>
                    <a:pt x="656" y="52"/>
                    <a:pt x="628" y="42"/>
                    <a:pt x="599" y="34"/>
                  </a:cubicBezTo>
                  <a:lnTo>
                    <a:pt x="545" y="19"/>
                  </a:lnTo>
                  <a:cubicBezTo>
                    <a:pt x="519" y="13"/>
                    <a:pt x="492" y="10"/>
                    <a:pt x="464" y="7"/>
                  </a:cubicBezTo>
                  <a:cubicBezTo>
                    <a:pt x="428" y="3"/>
                    <a:pt x="392" y="0"/>
                    <a:pt x="356" y="0"/>
                  </a:cubicBezTo>
                  <a:close/>
                </a:path>
              </a:pathLst>
            </a:custGeom>
            <a:solidFill>
              <a:srgbClr val="494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943;p55">
              <a:extLst>
                <a:ext uri="{FF2B5EF4-FFF2-40B4-BE49-F238E27FC236}">
                  <a16:creationId xmlns:a16="http://schemas.microsoft.com/office/drawing/2014/main" id="{460FE841-D263-403D-A2D3-FBB5D23F4DDC}"/>
                </a:ext>
              </a:extLst>
            </p:cNvPr>
            <p:cNvSpPr/>
            <p:nvPr/>
          </p:nvSpPr>
          <p:spPr>
            <a:xfrm>
              <a:off x="2878425" y="3974025"/>
              <a:ext cx="547175" cy="986200"/>
            </a:xfrm>
            <a:custGeom>
              <a:avLst/>
              <a:gdLst/>
              <a:ahLst/>
              <a:cxnLst/>
              <a:rect l="l" t="t" r="r" b="b"/>
              <a:pathLst>
                <a:path w="21887" h="39448" extrusionOk="0">
                  <a:moveTo>
                    <a:pt x="2676" y="0"/>
                  </a:moveTo>
                  <a:lnTo>
                    <a:pt x="1" y="1541"/>
                  </a:lnTo>
                  <a:lnTo>
                    <a:pt x="19211" y="12635"/>
                  </a:lnTo>
                  <a:lnTo>
                    <a:pt x="19176" y="39447"/>
                  </a:lnTo>
                  <a:lnTo>
                    <a:pt x="21597" y="38050"/>
                  </a:lnTo>
                  <a:cubicBezTo>
                    <a:pt x="21775" y="37946"/>
                    <a:pt x="21885" y="37755"/>
                    <a:pt x="21885" y="37549"/>
                  </a:cubicBezTo>
                  <a:lnTo>
                    <a:pt x="21886" y="11759"/>
                  </a:lnTo>
                  <a:cubicBezTo>
                    <a:pt x="21886" y="11346"/>
                    <a:pt x="21666" y="10964"/>
                    <a:pt x="21308" y="10757"/>
                  </a:cubicBezTo>
                  <a:lnTo>
                    <a:pt x="26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944;p55">
              <a:extLst>
                <a:ext uri="{FF2B5EF4-FFF2-40B4-BE49-F238E27FC236}">
                  <a16:creationId xmlns:a16="http://schemas.microsoft.com/office/drawing/2014/main" id="{586067AE-B3B8-4C6B-BBEF-8A1E895A78B3}"/>
                </a:ext>
              </a:extLst>
            </p:cNvPr>
            <p:cNvSpPr/>
            <p:nvPr/>
          </p:nvSpPr>
          <p:spPr>
            <a:xfrm>
              <a:off x="3357825" y="4253525"/>
              <a:ext cx="67775" cy="706700"/>
            </a:xfrm>
            <a:custGeom>
              <a:avLst/>
              <a:gdLst/>
              <a:ahLst/>
              <a:cxnLst/>
              <a:rect l="l" t="t" r="r" b="b"/>
              <a:pathLst>
                <a:path w="2711" h="28268" extrusionOk="0">
                  <a:moveTo>
                    <a:pt x="2555" y="1"/>
                  </a:moveTo>
                  <a:lnTo>
                    <a:pt x="35" y="1455"/>
                  </a:lnTo>
                  <a:lnTo>
                    <a:pt x="0" y="28267"/>
                  </a:lnTo>
                  <a:lnTo>
                    <a:pt x="2420" y="26870"/>
                  </a:lnTo>
                  <a:cubicBezTo>
                    <a:pt x="2598" y="26766"/>
                    <a:pt x="2709" y="26575"/>
                    <a:pt x="2709" y="26369"/>
                  </a:cubicBezTo>
                  <a:lnTo>
                    <a:pt x="2710" y="579"/>
                  </a:lnTo>
                  <a:cubicBezTo>
                    <a:pt x="2710" y="376"/>
                    <a:pt x="2656" y="177"/>
                    <a:pt x="2555" y="1"/>
                  </a:cubicBez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3945;p55">
              <a:extLst>
                <a:ext uri="{FF2B5EF4-FFF2-40B4-BE49-F238E27FC236}">
                  <a16:creationId xmlns:a16="http://schemas.microsoft.com/office/drawing/2014/main" id="{C2750A6F-EA6D-4CE2-AF92-8B2FE219EDAE}"/>
                </a:ext>
              </a:extLst>
            </p:cNvPr>
            <p:cNvSpPr/>
            <p:nvPr/>
          </p:nvSpPr>
          <p:spPr>
            <a:xfrm>
              <a:off x="2879550" y="3968175"/>
              <a:ext cx="77000" cy="43050"/>
            </a:xfrm>
            <a:custGeom>
              <a:avLst/>
              <a:gdLst/>
              <a:ahLst/>
              <a:cxnLst/>
              <a:rect l="l" t="t" r="r" b="b"/>
              <a:pathLst>
                <a:path w="3080" h="1722" extrusionOk="0">
                  <a:moveTo>
                    <a:pt x="2744" y="1"/>
                  </a:moveTo>
                  <a:cubicBezTo>
                    <a:pt x="2634" y="1"/>
                    <a:pt x="2512" y="30"/>
                    <a:pt x="2415" y="86"/>
                  </a:cubicBezTo>
                  <a:lnTo>
                    <a:pt x="195" y="1365"/>
                  </a:lnTo>
                  <a:cubicBezTo>
                    <a:pt x="29" y="1460"/>
                    <a:pt x="0" y="1599"/>
                    <a:pt x="131" y="1674"/>
                  </a:cubicBezTo>
                  <a:cubicBezTo>
                    <a:pt x="186" y="1706"/>
                    <a:pt x="260" y="1721"/>
                    <a:pt x="340" y="1721"/>
                  </a:cubicBezTo>
                  <a:cubicBezTo>
                    <a:pt x="450" y="1721"/>
                    <a:pt x="571" y="1692"/>
                    <a:pt x="667" y="1636"/>
                  </a:cubicBezTo>
                  <a:lnTo>
                    <a:pt x="2884" y="356"/>
                  </a:lnTo>
                  <a:cubicBezTo>
                    <a:pt x="3050" y="261"/>
                    <a:pt x="3080" y="122"/>
                    <a:pt x="2951" y="47"/>
                  </a:cubicBezTo>
                  <a:cubicBezTo>
                    <a:pt x="2896" y="16"/>
                    <a:pt x="2823" y="1"/>
                    <a:pt x="2744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3946;p55">
              <a:extLst>
                <a:ext uri="{FF2B5EF4-FFF2-40B4-BE49-F238E27FC236}">
                  <a16:creationId xmlns:a16="http://schemas.microsoft.com/office/drawing/2014/main" id="{69CDF851-8012-466E-AB07-821AB86BC807}"/>
                </a:ext>
              </a:extLst>
            </p:cNvPr>
            <p:cNvSpPr/>
            <p:nvPr/>
          </p:nvSpPr>
          <p:spPr>
            <a:xfrm>
              <a:off x="3339600" y="4287075"/>
              <a:ext cx="30950" cy="702250"/>
            </a:xfrm>
            <a:custGeom>
              <a:avLst/>
              <a:gdLst/>
              <a:ahLst/>
              <a:cxnLst/>
              <a:rect l="l" t="t" r="r" b="b"/>
              <a:pathLst>
                <a:path w="1238" h="28090" extrusionOk="0">
                  <a:moveTo>
                    <a:pt x="959" y="1"/>
                  </a:moveTo>
                  <a:lnTo>
                    <a:pt x="1" y="554"/>
                  </a:lnTo>
                  <a:cubicBezTo>
                    <a:pt x="183" y="868"/>
                    <a:pt x="295" y="1220"/>
                    <a:pt x="295" y="1544"/>
                  </a:cubicBezTo>
                  <a:cubicBezTo>
                    <a:pt x="295" y="1544"/>
                    <a:pt x="295" y="2554"/>
                    <a:pt x="296" y="2556"/>
                  </a:cubicBezTo>
                  <a:lnTo>
                    <a:pt x="295" y="16646"/>
                  </a:lnTo>
                  <a:lnTo>
                    <a:pt x="295" y="27343"/>
                  </a:lnTo>
                  <a:cubicBezTo>
                    <a:pt x="295" y="27511"/>
                    <a:pt x="301" y="27915"/>
                    <a:pt x="2" y="28089"/>
                  </a:cubicBezTo>
                  <a:lnTo>
                    <a:pt x="2" y="28089"/>
                  </a:lnTo>
                  <a:lnTo>
                    <a:pt x="764" y="27649"/>
                  </a:lnTo>
                  <a:cubicBezTo>
                    <a:pt x="1024" y="27499"/>
                    <a:pt x="1234" y="27119"/>
                    <a:pt x="1234" y="26800"/>
                  </a:cubicBezTo>
                  <a:lnTo>
                    <a:pt x="1234" y="17191"/>
                  </a:lnTo>
                  <a:cubicBezTo>
                    <a:pt x="1234" y="17191"/>
                    <a:pt x="1236" y="2013"/>
                    <a:pt x="1236" y="2008"/>
                  </a:cubicBezTo>
                  <a:lnTo>
                    <a:pt x="1236" y="1966"/>
                  </a:lnTo>
                  <a:cubicBezTo>
                    <a:pt x="1237" y="1890"/>
                    <a:pt x="1237" y="1738"/>
                    <a:pt x="1236" y="1535"/>
                  </a:cubicBezTo>
                  <a:lnTo>
                    <a:pt x="1235" y="1351"/>
                  </a:lnTo>
                  <a:lnTo>
                    <a:pt x="1235" y="928"/>
                  </a:lnTo>
                  <a:cubicBezTo>
                    <a:pt x="1235" y="627"/>
                    <a:pt x="1131" y="294"/>
                    <a:pt x="959" y="1"/>
                  </a:cubicBezTo>
                  <a:close/>
                  <a:moveTo>
                    <a:pt x="2" y="28089"/>
                  </a:moveTo>
                  <a:lnTo>
                    <a:pt x="1" y="28089"/>
                  </a:lnTo>
                  <a:cubicBezTo>
                    <a:pt x="1" y="28089"/>
                    <a:pt x="2" y="28089"/>
                    <a:pt x="2" y="28089"/>
                  </a:cubicBez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3947;p55">
              <a:extLst>
                <a:ext uri="{FF2B5EF4-FFF2-40B4-BE49-F238E27FC236}">
                  <a16:creationId xmlns:a16="http://schemas.microsoft.com/office/drawing/2014/main" id="{63B734F4-2976-4546-9222-0E86190A9C87}"/>
                </a:ext>
              </a:extLst>
            </p:cNvPr>
            <p:cNvSpPr/>
            <p:nvPr/>
          </p:nvSpPr>
          <p:spPr>
            <a:xfrm>
              <a:off x="2843150" y="3996950"/>
              <a:ext cx="503875" cy="994100"/>
            </a:xfrm>
            <a:custGeom>
              <a:avLst/>
              <a:gdLst/>
              <a:ahLst/>
              <a:cxnLst/>
              <a:rect l="l" t="t" r="r" b="b"/>
              <a:pathLst>
                <a:path w="20155" h="39764" extrusionOk="0">
                  <a:moveTo>
                    <a:pt x="2" y="0"/>
                  </a:moveTo>
                  <a:cubicBezTo>
                    <a:pt x="1" y="13"/>
                    <a:pt x="1" y="26"/>
                    <a:pt x="2" y="39"/>
                  </a:cubicBezTo>
                  <a:lnTo>
                    <a:pt x="2" y="39"/>
                  </a:lnTo>
                  <a:lnTo>
                    <a:pt x="2" y="0"/>
                  </a:lnTo>
                  <a:close/>
                  <a:moveTo>
                    <a:pt x="2" y="39"/>
                  </a:moveTo>
                  <a:lnTo>
                    <a:pt x="6" y="27421"/>
                  </a:lnTo>
                  <a:cubicBezTo>
                    <a:pt x="6" y="28059"/>
                    <a:pt x="459" y="28835"/>
                    <a:pt x="1014" y="29152"/>
                  </a:cubicBezTo>
                  <a:lnTo>
                    <a:pt x="19149" y="39629"/>
                  </a:lnTo>
                  <a:cubicBezTo>
                    <a:pt x="19309" y="39721"/>
                    <a:pt x="19460" y="39764"/>
                    <a:pt x="19594" y="39764"/>
                  </a:cubicBezTo>
                  <a:cubicBezTo>
                    <a:pt x="19925" y="39764"/>
                    <a:pt x="20153" y="39501"/>
                    <a:pt x="20154" y="39046"/>
                  </a:cubicBezTo>
                  <a:lnTo>
                    <a:pt x="20154" y="35881"/>
                  </a:lnTo>
                  <a:lnTo>
                    <a:pt x="20153" y="14159"/>
                  </a:lnTo>
                  <a:lnTo>
                    <a:pt x="20153" y="13146"/>
                  </a:lnTo>
                  <a:cubicBezTo>
                    <a:pt x="20153" y="12825"/>
                    <a:pt x="20040" y="12472"/>
                    <a:pt x="19859" y="12159"/>
                  </a:cubicBezTo>
                  <a:cubicBezTo>
                    <a:pt x="19690" y="11853"/>
                    <a:pt x="19445" y="11595"/>
                    <a:pt x="19148" y="11410"/>
                  </a:cubicBezTo>
                  <a:lnTo>
                    <a:pt x="18273" y="10904"/>
                  </a:lnTo>
                  <a:lnTo>
                    <a:pt x="18272" y="10902"/>
                  </a:lnTo>
                  <a:lnTo>
                    <a:pt x="3772" y="2532"/>
                  </a:lnTo>
                  <a:lnTo>
                    <a:pt x="1002" y="933"/>
                  </a:lnTo>
                  <a:lnTo>
                    <a:pt x="416" y="594"/>
                  </a:lnTo>
                  <a:cubicBezTo>
                    <a:pt x="344" y="552"/>
                    <a:pt x="276" y="501"/>
                    <a:pt x="212" y="445"/>
                  </a:cubicBezTo>
                  <a:cubicBezTo>
                    <a:pt x="185" y="419"/>
                    <a:pt x="159" y="391"/>
                    <a:pt x="135" y="361"/>
                  </a:cubicBezTo>
                  <a:cubicBezTo>
                    <a:pt x="112" y="333"/>
                    <a:pt x="91" y="304"/>
                    <a:pt x="72" y="272"/>
                  </a:cubicBezTo>
                  <a:cubicBezTo>
                    <a:pt x="62" y="252"/>
                    <a:pt x="52" y="231"/>
                    <a:pt x="42" y="209"/>
                  </a:cubicBezTo>
                  <a:cubicBezTo>
                    <a:pt x="34" y="190"/>
                    <a:pt x="27" y="168"/>
                    <a:pt x="23" y="146"/>
                  </a:cubicBezTo>
                  <a:cubicBezTo>
                    <a:pt x="17" y="132"/>
                    <a:pt x="13" y="117"/>
                    <a:pt x="12" y="102"/>
                  </a:cubicBezTo>
                  <a:cubicBezTo>
                    <a:pt x="7" y="87"/>
                    <a:pt x="5" y="73"/>
                    <a:pt x="6" y="57"/>
                  </a:cubicBezTo>
                  <a:cubicBezTo>
                    <a:pt x="5" y="51"/>
                    <a:pt x="3" y="45"/>
                    <a:pt x="2" y="39"/>
                  </a:cubicBezTo>
                  <a:close/>
                </a:path>
              </a:pathLst>
            </a:custGeom>
            <a:solidFill>
              <a:srgbClr val="706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3948;p55">
              <a:extLst>
                <a:ext uri="{FF2B5EF4-FFF2-40B4-BE49-F238E27FC236}">
                  <a16:creationId xmlns:a16="http://schemas.microsoft.com/office/drawing/2014/main" id="{42010B42-546E-4AA1-A837-FCD5980FFEF5}"/>
                </a:ext>
              </a:extLst>
            </p:cNvPr>
            <p:cNvSpPr/>
            <p:nvPr/>
          </p:nvSpPr>
          <p:spPr>
            <a:xfrm>
              <a:off x="2843175" y="3937975"/>
              <a:ext cx="614400" cy="362975"/>
            </a:xfrm>
            <a:custGeom>
              <a:avLst/>
              <a:gdLst/>
              <a:ahLst/>
              <a:cxnLst/>
              <a:rect l="l" t="t" r="r" b="b"/>
              <a:pathLst>
                <a:path w="24576" h="14519" extrusionOk="0">
                  <a:moveTo>
                    <a:pt x="4113" y="0"/>
                  </a:moveTo>
                  <a:cubicBezTo>
                    <a:pt x="3751" y="0"/>
                    <a:pt x="3388" y="80"/>
                    <a:pt x="3111" y="239"/>
                  </a:cubicBezTo>
                  <a:lnTo>
                    <a:pt x="417" y="1796"/>
                  </a:lnTo>
                  <a:cubicBezTo>
                    <a:pt x="147" y="1951"/>
                    <a:pt x="10" y="2153"/>
                    <a:pt x="0" y="2357"/>
                  </a:cubicBezTo>
                  <a:lnTo>
                    <a:pt x="1" y="2359"/>
                  </a:lnTo>
                  <a:lnTo>
                    <a:pt x="1" y="2397"/>
                  </a:lnTo>
                  <a:cubicBezTo>
                    <a:pt x="3" y="2404"/>
                    <a:pt x="3" y="2409"/>
                    <a:pt x="4" y="2416"/>
                  </a:cubicBezTo>
                  <a:cubicBezTo>
                    <a:pt x="4" y="2430"/>
                    <a:pt x="6" y="2446"/>
                    <a:pt x="11" y="2459"/>
                  </a:cubicBezTo>
                  <a:cubicBezTo>
                    <a:pt x="12" y="2475"/>
                    <a:pt x="15" y="2491"/>
                    <a:pt x="21" y="2505"/>
                  </a:cubicBezTo>
                  <a:cubicBezTo>
                    <a:pt x="26" y="2527"/>
                    <a:pt x="33" y="2547"/>
                    <a:pt x="41" y="2568"/>
                  </a:cubicBezTo>
                  <a:cubicBezTo>
                    <a:pt x="51" y="2590"/>
                    <a:pt x="61" y="2610"/>
                    <a:pt x="71" y="2631"/>
                  </a:cubicBezTo>
                  <a:cubicBezTo>
                    <a:pt x="90" y="2662"/>
                    <a:pt x="110" y="2692"/>
                    <a:pt x="134" y="2720"/>
                  </a:cubicBezTo>
                  <a:cubicBezTo>
                    <a:pt x="157" y="2750"/>
                    <a:pt x="184" y="2778"/>
                    <a:pt x="211" y="2803"/>
                  </a:cubicBezTo>
                  <a:cubicBezTo>
                    <a:pt x="274" y="2860"/>
                    <a:pt x="343" y="2909"/>
                    <a:pt x="415" y="2953"/>
                  </a:cubicBezTo>
                  <a:lnTo>
                    <a:pt x="1001" y="3291"/>
                  </a:lnTo>
                  <a:lnTo>
                    <a:pt x="3771" y="4890"/>
                  </a:lnTo>
                  <a:lnTo>
                    <a:pt x="18271" y="13261"/>
                  </a:lnTo>
                  <a:lnTo>
                    <a:pt x="18272" y="13263"/>
                  </a:lnTo>
                  <a:lnTo>
                    <a:pt x="19147" y="13768"/>
                  </a:lnTo>
                  <a:lnTo>
                    <a:pt x="19151" y="13769"/>
                  </a:lnTo>
                  <a:cubicBezTo>
                    <a:pt x="19427" y="13930"/>
                    <a:pt x="19675" y="14203"/>
                    <a:pt x="19858" y="14518"/>
                  </a:cubicBezTo>
                  <a:lnTo>
                    <a:pt x="20816" y="13965"/>
                  </a:lnTo>
                  <a:cubicBezTo>
                    <a:pt x="20647" y="13669"/>
                    <a:pt x="20411" y="13413"/>
                    <a:pt x="20150" y="13261"/>
                  </a:cubicBezTo>
                  <a:cubicBezTo>
                    <a:pt x="20022" y="13186"/>
                    <a:pt x="19897" y="13116"/>
                    <a:pt x="19785" y="13050"/>
                  </a:cubicBezTo>
                  <a:lnTo>
                    <a:pt x="19625" y="12958"/>
                  </a:lnTo>
                  <a:cubicBezTo>
                    <a:pt x="19451" y="12856"/>
                    <a:pt x="19318" y="12780"/>
                    <a:pt x="19252" y="12743"/>
                  </a:cubicBezTo>
                  <a:lnTo>
                    <a:pt x="19216" y="12722"/>
                  </a:lnTo>
                  <a:cubicBezTo>
                    <a:pt x="19214" y="12720"/>
                    <a:pt x="19212" y="12719"/>
                    <a:pt x="19211" y="12718"/>
                  </a:cubicBezTo>
                  <a:lnTo>
                    <a:pt x="3770" y="3804"/>
                  </a:lnTo>
                  <a:lnTo>
                    <a:pt x="1694" y="2605"/>
                  </a:lnTo>
                  <a:cubicBezTo>
                    <a:pt x="1474" y="2479"/>
                    <a:pt x="1474" y="2270"/>
                    <a:pt x="1694" y="2143"/>
                  </a:cubicBezTo>
                  <a:lnTo>
                    <a:pt x="3712" y="978"/>
                  </a:lnTo>
                  <a:cubicBezTo>
                    <a:pt x="3726" y="969"/>
                    <a:pt x="3742" y="962"/>
                    <a:pt x="3759" y="957"/>
                  </a:cubicBezTo>
                  <a:cubicBezTo>
                    <a:pt x="3769" y="949"/>
                    <a:pt x="3781" y="944"/>
                    <a:pt x="3793" y="941"/>
                  </a:cubicBezTo>
                  <a:cubicBezTo>
                    <a:pt x="3799" y="937"/>
                    <a:pt x="3806" y="933"/>
                    <a:pt x="3814" y="932"/>
                  </a:cubicBezTo>
                  <a:cubicBezTo>
                    <a:pt x="3842" y="921"/>
                    <a:pt x="3871" y="913"/>
                    <a:pt x="3901" y="906"/>
                  </a:cubicBezTo>
                  <a:cubicBezTo>
                    <a:pt x="3935" y="897"/>
                    <a:pt x="3970" y="891"/>
                    <a:pt x="4005" y="888"/>
                  </a:cubicBezTo>
                  <a:cubicBezTo>
                    <a:pt x="4041" y="884"/>
                    <a:pt x="4077" y="882"/>
                    <a:pt x="4114" y="882"/>
                  </a:cubicBezTo>
                  <a:cubicBezTo>
                    <a:pt x="4120" y="882"/>
                    <a:pt x="4126" y="882"/>
                    <a:pt x="4132" y="882"/>
                  </a:cubicBezTo>
                  <a:cubicBezTo>
                    <a:pt x="4162" y="882"/>
                    <a:pt x="4192" y="884"/>
                    <a:pt x="4222" y="888"/>
                  </a:cubicBezTo>
                  <a:cubicBezTo>
                    <a:pt x="4250" y="891"/>
                    <a:pt x="4277" y="894"/>
                    <a:pt x="4303" y="900"/>
                  </a:cubicBezTo>
                  <a:lnTo>
                    <a:pt x="4357" y="916"/>
                  </a:lnTo>
                  <a:cubicBezTo>
                    <a:pt x="4386" y="922"/>
                    <a:pt x="4414" y="932"/>
                    <a:pt x="4441" y="945"/>
                  </a:cubicBezTo>
                  <a:cubicBezTo>
                    <a:pt x="4466" y="955"/>
                    <a:pt x="4491" y="967"/>
                    <a:pt x="4513" y="978"/>
                  </a:cubicBezTo>
                  <a:lnTo>
                    <a:pt x="22032" y="11092"/>
                  </a:lnTo>
                  <a:lnTo>
                    <a:pt x="22033" y="11090"/>
                  </a:lnTo>
                  <a:lnTo>
                    <a:pt x="22913" y="11598"/>
                  </a:lnTo>
                  <a:cubicBezTo>
                    <a:pt x="23189" y="11759"/>
                    <a:pt x="23440" y="12032"/>
                    <a:pt x="23621" y="12345"/>
                  </a:cubicBezTo>
                  <a:lnTo>
                    <a:pt x="24575" y="11795"/>
                  </a:lnTo>
                  <a:cubicBezTo>
                    <a:pt x="24407" y="11499"/>
                    <a:pt x="24171" y="11242"/>
                    <a:pt x="23909" y="11092"/>
                  </a:cubicBezTo>
                  <a:cubicBezTo>
                    <a:pt x="23780" y="11016"/>
                    <a:pt x="23657" y="10946"/>
                    <a:pt x="23545" y="10880"/>
                  </a:cubicBezTo>
                  <a:lnTo>
                    <a:pt x="23385" y="10789"/>
                  </a:lnTo>
                  <a:cubicBezTo>
                    <a:pt x="23312" y="10745"/>
                    <a:pt x="23243" y="10707"/>
                    <a:pt x="23187" y="10673"/>
                  </a:cubicBezTo>
                  <a:cubicBezTo>
                    <a:pt x="23155" y="10656"/>
                    <a:pt x="23131" y="10640"/>
                    <a:pt x="23107" y="10627"/>
                  </a:cubicBezTo>
                  <a:cubicBezTo>
                    <a:pt x="23084" y="10614"/>
                    <a:pt x="23064" y="10602"/>
                    <a:pt x="23044" y="10592"/>
                  </a:cubicBezTo>
                  <a:cubicBezTo>
                    <a:pt x="23020" y="10579"/>
                    <a:pt x="23003" y="10567"/>
                    <a:pt x="22990" y="10558"/>
                  </a:cubicBezTo>
                  <a:cubicBezTo>
                    <a:pt x="22978" y="10550"/>
                    <a:pt x="22971" y="10549"/>
                    <a:pt x="22971" y="10549"/>
                  </a:cubicBezTo>
                  <a:lnTo>
                    <a:pt x="5115" y="239"/>
                  </a:lnTo>
                  <a:cubicBezTo>
                    <a:pt x="4839" y="80"/>
                    <a:pt x="4476" y="0"/>
                    <a:pt x="4113" y="0"/>
                  </a:cubicBezTo>
                  <a:close/>
                </a:path>
              </a:pathLst>
            </a:custGeom>
            <a:solidFill>
              <a:srgbClr val="898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949;p55">
              <a:extLst>
                <a:ext uri="{FF2B5EF4-FFF2-40B4-BE49-F238E27FC236}">
                  <a16:creationId xmlns:a16="http://schemas.microsoft.com/office/drawing/2014/main" id="{DF3D0525-F7F0-4B1E-A81F-FC04649DAA66}"/>
                </a:ext>
              </a:extLst>
            </p:cNvPr>
            <p:cNvSpPr/>
            <p:nvPr/>
          </p:nvSpPr>
          <p:spPr>
            <a:xfrm>
              <a:off x="2210750" y="4781625"/>
              <a:ext cx="1044075" cy="600350"/>
            </a:xfrm>
            <a:custGeom>
              <a:avLst/>
              <a:gdLst/>
              <a:ahLst/>
              <a:cxnLst/>
              <a:rect l="l" t="t" r="r" b="b"/>
              <a:pathLst>
                <a:path w="41763" h="24014" extrusionOk="0">
                  <a:moveTo>
                    <a:pt x="24168" y="1"/>
                  </a:moveTo>
                  <a:cubicBezTo>
                    <a:pt x="23950" y="1"/>
                    <a:pt x="23733" y="49"/>
                    <a:pt x="23567" y="145"/>
                  </a:cubicBezTo>
                  <a:lnTo>
                    <a:pt x="332" y="13559"/>
                  </a:lnTo>
                  <a:cubicBezTo>
                    <a:pt x="1" y="13749"/>
                    <a:pt x="1" y="14061"/>
                    <a:pt x="332" y="14252"/>
                  </a:cubicBezTo>
                  <a:lnTo>
                    <a:pt x="16990" y="23869"/>
                  </a:lnTo>
                  <a:cubicBezTo>
                    <a:pt x="17156" y="23965"/>
                    <a:pt x="17373" y="24013"/>
                    <a:pt x="17591" y="24013"/>
                  </a:cubicBezTo>
                  <a:cubicBezTo>
                    <a:pt x="17809" y="24013"/>
                    <a:pt x="18027" y="23965"/>
                    <a:pt x="18193" y="23869"/>
                  </a:cubicBezTo>
                  <a:lnTo>
                    <a:pt x="41431" y="10454"/>
                  </a:lnTo>
                  <a:cubicBezTo>
                    <a:pt x="41763" y="10262"/>
                    <a:pt x="41763" y="9951"/>
                    <a:pt x="41431" y="9760"/>
                  </a:cubicBezTo>
                  <a:lnTo>
                    <a:pt x="24769" y="145"/>
                  </a:lnTo>
                  <a:cubicBezTo>
                    <a:pt x="24603" y="49"/>
                    <a:pt x="24385" y="1"/>
                    <a:pt x="24168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950;p55">
              <a:extLst>
                <a:ext uri="{FF2B5EF4-FFF2-40B4-BE49-F238E27FC236}">
                  <a16:creationId xmlns:a16="http://schemas.microsoft.com/office/drawing/2014/main" id="{AE2C0495-F11E-4997-BA5E-D6FD310BD7D6}"/>
                </a:ext>
              </a:extLst>
            </p:cNvPr>
            <p:cNvSpPr/>
            <p:nvPr/>
          </p:nvSpPr>
          <p:spPr>
            <a:xfrm>
              <a:off x="1670325" y="4770600"/>
              <a:ext cx="668375" cy="380750"/>
            </a:xfrm>
            <a:custGeom>
              <a:avLst/>
              <a:gdLst/>
              <a:ahLst/>
              <a:cxnLst/>
              <a:rect l="l" t="t" r="r" b="b"/>
              <a:pathLst>
                <a:path w="26735" h="15230" extrusionOk="0">
                  <a:moveTo>
                    <a:pt x="9008" y="1"/>
                  </a:moveTo>
                  <a:cubicBezTo>
                    <a:pt x="8788" y="1"/>
                    <a:pt x="8567" y="49"/>
                    <a:pt x="8400" y="145"/>
                  </a:cubicBezTo>
                  <a:lnTo>
                    <a:pt x="334" y="4775"/>
                  </a:lnTo>
                  <a:cubicBezTo>
                    <a:pt x="1" y="4967"/>
                    <a:pt x="1" y="5277"/>
                    <a:pt x="333" y="5468"/>
                  </a:cubicBezTo>
                  <a:lnTo>
                    <a:pt x="16990" y="15086"/>
                  </a:lnTo>
                  <a:cubicBezTo>
                    <a:pt x="17157" y="15182"/>
                    <a:pt x="17374" y="15229"/>
                    <a:pt x="17592" y="15229"/>
                  </a:cubicBezTo>
                  <a:cubicBezTo>
                    <a:pt x="17810" y="15229"/>
                    <a:pt x="18027" y="15182"/>
                    <a:pt x="18193" y="15086"/>
                  </a:cubicBezTo>
                  <a:lnTo>
                    <a:pt x="26403" y="10358"/>
                  </a:lnTo>
                  <a:cubicBezTo>
                    <a:pt x="26735" y="10167"/>
                    <a:pt x="26735" y="9859"/>
                    <a:pt x="26401" y="9669"/>
                  </a:cubicBezTo>
                  <a:lnTo>
                    <a:pt x="9606" y="142"/>
                  </a:lnTo>
                  <a:cubicBezTo>
                    <a:pt x="9440" y="48"/>
                    <a:pt x="9224" y="1"/>
                    <a:pt x="9008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951;p55">
              <a:extLst>
                <a:ext uri="{FF2B5EF4-FFF2-40B4-BE49-F238E27FC236}">
                  <a16:creationId xmlns:a16="http://schemas.microsoft.com/office/drawing/2014/main" id="{D02E3054-8A9B-46C8-A70F-10C70FA1A465}"/>
                </a:ext>
              </a:extLst>
            </p:cNvPr>
            <p:cNvSpPr/>
            <p:nvPr/>
          </p:nvSpPr>
          <p:spPr>
            <a:xfrm>
              <a:off x="1701775" y="4138800"/>
              <a:ext cx="48075" cy="56125"/>
            </a:xfrm>
            <a:custGeom>
              <a:avLst/>
              <a:gdLst/>
              <a:ahLst/>
              <a:cxnLst/>
              <a:rect l="l" t="t" r="r" b="b"/>
              <a:pathLst>
                <a:path w="1923" h="2245" extrusionOk="0">
                  <a:moveTo>
                    <a:pt x="1922" y="1"/>
                  </a:moveTo>
                  <a:lnTo>
                    <a:pt x="0" y="887"/>
                  </a:lnTo>
                  <a:lnTo>
                    <a:pt x="0" y="2244"/>
                  </a:lnTo>
                  <a:lnTo>
                    <a:pt x="1922" y="1266"/>
                  </a:lnTo>
                  <a:lnTo>
                    <a:pt x="1922" y="1"/>
                  </a:ln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952;p55">
              <a:extLst>
                <a:ext uri="{FF2B5EF4-FFF2-40B4-BE49-F238E27FC236}">
                  <a16:creationId xmlns:a16="http://schemas.microsoft.com/office/drawing/2014/main" id="{15C15F58-E072-449B-BFE9-D5F416832A44}"/>
                </a:ext>
              </a:extLst>
            </p:cNvPr>
            <p:cNvSpPr/>
            <p:nvPr/>
          </p:nvSpPr>
          <p:spPr>
            <a:xfrm>
              <a:off x="1715775" y="4140825"/>
              <a:ext cx="126300" cy="81450"/>
            </a:xfrm>
            <a:custGeom>
              <a:avLst/>
              <a:gdLst/>
              <a:ahLst/>
              <a:cxnLst/>
              <a:rect l="l" t="t" r="r" b="b"/>
              <a:pathLst>
                <a:path w="5052" h="3258" extrusionOk="0">
                  <a:moveTo>
                    <a:pt x="2231" y="1"/>
                  </a:moveTo>
                  <a:lnTo>
                    <a:pt x="0" y="1157"/>
                  </a:lnTo>
                  <a:lnTo>
                    <a:pt x="2231" y="3257"/>
                  </a:lnTo>
                  <a:lnTo>
                    <a:pt x="5051" y="1629"/>
                  </a:lnTo>
                  <a:lnTo>
                    <a:pt x="22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953;p55">
              <a:extLst>
                <a:ext uri="{FF2B5EF4-FFF2-40B4-BE49-F238E27FC236}">
                  <a16:creationId xmlns:a16="http://schemas.microsoft.com/office/drawing/2014/main" id="{85E90624-69F7-4F28-9B3B-86FA8C7B3951}"/>
                </a:ext>
              </a:extLst>
            </p:cNvPr>
            <p:cNvSpPr/>
            <p:nvPr/>
          </p:nvSpPr>
          <p:spPr>
            <a:xfrm>
              <a:off x="1707075" y="4162050"/>
              <a:ext cx="68775" cy="57900"/>
            </a:xfrm>
            <a:custGeom>
              <a:avLst/>
              <a:gdLst/>
              <a:ahLst/>
              <a:cxnLst/>
              <a:rect l="l" t="t" r="r" b="b"/>
              <a:pathLst>
                <a:path w="2751" h="2316" extrusionOk="0">
                  <a:moveTo>
                    <a:pt x="716" y="0"/>
                  </a:moveTo>
                  <a:cubicBezTo>
                    <a:pt x="548" y="0"/>
                    <a:pt x="384" y="36"/>
                    <a:pt x="260" y="107"/>
                  </a:cubicBezTo>
                  <a:cubicBezTo>
                    <a:pt x="1" y="258"/>
                    <a:pt x="14" y="509"/>
                    <a:pt x="291" y="669"/>
                  </a:cubicBezTo>
                  <a:lnTo>
                    <a:pt x="1521" y="2190"/>
                  </a:lnTo>
                  <a:cubicBezTo>
                    <a:pt x="1665" y="2273"/>
                    <a:pt x="1852" y="2315"/>
                    <a:pt x="2035" y="2315"/>
                  </a:cubicBezTo>
                  <a:cubicBezTo>
                    <a:pt x="2203" y="2315"/>
                    <a:pt x="2367" y="2280"/>
                    <a:pt x="2491" y="2208"/>
                  </a:cubicBezTo>
                  <a:cubicBezTo>
                    <a:pt x="2751" y="2057"/>
                    <a:pt x="2737" y="1806"/>
                    <a:pt x="2461" y="1647"/>
                  </a:cubicBezTo>
                  <a:lnTo>
                    <a:pt x="1231" y="126"/>
                  </a:lnTo>
                  <a:cubicBezTo>
                    <a:pt x="1087" y="43"/>
                    <a:pt x="899" y="0"/>
                    <a:pt x="716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954;p55">
              <a:extLst>
                <a:ext uri="{FF2B5EF4-FFF2-40B4-BE49-F238E27FC236}">
                  <a16:creationId xmlns:a16="http://schemas.microsoft.com/office/drawing/2014/main" id="{6C468B4A-2FC6-4DC5-AC34-467D06783E28}"/>
                </a:ext>
              </a:extLst>
            </p:cNvPr>
            <p:cNvSpPr/>
            <p:nvPr/>
          </p:nvSpPr>
          <p:spPr>
            <a:xfrm>
              <a:off x="1525425" y="4226850"/>
              <a:ext cx="279175" cy="449475"/>
            </a:xfrm>
            <a:custGeom>
              <a:avLst/>
              <a:gdLst/>
              <a:ahLst/>
              <a:cxnLst/>
              <a:rect l="l" t="t" r="r" b="b"/>
              <a:pathLst>
                <a:path w="11167" h="17979" extrusionOk="0">
                  <a:moveTo>
                    <a:pt x="10834" y="1"/>
                  </a:moveTo>
                  <a:cubicBezTo>
                    <a:pt x="10754" y="1"/>
                    <a:pt x="10663" y="27"/>
                    <a:pt x="10568" y="82"/>
                  </a:cubicBezTo>
                  <a:lnTo>
                    <a:pt x="9889" y="475"/>
                  </a:lnTo>
                  <a:cubicBezTo>
                    <a:pt x="9752" y="554"/>
                    <a:pt x="9579" y="597"/>
                    <a:pt x="9401" y="612"/>
                  </a:cubicBezTo>
                  <a:lnTo>
                    <a:pt x="0" y="17979"/>
                  </a:lnTo>
                  <a:cubicBezTo>
                    <a:pt x="179" y="17964"/>
                    <a:pt x="353" y="17918"/>
                    <a:pt x="489" y="17840"/>
                  </a:cubicBezTo>
                  <a:lnTo>
                    <a:pt x="10567" y="12021"/>
                  </a:lnTo>
                  <a:cubicBezTo>
                    <a:pt x="10897" y="11830"/>
                    <a:pt x="11166" y="11365"/>
                    <a:pt x="11166" y="10981"/>
                  </a:cubicBezTo>
                  <a:lnTo>
                    <a:pt x="11166" y="428"/>
                  </a:lnTo>
                  <a:cubicBezTo>
                    <a:pt x="11166" y="157"/>
                    <a:pt x="11031" y="1"/>
                    <a:pt x="10834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955;p55">
              <a:extLst>
                <a:ext uri="{FF2B5EF4-FFF2-40B4-BE49-F238E27FC236}">
                  <a16:creationId xmlns:a16="http://schemas.microsoft.com/office/drawing/2014/main" id="{4445A431-C509-4923-876B-6AB3FCB23099}"/>
                </a:ext>
              </a:extLst>
            </p:cNvPr>
            <p:cNvSpPr/>
            <p:nvPr/>
          </p:nvSpPr>
          <p:spPr>
            <a:xfrm>
              <a:off x="1429200" y="4163550"/>
              <a:ext cx="331275" cy="512900"/>
            </a:xfrm>
            <a:custGeom>
              <a:avLst/>
              <a:gdLst/>
              <a:ahLst/>
              <a:cxnLst/>
              <a:rect l="l" t="t" r="r" b="b"/>
              <a:pathLst>
                <a:path w="13251" h="20516" extrusionOk="0">
                  <a:moveTo>
                    <a:pt x="9432" y="0"/>
                  </a:moveTo>
                  <a:lnTo>
                    <a:pt x="111" y="17196"/>
                  </a:lnTo>
                  <a:lnTo>
                    <a:pt x="102" y="17215"/>
                  </a:lnTo>
                  <a:cubicBezTo>
                    <a:pt x="21" y="17381"/>
                    <a:pt x="0" y="17752"/>
                    <a:pt x="227" y="17883"/>
                  </a:cubicBezTo>
                  <a:lnTo>
                    <a:pt x="3135" y="20372"/>
                  </a:lnTo>
                  <a:cubicBezTo>
                    <a:pt x="3301" y="20468"/>
                    <a:pt x="3517" y="20515"/>
                    <a:pt x="3732" y="20515"/>
                  </a:cubicBezTo>
                  <a:cubicBezTo>
                    <a:pt x="3771" y="20515"/>
                    <a:pt x="3810" y="20514"/>
                    <a:pt x="3849" y="20511"/>
                  </a:cubicBezTo>
                  <a:lnTo>
                    <a:pt x="13250" y="3144"/>
                  </a:lnTo>
                  <a:lnTo>
                    <a:pt x="13250" y="3144"/>
                  </a:lnTo>
                  <a:cubicBezTo>
                    <a:pt x="13211" y="3147"/>
                    <a:pt x="13171" y="3148"/>
                    <a:pt x="13132" y="3148"/>
                  </a:cubicBezTo>
                  <a:cubicBezTo>
                    <a:pt x="12916" y="3148"/>
                    <a:pt x="12701" y="3101"/>
                    <a:pt x="12535" y="3007"/>
                  </a:cubicBezTo>
                  <a:lnTo>
                    <a:pt x="10994" y="1306"/>
                  </a:lnTo>
                  <a:lnTo>
                    <a:pt x="9625" y="514"/>
                  </a:lnTo>
                  <a:cubicBezTo>
                    <a:pt x="9500" y="314"/>
                    <a:pt x="9354" y="165"/>
                    <a:pt x="9432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956;p55">
              <a:extLst>
                <a:ext uri="{FF2B5EF4-FFF2-40B4-BE49-F238E27FC236}">
                  <a16:creationId xmlns:a16="http://schemas.microsoft.com/office/drawing/2014/main" id="{57796B3B-2AD8-45BF-82F5-C75407C61A1F}"/>
                </a:ext>
              </a:extLst>
            </p:cNvPr>
            <p:cNvSpPr/>
            <p:nvPr/>
          </p:nvSpPr>
          <p:spPr>
            <a:xfrm>
              <a:off x="1661525" y="4120775"/>
              <a:ext cx="184825" cy="121500"/>
            </a:xfrm>
            <a:custGeom>
              <a:avLst/>
              <a:gdLst/>
              <a:ahLst/>
              <a:cxnLst/>
              <a:rect l="l" t="t" r="r" b="b"/>
              <a:pathLst>
                <a:path w="7393" h="4860" extrusionOk="0">
                  <a:moveTo>
                    <a:pt x="3570" y="0"/>
                  </a:moveTo>
                  <a:cubicBezTo>
                    <a:pt x="3350" y="0"/>
                    <a:pt x="3109" y="58"/>
                    <a:pt x="2917" y="169"/>
                  </a:cubicBezTo>
                  <a:lnTo>
                    <a:pt x="332" y="1532"/>
                  </a:lnTo>
                  <a:cubicBezTo>
                    <a:pt x="1" y="1723"/>
                    <a:pt x="83" y="1937"/>
                    <a:pt x="332" y="2225"/>
                  </a:cubicBezTo>
                  <a:lnTo>
                    <a:pt x="3242" y="4716"/>
                  </a:lnTo>
                  <a:cubicBezTo>
                    <a:pt x="3408" y="4812"/>
                    <a:pt x="3625" y="4860"/>
                    <a:pt x="3843" y="4860"/>
                  </a:cubicBezTo>
                  <a:cubicBezTo>
                    <a:pt x="4060" y="4860"/>
                    <a:pt x="4278" y="4812"/>
                    <a:pt x="4445" y="4716"/>
                  </a:cubicBezTo>
                  <a:lnTo>
                    <a:pt x="7001" y="3239"/>
                  </a:lnTo>
                  <a:cubicBezTo>
                    <a:pt x="7333" y="3048"/>
                    <a:pt x="7392" y="2771"/>
                    <a:pt x="7133" y="2621"/>
                  </a:cubicBezTo>
                  <a:cubicBezTo>
                    <a:pt x="7024" y="2558"/>
                    <a:pt x="6876" y="2528"/>
                    <a:pt x="6716" y="2528"/>
                  </a:cubicBezTo>
                  <a:cubicBezTo>
                    <a:pt x="6497" y="2528"/>
                    <a:pt x="6255" y="2586"/>
                    <a:pt x="6063" y="2696"/>
                  </a:cubicBezTo>
                  <a:lnTo>
                    <a:pt x="4044" y="3862"/>
                  </a:lnTo>
                  <a:cubicBezTo>
                    <a:pt x="3989" y="3894"/>
                    <a:pt x="3916" y="3910"/>
                    <a:pt x="3843" y="3910"/>
                  </a:cubicBezTo>
                  <a:cubicBezTo>
                    <a:pt x="3771" y="3910"/>
                    <a:pt x="3698" y="3894"/>
                    <a:pt x="3643" y="3862"/>
                  </a:cubicBezTo>
                  <a:lnTo>
                    <a:pt x="1812" y="1994"/>
                  </a:lnTo>
                  <a:cubicBezTo>
                    <a:pt x="1702" y="1930"/>
                    <a:pt x="1702" y="1826"/>
                    <a:pt x="1812" y="1762"/>
                  </a:cubicBezTo>
                  <a:lnTo>
                    <a:pt x="3856" y="712"/>
                  </a:lnTo>
                  <a:cubicBezTo>
                    <a:pt x="4188" y="520"/>
                    <a:pt x="4247" y="244"/>
                    <a:pt x="3987" y="95"/>
                  </a:cubicBezTo>
                  <a:cubicBezTo>
                    <a:pt x="3878" y="31"/>
                    <a:pt x="3730" y="0"/>
                    <a:pt x="3570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3957;p55">
              <a:extLst>
                <a:ext uri="{FF2B5EF4-FFF2-40B4-BE49-F238E27FC236}">
                  <a16:creationId xmlns:a16="http://schemas.microsoft.com/office/drawing/2014/main" id="{54B56AC2-DF8E-4AE1-9DE5-EF42E00F5DC5}"/>
                </a:ext>
              </a:extLst>
            </p:cNvPr>
            <p:cNvSpPr/>
            <p:nvPr/>
          </p:nvSpPr>
          <p:spPr>
            <a:xfrm>
              <a:off x="1759300" y="3812850"/>
              <a:ext cx="421200" cy="975325"/>
            </a:xfrm>
            <a:custGeom>
              <a:avLst/>
              <a:gdLst/>
              <a:ahLst/>
              <a:cxnLst/>
              <a:rect l="l" t="t" r="r" b="b"/>
              <a:pathLst>
                <a:path w="16848" h="39013" extrusionOk="0">
                  <a:moveTo>
                    <a:pt x="16381" y="0"/>
                  </a:moveTo>
                  <a:lnTo>
                    <a:pt x="0" y="8906"/>
                  </a:lnTo>
                  <a:lnTo>
                    <a:pt x="0" y="9300"/>
                  </a:lnTo>
                  <a:lnTo>
                    <a:pt x="0" y="9636"/>
                  </a:lnTo>
                  <a:lnTo>
                    <a:pt x="0" y="39013"/>
                  </a:lnTo>
                  <a:cubicBezTo>
                    <a:pt x="179" y="39013"/>
                    <a:pt x="357" y="38993"/>
                    <a:pt x="531" y="38954"/>
                  </a:cubicBezTo>
                  <a:cubicBezTo>
                    <a:pt x="697" y="38917"/>
                    <a:pt x="855" y="38856"/>
                    <a:pt x="1002" y="38774"/>
                  </a:cubicBezTo>
                  <a:lnTo>
                    <a:pt x="12898" y="28653"/>
                  </a:lnTo>
                  <a:cubicBezTo>
                    <a:pt x="12938" y="28630"/>
                    <a:pt x="12976" y="28604"/>
                    <a:pt x="13014" y="28578"/>
                  </a:cubicBezTo>
                  <a:cubicBezTo>
                    <a:pt x="13513" y="28222"/>
                    <a:pt x="13899" y="27510"/>
                    <a:pt x="13901" y="26916"/>
                  </a:cubicBezTo>
                  <a:lnTo>
                    <a:pt x="13901" y="5960"/>
                  </a:lnTo>
                  <a:lnTo>
                    <a:pt x="14021" y="4811"/>
                  </a:lnTo>
                  <a:lnTo>
                    <a:pt x="16847" y="268"/>
                  </a:lnTo>
                  <a:lnTo>
                    <a:pt x="16842" y="266"/>
                  </a:lnTo>
                  <a:lnTo>
                    <a:pt x="16381" y="0"/>
                  </a:lnTo>
                  <a:close/>
                </a:path>
              </a:pathLst>
            </a:custGeom>
            <a:solidFill>
              <a:srgbClr val="7C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3958;p55">
              <a:extLst>
                <a:ext uri="{FF2B5EF4-FFF2-40B4-BE49-F238E27FC236}">
                  <a16:creationId xmlns:a16="http://schemas.microsoft.com/office/drawing/2014/main" id="{D8ABB79E-BABA-444C-BC8C-FB4A393FC86F}"/>
                </a:ext>
              </a:extLst>
            </p:cNvPr>
            <p:cNvSpPr/>
            <p:nvPr/>
          </p:nvSpPr>
          <p:spPr>
            <a:xfrm>
              <a:off x="1759200" y="3812850"/>
              <a:ext cx="428525" cy="975325"/>
            </a:xfrm>
            <a:custGeom>
              <a:avLst/>
              <a:gdLst/>
              <a:ahLst/>
              <a:cxnLst/>
              <a:rect l="l" t="t" r="r" b="b"/>
              <a:pathLst>
                <a:path w="17141" h="39013" extrusionOk="0">
                  <a:moveTo>
                    <a:pt x="16385" y="0"/>
                  </a:moveTo>
                  <a:lnTo>
                    <a:pt x="3" y="8904"/>
                  </a:lnTo>
                  <a:lnTo>
                    <a:pt x="3" y="9297"/>
                  </a:lnTo>
                  <a:lnTo>
                    <a:pt x="1" y="9633"/>
                  </a:lnTo>
                  <a:lnTo>
                    <a:pt x="1" y="9636"/>
                  </a:lnTo>
                  <a:lnTo>
                    <a:pt x="1" y="39011"/>
                  </a:lnTo>
                  <a:lnTo>
                    <a:pt x="3" y="39013"/>
                  </a:lnTo>
                  <a:cubicBezTo>
                    <a:pt x="182" y="39013"/>
                    <a:pt x="360" y="38992"/>
                    <a:pt x="534" y="38954"/>
                  </a:cubicBezTo>
                  <a:cubicBezTo>
                    <a:pt x="698" y="38915"/>
                    <a:pt x="855" y="38855"/>
                    <a:pt x="1002" y="38773"/>
                  </a:cubicBezTo>
                  <a:lnTo>
                    <a:pt x="13015" y="28578"/>
                  </a:lnTo>
                  <a:lnTo>
                    <a:pt x="13316" y="28404"/>
                  </a:lnTo>
                  <a:cubicBezTo>
                    <a:pt x="13870" y="28084"/>
                    <a:pt x="14318" y="27307"/>
                    <a:pt x="14318" y="26668"/>
                  </a:cubicBezTo>
                  <a:lnTo>
                    <a:pt x="14223" y="5774"/>
                  </a:lnTo>
                  <a:lnTo>
                    <a:pt x="17141" y="3104"/>
                  </a:lnTo>
                  <a:lnTo>
                    <a:pt x="17141" y="915"/>
                  </a:lnTo>
                  <a:cubicBezTo>
                    <a:pt x="17130" y="637"/>
                    <a:pt x="17063" y="401"/>
                    <a:pt x="16851" y="268"/>
                  </a:cubicBezTo>
                  <a:lnTo>
                    <a:pt x="16846" y="266"/>
                  </a:lnTo>
                  <a:lnTo>
                    <a:pt x="16385" y="0"/>
                  </a:lnTo>
                  <a:close/>
                </a:path>
              </a:pathLst>
            </a:custGeom>
            <a:solidFill>
              <a:srgbClr val="7C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3959;p55">
              <a:extLst>
                <a:ext uri="{FF2B5EF4-FFF2-40B4-BE49-F238E27FC236}">
                  <a16:creationId xmlns:a16="http://schemas.microsoft.com/office/drawing/2014/main" id="{5231036C-5422-49DE-B180-6C97797756D8}"/>
                </a:ext>
              </a:extLst>
            </p:cNvPr>
            <p:cNvSpPr/>
            <p:nvPr/>
          </p:nvSpPr>
          <p:spPr>
            <a:xfrm>
              <a:off x="1791925" y="3836700"/>
              <a:ext cx="437675" cy="248725"/>
            </a:xfrm>
            <a:custGeom>
              <a:avLst/>
              <a:gdLst/>
              <a:ahLst/>
              <a:cxnLst/>
              <a:rect l="l" t="t" r="r" b="b"/>
              <a:pathLst>
                <a:path w="17507" h="9949" extrusionOk="0">
                  <a:moveTo>
                    <a:pt x="14905" y="0"/>
                  </a:moveTo>
                  <a:cubicBezTo>
                    <a:pt x="14805" y="0"/>
                    <a:pt x="14705" y="26"/>
                    <a:pt x="14615" y="78"/>
                  </a:cubicBezTo>
                  <a:lnTo>
                    <a:pt x="1" y="8499"/>
                  </a:lnTo>
                  <a:lnTo>
                    <a:pt x="2509" y="9948"/>
                  </a:lnTo>
                  <a:lnTo>
                    <a:pt x="17506" y="1414"/>
                  </a:lnTo>
                  <a:lnTo>
                    <a:pt x="15195" y="78"/>
                  </a:lnTo>
                  <a:cubicBezTo>
                    <a:pt x="15105" y="26"/>
                    <a:pt x="15005" y="0"/>
                    <a:pt x="149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3960;p55">
              <a:extLst>
                <a:ext uri="{FF2B5EF4-FFF2-40B4-BE49-F238E27FC236}">
                  <a16:creationId xmlns:a16="http://schemas.microsoft.com/office/drawing/2014/main" id="{B621A912-30A6-4C18-A284-AC5C55A7CD08}"/>
                </a:ext>
              </a:extLst>
            </p:cNvPr>
            <p:cNvSpPr/>
            <p:nvPr/>
          </p:nvSpPr>
          <p:spPr>
            <a:xfrm>
              <a:off x="1791025" y="4036125"/>
              <a:ext cx="83400" cy="46075"/>
            </a:xfrm>
            <a:custGeom>
              <a:avLst/>
              <a:gdLst/>
              <a:ahLst/>
              <a:cxnLst/>
              <a:rect l="l" t="t" r="r" b="b"/>
              <a:pathLst>
                <a:path w="3336" h="1843" extrusionOk="0">
                  <a:moveTo>
                    <a:pt x="717" y="1"/>
                  </a:moveTo>
                  <a:cubicBezTo>
                    <a:pt x="549" y="1"/>
                    <a:pt x="384" y="36"/>
                    <a:pt x="260" y="108"/>
                  </a:cubicBezTo>
                  <a:cubicBezTo>
                    <a:pt x="1" y="258"/>
                    <a:pt x="14" y="509"/>
                    <a:pt x="291" y="669"/>
                  </a:cubicBezTo>
                  <a:lnTo>
                    <a:pt x="2105" y="1718"/>
                  </a:lnTo>
                  <a:cubicBezTo>
                    <a:pt x="2250" y="1801"/>
                    <a:pt x="2437" y="1843"/>
                    <a:pt x="2620" y="1843"/>
                  </a:cubicBezTo>
                  <a:cubicBezTo>
                    <a:pt x="2788" y="1843"/>
                    <a:pt x="2952" y="1807"/>
                    <a:pt x="3076" y="1736"/>
                  </a:cubicBezTo>
                  <a:cubicBezTo>
                    <a:pt x="3336" y="1586"/>
                    <a:pt x="3322" y="1335"/>
                    <a:pt x="3046" y="1175"/>
                  </a:cubicBezTo>
                  <a:lnTo>
                    <a:pt x="1231" y="126"/>
                  </a:lnTo>
                  <a:cubicBezTo>
                    <a:pt x="1087" y="43"/>
                    <a:pt x="900" y="1"/>
                    <a:pt x="717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3961;p55">
              <a:extLst>
                <a:ext uri="{FF2B5EF4-FFF2-40B4-BE49-F238E27FC236}">
                  <a16:creationId xmlns:a16="http://schemas.microsoft.com/office/drawing/2014/main" id="{BFDE1885-A0EA-47ED-AC0B-EF4C378F2D1C}"/>
                </a:ext>
              </a:extLst>
            </p:cNvPr>
            <p:cNvSpPr/>
            <p:nvPr/>
          </p:nvSpPr>
          <p:spPr>
            <a:xfrm>
              <a:off x="1853200" y="3867075"/>
              <a:ext cx="428525" cy="975350"/>
            </a:xfrm>
            <a:custGeom>
              <a:avLst/>
              <a:gdLst/>
              <a:ahLst/>
              <a:cxnLst/>
              <a:rect l="l" t="t" r="r" b="b"/>
              <a:pathLst>
                <a:path w="17141" h="39014" extrusionOk="0">
                  <a:moveTo>
                    <a:pt x="16384" y="1"/>
                  </a:moveTo>
                  <a:lnTo>
                    <a:pt x="0" y="8906"/>
                  </a:lnTo>
                  <a:lnTo>
                    <a:pt x="0" y="9299"/>
                  </a:lnTo>
                  <a:lnTo>
                    <a:pt x="0" y="9638"/>
                  </a:lnTo>
                  <a:lnTo>
                    <a:pt x="0" y="39013"/>
                  </a:lnTo>
                  <a:cubicBezTo>
                    <a:pt x="3" y="39013"/>
                    <a:pt x="6" y="39013"/>
                    <a:pt x="8" y="39013"/>
                  </a:cubicBezTo>
                  <a:cubicBezTo>
                    <a:pt x="368" y="39013"/>
                    <a:pt x="726" y="38932"/>
                    <a:pt x="1001" y="38773"/>
                  </a:cubicBezTo>
                  <a:lnTo>
                    <a:pt x="16139" y="30035"/>
                  </a:lnTo>
                  <a:cubicBezTo>
                    <a:pt x="16692" y="29715"/>
                    <a:pt x="17141" y="28938"/>
                    <a:pt x="17141" y="28300"/>
                  </a:cubicBezTo>
                  <a:lnTo>
                    <a:pt x="17141" y="918"/>
                  </a:lnTo>
                  <a:cubicBezTo>
                    <a:pt x="17130" y="637"/>
                    <a:pt x="17058" y="400"/>
                    <a:pt x="16845" y="267"/>
                  </a:cubicBezTo>
                  <a:lnTo>
                    <a:pt x="16552" y="98"/>
                  </a:lnTo>
                  <a:lnTo>
                    <a:pt x="16384" y="1"/>
                  </a:ln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3962;p55">
              <a:extLst>
                <a:ext uri="{FF2B5EF4-FFF2-40B4-BE49-F238E27FC236}">
                  <a16:creationId xmlns:a16="http://schemas.microsoft.com/office/drawing/2014/main" id="{9520DC3C-DCFF-4EAB-8D47-5DFC5020AC96}"/>
                </a:ext>
              </a:extLst>
            </p:cNvPr>
            <p:cNvSpPr/>
            <p:nvPr/>
          </p:nvSpPr>
          <p:spPr>
            <a:xfrm>
              <a:off x="1750450" y="4040025"/>
              <a:ext cx="102775" cy="802400"/>
            </a:xfrm>
            <a:custGeom>
              <a:avLst/>
              <a:gdLst/>
              <a:ahLst/>
              <a:cxnLst/>
              <a:rect l="l" t="t" r="r" b="b"/>
              <a:pathLst>
                <a:path w="4111" h="32096" extrusionOk="0">
                  <a:moveTo>
                    <a:pt x="1" y="0"/>
                  </a:moveTo>
                  <a:lnTo>
                    <a:pt x="1" y="28905"/>
                  </a:lnTo>
                  <a:cubicBezTo>
                    <a:pt x="1" y="29543"/>
                    <a:pt x="450" y="30320"/>
                    <a:pt x="1003" y="30640"/>
                  </a:cubicBezTo>
                  <a:lnTo>
                    <a:pt x="3109" y="31856"/>
                  </a:lnTo>
                  <a:cubicBezTo>
                    <a:pt x="3503" y="32084"/>
                    <a:pt x="3996" y="32095"/>
                    <a:pt x="4093" y="32095"/>
                  </a:cubicBezTo>
                  <a:cubicBezTo>
                    <a:pt x="4105" y="32095"/>
                    <a:pt x="4110" y="32095"/>
                    <a:pt x="4110" y="32095"/>
                  </a:cubicBezTo>
                  <a:lnTo>
                    <a:pt x="4110" y="198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3963;p55">
              <a:extLst>
                <a:ext uri="{FF2B5EF4-FFF2-40B4-BE49-F238E27FC236}">
                  <a16:creationId xmlns:a16="http://schemas.microsoft.com/office/drawing/2014/main" id="{F810C014-B179-4C4F-BDD1-F31579EF7B1F}"/>
                </a:ext>
              </a:extLst>
            </p:cNvPr>
            <p:cNvSpPr/>
            <p:nvPr/>
          </p:nvSpPr>
          <p:spPr>
            <a:xfrm>
              <a:off x="1748775" y="3805800"/>
              <a:ext cx="525550" cy="293750"/>
            </a:xfrm>
            <a:custGeom>
              <a:avLst/>
              <a:gdLst/>
              <a:ahLst/>
              <a:cxnLst/>
              <a:rect l="l" t="t" r="r" b="b"/>
              <a:pathLst>
                <a:path w="21022" h="11750" extrusionOk="0">
                  <a:moveTo>
                    <a:pt x="16047" y="0"/>
                  </a:moveTo>
                  <a:cubicBezTo>
                    <a:pt x="15890" y="0"/>
                    <a:pt x="15730" y="31"/>
                    <a:pt x="15597" y="93"/>
                  </a:cubicBezTo>
                  <a:cubicBezTo>
                    <a:pt x="15579" y="100"/>
                    <a:pt x="15560" y="111"/>
                    <a:pt x="15543" y="121"/>
                  </a:cubicBezTo>
                  <a:cubicBezTo>
                    <a:pt x="15540" y="121"/>
                    <a:pt x="15535" y="124"/>
                    <a:pt x="15532" y="124"/>
                  </a:cubicBezTo>
                  <a:lnTo>
                    <a:pt x="7311" y="4865"/>
                  </a:lnTo>
                  <a:cubicBezTo>
                    <a:pt x="7307" y="4866"/>
                    <a:pt x="7305" y="4867"/>
                    <a:pt x="7303" y="4869"/>
                  </a:cubicBezTo>
                  <a:lnTo>
                    <a:pt x="7242" y="4904"/>
                  </a:lnTo>
                  <a:cubicBezTo>
                    <a:pt x="7199" y="4929"/>
                    <a:pt x="7135" y="4966"/>
                    <a:pt x="7049" y="5016"/>
                  </a:cubicBezTo>
                  <a:cubicBezTo>
                    <a:pt x="6990" y="5050"/>
                    <a:pt x="6925" y="5087"/>
                    <a:pt x="6854" y="5128"/>
                  </a:cubicBezTo>
                  <a:cubicBezTo>
                    <a:pt x="6781" y="5169"/>
                    <a:pt x="6702" y="5216"/>
                    <a:pt x="6612" y="5269"/>
                  </a:cubicBezTo>
                  <a:lnTo>
                    <a:pt x="6167" y="5525"/>
                  </a:lnTo>
                  <a:cubicBezTo>
                    <a:pt x="6004" y="5618"/>
                    <a:pt x="5827" y="5722"/>
                    <a:pt x="5637" y="5831"/>
                  </a:cubicBezTo>
                  <a:cubicBezTo>
                    <a:pt x="5491" y="5914"/>
                    <a:pt x="5339" y="6002"/>
                    <a:pt x="5183" y="6092"/>
                  </a:cubicBezTo>
                  <a:lnTo>
                    <a:pt x="4720" y="6360"/>
                  </a:lnTo>
                  <a:cubicBezTo>
                    <a:pt x="4641" y="6406"/>
                    <a:pt x="4561" y="6453"/>
                    <a:pt x="4477" y="6500"/>
                  </a:cubicBezTo>
                  <a:cubicBezTo>
                    <a:pt x="4314" y="6593"/>
                    <a:pt x="4145" y="6691"/>
                    <a:pt x="3972" y="6791"/>
                  </a:cubicBezTo>
                  <a:lnTo>
                    <a:pt x="3447" y="7095"/>
                  </a:lnTo>
                  <a:lnTo>
                    <a:pt x="2901" y="7410"/>
                  </a:lnTo>
                  <a:cubicBezTo>
                    <a:pt x="2894" y="7414"/>
                    <a:pt x="2890" y="7416"/>
                    <a:pt x="2890" y="7416"/>
                  </a:cubicBezTo>
                  <a:cubicBezTo>
                    <a:pt x="2888" y="7416"/>
                    <a:pt x="4855" y="6274"/>
                    <a:pt x="4854" y="6274"/>
                  </a:cubicBezTo>
                  <a:lnTo>
                    <a:pt x="4854" y="6274"/>
                  </a:lnTo>
                  <a:cubicBezTo>
                    <a:pt x="4854" y="6274"/>
                    <a:pt x="4850" y="6276"/>
                    <a:pt x="4842" y="6280"/>
                  </a:cubicBezTo>
                  <a:cubicBezTo>
                    <a:pt x="4267" y="6611"/>
                    <a:pt x="3680" y="6951"/>
                    <a:pt x="3100" y="7287"/>
                  </a:cubicBezTo>
                  <a:cubicBezTo>
                    <a:pt x="3003" y="7343"/>
                    <a:pt x="2907" y="7398"/>
                    <a:pt x="2810" y="7453"/>
                  </a:cubicBezTo>
                  <a:cubicBezTo>
                    <a:pt x="2427" y="7675"/>
                    <a:pt x="2047" y="7894"/>
                    <a:pt x="1676" y="8108"/>
                  </a:cubicBezTo>
                  <a:cubicBezTo>
                    <a:pt x="1609" y="8147"/>
                    <a:pt x="1540" y="8187"/>
                    <a:pt x="1471" y="8228"/>
                  </a:cubicBezTo>
                  <a:cubicBezTo>
                    <a:pt x="1403" y="8268"/>
                    <a:pt x="1333" y="8305"/>
                    <a:pt x="1267" y="8345"/>
                  </a:cubicBezTo>
                  <a:lnTo>
                    <a:pt x="922" y="8546"/>
                  </a:lnTo>
                  <a:lnTo>
                    <a:pt x="484" y="8799"/>
                  </a:lnTo>
                  <a:cubicBezTo>
                    <a:pt x="128" y="9005"/>
                    <a:pt x="0" y="9294"/>
                    <a:pt x="105" y="9558"/>
                  </a:cubicBezTo>
                  <a:lnTo>
                    <a:pt x="106" y="9559"/>
                  </a:lnTo>
                  <a:cubicBezTo>
                    <a:pt x="157" y="9689"/>
                    <a:pt x="261" y="9810"/>
                    <a:pt x="419" y="9916"/>
                  </a:cubicBezTo>
                  <a:lnTo>
                    <a:pt x="424" y="9918"/>
                  </a:lnTo>
                  <a:cubicBezTo>
                    <a:pt x="443" y="9932"/>
                    <a:pt x="462" y="9944"/>
                    <a:pt x="484" y="9956"/>
                  </a:cubicBezTo>
                  <a:lnTo>
                    <a:pt x="3175" y="11511"/>
                  </a:lnTo>
                  <a:cubicBezTo>
                    <a:pt x="3195" y="11522"/>
                    <a:pt x="3217" y="11535"/>
                    <a:pt x="3239" y="11545"/>
                  </a:cubicBezTo>
                  <a:cubicBezTo>
                    <a:pt x="3507" y="11684"/>
                    <a:pt x="3841" y="11750"/>
                    <a:pt x="4177" y="11750"/>
                  </a:cubicBezTo>
                  <a:cubicBezTo>
                    <a:pt x="4180" y="11750"/>
                    <a:pt x="4183" y="11750"/>
                    <a:pt x="4186" y="11750"/>
                  </a:cubicBezTo>
                  <a:cubicBezTo>
                    <a:pt x="4541" y="11750"/>
                    <a:pt x="4896" y="11670"/>
                    <a:pt x="5168" y="11517"/>
                  </a:cubicBezTo>
                  <a:lnTo>
                    <a:pt x="11065" y="8122"/>
                  </a:lnTo>
                  <a:lnTo>
                    <a:pt x="14322" y="6242"/>
                  </a:lnTo>
                  <a:lnTo>
                    <a:pt x="14642" y="6056"/>
                  </a:lnTo>
                  <a:lnTo>
                    <a:pt x="20229" y="2838"/>
                  </a:lnTo>
                  <a:cubicBezTo>
                    <a:pt x="20257" y="2822"/>
                    <a:pt x="20289" y="2802"/>
                    <a:pt x="20332" y="2780"/>
                  </a:cubicBezTo>
                  <a:cubicBezTo>
                    <a:pt x="20485" y="2691"/>
                    <a:pt x="20619" y="2640"/>
                    <a:pt x="20749" y="2640"/>
                  </a:cubicBezTo>
                  <a:cubicBezTo>
                    <a:pt x="20840" y="2640"/>
                    <a:pt x="20929" y="2665"/>
                    <a:pt x="21022" y="2718"/>
                  </a:cubicBezTo>
                  <a:lnTo>
                    <a:pt x="20258" y="2278"/>
                  </a:lnTo>
                  <a:cubicBezTo>
                    <a:pt x="20135" y="2206"/>
                    <a:pt x="19971" y="2171"/>
                    <a:pt x="19804" y="2171"/>
                  </a:cubicBezTo>
                  <a:cubicBezTo>
                    <a:pt x="19625" y="2171"/>
                    <a:pt x="19442" y="2211"/>
                    <a:pt x="19300" y="2291"/>
                  </a:cubicBezTo>
                  <a:cubicBezTo>
                    <a:pt x="19296" y="2291"/>
                    <a:pt x="19292" y="2295"/>
                    <a:pt x="19289" y="2295"/>
                  </a:cubicBezTo>
                  <a:lnTo>
                    <a:pt x="14760" y="4910"/>
                  </a:lnTo>
                  <a:lnTo>
                    <a:pt x="14442" y="5093"/>
                  </a:lnTo>
                  <a:lnTo>
                    <a:pt x="11066" y="7036"/>
                  </a:lnTo>
                  <a:cubicBezTo>
                    <a:pt x="11066" y="7036"/>
                    <a:pt x="10206" y="7532"/>
                    <a:pt x="8940" y="8263"/>
                  </a:cubicBezTo>
                  <a:lnTo>
                    <a:pt x="8478" y="8531"/>
                  </a:lnTo>
                  <a:cubicBezTo>
                    <a:pt x="8398" y="8575"/>
                    <a:pt x="8317" y="8622"/>
                    <a:pt x="8234" y="8671"/>
                  </a:cubicBezTo>
                  <a:cubicBezTo>
                    <a:pt x="8211" y="8684"/>
                    <a:pt x="8201" y="8690"/>
                    <a:pt x="8200" y="8690"/>
                  </a:cubicBezTo>
                  <a:cubicBezTo>
                    <a:pt x="8196" y="8690"/>
                    <a:pt x="9756" y="7784"/>
                    <a:pt x="9754" y="7784"/>
                  </a:cubicBezTo>
                  <a:lnTo>
                    <a:pt x="9754" y="7784"/>
                  </a:lnTo>
                  <a:cubicBezTo>
                    <a:pt x="9754" y="7784"/>
                    <a:pt x="9742" y="7791"/>
                    <a:pt x="9715" y="7807"/>
                  </a:cubicBezTo>
                  <a:lnTo>
                    <a:pt x="9169" y="8122"/>
                  </a:lnTo>
                  <a:cubicBezTo>
                    <a:pt x="8981" y="8230"/>
                    <a:pt x="8792" y="8340"/>
                    <a:pt x="8600" y="8451"/>
                  </a:cubicBezTo>
                  <a:cubicBezTo>
                    <a:pt x="8024" y="8782"/>
                    <a:pt x="7438" y="9122"/>
                    <a:pt x="6856" y="9457"/>
                  </a:cubicBezTo>
                  <a:cubicBezTo>
                    <a:pt x="6760" y="9513"/>
                    <a:pt x="6664" y="9567"/>
                    <a:pt x="6568" y="9624"/>
                  </a:cubicBezTo>
                  <a:cubicBezTo>
                    <a:pt x="6183" y="9846"/>
                    <a:pt x="5803" y="10064"/>
                    <a:pt x="5434" y="10279"/>
                  </a:cubicBezTo>
                  <a:cubicBezTo>
                    <a:pt x="5297" y="10358"/>
                    <a:pt x="5157" y="10437"/>
                    <a:pt x="5025" y="10516"/>
                  </a:cubicBezTo>
                  <a:lnTo>
                    <a:pt x="4678" y="10716"/>
                  </a:lnTo>
                  <a:cubicBezTo>
                    <a:pt x="4661" y="10727"/>
                    <a:pt x="4643" y="10736"/>
                    <a:pt x="4625" y="10744"/>
                  </a:cubicBezTo>
                  <a:lnTo>
                    <a:pt x="4622" y="10745"/>
                  </a:lnTo>
                  <a:cubicBezTo>
                    <a:pt x="4493" y="10805"/>
                    <a:pt x="4336" y="10835"/>
                    <a:pt x="4179" y="10835"/>
                  </a:cubicBezTo>
                  <a:cubicBezTo>
                    <a:pt x="3998" y="10835"/>
                    <a:pt x="3816" y="10795"/>
                    <a:pt x="3678" y="10715"/>
                  </a:cubicBezTo>
                  <a:lnTo>
                    <a:pt x="1664" y="9552"/>
                  </a:lnTo>
                  <a:cubicBezTo>
                    <a:pt x="1498" y="9456"/>
                    <a:pt x="1496" y="9301"/>
                    <a:pt x="1664" y="9204"/>
                  </a:cubicBezTo>
                  <a:lnTo>
                    <a:pt x="7309" y="5952"/>
                  </a:lnTo>
                  <a:lnTo>
                    <a:pt x="16472" y="667"/>
                  </a:lnTo>
                  <a:lnTo>
                    <a:pt x="16575" y="609"/>
                  </a:lnTo>
                  <a:cubicBezTo>
                    <a:pt x="16607" y="591"/>
                    <a:pt x="16638" y="574"/>
                    <a:pt x="16670" y="557"/>
                  </a:cubicBezTo>
                  <a:cubicBezTo>
                    <a:pt x="16783" y="500"/>
                    <a:pt x="16887" y="469"/>
                    <a:pt x="16990" y="469"/>
                  </a:cubicBezTo>
                  <a:cubicBezTo>
                    <a:pt x="17081" y="469"/>
                    <a:pt x="17171" y="493"/>
                    <a:pt x="17264" y="548"/>
                  </a:cubicBezTo>
                  <a:lnTo>
                    <a:pt x="16975" y="380"/>
                  </a:lnTo>
                  <a:lnTo>
                    <a:pt x="16502" y="107"/>
                  </a:lnTo>
                  <a:cubicBezTo>
                    <a:pt x="16378" y="36"/>
                    <a:pt x="16214" y="0"/>
                    <a:pt x="16047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3964;p55">
              <a:extLst>
                <a:ext uri="{FF2B5EF4-FFF2-40B4-BE49-F238E27FC236}">
                  <a16:creationId xmlns:a16="http://schemas.microsoft.com/office/drawing/2014/main" id="{1B0E8C1F-7124-4400-AE02-5CDC667CE80C}"/>
                </a:ext>
              </a:extLst>
            </p:cNvPr>
            <p:cNvSpPr/>
            <p:nvPr/>
          </p:nvSpPr>
          <p:spPr>
            <a:xfrm>
              <a:off x="1687075" y="4763000"/>
              <a:ext cx="94325" cy="94975"/>
            </a:xfrm>
            <a:custGeom>
              <a:avLst/>
              <a:gdLst/>
              <a:ahLst/>
              <a:cxnLst/>
              <a:rect l="l" t="t" r="r" b="b"/>
              <a:pathLst>
                <a:path w="3773" h="3799" extrusionOk="0">
                  <a:moveTo>
                    <a:pt x="941" y="0"/>
                  </a:moveTo>
                  <a:lnTo>
                    <a:pt x="1" y="542"/>
                  </a:lnTo>
                  <a:lnTo>
                    <a:pt x="1" y="3799"/>
                  </a:lnTo>
                  <a:lnTo>
                    <a:pt x="3773" y="1634"/>
                  </a:lnTo>
                  <a:lnTo>
                    <a:pt x="941" y="0"/>
                  </a:lnTo>
                  <a:close/>
                </a:path>
              </a:pathLst>
            </a:custGeom>
            <a:solidFill>
              <a:srgbClr val="3636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3965;p55">
              <a:extLst>
                <a:ext uri="{FF2B5EF4-FFF2-40B4-BE49-F238E27FC236}">
                  <a16:creationId xmlns:a16="http://schemas.microsoft.com/office/drawing/2014/main" id="{DD520184-164C-4D6D-9758-09C7CDA88AFF}"/>
                </a:ext>
              </a:extLst>
            </p:cNvPr>
            <p:cNvSpPr/>
            <p:nvPr/>
          </p:nvSpPr>
          <p:spPr>
            <a:xfrm>
              <a:off x="2110100" y="4762975"/>
              <a:ext cx="572825" cy="358425"/>
            </a:xfrm>
            <a:custGeom>
              <a:avLst/>
              <a:gdLst/>
              <a:ahLst/>
              <a:cxnLst/>
              <a:rect l="l" t="t" r="r" b="b"/>
              <a:pathLst>
                <a:path w="22913" h="14337" extrusionOk="0">
                  <a:moveTo>
                    <a:pt x="22913" y="0"/>
                  </a:moveTo>
                  <a:lnTo>
                    <a:pt x="22913" y="4"/>
                  </a:lnTo>
                  <a:lnTo>
                    <a:pt x="22913" y="4"/>
                  </a:lnTo>
                  <a:cubicBezTo>
                    <a:pt x="22913" y="2"/>
                    <a:pt x="22913" y="1"/>
                    <a:pt x="22913" y="0"/>
                  </a:cubicBezTo>
                  <a:close/>
                  <a:moveTo>
                    <a:pt x="22913" y="4"/>
                  </a:moveTo>
                  <a:lnTo>
                    <a:pt x="22913" y="4"/>
                  </a:lnTo>
                  <a:cubicBezTo>
                    <a:pt x="22911" y="337"/>
                    <a:pt x="22568" y="539"/>
                    <a:pt x="22412" y="629"/>
                  </a:cubicBezTo>
                  <a:lnTo>
                    <a:pt x="1881" y="12484"/>
                  </a:lnTo>
                  <a:cubicBezTo>
                    <a:pt x="1881" y="12486"/>
                    <a:pt x="1003" y="12993"/>
                    <a:pt x="1003" y="12993"/>
                  </a:cubicBezTo>
                  <a:cubicBezTo>
                    <a:pt x="724" y="13154"/>
                    <a:pt x="363" y="13234"/>
                    <a:pt x="0" y="13234"/>
                  </a:cubicBezTo>
                  <a:lnTo>
                    <a:pt x="0" y="14336"/>
                  </a:lnTo>
                  <a:cubicBezTo>
                    <a:pt x="5" y="14336"/>
                    <a:pt x="11" y="14336"/>
                    <a:pt x="16" y="14336"/>
                  </a:cubicBezTo>
                  <a:cubicBezTo>
                    <a:pt x="351" y="14336"/>
                    <a:pt x="685" y="14260"/>
                    <a:pt x="942" y="14112"/>
                  </a:cubicBezTo>
                  <a:cubicBezTo>
                    <a:pt x="1072" y="14038"/>
                    <a:pt x="1195" y="13966"/>
                    <a:pt x="1308" y="13900"/>
                  </a:cubicBezTo>
                  <a:lnTo>
                    <a:pt x="1467" y="13807"/>
                  </a:lnTo>
                  <a:cubicBezTo>
                    <a:pt x="1541" y="13766"/>
                    <a:pt x="1608" y="13727"/>
                    <a:pt x="1666" y="13694"/>
                  </a:cubicBezTo>
                  <a:cubicBezTo>
                    <a:pt x="1697" y="13676"/>
                    <a:pt x="1722" y="13661"/>
                    <a:pt x="1745" y="13648"/>
                  </a:cubicBezTo>
                  <a:cubicBezTo>
                    <a:pt x="1770" y="13634"/>
                    <a:pt x="1788" y="13623"/>
                    <a:pt x="1808" y="13611"/>
                  </a:cubicBezTo>
                  <a:cubicBezTo>
                    <a:pt x="1830" y="13598"/>
                    <a:pt x="1849" y="13588"/>
                    <a:pt x="1863" y="13581"/>
                  </a:cubicBezTo>
                  <a:cubicBezTo>
                    <a:pt x="1874" y="13573"/>
                    <a:pt x="1881" y="13570"/>
                    <a:pt x="1881" y="13570"/>
                  </a:cubicBezTo>
                  <a:lnTo>
                    <a:pt x="22412" y="1715"/>
                  </a:lnTo>
                  <a:cubicBezTo>
                    <a:pt x="22689" y="1554"/>
                    <a:pt x="22913" y="1181"/>
                    <a:pt x="22913" y="882"/>
                  </a:cubicBezTo>
                  <a:lnTo>
                    <a:pt x="22913" y="4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3966;p55">
              <a:extLst>
                <a:ext uri="{FF2B5EF4-FFF2-40B4-BE49-F238E27FC236}">
                  <a16:creationId xmlns:a16="http://schemas.microsoft.com/office/drawing/2014/main" id="{29593A03-707D-413E-9ECC-572E9A7AD489}"/>
                </a:ext>
              </a:extLst>
            </p:cNvPr>
            <p:cNvSpPr/>
            <p:nvPr/>
          </p:nvSpPr>
          <p:spPr>
            <a:xfrm>
              <a:off x="1695950" y="4527300"/>
              <a:ext cx="990425" cy="566525"/>
            </a:xfrm>
            <a:custGeom>
              <a:avLst/>
              <a:gdLst/>
              <a:ahLst/>
              <a:cxnLst/>
              <a:rect l="l" t="t" r="r" b="b"/>
              <a:pathLst>
                <a:path w="39617" h="22661" extrusionOk="0">
                  <a:moveTo>
                    <a:pt x="23310" y="0"/>
                  </a:moveTo>
                  <a:cubicBezTo>
                    <a:pt x="22950" y="0"/>
                    <a:pt x="22590" y="79"/>
                    <a:pt x="22316" y="236"/>
                  </a:cubicBezTo>
                  <a:lnTo>
                    <a:pt x="3416" y="11062"/>
                  </a:lnTo>
                  <a:lnTo>
                    <a:pt x="2475" y="11604"/>
                  </a:lnTo>
                  <a:lnTo>
                    <a:pt x="3" y="13018"/>
                  </a:lnTo>
                  <a:lnTo>
                    <a:pt x="0" y="13019"/>
                  </a:lnTo>
                  <a:cubicBezTo>
                    <a:pt x="2" y="13031"/>
                    <a:pt x="4" y="13043"/>
                    <a:pt x="8" y="13054"/>
                  </a:cubicBezTo>
                  <a:cubicBezTo>
                    <a:pt x="6" y="13063"/>
                    <a:pt x="6" y="13070"/>
                    <a:pt x="10" y="13077"/>
                  </a:cubicBezTo>
                  <a:cubicBezTo>
                    <a:pt x="15" y="13107"/>
                    <a:pt x="22" y="13136"/>
                    <a:pt x="31" y="13165"/>
                  </a:cubicBezTo>
                  <a:cubicBezTo>
                    <a:pt x="40" y="13200"/>
                    <a:pt x="52" y="13233"/>
                    <a:pt x="68" y="13265"/>
                  </a:cubicBezTo>
                  <a:cubicBezTo>
                    <a:pt x="82" y="13298"/>
                    <a:pt x="98" y="13331"/>
                    <a:pt x="116" y="13362"/>
                  </a:cubicBezTo>
                  <a:cubicBezTo>
                    <a:pt x="134" y="13395"/>
                    <a:pt x="154" y="13425"/>
                    <a:pt x="177" y="13452"/>
                  </a:cubicBezTo>
                  <a:cubicBezTo>
                    <a:pt x="192" y="13475"/>
                    <a:pt x="209" y="13497"/>
                    <a:pt x="227" y="13518"/>
                  </a:cubicBezTo>
                  <a:lnTo>
                    <a:pt x="267" y="13557"/>
                  </a:lnTo>
                  <a:cubicBezTo>
                    <a:pt x="289" y="13578"/>
                    <a:pt x="310" y="13597"/>
                    <a:pt x="335" y="13615"/>
                  </a:cubicBezTo>
                  <a:cubicBezTo>
                    <a:pt x="355" y="13631"/>
                    <a:pt x="378" y="13647"/>
                    <a:pt x="399" y="13661"/>
                  </a:cubicBezTo>
                  <a:lnTo>
                    <a:pt x="14684" y="21911"/>
                  </a:lnTo>
                  <a:lnTo>
                    <a:pt x="14686" y="21911"/>
                  </a:lnTo>
                  <a:lnTo>
                    <a:pt x="15563" y="22418"/>
                  </a:lnTo>
                  <a:cubicBezTo>
                    <a:pt x="15856" y="22579"/>
                    <a:pt x="16187" y="22660"/>
                    <a:pt x="16558" y="22660"/>
                  </a:cubicBezTo>
                  <a:cubicBezTo>
                    <a:pt x="16561" y="22660"/>
                    <a:pt x="16563" y="22660"/>
                    <a:pt x="16566" y="22660"/>
                  </a:cubicBezTo>
                  <a:cubicBezTo>
                    <a:pt x="16927" y="22660"/>
                    <a:pt x="17290" y="22579"/>
                    <a:pt x="17569" y="22419"/>
                  </a:cubicBezTo>
                  <a:lnTo>
                    <a:pt x="18445" y="21912"/>
                  </a:lnTo>
                  <a:lnTo>
                    <a:pt x="39063" y="10009"/>
                  </a:lnTo>
                  <a:cubicBezTo>
                    <a:pt x="39616" y="9689"/>
                    <a:pt x="39616" y="9169"/>
                    <a:pt x="39066" y="8847"/>
                  </a:cubicBezTo>
                  <a:lnTo>
                    <a:pt x="36323" y="7248"/>
                  </a:lnTo>
                  <a:lnTo>
                    <a:pt x="24320" y="244"/>
                  </a:lnTo>
                  <a:cubicBezTo>
                    <a:pt x="24041" y="81"/>
                    <a:pt x="23675" y="0"/>
                    <a:pt x="23310" y="0"/>
                  </a:cubicBezTo>
                  <a:close/>
                </a:path>
              </a:pathLst>
            </a:custGeom>
            <a:solidFill>
              <a:srgbClr val="4949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3967;p55">
              <a:extLst>
                <a:ext uri="{FF2B5EF4-FFF2-40B4-BE49-F238E27FC236}">
                  <a16:creationId xmlns:a16="http://schemas.microsoft.com/office/drawing/2014/main" id="{2B7080BB-B1EF-4A8F-A731-8F4B929367D4}"/>
                </a:ext>
              </a:extLst>
            </p:cNvPr>
            <p:cNvSpPr/>
            <p:nvPr/>
          </p:nvSpPr>
          <p:spPr>
            <a:xfrm>
              <a:off x="1710575" y="4684775"/>
              <a:ext cx="956250" cy="395175"/>
            </a:xfrm>
            <a:custGeom>
              <a:avLst/>
              <a:gdLst/>
              <a:ahLst/>
              <a:cxnLst/>
              <a:rect l="l" t="t" r="r" b="b"/>
              <a:pathLst>
                <a:path w="38250" h="15807" extrusionOk="0">
                  <a:moveTo>
                    <a:pt x="38249" y="1"/>
                  </a:moveTo>
                  <a:lnTo>
                    <a:pt x="15981" y="12897"/>
                  </a:lnTo>
                  <a:lnTo>
                    <a:pt x="1" y="3671"/>
                  </a:lnTo>
                  <a:lnTo>
                    <a:pt x="1" y="3671"/>
                  </a:lnTo>
                  <a:lnTo>
                    <a:pt x="3" y="6759"/>
                  </a:lnTo>
                  <a:lnTo>
                    <a:pt x="15402" y="15652"/>
                  </a:lnTo>
                  <a:cubicBezTo>
                    <a:pt x="15581" y="15755"/>
                    <a:pt x="15781" y="15806"/>
                    <a:pt x="15981" y="15806"/>
                  </a:cubicBezTo>
                  <a:cubicBezTo>
                    <a:pt x="16181" y="15806"/>
                    <a:pt x="16380" y="15755"/>
                    <a:pt x="16559" y="15652"/>
                  </a:cubicBezTo>
                  <a:lnTo>
                    <a:pt x="37960" y="3295"/>
                  </a:lnTo>
                  <a:cubicBezTo>
                    <a:pt x="38138" y="3192"/>
                    <a:pt x="38249" y="3000"/>
                    <a:pt x="38249" y="2794"/>
                  </a:cubicBezTo>
                  <a:lnTo>
                    <a:pt x="38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3968;p55">
              <a:extLst>
                <a:ext uri="{FF2B5EF4-FFF2-40B4-BE49-F238E27FC236}">
                  <a16:creationId xmlns:a16="http://schemas.microsoft.com/office/drawing/2014/main" id="{03B7B8A6-08E9-4837-A0AB-0A5E46EE19A9}"/>
                </a:ext>
              </a:extLst>
            </p:cNvPr>
            <p:cNvSpPr/>
            <p:nvPr/>
          </p:nvSpPr>
          <p:spPr>
            <a:xfrm>
              <a:off x="2110100" y="4684775"/>
              <a:ext cx="556725" cy="395200"/>
            </a:xfrm>
            <a:custGeom>
              <a:avLst/>
              <a:gdLst/>
              <a:ahLst/>
              <a:cxnLst/>
              <a:rect l="l" t="t" r="r" b="b"/>
              <a:pathLst>
                <a:path w="22269" h="15808" extrusionOk="0">
                  <a:moveTo>
                    <a:pt x="22268" y="1"/>
                  </a:moveTo>
                  <a:lnTo>
                    <a:pt x="0" y="12897"/>
                  </a:lnTo>
                  <a:lnTo>
                    <a:pt x="0" y="15807"/>
                  </a:lnTo>
                  <a:cubicBezTo>
                    <a:pt x="203" y="15807"/>
                    <a:pt x="403" y="15753"/>
                    <a:pt x="579" y="15652"/>
                  </a:cubicBezTo>
                  <a:lnTo>
                    <a:pt x="21979" y="3296"/>
                  </a:lnTo>
                  <a:cubicBezTo>
                    <a:pt x="22157" y="3192"/>
                    <a:pt x="22268" y="3001"/>
                    <a:pt x="22268" y="2795"/>
                  </a:cubicBezTo>
                  <a:lnTo>
                    <a:pt x="22268" y="1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3969;p55">
              <a:extLst>
                <a:ext uri="{FF2B5EF4-FFF2-40B4-BE49-F238E27FC236}">
                  <a16:creationId xmlns:a16="http://schemas.microsoft.com/office/drawing/2014/main" id="{A518F8A2-A768-4D9E-B102-901328DF8965}"/>
                </a:ext>
              </a:extLst>
            </p:cNvPr>
            <p:cNvSpPr/>
            <p:nvPr/>
          </p:nvSpPr>
          <p:spPr>
            <a:xfrm>
              <a:off x="1704675" y="4780975"/>
              <a:ext cx="11800" cy="82700"/>
            </a:xfrm>
            <a:custGeom>
              <a:avLst/>
              <a:gdLst/>
              <a:ahLst/>
              <a:cxnLst/>
              <a:rect l="l" t="t" r="r" b="b"/>
              <a:pathLst>
                <a:path w="472" h="3308" extrusionOk="0">
                  <a:moveTo>
                    <a:pt x="149" y="1"/>
                  </a:moveTo>
                  <a:cubicBezTo>
                    <a:pt x="62" y="1"/>
                    <a:pt x="0" y="90"/>
                    <a:pt x="0" y="237"/>
                  </a:cubicBezTo>
                  <a:lnTo>
                    <a:pt x="3" y="2799"/>
                  </a:lnTo>
                  <a:cubicBezTo>
                    <a:pt x="3" y="2991"/>
                    <a:pt x="109" y="3206"/>
                    <a:pt x="237" y="3281"/>
                  </a:cubicBezTo>
                  <a:cubicBezTo>
                    <a:pt x="267" y="3299"/>
                    <a:pt x="295" y="3307"/>
                    <a:pt x="322" y="3307"/>
                  </a:cubicBezTo>
                  <a:cubicBezTo>
                    <a:pt x="409" y="3307"/>
                    <a:pt x="472" y="3216"/>
                    <a:pt x="472" y="3070"/>
                  </a:cubicBezTo>
                  <a:lnTo>
                    <a:pt x="472" y="510"/>
                  </a:lnTo>
                  <a:cubicBezTo>
                    <a:pt x="472" y="318"/>
                    <a:pt x="366" y="102"/>
                    <a:pt x="235" y="27"/>
                  </a:cubicBezTo>
                  <a:cubicBezTo>
                    <a:pt x="205" y="9"/>
                    <a:pt x="176" y="1"/>
                    <a:pt x="149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3970;p55">
              <a:extLst>
                <a:ext uri="{FF2B5EF4-FFF2-40B4-BE49-F238E27FC236}">
                  <a16:creationId xmlns:a16="http://schemas.microsoft.com/office/drawing/2014/main" id="{751CAC0C-39A4-4D5F-9087-7FC0BA31C78F}"/>
                </a:ext>
              </a:extLst>
            </p:cNvPr>
            <p:cNvSpPr/>
            <p:nvPr/>
          </p:nvSpPr>
          <p:spPr>
            <a:xfrm>
              <a:off x="2110125" y="4654425"/>
              <a:ext cx="572825" cy="358425"/>
            </a:xfrm>
            <a:custGeom>
              <a:avLst/>
              <a:gdLst/>
              <a:ahLst/>
              <a:cxnLst/>
              <a:rect l="l" t="t" r="r" b="b"/>
              <a:pathLst>
                <a:path w="22913" h="14337" extrusionOk="0">
                  <a:moveTo>
                    <a:pt x="22913" y="1"/>
                  </a:moveTo>
                  <a:cubicBezTo>
                    <a:pt x="22913" y="348"/>
                    <a:pt x="22559" y="545"/>
                    <a:pt x="22412" y="629"/>
                  </a:cubicBezTo>
                  <a:lnTo>
                    <a:pt x="13149" y="5977"/>
                  </a:lnTo>
                  <a:lnTo>
                    <a:pt x="1881" y="12484"/>
                  </a:lnTo>
                  <a:cubicBezTo>
                    <a:pt x="1879" y="12484"/>
                    <a:pt x="1004" y="12989"/>
                    <a:pt x="1004" y="12989"/>
                  </a:cubicBezTo>
                  <a:cubicBezTo>
                    <a:pt x="724" y="13150"/>
                    <a:pt x="363" y="13230"/>
                    <a:pt x="0" y="13230"/>
                  </a:cubicBezTo>
                  <a:lnTo>
                    <a:pt x="0" y="14337"/>
                  </a:lnTo>
                  <a:cubicBezTo>
                    <a:pt x="5" y="14337"/>
                    <a:pt x="11" y="14337"/>
                    <a:pt x="16" y="14337"/>
                  </a:cubicBezTo>
                  <a:cubicBezTo>
                    <a:pt x="351" y="14337"/>
                    <a:pt x="685" y="14261"/>
                    <a:pt x="943" y="14112"/>
                  </a:cubicBezTo>
                  <a:cubicBezTo>
                    <a:pt x="1072" y="14039"/>
                    <a:pt x="1195" y="13966"/>
                    <a:pt x="1308" y="13901"/>
                  </a:cubicBezTo>
                  <a:lnTo>
                    <a:pt x="1466" y="13808"/>
                  </a:lnTo>
                  <a:cubicBezTo>
                    <a:pt x="1642" y="13709"/>
                    <a:pt x="1774" y="13632"/>
                    <a:pt x="1839" y="13593"/>
                  </a:cubicBezTo>
                  <a:lnTo>
                    <a:pt x="1875" y="13572"/>
                  </a:lnTo>
                  <a:cubicBezTo>
                    <a:pt x="1880" y="13570"/>
                    <a:pt x="14090" y="6519"/>
                    <a:pt x="14090" y="6519"/>
                  </a:cubicBezTo>
                  <a:lnTo>
                    <a:pt x="22411" y="1715"/>
                  </a:lnTo>
                  <a:cubicBezTo>
                    <a:pt x="22688" y="1555"/>
                    <a:pt x="22913" y="1183"/>
                    <a:pt x="22913" y="883"/>
                  </a:cubicBezTo>
                  <a:lnTo>
                    <a:pt x="22913" y="1"/>
                  </a:lnTo>
                  <a:close/>
                </a:path>
              </a:pathLst>
            </a:custGeom>
            <a:solidFill>
              <a:srgbClr val="5C5C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3971;p55">
              <a:extLst>
                <a:ext uri="{FF2B5EF4-FFF2-40B4-BE49-F238E27FC236}">
                  <a16:creationId xmlns:a16="http://schemas.microsoft.com/office/drawing/2014/main" id="{6F102463-6C63-4DDA-9FB6-2E26D98B2F50}"/>
                </a:ext>
              </a:extLst>
            </p:cNvPr>
            <p:cNvSpPr/>
            <p:nvPr/>
          </p:nvSpPr>
          <p:spPr>
            <a:xfrm>
              <a:off x="1679450" y="4418675"/>
              <a:ext cx="1006950" cy="566525"/>
            </a:xfrm>
            <a:custGeom>
              <a:avLst/>
              <a:gdLst/>
              <a:ahLst/>
              <a:cxnLst/>
              <a:rect l="l" t="t" r="r" b="b"/>
              <a:pathLst>
                <a:path w="40278" h="22661" extrusionOk="0">
                  <a:moveTo>
                    <a:pt x="38" y="13386"/>
                  </a:moveTo>
                  <a:cubicBezTo>
                    <a:pt x="25" y="13392"/>
                    <a:pt x="12" y="13399"/>
                    <a:pt x="0" y="13408"/>
                  </a:cubicBezTo>
                  <a:lnTo>
                    <a:pt x="38" y="13386"/>
                  </a:lnTo>
                  <a:close/>
                  <a:moveTo>
                    <a:pt x="23797" y="0"/>
                  </a:moveTo>
                  <a:cubicBezTo>
                    <a:pt x="23438" y="0"/>
                    <a:pt x="23079" y="79"/>
                    <a:pt x="22805" y="237"/>
                  </a:cubicBezTo>
                  <a:lnTo>
                    <a:pt x="38" y="13386"/>
                  </a:lnTo>
                  <a:lnTo>
                    <a:pt x="38" y="13386"/>
                  </a:lnTo>
                  <a:cubicBezTo>
                    <a:pt x="42" y="13384"/>
                    <a:pt x="47" y="13383"/>
                    <a:pt x="51" y="13381"/>
                  </a:cubicBezTo>
                  <a:cubicBezTo>
                    <a:pt x="64" y="13374"/>
                    <a:pt x="79" y="13368"/>
                    <a:pt x="93" y="13366"/>
                  </a:cubicBezTo>
                  <a:cubicBezTo>
                    <a:pt x="107" y="13358"/>
                    <a:pt x="122" y="13353"/>
                    <a:pt x="137" y="13351"/>
                  </a:cubicBezTo>
                  <a:cubicBezTo>
                    <a:pt x="158" y="13345"/>
                    <a:pt x="180" y="13340"/>
                    <a:pt x="202" y="13338"/>
                  </a:cubicBezTo>
                  <a:cubicBezTo>
                    <a:pt x="225" y="13335"/>
                    <a:pt x="248" y="13333"/>
                    <a:pt x="272" y="13333"/>
                  </a:cubicBezTo>
                  <a:cubicBezTo>
                    <a:pt x="308" y="13333"/>
                    <a:pt x="344" y="13337"/>
                    <a:pt x="380" y="13343"/>
                  </a:cubicBezTo>
                  <a:cubicBezTo>
                    <a:pt x="418" y="13347"/>
                    <a:pt x="455" y="13356"/>
                    <a:pt x="491" y="13368"/>
                  </a:cubicBezTo>
                  <a:cubicBezTo>
                    <a:pt x="571" y="13394"/>
                    <a:pt x="648" y="13428"/>
                    <a:pt x="722" y="13469"/>
                  </a:cubicBezTo>
                  <a:lnTo>
                    <a:pt x="1308" y="13807"/>
                  </a:lnTo>
                  <a:lnTo>
                    <a:pt x="4078" y="15406"/>
                  </a:lnTo>
                  <a:lnTo>
                    <a:pt x="15345" y="21913"/>
                  </a:lnTo>
                  <a:lnTo>
                    <a:pt x="15347" y="21913"/>
                  </a:lnTo>
                  <a:lnTo>
                    <a:pt x="16222" y="22419"/>
                  </a:lnTo>
                  <a:cubicBezTo>
                    <a:pt x="16521" y="22577"/>
                    <a:pt x="16853" y="22660"/>
                    <a:pt x="17191" y="22660"/>
                  </a:cubicBezTo>
                  <a:cubicBezTo>
                    <a:pt x="17202" y="22660"/>
                    <a:pt x="17214" y="22660"/>
                    <a:pt x="17226" y="22660"/>
                  </a:cubicBezTo>
                  <a:cubicBezTo>
                    <a:pt x="17587" y="22660"/>
                    <a:pt x="17950" y="22580"/>
                    <a:pt x="18229" y="22421"/>
                  </a:cubicBezTo>
                  <a:lnTo>
                    <a:pt x="19105" y="21914"/>
                  </a:lnTo>
                  <a:lnTo>
                    <a:pt x="36984" y="11594"/>
                  </a:lnTo>
                  <a:lnTo>
                    <a:pt x="39725" y="10011"/>
                  </a:lnTo>
                  <a:cubicBezTo>
                    <a:pt x="40277" y="9689"/>
                    <a:pt x="40277" y="9170"/>
                    <a:pt x="39727" y="8848"/>
                  </a:cubicBezTo>
                  <a:lnTo>
                    <a:pt x="24810" y="245"/>
                  </a:lnTo>
                  <a:cubicBezTo>
                    <a:pt x="24531" y="82"/>
                    <a:pt x="24164" y="0"/>
                    <a:pt x="23797" y="0"/>
                  </a:cubicBezTo>
                  <a:close/>
                </a:path>
              </a:pathLst>
            </a:custGeom>
            <a:solidFill>
              <a:srgbClr val="898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3972;p55">
              <a:extLst>
                <a:ext uri="{FF2B5EF4-FFF2-40B4-BE49-F238E27FC236}">
                  <a16:creationId xmlns:a16="http://schemas.microsoft.com/office/drawing/2014/main" id="{625867B0-EA75-4375-843E-10835303F183}"/>
                </a:ext>
              </a:extLst>
            </p:cNvPr>
            <p:cNvSpPr/>
            <p:nvPr/>
          </p:nvSpPr>
          <p:spPr>
            <a:xfrm>
              <a:off x="1914775" y="4418700"/>
              <a:ext cx="515625" cy="308675"/>
            </a:xfrm>
            <a:custGeom>
              <a:avLst/>
              <a:gdLst/>
              <a:ahLst/>
              <a:cxnLst/>
              <a:rect l="l" t="t" r="r" b="b"/>
              <a:pathLst>
                <a:path w="20625" h="12347" extrusionOk="0">
                  <a:moveTo>
                    <a:pt x="14383" y="0"/>
                  </a:moveTo>
                  <a:cubicBezTo>
                    <a:pt x="14023" y="0"/>
                    <a:pt x="13665" y="79"/>
                    <a:pt x="13391" y="236"/>
                  </a:cubicBezTo>
                  <a:lnTo>
                    <a:pt x="0" y="7971"/>
                  </a:lnTo>
                  <a:lnTo>
                    <a:pt x="7460" y="12346"/>
                  </a:lnTo>
                  <a:lnTo>
                    <a:pt x="20625" y="3257"/>
                  </a:lnTo>
                  <a:lnTo>
                    <a:pt x="15395" y="244"/>
                  </a:lnTo>
                  <a:cubicBezTo>
                    <a:pt x="15116" y="82"/>
                    <a:pt x="14749" y="0"/>
                    <a:pt x="14383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3973;p55">
              <a:extLst>
                <a:ext uri="{FF2B5EF4-FFF2-40B4-BE49-F238E27FC236}">
                  <a16:creationId xmlns:a16="http://schemas.microsoft.com/office/drawing/2014/main" id="{815E23BC-4778-48F0-9F20-D951EBEEA1CD}"/>
                </a:ext>
              </a:extLst>
            </p:cNvPr>
            <p:cNvSpPr/>
            <p:nvPr/>
          </p:nvSpPr>
          <p:spPr>
            <a:xfrm>
              <a:off x="1672450" y="4752025"/>
              <a:ext cx="437675" cy="369400"/>
            </a:xfrm>
            <a:custGeom>
              <a:avLst/>
              <a:gdLst/>
              <a:ahLst/>
              <a:cxnLst/>
              <a:rect l="l" t="t" r="r" b="b"/>
              <a:pathLst>
                <a:path w="17507" h="14776" extrusionOk="0">
                  <a:moveTo>
                    <a:pt x="551" y="0"/>
                  </a:moveTo>
                  <a:cubicBezTo>
                    <a:pt x="528" y="0"/>
                    <a:pt x="505" y="3"/>
                    <a:pt x="482" y="5"/>
                  </a:cubicBezTo>
                  <a:cubicBezTo>
                    <a:pt x="459" y="7"/>
                    <a:pt x="437" y="12"/>
                    <a:pt x="417" y="19"/>
                  </a:cubicBezTo>
                  <a:cubicBezTo>
                    <a:pt x="401" y="21"/>
                    <a:pt x="387" y="25"/>
                    <a:pt x="372" y="33"/>
                  </a:cubicBezTo>
                  <a:cubicBezTo>
                    <a:pt x="358" y="36"/>
                    <a:pt x="344" y="42"/>
                    <a:pt x="331" y="50"/>
                  </a:cubicBezTo>
                  <a:cubicBezTo>
                    <a:pt x="324" y="52"/>
                    <a:pt x="319" y="53"/>
                    <a:pt x="313" y="56"/>
                  </a:cubicBezTo>
                  <a:lnTo>
                    <a:pt x="280" y="75"/>
                  </a:lnTo>
                  <a:lnTo>
                    <a:pt x="278" y="75"/>
                  </a:lnTo>
                  <a:cubicBezTo>
                    <a:pt x="105" y="186"/>
                    <a:pt x="0" y="406"/>
                    <a:pt x="0" y="716"/>
                  </a:cubicBezTo>
                  <a:lnTo>
                    <a:pt x="0" y="3829"/>
                  </a:lnTo>
                  <a:cubicBezTo>
                    <a:pt x="0" y="4467"/>
                    <a:pt x="449" y="5244"/>
                    <a:pt x="1002" y="5564"/>
                  </a:cubicBezTo>
                  <a:lnTo>
                    <a:pt x="15625" y="14008"/>
                  </a:lnTo>
                  <a:cubicBezTo>
                    <a:pt x="15625" y="14008"/>
                    <a:pt x="15632" y="14013"/>
                    <a:pt x="15643" y="14020"/>
                  </a:cubicBezTo>
                  <a:cubicBezTo>
                    <a:pt x="15658" y="14027"/>
                    <a:pt x="15676" y="14036"/>
                    <a:pt x="15699" y="14050"/>
                  </a:cubicBezTo>
                  <a:cubicBezTo>
                    <a:pt x="15718" y="14061"/>
                    <a:pt x="15736" y="14073"/>
                    <a:pt x="15761" y="14087"/>
                  </a:cubicBezTo>
                  <a:cubicBezTo>
                    <a:pt x="15784" y="14101"/>
                    <a:pt x="15810" y="14115"/>
                    <a:pt x="15840" y="14133"/>
                  </a:cubicBezTo>
                  <a:cubicBezTo>
                    <a:pt x="15898" y="14166"/>
                    <a:pt x="15965" y="14204"/>
                    <a:pt x="16039" y="14247"/>
                  </a:cubicBezTo>
                  <a:lnTo>
                    <a:pt x="16199" y="14340"/>
                  </a:lnTo>
                  <a:cubicBezTo>
                    <a:pt x="16313" y="14405"/>
                    <a:pt x="16435" y="14476"/>
                    <a:pt x="16565" y="14551"/>
                  </a:cubicBezTo>
                  <a:cubicBezTo>
                    <a:pt x="16822" y="14698"/>
                    <a:pt x="17155" y="14775"/>
                    <a:pt x="17491" y="14775"/>
                  </a:cubicBezTo>
                  <a:cubicBezTo>
                    <a:pt x="17496" y="14775"/>
                    <a:pt x="17501" y="14775"/>
                    <a:pt x="17506" y="14775"/>
                  </a:cubicBezTo>
                  <a:lnTo>
                    <a:pt x="17506" y="13674"/>
                  </a:lnTo>
                  <a:cubicBezTo>
                    <a:pt x="17143" y="13674"/>
                    <a:pt x="16782" y="13592"/>
                    <a:pt x="16505" y="13432"/>
                  </a:cubicBezTo>
                  <a:lnTo>
                    <a:pt x="15625" y="12925"/>
                  </a:lnTo>
                  <a:lnTo>
                    <a:pt x="15625" y="12923"/>
                  </a:lnTo>
                  <a:lnTo>
                    <a:pt x="1340" y="4673"/>
                  </a:lnTo>
                  <a:cubicBezTo>
                    <a:pt x="1319" y="4659"/>
                    <a:pt x="1296" y="4643"/>
                    <a:pt x="1275" y="4626"/>
                  </a:cubicBezTo>
                  <a:cubicBezTo>
                    <a:pt x="1250" y="4609"/>
                    <a:pt x="1228" y="4590"/>
                    <a:pt x="1208" y="4568"/>
                  </a:cubicBezTo>
                  <a:lnTo>
                    <a:pt x="1168" y="4530"/>
                  </a:lnTo>
                  <a:cubicBezTo>
                    <a:pt x="1150" y="4509"/>
                    <a:pt x="1133" y="4488"/>
                    <a:pt x="1118" y="4465"/>
                  </a:cubicBezTo>
                  <a:cubicBezTo>
                    <a:pt x="1095" y="4436"/>
                    <a:pt x="1074" y="4406"/>
                    <a:pt x="1057" y="4374"/>
                  </a:cubicBezTo>
                  <a:cubicBezTo>
                    <a:pt x="1039" y="4343"/>
                    <a:pt x="1024" y="4310"/>
                    <a:pt x="1009" y="4276"/>
                  </a:cubicBezTo>
                  <a:cubicBezTo>
                    <a:pt x="993" y="4245"/>
                    <a:pt x="981" y="4211"/>
                    <a:pt x="972" y="4177"/>
                  </a:cubicBezTo>
                  <a:cubicBezTo>
                    <a:pt x="963" y="4149"/>
                    <a:pt x="956" y="4120"/>
                    <a:pt x="951" y="4089"/>
                  </a:cubicBezTo>
                  <a:cubicBezTo>
                    <a:pt x="948" y="4082"/>
                    <a:pt x="946" y="4074"/>
                    <a:pt x="949" y="4066"/>
                  </a:cubicBezTo>
                  <a:cubicBezTo>
                    <a:pt x="944" y="4054"/>
                    <a:pt x="943" y="4041"/>
                    <a:pt x="944" y="4029"/>
                  </a:cubicBezTo>
                  <a:cubicBezTo>
                    <a:pt x="940" y="4012"/>
                    <a:pt x="939" y="3995"/>
                    <a:pt x="939" y="3978"/>
                  </a:cubicBezTo>
                  <a:lnTo>
                    <a:pt x="939" y="1647"/>
                  </a:lnTo>
                  <a:cubicBezTo>
                    <a:pt x="939" y="1466"/>
                    <a:pt x="1031" y="1361"/>
                    <a:pt x="1162" y="1361"/>
                  </a:cubicBezTo>
                  <a:cubicBezTo>
                    <a:pt x="1216" y="1361"/>
                    <a:pt x="1276" y="1379"/>
                    <a:pt x="1340" y="1416"/>
                  </a:cubicBezTo>
                  <a:lnTo>
                    <a:pt x="3415" y="2615"/>
                  </a:lnTo>
                  <a:lnTo>
                    <a:pt x="15625" y="9666"/>
                  </a:lnTo>
                  <a:cubicBezTo>
                    <a:pt x="15626" y="9666"/>
                    <a:pt x="15629" y="9666"/>
                    <a:pt x="15630" y="9668"/>
                  </a:cubicBezTo>
                  <a:lnTo>
                    <a:pt x="15667" y="9689"/>
                  </a:lnTo>
                  <a:cubicBezTo>
                    <a:pt x="15731" y="9728"/>
                    <a:pt x="15864" y="9805"/>
                    <a:pt x="16039" y="9904"/>
                  </a:cubicBezTo>
                  <a:lnTo>
                    <a:pt x="16199" y="9997"/>
                  </a:lnTo>
                  <a:cubicBezTo>
                    <a:pt x="16313" y="10062"/>
                    <a:pt x="16435" y="10133"/>
                    <a:pt x="16565" y="10208"/>
                  </a:cubicBezTo>
                  <a:cubicBezTo>
                    <a:pt x="16822" y="10356"/>
                    <a:pt x="17155" y="10433"/>
                    <a:pt x="17491" y="10433"/>
                  </a:cubicBezTo>
                  <a:cubicBezTo>
                    <a:pt x="17496" y="10433"/>
                    <a:pt x="17501" y="10433"/>
                    <a:pt x="17506" y="10433"/>
                  </a:cubicBezTo>
                  <a:lnTo>
                    <a:pt x="17506" y="9326"/>
                  </a:lnTo>
                  <a:cubicBezTo>
                    <a:pt x="17143" y="9326"/>
                    <a:pt x="16782" y="9248"/>
                    <a:pt x="16505" y="9088"/>
                  </a:cubicBezTo>
                  <a:lnTo>
                    <a:pt x="16502" y="9086"/>
                  </a:lnTo>
                  <a:lnTo>
                    <a:pt x="15627" y="8582"/>
                  </a:lnTo>
                  <a:lnTo>
                    <a:pt x="15625" y="8582"/>
                  </a:lnTo>
                  <a:lnTo>
                    <a:pt x="4358" y="2074"/>
                  </a:lnTo>
                  <a:lnTo>
                    <a:pt x="1587" y="476"/>
                  </a:lnTo>
                  <a:lnTo>
                    <a:pt x="1002" y="138"/>
                  </a:lnTo>
                  <a:cubicBezTo>
                    <a:pt x="928" y="95"/>
                    <a:pt x="851" y="62"/>
                    <a:pt x="770" y="35"/>
                  </a:cubicBezTo>
                  <a:cubicBezTo>
                    <a:pt x="734" y="24"/>
                    <a:pt x="697" y="16"/>
                    <a:pt x="659" y="10"/>
                  </a:cubicBezTo>
                  <a:cubicBezTo>
                    <a:pt x="623" y="4"/>
                    <a:pt x="587" y="0"/>
                    <a:pt x="551" y="0"/>
                  </a:cubicBezTo>
                  <a:close/>
                </a:path>
              </a:pathLst>
            </a:custGeom>
            <a:solidFill>
              <a:srgbClr val="706E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3974;p55">
              <a:extLst>
                <a:ext uri="{FF2B5EF4-FFF2-40B4-BE49-F238E27FC236}">
                  <a16:creationId xmlns:a16="http://schemas.microsoft.com/office/drawing/2014/main" id="{7819FAE5-DDCD-4F47-ACDE-82DA91F83C5B}"/>
                </a:ext>
              </a:extLst>
            </p:cNvPr>
            <p:cNvSpPr/>
            <p:nvPr/>
          </p:nvSpPr>
          <p:spPr>
            <a:xfrm>
              <a:off x="2227525" y="4993575"/>
              <a:ext cx="94325" cy="95000"/>
            </a:xfrm>
            <a:custGeom>
              <a:avLst/>
              <a:gdLst/>
              <a:ahLst/>
              <a:cxnLst/>
              <a:rect l="l" t="t" r="r" b="b"/>
              <a:pathLst>
                <a:path w="3773" h="3800" extrusionOk="0">
                  <a:moveTo>
                    <a:pt x="942" y="1"/>
                  </a:moveTo>
                  <a:lnTo>
                    <a:pt x="0" y="544"/>
                  </a:lnTo>
                  <a:lnTo>
                    <a:pt x="0" y="3799"/>
                  </a:lnTo>
                  <a:lnTo>
                    <a:pt x="3772" y="1635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rgbClr val="345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3975;p55">
              <a:extLst>
                <a:ext uri="{FF2B5EF4-FFF2-40B4-BE49-F238E27FC236}">
                  <a16:creationId xmlns:a16="http://schemas.microsoft.com/office/drawing/2014/main" id="{6BE1BEA4-1303-48A5-99D5-9BABB4C39040}"/>
                </a:ext>
              </a:extLst>
            </p:cNvPr>
            <p:cNvSpPr/>
            <p:nvPr/>
          </p:nvSpPr>
          <p:spPr>
            <a:xfrm>
              <a:off x="2650525" y="4993550"/>
              <a:ext cx="572875" cy="358400"/>
            </a:xfrm>
            <a:custGeom>
              <a:avLst/>
              <a:gdLst/>
              <a:ahLst/>
              <a:cxnLst/>
              <a:rect l="l" t="t" r="r" b="b"/>
              <a:pathLst>
                <a:path w="22915" h="14336" extrusionOk="0">
                  <a:moveTo>
                    <a:pt x="22915" y="1"/>
                  </a:moveTo>
                  <a:cubicBezTo>
                    <a:pt x="22915" y="336"/>
                    <a:pt x="22571" y="539"/>
                    <a:pt x="22414" y="629"/>
                  </a:cubicBezTo>
                  <a:lnTo>
                    <a:pt x="1883" y="12484"/>
                  </a:lnTo>
                  <a:cubicBezTo>
                    <a:pt x="1883" y="12487"/>
                    <a:pt x="1004" y="12993"/>
                    <a:pt x="1004" y="12993"/>
                  </a:cubicBezTo>
                  <a:cubicBezTo>
                    <a:pt x="726" y="13154"/>
                    <a:pt x="365" y="13235"/>
                    <a:pt x="1" y="13235"/>
                  </a:cubicBezTo>
                  <a:lnTo>
                    <a:pt x="1" y="14335"/>
                  </a:lnTo>
                  <a:cubicBezTo>
                    <a:pt x="6" y="14335"/>
                    <a:pt x="11" y="14335"/>
                    <a:pt x="17" y="14335"/>
                  </a:cubicBezTo>
                  <a:cubicBezTo>
                    <a:pt x="352" y="14335"/>
                    <a:pt x="685" y="14259"/>
                    <a:pt x="943" y="14111"/>
                  </a:cubicBezTo>
                  <a:cubicBezTo>
                    <a:pt x="1072" y="14037"/>
                    <a:pt x="1195" y="13966"/>
                    <a:pt x="1309" y="13900"/>
                  </a:cubicBezTo>
                  <a:lnTo>
                    <a:pt x="1468" y="13808"/>
                  </a:lnTo>
                  <a:cubicBezTo>
                    <a:pt x="1543" y="13766"/>
                    <a:pt x="1609" y="13726"/>
                    <a:pt x="1667" y="13694"/>
                  </a:cubicBezTo>
                  <a:cubicBezTo>
                    <a:pt x="1697" y="13675"/>
                    <a:pt x="1723" y="13662"/>
                    <a:pt x="1747" y="13647"/>
                  </a:cubicBezTo>
                  <a:cubicBezTo>
                    <a:pt x="1770" y="13634"/>
                    <a:pt x="1790" y="13622"/>
                    <a:pt x="1808" y="13611"/>
                  </a:cubicBezTo>
                  <a:cubicBezTo>
                    <a:pt x="1831" y="13597"/>
                    <a:pt x="1851" y="13587"/>
                    <a:pt x="1864" y="13581"/>
                  </a:cubicBezTo>
                  <a:cubicBezTo>
                    <a:pt x="1876" y="13574"/>
                    <a:pt x="1883" y="13569"/>
                    <a:pt x="1883" y="13569"/>
                  </a:cubicBezTo>
                  <a:lnTo>
                    <a:pt x="22414" y="1715"/>
                  </a:lnTo>
                  <a:cubicBezTo>
                    <a:pt x="22690" y="1555"/>
                    <a:pt x="22915" y="1182"/>
                    <a:pt x="22915" y="883"/>
                  </a:cubicBezTo>
                  <a:lnTo>
                    <a:pt x="22915" y="1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3976;p55">
              <a:extLst>
                <a:ext uri="{FF2B5EF4-FFF2-40B4-BE49-F238E27FC236}">
                  <a16:creationId xmlns:a16="http://schemas.microsoft.com/office/drawing/2014/main" id="{1BF2DC90-50CD-44D9-8F85-1A51602D4A44}"/>
                </a:ext>
              </a:extLst>
            </p:cNvPr>
            <p:cNvSpPr/>
            <p:nvPr/>
          </p:nvSpPr>
          <p:spPr>
            <a:xfrm>
              <a:off x="2236425" y="4757900"/>
              <a:ext cx="990425" cy="566525"/>
            </a:xfrm>
            <a:custGeom>
              <a:avLst/>
              <a:gdLst/>
              <a:ahLst/>
              <a:cxnLst/>
              <a:rect l="l" t="t" r="r" b="b"/>
              <a:pathLst>
                <a:path w="39617" h="22661" extrusionOk="0">
                  <a:moveTo>
                    <a:pt x="23310" y="1"/>
                  </a:moveTo>
                  <a:cubicBezTo>
                    <a:pt x="22950" y="1"/>
                    <a:pt x="22590" y="79"/>
                    <a:pt x="22316" y="237"/>
                  </a:cubicBezTo>
                  <a:lnTo>
                    <a:pt x="3416" y="11063"/>
                  </a:lnTo>
                  <a:lnTo>
                    <a:pt x="2475" y="11604"/>
                  </a:lnTo>
                  <a:lnTo>
                    <a:pt x="3" y="13019"/>
                  </a:lnTo>
                  <a:lnTo>
                    <a:pt x="0" y="13020"/>
                  </a:lnTo>
                  <a:cubicBezTo>
                    <a:pt x="2" y="13032"/>
                    <a:pt x="4" y="13044"/>
                    <a:pt x="8" y="13055"/>
                  </a:cubicBezTo>
                  <a:cubicBezTo>
                    <a:pt x="6" y="13063"/>
                    <a:pt x="6" y="13071"/>
                    <a:pt x="10" y="13078"/>
                  </a:cubicBezTo>
                  <a:cubicBezTo>
                    <a:pt x="15" y="13108"/>
                    <a:pt x="22" y="13137"/>
                    <a:pt x="31" y="13166"/>
                  </a:cubicBezTo>
                  <a:cubicBezTo>
                    <a:pt x="40" y="13201"/>
                    <a:pt x="52" y="13233"/>
                    <a:pt x="68" y="13266"/>
                  </a:cubicBezTo>
                  <a:cubicBezTo>
                    <a:pt x="82" y="13299"/>
                    <a:pt x="98" y="13331"/>
                    <a:pt x="116" y="13363"/>
                  </a:cubicBezTo>
                  <a:cubicBezTo>
                    <a:pt x="134" y="13395"/>
                    <a:pt x="154" y="13425"/>
                    <a:pt x="177" y="13453"/>
                  </a:cubicBezTo>
                  <a:cubicBezTo>
                    <a:pt x="192" y="13476"/>
                    <a:pt x="209" y="13498"/>
                    <a:pt x="228" y="13518"/>
                  </a:cubicBezTo>
                  <a:lnTo>
                    <a:pt x="267" y="13558"/>
                  </a:lnTo>
                  <a:cubicBezTo>
                    <a:pt x="289" y="13579"/>
                    <a:pt x="310" y="13598"/>
                    <a:pt x="335" y="13616"/>
                  </a:cubicBezTo>
                  <a:cubicBezTo>
                    <a:pt x="355" y="13632"/>
                    <a:pt x="378" y="13647"/>
                    <a:pt x="399" y="13662"/>
                  </a:cubicBezTo>
                  <a:lnTo>
                    <a:pt x="14684" y="21911"/>
                  </a:lnTo>
                  <a:lnTo>
                    <a:pt x="14686" y="21911"/>
                  </a:lnTo>
                  <a:lnTo>
                    <a:pt x="15563" y="22418"/>
                  </a:lnTo>
                  <a:cubicBezTo>
                    <a:pt x="15857" y="22581"/>
                    <a:pt x="16191" y="22661"/>
                    <a:pt x="16565" y="22661"/>
                  </a:cubicBezTo>
                  <a:cubicBezTo>
                    <a:pt x="16927" y="22661"/>
                    <a:pt x="17289" y="22580"/>
                    <a:pt x="17568" y="22419"/>
                  </a:cubicBezTo>
                  <a:lnTo>
                    <a:pt x="18445" y="21913"/>
                  </a:lnTo>
                  <a:lnTo>
                    <a:pt x="39063" y="10009"/>
                  </a:lnTo>
                  <a:cubicBezTo>
                    <a:pt x="39616" y="9690"/>
                    <a:pt x="39616" y="9168"/>
                    <a:pt x="39066" y="8847"/>
                  </a:cubicBezTo>
                  <a:lnTo>
                    <a:pt x="36323" y="7249"/>
                  </a:lnTo>
                  <a:lnTo>
                    <a:pt x="24320" y="244"/>
                  </a:lnTo>
                  <a:cubicBezTo>
                    <a:pt x="24041" y="82"/>
                    <a:pt x="23675" y="1"/>
                    <a:pt x="23310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3977;p55">
              <a:extLst>
                <a:ext uri="{FF2B5EF4-FFF2-40B4-BE49-F238E27FC236}">
                  <a16:creationId xmlns:a16="http://schemas.microsoft.com/office/drawing/2014/main" id="{549D187D-B76C-47A7-BAD3-91C5F8808163}"/>
                </a:ext>
              </a:extLst>
            </p:cNvPr>
            <p:cNvSpPr/>
            <p:nvPr/>
          </p:nvSpPr>
          <p:spPr>
            <a:xfrm>
              <a:off x="2251025" y="4915400"/>
              <a:ext cx="956225" cy="395150"/>
            </a:xfrm>
            <a:custGeom>
              <a:avLst/>
              <a:gdLst/>
              <a:ahLst/>
              <a:cxnLst/>
              <a:rect l="l" t="t" r="r" b="b"/>
              <a:pathLst>
                <a:path w="38249" h="15806" extrusionOk="0">
                  <a:moveTo>
                    <a:pt x="38249" y="0"/>
                  </a:moveTo>
                  <a:lnTo>
                    <a:pt x="15981" y="12898"/>
                  </a:lnTo>
                  <a:lnTo>
                    <a:pt x="0" y="3671"/>
                  </a:lnTo>
                  <a:lnTo>
                    <a:pt x="3" y="6758"/>
                  </a:lnTo>
                  <a:lnTo>
                    <a:pt x="15403" y="15651"/>
                  </a:lnTo>
                  <a:cubicBezTo>
                    <a:pt x="15581" y="15754"/>
                    <a:pt x="15781" y="15806"/>
                    <a:pt x="15981" y="15806"/>
                  </a:cubicBezTo>
                  <a:cubicBezTo>
                    <a:pt x="16181" y="15806"/>
                    <a:pt x="16381" y="15754"/>
                    <a:pt x="16560" y="15651"/>
                  </a:cubicBezTo>
                  <a:lnTo>
                    <a:pt x="37959" y="3295"/>
                  </a:lnTo>
                  <a:cubicBezTo>
                    <a:pt x="38139" y="3192"/>
                    <a:pt x="38249" y="3001"/>
                    <a:pt x="38249" y="2795"/>
                  </a:cubicBezTo>
                  <a:lnTo>
                    <a:pt x="3824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3978;p55">
              <a:extLst>
                <a:ext uri="{FF2B5EF4-FFF2-40B4-BE49-F238E27FC236}">
                  <a16:creationId xmlns:a16="http://schemas.microsoft.com/office/drawing/2014/main" id="{B2C49034-9640-4AC4-923A-3E36EAEE9308}"/>
                </a:ext>
              </a:extLst>
            </p:cNvPr>
            <p:cNvSpPr/>
            <p:nvPr/>
          </p:nvSpPr>
          <p:spPr>
            <a:xfrm>
              <a:off x="2650525" y="4915400"/>
              <a:ext cx="556725" cy="395175"/>
            </a:xfrm>
            <a:custGeom>
              <a:avLst/>
              <a:gdLst/>
              <a:ahLst/>
              <a:cxnLst/>
              <a:rect l="l" t="t" r="r" b="b"/>
              <a:pathLst>
                <a:path w="22269" h="15807" extrusionOk="0">
                  <a:moveTo>
                    <a:pt x="22269" y="0"/>
                  </a:moveTo>
                  <a:lnTo>
                    <a:pt x="1" y="12898"/>
                  </a:lnTo>
                  <a:lnTo>
                    <a:pt x="1" y="15807"/>
                  </a:lnTo>
                  <a:cubicBezTo>
                    <a:pt x="205" y="15807"/>
                    <a:pt x="404" y="15753"/>
                    <a:pt x="580" y="15651"/>
                  </a:cubicBezTo>
                  <a:lnTo>
                    <a:pt x="21979" y="3295"/>
                  </a:lnTo>
                  <a:cubicBezTo>
                    <a:pt x="22159" y="3192"/>
                    <a:pt x="22269" y="3001"/>
                    <a:pt x="22269" y="2795"/>
                  </a:cubicBezTo>
                  <a:lnTo>
                    <a:pt x="22269" y="0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3979;p55">
              <a:extLst>
                <a:ext uri="{FF2B5EF4-FFF2-40B4-BE49-F238E27FC236}">
                  <a16:creationId xmlns:a16="http://schemas.microsoft.com/office/drawing/2014/main" id="{644685A2-D52E-4FD2-A938-41F0A67FC582}"/>
                </a:ext>
              </a:extLst>
            </p:cNvPr>
            <p:cNvSpPr/>
            <p:nvPr/>
          </p:nvSpPr>
          <p:spPr>
            <a:xfrm>
              <a:off x="2245150" y="5011575"/>
              <a:ext cx="11775" cy="82675"/>
            </a:xfrm>
            <a:custGeom>
              <a:avLst/>
              <a:gdLst/>
              <a:ahLst/>
              <a:cxnLst/>
              <a:rect l="l" t="t" r="r" b="b"/>
              <a:pathLst>
                <a:path w="471" h="3307" extrusionOk="0">
                  <a:moveTo>
                    <a:pt x="149" y="1"/>
                  </a:moveTo>
                  <a:cubicBezTo>
                    <a:pt x="62" y="1"/>
                    <a:pt x="0" y="89"/>
                    <a:pt x="0" y="236"/>
                  </a:cubicBezTo>
                  <a:lnTo>
                    <a:pt x="1" y="2798"/>
                  </a:lnTo>
                  <a:cubicBezTo>
                    <a:pt x="1" y="2990"/>
                    <a:pt x="107" y="3206"/>
                    <a:pt x="237" y="3281"/>
                  </a:cubicBezTo>
                  <a:cubicBezTo>
                    <a:pt x="267" y="3298"/>
                    <a:pt x="296" y="3307"/>
                    <a:pt x="322" y="3307"/>
                  </a:cubicBezTo>
                  <a:cubicBezTo>
                    <a:pt x="409" y="3307"/>
                    <a:pt x="471" y="3217"/>
                    <a:pt x="471" y="3070"/>
                  </a:cubicBezTo>
                  <a:lnTo>
                    <a:pt x="471" y="509"/>
                  </a:lnTo>
                  <a:cubicBezTo>
                    <a:pt x="471" y="317"/>
                    <a:pt x="366" y="101"/>
                    <a:pt x="235" y="26"/>
                  </a:cubicBezTo>
                  <a:cubicBezTo>
                    <a:pt x="205" y="9"/>
                    <a:pt x="176" y="1"/>
                    <a:pt x="149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3980;p55">
              <a:extLst>
                <a:ext uri="{FF2B5EF4-FFF2-40B4-BE49-F238E27FC236}">
                  <a16:creationId xmlns:a16="http://schemas.microsoft.com/office/drawing/2014/main" id="{13AA1550-F35D-4C3D-A71B-DB739DB59A9E}"/>
                </a:ext>
              </a:extLst>
            </p:cNvPr>
            <p:cNvSpPr/>
            <p:nvPr/>
          </p:nvSpPr>
          <p:spPr>
            <a:xfrm>
              <a:off x="2650575" y="4885050"/>
              <a:ext cx="572825" cy="358400"/>
            </a:xfrm>
            <a:custGeom>
              <a:avLst/>
              <a:gdLst/>
              <a:ahLst/>
              <a:cxnLst/>
              <a:rect l="l" t="t" r="r" b="b"/>
              <a:pathLst>
                <a:path w="22913" h="14336" extrusionOk="0">
                  <a:moveTo>
                    <a:pt x="22913" y="0"/>
                  </a:moveTo>
                  <a:cubicBezTo>
                    <a:pt x="22913" y="347"/>
                    <a:pt x="22559" y="543"/>
                    <a:pt x="22412" y="629"/>
                  </a:cubicBezTo>
                  <a:lnTo>
                    <a:pt x="13149" y="5976"/>
                  </a:lnTo>
                  <a:lnTo>
                    <a:pt x="1882" y="12483"/>
                  </a:lnTo>
                  <a:cubicBezTo>
                    <a:pt x="1880" y="12483"/>
                    <a:pt x="1005" y="12988"/>
                    <a:pt x="1005" y="12988"/>
                  </a:cubicBezTo>
                  <a:cubicBezTo>
                    <a:pt x="725" y="13150"/>
                    <a:pt x="363" y="13230"/>
                    <a:pt x="0" y="13230"/>
                  </a:cubicBezTo>
                  <a:lnTo>
                    <a:pt x="0" y="14335"/>
                  </a:lnTo>
                  <a:cubicBezTo>
                    <a:pt x="5" y="14335"/>
                    <a:pt x="11" y="14335"/>
                    <a:pt x="16" y="14335"/>
                  </a:cubicBezTo>
                  <a:cubicBezTo>
                    <a:pt x="351" y="14335"/>
                    <a:pt x="685" y="14259"/>
                    <a:pt x="942" y="14111"/>
                  </a:cubicBezTo>
                  <a:cubicBezTo>
                    <a:pt x="1072" y="14037"/>
                    <a:pt x="1195" y="13965"/>
                    <a:pt x="1308" y="13899"/>
                  </a:cubicBezTo>
                  <a:lnTo>
                    <a:pt x="1466" y="13806"/>
                  </a:lnTo>
                  <a:cubicBezTo>
                    <a:pt x="1642" y="13708"/>
                    <a:pt x="1774" y="13632"/>
                    <a:pt x="1839" y="13592"/>
                  </a:cubicBezTo>
                  <a:lnTo>
                    <a:pt x="1876" y="13571"/>
                  </a:lnTo>
                  <a:cubicBezTo>
                    <a:pt x="1881" y="13569"/>
                    <a:pt x="14090" y="6517"/>
                    <a:pt x="14090" y="6517"/>
                  </a:cubicBezTo>
                  <a:lnTo>
                    <a:pt x="22412" y="1714"/>
                  </a:lnTo>
                  <a:cubicBezTo>
                    <a:pt x="22688" y="1554"/>
                    <a:pt x="22913" y="1182"/>
                    <a:pt x="22913" y="882"/>
                  </a:cubicBezTo>
                  <a:lnTo>
                    <a:pt x="22913" y="0"/>
                  </a:ln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3981;p55">
              <a:extLst>
                <a:ext uri="{FF2B5EF4-FFF2-40B4-BE49-F238E27FC236}">
                  <a16:creationId xmlns:a16="http://schemas.microsoft.com/office/drawing/2014/main" id="{8E9AD686-4FAE-4A20-913E-93CDC707E1AA}"/>
                </a:ext>
              </a:extLst>
            </p:cNvPr>
            <p:cNvSpPr/>
            <p:nvPr/>
          </p:nvSpPr>
          <p:spPr>
            <a:xfrm>
              <a:off x="2219900" y="4649275"/>
              <a:ext cx="1006950" cy="566500"/>
            </a:xfrm>
            <a:custGeom>
              <a:avLst/>
              <a:gdLst/>
              <a:ahLst/>
              <a:cxnLst/>
              <a:rect l="l" t="t" r="r" b="b"/>
              <a:pathLst>
                <a:path w="40278" h="22660" extrusionOk="0">
                  <a:moveTo>
                    <a:pt x="34" y="13388"/>
                  </a:moveTo>
                  <a:cubicBezTo>
                    <a:pt x="22" y="13393"/>
                    <a:pt x="11" y="13400"/>
                    <a:pt x="0" y="13407"/>
                  </a:cubicBezTo>
                  <a:lnTo>
                    <a:pt x="34" y="13388"/>
                  </a:lnTo>
                  <a:close/>
                  <a:moveTo>
                    <a:pt x="23969" y="1"/>
                  </a:moveTo>
                  <a:cubicBezTo>
                    <a:pt x="23610" y="1"/>
                    <a:pt x="23251" y="79"/>
                    <a:pt x="22977" y="237"/>
                  </a:cubicBezTo>
                  <a:lnTo>
                    <a:pt x="34" y="13388"/>
                  </a:lnTo>
                  <a:lnTo>
                    <a:pt x="34" y="13388"/>
                  </a:lnTo>
                  <a:cubicBezTo>
                    <a:pt x="40" y="13385"/>
                    <a:pt x="45" y="13383"/>
                    <a:pt x="51" y="13382"/>
                  </a:cubicBezTo>
                  <a:cubicBezTo>
                    <a:pt x="64" y="13373"/>
                    <a:pt x="77" y="13367"/>
                    <a:pt x="93" y="13365"/>
                  </a:cubicBezTo>
                  <a:cubicBezTo>
                    <a:pt x="106" y="13359"/>
                    <a:pt x="121" y="13354"/>
                    <a:pt x="136" y="13352"/>
                  </a:cubicBezTo>
                  <a:cubicBezTo>
                    <a:pt x="157" y="13344"/>
                    <a:pt x="179" y="13340"/>
                    <a:pt x="202" y="13337"/>
                  </a:cubicBezTo>
                  <a:cubicBezTo>
                    <a:pt x="225" y="13335"/>
                    <a:pt x="247" y="13334"/>
                    <a:pt x="270" y="13334"/>
                  </a:cubicBezTo>
                  <a:cubicBezTo>
                    <a:pt x="275" y="13333"/>
                    <a:pt x="280" y="13333"/>
                    <a:pt x="285" y="13333"/>
                  </a:cubicBezTo>
                  <a:cubicBezTo>
                    <a:pt x="316" y="13333"/>
                    <a:pt x="349" y="13337"/>
                    <a:pt x="379" y="13342"/>
                  </a:cubicBezTo>
                  <a:cubicBezTo>
                    <a:pt x="418" y="13348"/>
                    <a:pt x="454" y="13356"/>
                    <a:pt x="491" y="13367"/>
                  </a:cubicBezTo>
                  <a:cubicBezTo>
                    <a:pt x="571" y="13394"/>
                    <a:pt x="648" y="13428"/>
                    <a:pt x="722" y="13470"/>
                  </a:cubicBezTo>
                  <a:lnTo>
                    <a:pt x="1308" y="13808"/>
                  </a:lnTo>
                  <a:lnTo>
                    <a:pt x="4077" y="15407"/>
                  </a:lnTo>
                  <a:lnTo>
                    <a:pt x="15345" y="21914"/>
                  </a:lnTo>
                  <a:lnTo>
                    <a:pt x="15347" y="21914"/>
                  </a:lnTo>
                  <a:lnTo>
                    <a:pt x="16222" y="22418"/>
                  </a:lnTo>
                  <a:cubicBezTo>
                    <a:pt x="16520" y="22578"/>
                    <a:pt x="16852" y="22660"/>
                    <a:pt x="17190" y="22660"/>
                  </a:cubicBezTo>
                  <a:cubicBezTo>
                    <a:pt x="17202" y="22660"/>
                    <a:pt x="17214" y="22660"/>
                    <a:pt x="17226" y="22660"/>
                  </a:cubicBezTo>
                  <a:cubicBezTo>
                    <a:pt x="17588" y="22660"/>
                    <a:pt x="17951" y="22581"/>
                    <a:pt x="18229" y="22421"/>
                  </a:cubicBezTo>
                  <a:lnTo>
                    <a:pt x="19106" y="21914"/>
                  </a:lnTo>
                  <a:lnTo>
                    <a:pt x="36984" y="11594"/>
                  </a:lnTo>
                  <a:lnTo>
                    <a:pt x="39724" y="10011"/>
                  </a:lnTo>
                  <a:cubicBezTo>
                    <a:pt x="40277" y="9688"/>
                    <a:pt x="40277" y="9171"/>
                    <a:pt x="39727" y="8849"/>
                  </a:cubicBezTo>
                  <a:lnTo>
                    <a:pt x="24981" y="244"/>
                  </a:lnTo>
                  <a:cubicBezTo>
                    <a:pt x="24702" y="82"/>
                    <a:pt x="24335" y="1"/>
                    <a:pt x="23969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3982;p55">
              <a:extLst>
                <a:ext uri="{FF2B5EF4-FFF2-40B4-BE49-F238E27FC236}">
                  <a16:creationId xmlns:a16="http://schemas.microsoft.com/office/drawing/2014/main" id="{46506931-9F8F-494F-841E-B6F5884D52A3}"/>
                </a:ext>
              </a:extLst>
            </p:cNvPr>
            <p:cNvSpPr/>
            <p:nvPr/>
          </p:nvSpPr>
          <p:spPr>
            <a:xfrm>
              <a:off x="2299175" y="4716175"/>
              <a:ext cx="883550" cy="448950"/>
            </a:xfrm>
            <a:custGeom>
              <a:avLst/>
              <a:gdLst/>
              <a:ahLst/>
              <a:cxnLst/>
              <a:rect l="l" t="t" r="r" b="b"/>
              <a:pathLst>
                <a:path w="35342" h="17958" extrusionOk="0">
                  <a:moveTo>
                    <a:pt x="15575" y="1"/>
                  </a:moveTo>
                  <a:lnTo>
                    <a:pt x="0" y="8927"/>
                  </a:lnTo>
                  <a:lnTo>
                    <a:pt x="15350" y="17814"/>
                  </a:lnTo>
                  <a:cubicBezTo>
                    <a:pt x="15515" y="17909"/>
                    <a:pt x="15731" y="17957"/>
                    <a:pt x="15948" y="17957"/>
                  </a:cubicBezTo>
                  <a:cubicBezTo>
                    <a:pt x="16167" y="17957"/>
                    <a:pt x="16386" y="17909"/>
                    <a:pt x="16553" y="17812"/>
                  </a:cubicBezTo>
                  <a:lnTo>
                    <a:pt x="35009" y="7111"/>
                  </a:lnTo>
                  <a:cubicBezTo>
                    <a:pt x="35341" y="6918"/>
                    <a:pt x="35342" y="6605"/>
                    <a:pt x="35011" y="6410"/>
                  </a:cubicBezTo>
                  <a:lnTo>
                    <a:pt x="31589" y="4400"/>
                  </a:lnTo>
                  <a:cubicBezTo>
                    <a:pt x="31259" y="4206"/>
                    <a:pt x="30690" y="3969"/>
                    <a:pt x="30319" y="3873"/>
                  </a:cubicBezTo>
                  <a:lnTo>
                    <a:pt x="15575" y="1"/>
                  </a:ln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3983;p55">
              <a:extLst>
                <a:ext uri="{FF2B5EF4-FFF2-40B4-BE49-F238E27FC236}">
                  <a16:creationId xmlns:a16="http://schemas.microsoft.com/office/drawing/2014/main" id="{FF3DAE5D-7840-430F-98E0-52BFF5184B7B}"/>
                </a:ext>
              </a:extLst>
            </p:cNvPr>
            <p:cNvSpPr/>
            <p:nvPr/>
          </p:nvSpPr>
          <p:spPr>
            <a:xfrm>
              <a:off x="2212900" y="4982600"/>
              <a:ext cx="437700" cy="369375"/>
            </a:xfrm>
            <a:custGeom>
              <a:avLst/>
              <a:gdLst/>
              <a:ahLst/>
              <a:cxnLst/>
              <a:rect l="l" t="t" r="r" b="b"/>
              <a:pathLst>
                <a:path w="17508" h="14775" extrusionOk="0">
                  <a:moveTo>
                    <a:pt x="565" y="0"/>
                  </a:moveTo>
                  <a:cubicBezTo>
                    <a:pt x="560" y="0"/>
                    <a:pt x="555" y="0"/>
                    <a:pt x="550" y="1"/>
                  </a:cubicBezTo>
                  <a:cubicBezTo>
                    <a:pt x="527" y="1"/>
                    <a:pt x="505" y="2"/>
                    <a:pt x="482" y="4"/>
                  </a:cubicBezTo>
                  <a:cubicBezTo>
                    <a:pt x="460" y="7"/>
                    <a:pt x="438" y="11"/>
                    <a:pt x="416" y="19"/>
                  </a:cubicBezTo>
                  <a:cubicBezTo>
                    <a:pt x="401" y="21"/>
                    <a:pt x="386" y="25"/>
                    <a:pt x="373" y="32"/>
                  </a:cubicBezTo>
                  <a:cubicBezTo>
                    <a:pt x="359" y="36"/>
                    <a:pt x="344" y="42"/>
                    <a:pt x="331" y="49"/>
                  </a:cubicBezTo>
                  <a:cubicBezTo>
                    <a:pt x="325" y="51"/>
                    <a:pt x="320" y="54"/>
                    <a:pt x="313" y="56"/>
                  </a:cubicBezTo>
                  <a:lnTo>
                    <a:pt x="280" y="74"/>
                  </a:lnTo>
                  <a:lnTo>
                    <a:pt x="278" y="74"/>
                  </a:lnTo>
                  <a:cubicBezTo>
                    <a:pt x="106" y="185"/>
                    <a:pt x="0" y="405"/>
                    <a:pt x="0" y="715"/>
                  </a:cubicBezTo>
                  <a:lnTo>
                    <a:pt x="0" y="3828"/>
                  </a:lnTo>
                  <a:cubicBezTo>
                    <a:pt x="0" y="4466"/>
                    <a:pt x="449" y="5243"/>
                    <a:pt x="1002" y="5563"/>
                  </a:cubicBezTo>
                  <a:lnTo>
                    <a:pt x="15625" y="14007"/>
                  </a:lnTo>
                  <a:cubicBezTo>
                    <a:pt x="15625" y="14007"/>
                    <a:pt x="15632" y="14012"/>
                    <a:pt x="15644" y="14019"/>
                  </a:cubicBezTo>
                  <a:cubicBezTo>
                    <a:pt x="15657" y="14026"/>
                    <a:pt x="15677" y="14035"/>
                    <a:pt x="15700" y="14049"/>
                  </a:cubicBezTo>
                  <a:cubicBezTo>
                    <a:pt x="15718" y="14061"/>
                    <a:pt x="15736" y="14072"/>
                    <a:pt x="15762" y="14087"/>
                  </a:cubicBezTo>
                  <a:cubicBezTo>
                    <a:pt x="15785" y="14100"/>
                    <a:pt x="15811" y="14114"/>
                    <a:pt x="15841" y="14132"/>
                  </a:cubicBezTo>
                  <a:cubicBezTo>
                    <a:pt x="15899" y="14165"/>
                    <a:pt x="15965" y="14204"/>
                    <a:pt x="16040" y="14246"/>
                  </a:cubicBezTo>
                  <a:lnTo>
                    <a:pt x="16199" y="14339"/>
                  </a:lnTo>
                  <a:cubicBezTo>
                    <a:pt x="16312" y="14404"/>
                    <a:pt x="16436" y="14475"/>
                    <a:pt x="16565" y="14550"/>
                  </a:cubicBezTo>
                  <a:cubicBezTo>
                    <a:pt x="16823" y="14697"/>
                    <a:pt x="17156" y="14774"/>
                    <a:pt x="17492" y="14774"/>
                  </a:cubicBezTo>
                  <a:cubicBezTo>
                    <a:pt x="17497" y="14774"/>
                    <a:pt x="17502" y="14774"/>
                    <a:pt x="17507" y="14774"/>
                  </a:cubicBezTo>
                  <a:lnTo>
                    <a:pt x="17507" y="13673"/>
                  </a:lnTo>
                  <a:cubicBezTo>
                    <a:pt x="17144" y="13673"/>
                    <a:pt x="16782" y="13592"/>
                    <a:pt x="16504" y="13433"/>
                  </a:cubicBezTo>
                  <a:lnTo>
                    <a:pt x="15625" y="12926"/>
                  </a:lnTo>
                  <a:lnTo>
                    <a:pt x="15625" y="12923"/>
                  </a:lnTo>
                  <a:lnTo>
                    <a:pt x="1340" y="4673"/>
                  </a:lnTo>
                  <a:cubicBezTo>
                    <a:pt x="1319" y="4659"/>
                    <a:pt x="1296" y="4642"/>
                    <a:pt x="1276" y="4627"/>
                  </a:cubicBezTo>
                  <a:cubicBezTo>
                    <a:pt x="1250" y="4610"/>
                    <a:pt x="1229" y="4591"/>
                    <a:pt x="1208" y="4569"/>
                  </a:cubicBezTo>
                  <a:lnTo>
                    <a:pt x="1169" y="4529"/>
                  </a:lnTo>
                  <a:cubicBezTo>
                    <a:pt x="1150" y="4508"/>
                    <a:pt x="1133" y="4487"/>
                    <a:pt x="1118" y="4465"/>
                  </a:cubicBezTo>
                  <a:cubicBezTo>
                    <a:pt x="1095" y="4436"/>
                    <a:pt x="1075" y="4406"/>
                    <a:pt x="1057" y="4375"/>
                  </a:cubicBezTo>
                  <a:cubicBezTo>
                    <a:pt x="1039" y="4343"/>
                    <a:pt x="1023" y="4311"/>
                    <a:pt x="1009" y="4277"/>
                  </a:cubicBezTo>
                  <a:cubicBezTo>
                    <a:pt x="993" y="4244"/>
                    <a:pt x="981" y="4212"/>
                    <a:pt x="972" y="4178"/>
                  </a:cubicBezTo>
                  <a:cubicBezTo>
                    <a:pt x="963" y="4149"/>
                    <a:pt x="956" y="4119"/>
                    <a:pt x="951" y="4090"/>
                  </a:cubicBezTo>
                  <a:cubicBezTo>
                    <a:pt x="947" y="4083"/>
                    <a:pt x="947" y="4074"/>
                    <a:pt x="949" y="4067"/>
                  </a:cubicBezTo>
                  <a:cubicBezTo>
                    <a:pt x="944" y="4055"/>
                    <a:pt x="943" y="4042"/>
                    <a:pt x="944" y="4029"/>
                  </a:cubicBezTo>
                  <a:cubicBezTo>
                    <a:pt x="940" y="4013"/>
                    <a:pt x="939" y="3996"/>
                    <a:pt x="940" y="3979"/>
                  </a:cubicBezTo>
                  <a:lnTo>
                    <a:pt x="940" y="1648"/>
                  </a:lnTo>
                  <a:cubicBezTo>
                    <a:pt x="940" y="1467"/>
                    <a:pt x="1032" y="1362"/>
                    <a:pt x="1164" y="1362"/>
                  </a:cubicBezTo>
                  <a:cubicBezTo>
                    <a:pt x="1217" y="1362"/>
                    <a:pt x="1277" y="1379"/>
                    <a:pt x="1340" y="1415"/>
                  </a:cubicBezTo>
                  <a:lnTo>
                    <a:pt x="3416" y="2614"/>
                  </a:lnTo>
                  <a:lnTo>
                    <a:pt x="15625" y="9666"/>
                  </a:lnTo>
                  <a:cubicBezTo>
                    <a:pt x="15627" y="9666"/>
                    <a:pt x="15628" y="9666"/>
                    <a:pt x="15630" y="9668"/>
                  </a:cubicBezTo>
                  <a:lnTo>
                    <a:pt x="15667" y="9688"/>
                  </a:lnTo>
                  <a:cubicBezTo>
                    <a:pt x="15732" y="9727"/>
                    <a:pt x="15864" y="9804"/>
                    <a:pt x="16040" y="9903"/>
                  </a:cubicBezTo>
                  <a:lnTo>
                    <a:pt x="16199" y="9996"/>
                  </a:lnTo>
                  <a:cubicBezTo>
                    <a:pt x="16312" y="10061"/>
                    <a:pt x="16436" y="10134"/>
                    <a:pt x="16565" y="10207"/>
                  </a:cubicBezTo>
                  <a:cubicBezTo>
                    <a:pt x="16822" y="10356"/>
                    <a:pt x="17156" y="10432"/>
                    <a:pt x="17491" y="10432"/>
                  </a:cubicBezTo>
                  <a:cubicBezTo>
                    <a:pt x="17497" y="10432"/>
                    <a:pt x="17502" y="10432"/>
                    <a:pt x="17507" y="10432"/>
                  </a:cubicBezTo>
                  <a:lnTo>
                    <a:pt x="17507" y="9325"/>
                  </a:lnTo>
                  <a:cubicBezTo>
                    <a:pt x="17144" y="9325"/>
                    <a:pt x="16782" y="9247"/>
                    <a:pt x="16504" y="9088"/>
                  </a:cubicBezTo>
                  <a:lnTo>
                    <a:pt x="16502" y="9085"/>
                  </a:lnTo>
                  <a:lnTo>
                    <a:pt x="15627" y="8581"/>
                  </a:lnTo>
                  <a:lnTo>
                    <a:pt x="15625" y="8581"/>
                  </a:lnTo>
                  <a:lnTo>
                    <a:pt x="4357" y="2074"/>
                  </a:lnTo>
                  <a:lnTo>
                    <a:pt x="1588" y="475"/>
                  </a:lnTo>
                  <a:lnTo>
                    <a:pt x="1002" y="137"/>
                  </a:lnTo>
                  <a:cubicBezTo>
                    <a:pt x="928" y="95"/>
                    <a:pt x="851" y="61"/>
                    <a:pt x="771" y="34"/>
                  </a:cubicBezTo>
                  <a:cubicBezTo>
                    <a:pt x="735" y="23"/>
                    <a:pt x="698" y="15"/>
                    <a:pt x="660" y="9"/>
                  </a:cubicBezTo>
                  <a:cubicBezTo>
                    <a:pt x="629" y="4"/>
                    <a:pt x="597" y="0"/>
                    <a:pt x="565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3984;p55">
              <a:extLst>
                <a:ext uri="{FF2B5EF4-FFF2-40B4-BE49-F238E27FC236}">
                  <a16:creationId xmlns:a16="http://schemas.microsoft.com/office/drawing/2014/main" id="{664CE833-A825-4E22-856E-F0E6C9D70C4E}"/>
                </a:ext>
              </a:extLst>
            </p:cNvPr>
            <p:cNvSpPr/>
            <p:nvPr/>
          </p:nvSpPr>
          <p:spPr>
            <a:xfrm>
              <a:off x="2022850" y="4616950"/>
              <a:ext cx="598600" cy="295050"/>
            </a:xfrm>
            <a:custGeom>
              <a:avLst/>
              <a:gdLst/>
              <a:ahLst/>
              <a:cxnLst/>
              <a:rect l="l" t="t" r="r" b="b"/>
              <a:pathLst>
                <a:path w="23944" h="11802" extrusionOk="0">
                  <a:moveTo>
                    <a:pt x="11321" y="0"/>
                  </a:moveTo>
                  <a:cubicBezTo>
                    <a:pt x="11003" y="0"/>
                    <a:pt x="10650" y="78"/>
                    <a:pt x="10416" y="213"/>
                  </a:cubicBezTo>
                  <a:lnTo>
                    <a:pt x="332" y="6035"/>
                  </a:lnTo>
                  <a:cubicBezTo>
                    <a:pt x="1" y="6227"/>
                    <a:pt x="1" y="6537"/>
                    <a:pt x="332" y="6729"/>
                  </a:cubicBezTo>
                  <a:lnTo>
                    <a:pt x="9149" y="11802"/>
                  </a:lnTo>
                  <a:lnTo>
                    <a:pt x="23247" y="3663"/>
                  </a:lnTo>
                  <a:lnTo>
                    <a:pt x="23943" y="3261"/>
                  </a:lnTo>
                  <a:lnTo>
                    <a:pt x="11689" y="42"/>
                  </a:lnTo>
                  <a:cubicBezTo>
                    <a:pt x="11580" y="14"/>
                    <a:pt x="11453" y="0"/>
                    <a:pt x="11321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3985;p55">
              <a:extLst>
                <a:ext uri="{FF2B5EF4-FFF2-40B4-BE49-F238E27FC236}">
                  <a16:creationId xmlns:a16="http://schemas.microsoft.com/office/drawing/2014/main" id="{897364D4-AC84-4233-80FA-F937A0A5A3F9}"/>
                </a:ext>
              </a:extLst>
            </p:cNvPr>
            <p:cNvSpPr/>
            <p:nvPr/>
          </p:nvSpPr>
          <p:spPr>
            <a:xfrm>
              <a:off x="2047025" y="4480450"/>
              <a:ext cx="1115000" cy="652875"/>
            </a:xfrm>
            <a:custGeom>
              <a:avLst/>
              <a:gdLst/>
              <a:ahLst/>
              <a:cxnLst/>
              <a:rect l="l" t="t" r="r" b="b"/>
              <a:pathLst>
                <a:path w="44600" h="26115" extrusionOk="0">
                  <a:moveTo>
                    <a:pt x="19165" y="1"/>
                  </a:moveTo>
                  <a:cubicBezTo>
                    <a:pt x="18853" y="1"/>
                    <a:pt x="18541" y="60"/>
                    <a:pt x="18283" y="177"/>
                  </a:cubicBezTo>
                  <a:cubicBezTo>
                    <a:pt x="18242" y="195"/>
                    <a:pt x="18201" y="216"/>
                    <a:pt x="18161" y="239"/>
                  </a:cubicBezTo>
                  <a:lnTo>
                    <a:pt x="707" y="10314"/>
                  </a:lnTo>
                  <a:cubicBezTo>
                    <a:pt x="562" y="10401"/>
                    <a:pt x="431" y="10507"/>
                    <a:pt x="316" y="10631"/>
                  </a:cubicBezTo>
                  <a:cubicBezTo>
                    <a:pt x="195" y="10762"/>
                    <a:pt x="88" y="10907"/>
                    <a:pt x="0" y="11062"/>
                  </a:cubicBezTo>
                  <a:lnTo>
                    <a:pt x="25440" y="25750"/>
                  </a:lnTo>
                  <a:lnTo>
                    <a:pt x="25732" y="25919"/>
                  </a:lnTo>
                  <a:lnTo>
                    <a:pt x="26073" y="26115"/>
                  </a:lnTo>
                  <a:lnTo>
                    <a:pt x="44599" y="14882"/>
                  </a:lnTo>
                  <a:lnTo>
                    <a:pt x="44599" y="14345"/>
                  </a:lnTo>
                  <a:lnTo>
                    <a:pt x="39254" y="11261"/>
                  </a:lnTo>
                  <a:lnTo>
                    <a:pt x="38314" y="10717"/>
                  </a:lnTo>
                  <a:lnTo>
                    <a:pt x="20165" y="239"/>
                  </a:lnTo>
                  <a:cubicBezTo>
                    <a:pt x="19889" y="80"/>
                    <a:pt x="19527" y="1"/>
                    <a:pt x="19165" y="1"/>
                  </a:cubicBezTo>
                  <a:close/>
                </a:path>
              </a:pathLst>
            </a:custGeom>
            <a:solidFill>
              <a:srgbClr val="7C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3986;p55">
              <a:extLst>
                <a:ext uri="{FF2B5EF4-FFF2-40B4-BE49-F238E27FC236}">
                  <a16:creationId xmlns:a16="http://schemas.microsoft.com/office/drawing/2014/main" id="{FDC162A8-6FA1-4583-BB2D-D581519B82D2}"/>
                </a:ext>
              </a:extLst>
            </p:cNvPr>
            <p:cNvSpPr/>
            <p:nvPr/>
          </p:nvSpPr>
          <p:spPr>
            <a:xfrm>
              <a:off x="2047025" y="4474500"/>
              <a:ext cx="1115000" cy="658900"/>
            </a:xfrm>
            <a:custGeom>
              <a:avLst/>
              <a:gdLst/>
              <a:ahLst/>
              <a:cxnLst/>
              <a:rect l="l" t="t" r="r" b="b"/>
              <a:pathLst>
                <a:path w="44600" h="26356" extrusionOk="0">
                  <a:moveTo>
                    <a:pt x="19587" y="1"/>
                  </a:moveTo>
                  <a:cubicBezTo>
                    <a:pt x="19224" y="1"/>
                    <a:pt x="18861" y="80"/>
                    <a:pt x="18584" y="240"/>
                  </a:cubicBezTo>
                  <a:lnTo>
                    <a:pt x="18283" y="414"/>
                  </a:lnTo>
                  <a:lnTo>
                    <a:pt x="707" y="10555"/>
                  </a:lnTo>
                  <a:cubicBezTo>
                    <a:pt x="562" y="10640"/>
                    <a:pt x="431" y="10746"/>
                    <a:pt x="316" y="10869"/>
                  </a:cubicBezTo>
                  <a:cubicBezTo>
                    <a:pt x="195" y="11000"/>
                    <a:pt x="88" y="11145"/>
                    <a:pt x="0" y="11300"/>
                  </a:cubicBezTo>
                  <a:lnTo>
                    <a:pt x="0" y="11301"/>
                  </a:lnTo>
                  <a:lnTo>
                    <a:pt x="25438" y="25991"/>
                  </a:lnTo>
                  <a:lnTo>
                    <a:pt x="25440" y="25993"/>
                  </a:lnTo>
                  <a:lnTo>
                    <a:pt x="25732" y="26159"/>
                  </a:lnTo>
                  <a:lnTo>
                    <a:pt x="26073" y="26355"/>
                  </a:lnTo>
                  <a:lnTo>
                    <a:pt x="44599" y="15120"/>
                  </a:lnTo>
                  <a:lnTo>
                    <a:pt x="44599" y="14583"/>
                  </a:lnTo>
                  <a:cubicBezTo>
                    <a:pt x="44591" y="14334"/>
                    <a:pt x="44419" y="14158"/>
                    <a:pt x="44186" y="14007"/>
                  </a:cubicBezTo>
                  <a:lnTo>
                    <a:pt x="39572" y="11316"/>
                  </a:lnTo>
                  <a:lnTo>
                    <a:pt x="38637" y="10769"/>
                  </a:lnTo>
                  <a:lnTo>
                    <a:pt x="20589" y="240"/>
                  </a:lnTo>
                  <a:cubicBezTo>
                    <a:pt x="20312" y="80"/>
                    <a:pt x="19950" y="1"/>
                    <a:pt x="19587" y="1"/>
                  </a:cubicBezTo>
                  <a:close/>
                </a:path>
              </a:pathLst>
            </a:custGeom>
            <a:solidFill>
              <a:srgbClr val="7C25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3987;p55">
              <a:extLst>
                <a:ext uri="{FF2B5EF4-FFF2-40B4-BE49-F238E27FC236}">
                  <a16:creationId xmlns:a16="http://schemas.microsoft.com/office/drawing/2014/main" id="{D1EBB62B-E184-4618-8ACA-880B9B8CD72B}"/>
                </a:ext>
              </a:extLst>
            </p:cNvPr>
            <p:cNvSpPr/>
            <p:nvPr/>
          </p:nvSpPr>
          <p:spPr>
            <a:xfrm>
              <a:off x="2703300" y="4688825"/>
              <a:ext cx="437850" cy="409425"/>
            </a:xfrm>
            <a:custGeom>
              <a:avLst/>
              <a:gdLst/>
              <a:ahLst/>
              <a:cxnLst/>
              <a:rect l="l" t="t" r="r" b="b"/>
              <a:pathLst>
                <a:path w="17514" h="16377" extrusionOk="0">
                  <a:moveTo>
                    <a:pt x="17513" y="0"/>
                  </a:moveTo>
                  <a:lnTo>
                    <a:pt x="0" y="10220"/>
                  </a:lnTo>
                  <a:lnTo>
                    <a:pt x="0" y="16377"/>
                  </a:lnTo>
                  <a:lnTo>
                    <a:pt x="17225" y="6430"/>
                  </a:lnTo>
                  <a:cubicBezTo>
                    <a:pt x="17403" y="6328"/>
                    <a:pt x="17513" y="6137"/>
                    <a:pt x="17513" y="5930"/>
                  </a:cubicBezTo>
                  <a:lnTo>
                    <a:pt x="1751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3988;p55">
              <a:extLst>
                <a:ext uri="{FF2B5EF4-FFF2-40B4-BE49-F238E27FC236}">
                  <a16:creationId xmlns:a16="http://schemas.microsoft.com/office/drawing/2014/main" id="{97BC2FAB-1FBC-4B52-8147-12B4142B8054}"/>
                </a:ext>
              </a:extLst>
            </p:cNvPr>
            <p:cNvSpPr/>
            <p:nvPr/>
          </p:nvSpPr>
          <p:spPr>
            <a:xfrm>
              <a:off x="2703300" y="4934225"/>
              <a:ext cx="23525" cy="165875"/>
            </a:xfrm>
            <a:custGeom>
              <a:avLst/>
              <a:gdLst/>
              <a:ahLst/>
              <a:cxnLst/>
              <a:rect l="l" t="t" r="r" b="b"/>
              <a:pathLst>
                <a:path w="941" h="6635" extrusionOk="0">
                  <a:moveTo>
                    <a:pt x="670" y="0"/>
                  </a:moveTo>
                  <a:cubicBezTo>
                    <a:pt x="609" y="0"/>
                    <a:pt x="541" y="20"/>
                    <a:pt x="470" y="62"/>
                  </a:cubicBezTo>
                  <a:cubicBezTo>
                    <a:pt x="210" y="211"/>
                    <a:pt x="0" y="591"/>
                    <a:pt x="0" y="911"/>
                  </a:cubicBezTo>
                  <a:lnTo>
                    <a:pt x="0" y="6266"/>
                  </a:lnTo>
                  <a:cubicBezTo>
                    <a:pt x="0" y="6498"/>
                    <a:pt x="111" y="6634"/>
                    <a:pt x="271" y="6634"/>
                  </a:cubicBezTo>
                  <a:cubicBezTo>
                    <a:pt x="331" y="6634"/>
                    <a:pt x="398" y="6615"/>
                    <a:pt x="470" y="6574"/>
                  </a:cubicBezTo>
                  <a:cubicBezTo>
                    <a:pt x="729" y="6424"/>
                    <a:pt x="940" y="6043"/>
                    <a:pt x="940" y="5723"/>
                  </a:cubicBezTo>
                  <a:lnTo>
                    <a:pt x="940" y="368"/>
                  </a:lnTo>
                  <a:cubicBezTo>
                    <a:pt x="940" y="136"/>
                    <a:pt x="829" y="0"/>
                    <a:pt x="670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3989;p55">
              <a:extLst>
                <a:ext uri="{FF2B5EF4-FFF2-40B4-BE49-F238E27FC236}">
                  <a16:creationId xmlns:a16="http://schemas.microsoft.com/office/drawing/2014/main" id="{17B0A7E5-7498-4266-9245-97FD225617AE}"/>
                </a:ext>
              </a:extLst>
            </p:cNvPr>
            <p:cNvSpPr/>
            <p:nvPr/>
          </p:nvSpPr>
          <p:spPr>
            <a:xfrm>
              <a:off x="2047025" y="4284525"/>
              <a:ext cx="1115000" cy="658875"/>
            </a:xfrm>
            <a:custGeom>
              <a:avLst/>
              <a:gdLst/>
              <a:ahLst/>
              <a:cxnLst/>
              <a:rect l="l" t="t" r="r" b="b"/>
              <a:pathLst>
                <a:path w="44600" h="26355" extrusionOk="0">
                  <a:moveTo>
                    <a:pt x="19586" y="0"/>
                  </a:moveTo>
                  <a:cubicBezTo>
                    <a:pt x="19223" y="0"/>
                    <a:pt x="18861" y="80"/>
                    <a:pt x="18584" y="240"/>
                  </a:cubicBezTo>
                  <a:lnTo>
                    <a:pt x="708" y="10554"/>
                  </a:lnTo>
                  <a:cubicBezTo>
                    <a:pt x="430" y="10714"/>
                    <a:pt x="181" y="10986"/>
                    <a:pt x="0" y="11301"/>
                  </a:cubicBezTo>
                  <a:lnTo>
                    <a:pt x="25438" y="25989"/>
                  </a:lnTo>
                  <a:lnTo>
                    <a:pt x="25732" y="26158"/>
                  </a:lnTo>
                  <a:lnTo>
                    <a:pt x="26073" y="26355"/>
                  </a:lnTo>
                  <a:lnTo>
                    <a:pt x="44599" y="15120"/>
                  </a:lnTo>
                  <a:lnTo>
                    <a:pt x="44599" y="14588"/>
                  </a:lnTo>
                  <a:cubicBezTo>
                    <a:pt x="44592" y="14336"/>
                    <a:pt x="44423" y="14156"/>
                    <a:pt x="44185" y="14005"/>
                  </a:cubicBezTo>
                  <a:lnTo>
                    <a:pt x="20587" y="240"/>
                  </a:lnTo>
                  <a:cubicBezTo>
                    <a:pt x="20311" y="80"/>
                    <a:pt x="19948" y="0"/>
                    <a:pt x="19586" y="0"/>
                  </a:cubicBezTo>
                  <a:close/>
                </a:path>
              </a:pathLst>
            </a:custGeom>
            <a:solidFill>
              <a:srgbClr val="FF66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3990;p55">
              <a:extLst>
                <a:ext uri="{FF2B5EF4-FFF2-40B4-BE49-F238E27FC236}">
                  <a16:creationId xmlns:a16="http://schemas.microsoft.com/office/drawing/2014/main" id="{F312C824-36EC-4B0E-B948-1AEFF5EED680}"/>
                </a:ext>
              </a:extLst>
            </p:cNvPr>
            <p:cNvSpPr/>
            <p:nvPr/>
          </p:nvSpPr>
          <p:spPr>
            <a:xfrm>
              <a:off x="2101275" y="4284525"/>
              <a:ext cx="863625" cy="486900"/>
            </a:xfrm>
            <a:custGeom>
              <a:avLst/>
              <a:gdLst/>
              <a:ahLst/>
              <a:cxnLst/>
              <a:rect l="l" t="t" r="r" b="b"/>
              <a:pathLst>
                <a:path w="34545" h="19476" extrusionOk="0">
                  <a:moveTo>
                    <a:pt x="17416" y="0"/>
                  </a:moveTo>
                  <a:cubicBezTo>
                    <a:pt x="17053" y="0"/>
                    <a:pt x="16690" y="80"/>
                    <a:pt x="16413" y="240"/>
                  </a:cubicBezTo>
                  <a:lnTo>
                    <a:pt x="1" y="9710"/>
                  </a:lnTo>
                  <a:lnTo>
                    <a:pt x="16609" y="19331"/>
                  </a:lnTo>
                  <a:cubicBezTo>
                    <a:pt x="16775" y="19428"/>
                    <a:pt x="16992" y="19476"/>
                    <a:pt x="17210" y="19476"/>
                  </a:cubicBezTo>
                  <a:cubicBezTo>
                    <a:pt x="17427" y="19476"/>
                    <a:pt x="17644" y="19428"/>
                    <a:pt x="17810" y="19331"/>
                  </a:cubicBezTo>
                  <a:lnTo>
                    <a:pt x="34545" y="9648"/>
                  </a:lnTo>
                  <a:lnTo>
                    <a:pt x="18417" y="240"/>
                  </a:lnTo>
                  <a:cubicBezTo>
                    <a:pt x="18141" y="80"/>
                    <a:pt x="17778" y="0"/>
                    <a:pt x="17416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3991;p55">
              <a:extLst>
                <a:ext uri="{FF2B5EF4-FFF2-40B4-BE49-F238E27FC236}">
                  <a16:creationId xmlns:a16="http://schemas.microsoft.com/office/drawing/2014/main" id="{4E264AD7-9818-4713-82A3-B55BE101BC3B}"/>
                </a:ext>
              </a:extLst>
            </p:cNvPr>
            <p:cNvSpPr/>
            <p:nvPr/>
          </p:nvSpPr>
          <p:spPr>
            <a:xfrm>
              <a:off x="2039625" y="4567050"/>
              <a:ext cx="659225" cy="571675"/>
            </a:xfrm>
            <a:custGeom>
              <a:avLst/>
              <a:gdLst/>
              <a:ahLst/>
              <a:cxnLst/>
              <a:rect l="l" t="t" r="r" b="b"/>
              <a:pathLst>
                <a:path w="26369" h="22867" extrusionOk="0">
                  <a:moveTo>
                    <a:pt x="295" y="0"/>
                  </a:moveTo>
                  <a:cubicBezTo>
                    <a:pt x="295" y="0"/>
                    <a:pt x="0" y="479"/>
                    <a:pt x="0" y="987"/>
                  </a:cubicBezTo>
                  <a:lnTo>
                    <a:pt x="0" y="6679"/>
                  </a:lnTo>
                  <a:cubicBezTo>
                    <a:pt x="0" y="7317"/>
                    <a:pt x="449" y="8094"/>
                    <a:pt x="1003" y="8414"/>
                  </a:cubicBezTo>
                  <a:lnTo>
                    <a:pt x="26036" y="22867"/>
                  </a:lnTo>
                  <a:lnTo>
                    <a:pt x="26369" y="15054"/>
                  </a:lnTo>
                  <a:lnTo>
                    <a:pt x="1003" y="409"/>
                  </a:lnTo>
                  <a:lnTo>
                    <a:pt x="295" y="0"/>
                  </a:lnTo>
                  <a:close/>
                </a:path>
              </a:pathLst>
            </a:custGeom>
            <a:solidFill>
              <a:srgbClr val="E74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3992;p55">
              <a:extLst>
                <a:ext uri="{FF2B5EF4-FFF2-40B4-BE49-F238E27FC236}">
                  <a16:creationId xmlns:a16="http://schemas.microsoft.com/office/drawing/2014/main" id="{C546EE3A-EC53-4FB6-9551-F63EFDF8271E}"/>
                </a:ext>
              </a:extLst>
            </p:cNvPr>
            <p:cNvSpPr/>
            <p:nvPr/>
          </p:nvSpPr>
          <p:spPr>
            <a:xfrm>
              <a:off x="2682950" y="4649200"/>
              <a:ext cx="479075" cy="491125"/>
            </a:xfrm>
            <a:custGeom>
              <a:avLst/>
              <a:gdLst/>
              <a:ahLst/>
              <a:cxnLst/>
              <a:rect l="l" t="t" r="r" b="b"/>
              <a:pathLst>
                <a:path w="19163" h="19645" extrusionOk="0">
                  <a:moveTo>
                    <a:pt x="19162" y="1"/>
                  </a:moveTo>
                  <a:cubicBezTo>
                    <a:pt x="19162" y="265"/>
                    <a:pt x="19023" y="418"/>
                    <a:pt x="18764" y="568"/>
                  </a:cubicBezTo>
                  <a:cubicBezTo>
                    <a:pt x="18724" y="593"/>
                    <a:pt x="18690" y="613"/>
                    <a:pt x="18662" y="628"/>
                  </a:cubicBezTo>
                  <a:lnTo>
                    <a:pt x="13199" y="3783"/>
                  </a:lnTo>
                  <a:lnTo>
                    <a:pt x="12877" y="3968"/>
                  </a:lnTo>
                  <a:lnTo>
                    <a:pt x="9398" y="5976"/>
                  </a:lnTo>
                  <a:lnTo>
                    <a:pt x="992" y="10832"/>
                  </a:lnTo>
                  <a:cubicBezTo>
                    <a:pt x="720" y="10991"/>
                    <a:pt x="473" y="11262"/>
                    <a:pt x="295" y="11572"/>
                  </a:cubicBezTo>
                  <a:cubicBezTo>
                    <a:pt x="126" y="11864"/>
                    <a:pt x="17" y="12188"/>
                    <a:pt x="3" y="12488"/>
                  </a:cubicBezTo>
                  <a:cubicBezTo>
                    <a:pt x="1" y="12512"/>
                    <a:pt x="1" y="12538"/>
                    <a:pt x="1" y="12561"/>
                  </a:cubicBezTo>
                  <a:lnTo>
                    <a:pt x="1" y="18929"/>
                  </a:lnTo>
                  <a:cubicBezTo>
                    <a:pt x="1" y="18952"/>
                    <a:pt x="1" y="18977"/>
                    <a:pt x="3" y="19000"/>
                  </a:cubicBezTo>
                  <a:lnTo>
                    <a:pt x="3" y="19005"/>
                  </a:lnTo>
                  <a:cubicBezTo>
                    <a:pt x="14" y="19195"/>
                    <a:pt x="69" y="19346"/>
                    <a:pt x="155" y="19454"/>
                  </a:cubicBezTo>
                  <a:lnTo>
                    <a:pt x="155" y="19457"/>
                  </a:lnTo>
                  <a:cubicBezTo>
                    <a:pt x="252" y="19579"/>
                    <a:pt x="391" y="19644"/>
                    <a:pt x="555" y="19644"/>
                  </a:cubicBezTo>
                  <a:cubicBezTo>
                    <a:pt x="690" y="19644"/>
                    <a:pt x="842" y="19600"/>
                    <a:pt x="1002" y="19507"/>
                  </a:cubicBezTo>
                  <a:lnTo>
                    <a:pt x="1440" y="19255"/>
                  </a:lnTo>
                  <a:lnTo>
                    <a:pt x="1787" y="19056"/>
                  </a:lnTo>
                  <a:cubicBezTo>
                    <a:pt x="1854" y="19020"/>
                    <a:pt x="1922" y="18977"/>
                    <a:pt x="1991" y="18938"/>
                  </a:cubicBezTo>
                  <a:cubicBezTo>
                    <a:pt x="2061" y="18899"/>
                    <a:pt x="2129" y="18859"/>
                    <a:pt x="2197" y="18821"/>
                  </a:cubicBezTo>
                  <a:cubicBezTo>
                    <a:pt x="2567" y="18607"/>
                    <a:pt x="2946" y="18387"/>
                    <a:pt x="3331" y="18165"/>
                  </a:cubicBezTo>
                  <a:cubicBezTo>
                    <a:pt x="3428" y="18110"/>
                    <a:pt x="3523" y="18054"/>
                    <a:pt x="3620" y="17999"/>
                  </a:cubicBezTo>
                  <a:cubicBezTo>
                    <a:pt x="4201" y="17663"/>
                    <a:pt x="4789" y="17326"/>
                    <a:pt x="5363" y="16993"/>
                  </a:cubicBezTo>
                  <a:cubicBezTo>
                    <a:pt x="5555" y="16882"/>
                    <a:pt x="5744" y="16773"/>
                    <a:pt x="5931" y="16664"/>
                  </a:cubicBezTo>
                  <a:lnTo>
                    <a:pt x="6478" y="16349"/>
                  </a:lnTo>
                  <a:lnTo>
                    <a:pt x="7003" y="16047"/>
                  </a:lnTo>
                  <a:cubicBezTo>
                    <a:pt x="7177" y="15946"/>
                    <a:pt x="7346" y="15850"/>
                    <a:pt x="7507" y="15755"/>
                  </a:cubicBezTo>
                  <a:cubicBezTo>
                    <a:pt x="7591" y="15706"/>
                    <a:pt x="7673" y="15659"/>
                    <a:pt x="7751" y="15613"/>
                  </a:cubicBezTo>
                  <a:lnTo>
                    <a:pt x="8213" y="15347"/>
                  </a:lnTo>
                  <a:cubicBezTo>
                    <a:pt x="8371" y="15256"/>
                    <a:pt x="8523" y="15169"/>
                    <a:pt x="8667" y="15084"/>
                  </a:cubicBezTo>
                  <a:cubicBezTo>
                    <a:pt x="8858" y="14975"/>
                    <a:pt x="9035" y="14873"/>
                    <a:pt x="9197" y="14778"/>
                  </a:cubicBezTo>
                  <a:cubicBezTo>
                    <a:pt x="9359" y="14683"/>
                    <a:pt x="9509" y="14597"/>
                    <a:pt x="9642" y="14521"/>
                  </a:cubicBezTo>
                  <a:cubicBezTo>
                    <a:pt x="9732" y="14471"/>
                    <a:pt x="9813" y="14425"/>
                    <a:pt x="9884" y="14383"/>
                  </a:cubicBezTo>
                  <a:cubicBezTo>
                    <a:pt x="9957" y="14342"/>
                    <a:pt x="10021" y="14304"/>
                    <a:pt x="10079" y="14269"/>
                  </a:cubicBezTo>
                  <a:cubicBezTo>
                    <a:pt x="10164" y="14221"/>
                    <a:pt x="10229" y="14184"/>
                    <a:pt x="10273" y="14158"/>
                  </a:cubicBezTo>
                  <a:lnTo>
                    <a:pt x="10333" y="14123"/>
                  </a:lnTo>
                  <a:cubicBezTo>
                    <a:pt x="10336" y="14122"/>
                    <a:pt x="10338" y="14121"/>
                    <a:pt x="10340" y="14118"/>
                  </a:cubicBezTo>
                  <a:lnTo>
                    <a:pt x="18662" y="9312"/>
                  </a:lnTo>
                  <a:cubicBezTo>
                    <a:pt x="18665" y="9311"/>
                    <a:pt x="18670" y="9309"/>
                    <a:pt x="18672" y="9306"/>
                  </a:cubicBezTo>
                  <a:cubicBezTo>
                    <a:pt x="18688" y="9297"/>
                    <a:pt x="18707" y="9285"/>
                    <a:pt x="18723" y="9274"/>
                  </a:cubicBezTo>
                  <a:cubicBezTo>
                    <a:pt x="18970" y="9098"/>
                    <a:pt x="19162" y="8760"/>
                    <a:pt x="19162" y="8482"/>
                  </a:cubicBezTo>
                  <a:lnTo>
                    <a:pt x="19162" y="7600"/>
                  </a:lnTo>
                  <a:cubicBezTo>
                    <a:pt x="19162" y="7832"/>
                    <a:pt x="19056" y="7980"/>
                    <a:pt x="18857" y="8112"/>
                  </a:cubicBezTo>
                  <a:cubicBezTo>
                    <a:pt x="18827" y="8130"/>
                    <a:pt x="18796" y="8149"/>
                    <a:pt x="18764" y="8167"/>
                  </a:cubicBezTo>
                  <a:lnTo>
                    <a:pt x="18662" y="8228"/>
                  </a:lnTo>
                  <a:lnTo>
                    <a:pt x="9399" y="13575"/>
                  </a:lnTo>
                  <a:lnTo>
                    <a:pt x="1241" y="18282"/>
                  </a:lnTo>
                  <a:cubicBezTo>
                    <a:pt x="1193" y="18311"/>
                    <a:pt x="1147" y="18325"/>
                    <a:pt x="1107" y="18325"/>
                  </a:cubicBezTo>
                  <a:cubicBezTo>
                    <a:pt x="1009" y="18325"/>
                    <a:pt x="941" y="18245"/>
                    <a:pt x="941" y="18109"/>
                  </a:cubicBezTo>
                  <a:lnTo>
                    <a:pt x="941" y="12523"/>
                  </a:lnTo>
                  <a:cubicBezTo>
                    <a:pt x="941" y="12224"/>
                    <a:pt x="1139" y="11864"/>
                    <a:pt x="1387" y="11690"/>
                  </a:cubicBezTo>
                  <a:lnTo>
                    <a:pt x="1390" y="11687"/>
                  </a:lnTo>
                  <a:cubicBezTo>
                    <a:pt x="1405" y="11675"/>
                    <a:pt x="1424" y="11664"/>
                    <a:pt x="1440" y="11655"/>
                  </a:cubicBezTo>
                  <a:lnTo>
                    <a:pt x="1788" y="11455"/>
                  </a:lnTo>
                  <a:cubicBezTo>
                    <a:pt x="1922" y="11379"/>
                    <a:pt x="2061" y="11299"/>
                    <a:pt x="2197" y="11219"/>
                  </a:cubicBezTo>
                  <a:cubicBezTo>
                    <a:pt x="2567" y="11007"/>
                    <a:pt x="2947" y="10787"/>
                    <a:pt x="3331" y="10565"/>
                  </a:cubicBezTo>
                  <a:cubicBezTo>
                    <a:pt x="3429" y="10509"/>
                    <a:pt x="3523" y="10454"/>
                    <a:pt x="3621" y="10398"/>
                  </a:cubicBezTo>
                  <a:cubicBezTo>
                    <a:pt x="4201" y="10063"/>
                    <a:pt x="4789" y="9725"/>
                    <a:pt x="5363" y="9392"/>
                  </a:cubicBezTo>
                  <a:cubicBezTo>
                    <a:pt x="5555" y="9281"/>
                    <a:pt x="5744" y="9173"/>
                    <a:pt x="5933" y="9063"/>
                  </a:cubicBezTo>
                  <a:lnTo>
                    <a:pt x="6478" y="8749"/>
                  </a:lnTo>
                  <a:cubicBezTo>
                    <a:pt x="6835" y="8543"/>
                    <a:pt x="7182" y="8344"/>
                    <a:pt x="7509" y="8154"/>
                  </a:cubicBezTo>
                  <a:cubicBezTo>
                    <a:pt x="7592" y="8105"/>
                    <a:pt x="7673" y="8059"/>
                    <a:pt x="7751" y="8013"/>
                  </a:cubicBezTo>
                  <a:lnTo>
                    <a:pt x="8214" y="7746"/>
                  </a:lnTo>
                  <a:lnTo>
                    <a:pt x="10340" y="6518"/>
                  </a:lnTo>
                  <a:lnTo>
                    <a:pt x="13817" y="4511"/>
                  </a:lnTo>
                  <a:lnTo>
                    <a:pt x="14133" y="4329"/>
                  </a:lnTo>
                  <a:lnTo>
                    <a:pt x="18662" y="1714"/>
                  </a:lnTo>
                  <a:cubicBezTo>
                    <a:pt x="18665" y="1712"/>
                    <a:pt x="18669" y="1710"/>
                    <a:pt x="18671" y="1707"/>
                  </a:cubicBezTo>
                  <a:cubicBezTo>
                    <a:pt x="18942" y="1545"/>
                    <a:pt x="19162" y="1179"/>
                    <a:pt x="19162" y="883"/>
                  </a:cubicBezTo>
                  <a:lnTo>
                    <a:pt x="19162" y="1"/>
                  </a:ln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3993;p55">
              <a:extLst>
                <a:ext uri="{FF2B5EF4-FFF2-40B4-BE49-F238E27FC236}">
                  <a16:creationId xmlns:a16="http://schemas.microsoft.com/office/drawing/2014/main" id="{854A78B9-E0B7-4501-95BB-17FD4347C0D2}"/>
                </a:ext>
              </a:extLst>
            </p:cNvPr>
            <p:cNvSpPr/>
            <p:nvPr/>
          </p:nvSpPr>
          <p:spPr>
            <a:xfrm>
              <a:off x="2894100" y="4365750"/>
              <a:ext cx="94300" cy="94975"/>
            </a:xfrm>
            <a:custGeom>
              <a:avLst/>
              <a:gdLst/>
              <a:ahLst/>
              <a:cxnLst/>
              <a:rect l="l" t="t" r="r" b="b"/>
              <a:pathLst>
                <a:path w="3772" h="3799" extrusionOk="0">
                  <a:moveTo>
                    <a:pt x="2831" y="0"/>
                  </a:moveTo>
                  <a:lnTo>
                    <a:pt x="0" y="1634"/>
                  </a:lnTo>
                  <a:lnTo>
                    <a:pt x="3772" y="3799"/>
                  </a:lnTo>
                  <a:lnTo>
                    <a:pt x="3772" y="542"/>
                  </a:lnTo>
                  <a:lnTo>
                    <a:pt x="2831" y="0"/>
                  </a:lnTo>
                  <a:close/>
                </a:path>
              </a:pathLst>
            </a:custGeom>
            <a:solidFill>
              <a:srgbClr val="3451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3994;p55">
              <a:extLst>
                <a:ext uri="{FF2B5EF4-FFF2-40B4-BE49-F238E27FC236}">
                  <a16:creationId xmlns:a16="http://schemas.microsoft.com/office/drawing/2014/main" id="{2757BC42-3712-4767-9283-8BEAC281D23A}"/>
                </a:ext>
              </a:extLst>
            </p:cNvPr>
            <p:cNvSpPr/>
            <p:nvPr/>
          </p:nvSpPr>
          <p:spPr>
            <a:xfrm>
              <a:off x="1907925" y="4356000"/>
              <a:ext cx="623600" cy="387650"/>
            </a:xfrm>
            <a:custGeom>
              <a:avLst/>
              <a:gdLst/>
              <a:ahLst/>
              <a:cxnLst/>
              <a:rect l="l" t="t" r="r" b="b"/>
              <a:pathLst>
                <a:path w="24944" h="15506" extrusionOk="0">
                  <a:moveTo>
                    <a:pt x="0" y="1"/>
                  </a:moveTo>
                  <a:lnTo>
                    <a:pt x="0" y="881"/>
                  </a:lnTo>
                  <a:cubicBezTo>
                    <a:pt x="0" y="1182"/>
                    <a:pt x="225" y="1555"/>
                    <a:pt x="501" y="1714"/>
                  </a:cubicBezTo>
                  <a:lnTo>
                    <a:pt x="23062" y="14738"/>
                  </a:lnTo>
                  <a:cubicBezTo>
                    <a:pt x="23062" y="14738"/>
                    <a:pt x="23068" y="14743"/>
                    <a:pt x="23080" y="14750"/>
                  </a:cubicBezTo>
                  <a:cubicBezTo>
                    <a:pt x="23095" y="14758"/>
                    <a:pt x="23113" y="14767"/>
                    <a:pt x="23136" y="14781"/>
                  </a:cubicBezTo>
                  <a:cubicBezTo>
                    <a:pt x="23154" y="14793"/>
                    <a:pt x="23176" y="14803"/>
                    <a:pt x="23199" y="14818"/>
                  </a:cubicBezTo>
                  <a:cubicBezTo>
                    <a:pt x="23222" y="14831"/>
                    <a:pt x="23247" y="14846"/>
                    <a:pt x="23277" y="14864"/>
                  </a:cubicBezTo>
                  <a:cubicBezTo>
                    <a:pt x="23335" y="14896"/>
                    <a:pt x="23403" y="14936"/>
                    <a:pt x="23476" y="14977"/>
                  </a:cubicBezTo>
                  <a:lnTo>
                    <a:pt x="23636" y="15070"/>
                  </a:lnTo>
                  <a:cubicBezTo>
                    <a:pt x="23749" y="15135"/>
                    <a:pt x="23872" y="15206"/>
                    <a:pt x="24001" y="15281"/>
                  </a:cubicBezTo>
                  <a:cubicBezTo>
                    <a:pt x="24259" y="15429"/>
                    <a:pt x="24593" y="15506"/>
                    <a:pt x="24928" y="15506"/>
                  </a:cubicBezTo>
                  <a:cubicBezTo>
                    <a:pt x="24933" y="15506"/>
                    <a:pt x="24938" y="15506"/>
                    <a:pt x="24944" y="15506"/>
                  </a:cubicBezTo>
                  <a:lnTo>
                    <a:pt x="24944" y="14404"/>
                  </a:lnTo>
                  <a:cubicBezTo>
                    <a:pt x="24580" y="14404"/>
                    <a:pt x="24220" y="14323"/>
                    <a:pt x="23942" y="14163"/>
                  </a:cubicBezTo>
                  <a:cubicBezTo>
                    <a:pt x="23942" y="14163"/>
                    <a:pt x="23062" y="13656"/>
                    <a:pt x="23062" y="13654"/>
                  </a:cubicBezTo>
                  <a:lnTo>
                    <a:pt x="501" y="629"/>
                  </a:lnTo>
                  <a:cubicBezTo>
                    <a:pt x="345" y="539"/>
                    <a:pt x="0" y="336"/>
                    <a:pt x="0" y="1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3995;p55">
              <a:extLst>
                <a:ext uri="{FF2B5EF4-FFF2-40B4-BE49-F238E27FC236}">
                  <a16:creationId xmlns:a16="http://schemas.microsoft.com/office/drawing/2014/main" id="{3967F48C-5357-4A7B-ABA2-A3B40D6182A2}"/>
                </a:ext>
              </a:extLst>
            </p:cNvPr>
            <p:cNvSpPr/>
            <p:nvPr/>
          </p:nvSpPr>
          <p:spPr>
            <a:xfrm>
              <a:off x="1904475" y="4100800"/>
              <a:ext cx="1075025" cy="615325"/>
            </a:xfrm>
            <a:custGeom>
              <a:avLst/>
              <a:gdLst/>
              <a:ahLst/>
              <a:cxnLst/>
              <a:rect l="l" t="t" r="r" b="b"/>
              <a:pathLst>
                <a:path w="43001" h="24613" extrusionOk="0">
                  <a:moveTo>
                    <a:pt x="17662" y="1"/>
                  </a:moveTo>
                  <a:cubicBezTo>
                    <a:pt x="17296" y="1"/>
                    <a:pt x="16930" y="81"/>
                    <a:pt x="16652" y="243"/>
                  </a:cubicBezTo>
                  <a:lnTo>
                    <a:pt x="3294" y="8029"/>
                  </a:lnTo>
                  <a:lnTo>
                    <a:pt x="551" y="9628"/>
                  </a:lnTo>
                  <a:cubicBezTo>
                    <a:pt x="1" y="9949"/>
                    <a:pt x="1" y="10470"/>
                    <a:pt x="553" y="10789"/>
                  </a:cubicBezTo>
                  <a:lnTo>
                    <a:pt x="23203" y="23864"/>
                  </a:lnTo>
                  <a:lnTo>
                    <a:pt x="24079" y="24371"/>
                  </a:lnTo>
                  <a:cubicBezTo>
                    <a:pt x="24358" y="24530"/>
                    <a:pt x="24721" y="24612"/>
                    <a:pt x="25082" y="24612"/>
                  </a:cubicBezTo>
                  <a:cubicBezTo>
                    <a:pt x="25456" y="24612"/>
                    <a:pt x="25790" y="24532"/>
                    <a:pt x="26083" y="24368"/>
                  </a:cubicBezTo>
                  <a:lnTo>
                    <a:pt x="26960" y="23862"/>
                  </a:lnTo>
                  <a:lnTo>
                    <a:pt x="26963" y="23862"/>
                  </a:lnTo>
                  <a:lnTo>
                    <a:pt x="42603" y="14831"/>
                  </a:lnTo>
                  <a:cubicBezTo>
                    <a:pt x="42623" y="14817"/>
                    <a:pt x="42646" y="14801"/>
                    <a:pt x="42667" y="14785"/>
                  </a:cubicBezTo>
                  <a:cubicBezTo>
                    <a:pt x="42691" y="14767"/>
                    <a:pt x="42713" y="14748"/>
                    <a:pt x="42734" y="14727"/>
                  </a:cubicBezTo>
                  <a:lnTo>
                    <a:pt x="42774" y="14688"/>
                  </a:lnTo>
                  <a:cubicBezTo>
                    <a:pt x="42792" y="14667"/>
                    <a:pt x="42809" y="14645"/>
                    <a:pt x="42825" y="14622"/>
                  </a:cubicBezTo>
                  <a:cubicBezTo>
                    <a:pt x="42848" y="14595"/>
                    <a:pt x="42867" y="14565"/>
                    <a:pt x="42885" y="14532"/>
                  </a:cubicBezTo>
                  <a:cubicBezTo>
                    <a:pt x="42903" y="14501"/>
                    <a:pt x="42919" y="14468"/>
                    <a:pt x="42933" y="14435"/>
                  </a:cubicBezTo>
                  <a:cubicBezTo>
                    <a:pt x="42949" y="14403"/>
                    <a:pt x="42961" y="14370"/>
                    <a:pt x="42971" y="14335"/>
                  </a:cubicBezTo>
                  <a:cubicBezTo>
                    <a:pt x="42979" y="14306"/>
                    <a:pt x="42987" y="14277"/>
                    <a:pt x="42991" y="14247"/>
                  </a:cubicBezTo>
                  <a:cubicBezTo>
                    <a:pt x="42995" y="14240"/>
                    <a:pt x="42995" y="14233"/>
                    <a:pt x="42994" y="14224"/>
                  </a:cubicBezTo>
                  <a:cubicBezTo>
                    <a:pt x="42997" y="14213"/>
                    <a:pt x="43000" y="14201"/>
                    <a:pt x="43001" y="14189"/>
                  </a:cubicBezTo>
                  <a:lnTo>
                    <a:pt x="42999" y="14188"/>
                  </a:lnTo>
                  <a:lnTo>
                    <a:pt x="40526" y="12774"/>
                  </a:lnTo>
                  <a:lnTo>
                    <a:pt x="39585" y="12232"/>
                  </a:lnTo>
                  <a:lnTo>
                    <a:pt x="18655" y="236"/>
                  </a:lnTo>
                  <a:cubicBezTo>
                    <a:pt x="18381" y="79"/>
                    <a:pt x="18022" y="1"/>
                    <a:pt x="17662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3996;p55">
              <a:extLst>
                <a:ext uri="{FF2B5EF4-FFF2-40B4-BE49-F238E27FC236}">
                  <a16:creationId xmlns:a16="http://schemas.microsoft.com/office/drawing/2014/main" id="{80C828B6-ACE6-4A7B-8DBD-9663EC0EF6F9}"/>
                </a:ext>
              </a:extLst>
            </p:cNvPr>
            <p:cNvSpPr/>
            <p:nvPr/>
          </p:nvSpPr>
          <p:spPr>
            <a:xfrm>
              <a:off x="1924050" y="4277825"/>
              <a:ext cx="1040900" cy="424425"/>
            </a:xfrm>
            <a:custGeom>
              <a:avLst/>
              <a:gdLst/>
              <a:ahLst/>
              <a:cxnLst/>
              <a:rect l="l" t="t" r="r" b="b"/>
              <a:pathLst>
                <a:path w="41636" h="16977" extrusionOk="0">
                  <a:moveTo>
                    <a:pt x="1" y="0"/>
                  </a:moveTo>
                  <a:lnTo>
                    <a:pt x="1" y="2793"/>
                  </a:lnTo>
                  <a:cubicBezTo>
                    <a:pt x="1" y="3001"/>
                    <a:pt x="111" y="3192"/>
                    <a:pt x="290" y="3295"/>
                  </a:cubicBezTo>
                  <a:lnTo>
                    <a:pt x="23719" y="16822"/>
                  </a:lnTo>
                  <a:cubicBezTo>
                    <a:pt x="23899" y="16925"/>
                    <a:pt x="24099" y="16976"/>
                    <a:pt x="24298" y="16976"/>
                  </a:cubicBezTo>
                  <a:cubicBezTo>
                    <a:pt x="24498" y="16976"/>
                    <a:pt x="24698" y="16925"/>
                    <a:pt x="24876" y="16822"/>
                  </a:cubicBezTo>
                  <a:lnTo>
                    <a:pt x="41632" y="7148"/>
                  </a:lnTo>
                  <a:lnTo>
                    <a:pt x="41635" y="4060"/>
                  </a:lnTo>
                  <a:lnTo>
                    <a:pt x="24299" y="140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3997;p55">
              <a:extLst>
                <a:ext uri="{FF2B5EF4-FFF2-40B4-BE49-F238E27FC236}">
                  <a16:creationId xmlns:a16="http://schemas.microsoft.com/office/drawing/2014/main" id="{EB5924DA-3280-43C5-8D16-5F403ADCAB23}"/>
                </a:ext>
              </a:extLst>
            </p:cNvPr>
            <p:cNvSpPr/>
            <p:nvPr/>
          </p:nvSpPr>
          <p:spPr>
            <a:xfrm>
              <a:off x="1924050" y="4277825"/>
              <a:ext cx="607475" cy="424425"/>
            </a:xfrm>
            <a:custGeom>
              <a:avLst/>
              <a:gdLst/>
              <a:ahLst/>
              <a:cxnLst/>
              <a:rect l="l" t="t" r="r" b="b"/>
              <a:pathLst>
                <a:path w="24299" h="16977" extrusionOk="0">
                  <a:moveTo>
                    <a:pt x="1" y="0"/>
                  </a:moveTo>
                  <a:lnTo>
                    <a:pt x="1" y="2793"/>
                  </a:lnTo>
                  <a:cubicBezTo>
                    <a:pt x="1" y="3001"/>
                    <a:pt x="111" y="3192"/>
                    <a:pt x="290" y="3295"/>
                  </a:cubicBezTo>
                  <a:lnTo>
                    <a:pt x="23719" y="16822"/>
                  </a:lnTo>
                  <a:cubicBezTo>
                    <a:pt x="23895" y="16923"/>
                    <a:pt x="24096" y="16976"/>
                    <a:pt x="24299" y="16976"/>
                  </a:cubicBezTo>
                  <a:lnTo>
                    <a:pt x="24299" y="1406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3998;p55">
              <a:extLst>
                <a:ext uri="{FF2B5EF4-FFF2-40B4-BE49-F238E27FC236}">
                  <a16:creationId xmlns:a16="http://schemas.microsoft.com/office/drawing/2014/main" id="{E7933445-47D6-4754-B2FB-64CE8B5F7441}"/>
                </a:ext>
              </a:extLst>
            </p:cNvPr>
            <p:cNvSpPr/>
            <p:nvPr/>
          </p:nvSpPr>
          <p:spPr>
            <a:xfrm>
              <a:off x="2959000" y="4383725"/>
              <a:ext cx="11800" cy="82700"/>
            </a:xfrm>
            <a:custGeom>
              <a:avLst/>
              <a:gdLst/>
              <a:ahLst/>
              <a:cxnLst/>
              <a:rect l="l" t="t" r="r" b="b"/>
              <a:pathLst>
                <a:path w="472" h="3308" extrusionOk="0">
                  <a:moveTo>
                    <a:pt x="323" y="1"/>
                  </a:moveTo>
                  <a:cubicBezTo>
                    <a:pt x="296" y="1"/>
                    <a:pt x="267" y="9"/>
                    <a:pt x="236" y="27"/>
                  </a:cubicBezTo>
                  <a:cubicBezTo>
                    <a:pt x="107" y="102"/>
                    <a:pt x="1" y="318"/>
                    <a:pt x="1" y="510"/>
                  </a:cubicBezTo>
                  <a:lnTo>
                    <a:pt x="1" y="3070"/>
                  </a:lnTo>
                  <a:cubicBezTo>
                    <a:pt x="1" y="3217"/>
                    <a:pt x="62" y="3308"/>
                    <a:pt x="149" y="3308"/>
                  </a:cubicBezTo>
                  <a:cubicBezTo>
                    <a:pt x="176" y="3308"/>
                    <a:pt x="205" y="3299"/>
                    <a:pt x="235" y="3281"/>
                  </a:cubicBezTo>
                  <a:cubicBezTo>
                    <a:pt x="364" y="3207"/>
                    <a:pt x="470" y="2991"/>
                    <a:pt x="470" y="2799"/>
                  </a:cubicBezTo>
                  <a:lnTo>
                    <a:pt x="471" y="237"/>
                  </a:lnTo>
                  <a:cubicBezTo>
                    <a:pt x="471" y="90"/>
                    <a:pt x="410" y="1"/>
                    <a:pt x="323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3999;p55">
              <a:extLst>
                <a:ext uri="{FF2B5EF4-FFF2-40B4-BE49-F238E27FC236}">
                  <a16:creationId xmlns:a16="http://schemas.microsoft.com/office/drawing/2014/main" id="{39756068-0758-4813-AFED-D1B1C51BA65D}"/>
                </a:ext>
              </a:extLst>
            </p:cNvPr>
            <p:cNvSpPr/>
            <p:nvPr/>
          </p:nvSpPr>
          <p:spPr>
            <a:xfrm>
              <a:off x="1907925" y="4247475"/>
              <a:ext cx="623575" cy="387675"/>
            </a:xfrm>
            <a:custGeom>
              <a:avLst/>
              <a:gdLst/>
              <a:ahLst/>
              <a:cxnLst/>
              <a:rect l="l" t="t" r="r" b="b"/>
              <a:pathLst>
                <a:path w="24943" h="15507" extrusionOk="0">
                  <a:moveTo>
                    <a:pt x="0" y="0"/>
                  </a:moveTo>
                  <a:lnTo>
                    <a:pt x="0" y="882"/>
                  </a:lnTo>
                  <a:cubicBezTo>
                    <a:pt x="0" y="1182"/>
                    <a:pt x="225" y="1554"/>
                    <a:pt x="501" y="1714"/>
                  </a:cubicBezTo>
                  <a:lnTo>
                    <a:pt x="10853" y="7688"/>
                  </a:lnTo>
                  <a:cubicBezTo>
                    <a:pt x="10853" y="7688"/>
                    <a:pt x="23062" y="14739"/>
                    <a:pt x="23067" y="14741"/>
                  </a:cubicBezTo>
                  <a:lnTo>
                    <a:pt x="23103" y="14762"/>
                  </a:lnTo>
                  <a:cubicBezTo>
                    <a:pt x="23169" y="14802"/>
                    <a:pt x="23300" y="14878"/>
                    <a:pt x="23476" y="14977"/>
                  </a:cubicBezTo>
                  <a:lnTo>
                    <a:pt x="23636" y="15071"/>
                  </a:lnTo>
                  <a:cubicBezTo>
                    <a:pt x="23749" y="15136"/>
                    <a:pt x="23871" y="15207"/>
                    <a:pt x="24001" y="15282"/>
                  </a:cubicBezTo>
                  <a:cubicBezTo>
                    <a:pt x="24259" y="15429"/>
                    <a:pt x="24593" y="15507"/>
                    <a:pt x="24927" y="15507"/>
                  </a:cubicBezTo>
                  <a:cubicBezTo>
                    <a:pt x="24932" y="15507"/>
                    <a:pt x="24937" y="15507"/>
                    <a:pt x="24942" y="15506"/>
                  </a:cubicBezTo>
                  <a:lnTo>
                    <a:pt x="24942" y="14400"/>
                  </a:lnTo>
                  <a:cubicBezTo>
                    <a:pt x="24579" y="14400"/>
                    <a:pt x="24218" y="14320"/>
                    <a:pt x="23938" y="14159"/>
                  </a:cubicBezTo>
                  <a:cubicBezTo>
                    <a:pt x="23938" y="14159"/>
                    <a:pt x="23064" y="13654"/>
                    <a:pt x="23061" y="13654"/>
                  </a:cubicBezTo>
                  <a:lnTo>
                    <a:pt x="11795" y="7147"/>
                  </a:lnTo>
                  <a:lnTo>
                    <a:pt x="501" y="629"/>
                  </a:lnTo>
                  <a:cubicBezTo>
                    <a:pt x="354" y="543"/>
                    <a:pt x="0" y="347"/>
                    <a:pt x="0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000;p55">
              <a:extLst>
                <a:ext uri="{FF2B5EF4-FFF2-40B4-BE49-F238E27FC236}">
                  <a16:creationId xmlns:a16="http://schemas.microsoft.com/office/drawing/2014/main" id="{BF72E753-8822-4F2B-9D14-0CC7C72C3822}"/>
                </a:ext>
              </a:extLst>
            </p:cNvPr>
            <p:cNvSpPr/>
            <p:nvPr/>
          </p:nvSpPr>
          <p:spPr>
            <a:xfrm>
              <a:off x="1904475" y="3992200"/>
              <a:ext cx="1091575" cy="615275"/>
            </a:xfrm>
            <a:custGeom>
              <a:avLst/>
              <a:gdLst/>
              <a:ahLst/>
              <a:cxnLst/>
              <a:rect l="l" t="t" r="r" b="b"/>
              <a:pathLst>
                <a:path w="43663" h="24611" extrusionOk="0">
                  <a:moveTo>
                    <a:pt x="43628" y="14557"/>
                  </a:moveTo>
                  <a:lnTo>
                    <a:pt x="43662" y="14577"/>
                  </a:lnTo>
                  <a:cubicBezTo>
                    <a:pt x="43652" y="14569"/>
                    <a:pt x="43640" y="14562"/>
                    <a:pt x="43628" y="14557"/>
                  </a:cubicBezTo>
                  <a:close/>
                  <a:moveTo>
                    <a:pt x="17663" y="0"/>
                  </a:moveTo>
                  <a:cubicBezTo>
                    <a:pt x="17297" y="0"/>
                    <a:pt x="16931" y="82"/>
                    <a:pt x="16652" y="243"/>
                  </a:cubicBezTo>
                  <a:lnTo>
                    <a:pt x="552" y="9628"/>
                  </a:lnTo>
                  <a:cubicBezTo>
                    <a:pt x="1" y="9951"/>
                    <a:pt x="1" y="10469"/>
                    <a:pt x="553" y="10790"/>
                  </a:cubicBezTo>
                  <a:lnTo>
                    <a:pt x="3294" y="12373"/>
                  </a:lnTo>
                  <a:lnTo>
                    <a:pt x="23203" y="23864"/>
                  </a:lnTo>
                  <a:lnTo>
                    <a:pt x="24080" y="24371"/>
                  </a:lnTo>
                  <a:cubicBezTo>
                    <a:pt x="24358" y="24531"/>
                    <a:pt x="24721" y="24610"/>
                    <a:pt x="25082" y="24610"/>
                  </a:cubicBezTo>
                  <a:cubicBezTo>
                    <a:pt x="25096" y="24610"/>
                    <a:pt x="25110" y="24610"/>
                    <a:pt x="25124" y="24610"/>
                  </a:cubicBezTo>
                  <a:cubicBezTo>
                    <a:pt x="25459" y="24610"/>
                    <a:pt x="25790" y="24527"/>
                    <a:pt x="26087" y="24368"/>
                  </a:cubicBezTo>
                  <a:lnTo>
                    <a:pt x="26961" y="23864"/>
                  </a:lnTo>
                  <a:lnTo>
                    <a:pt x="26964" y="23864"/>
                  </a:lnTo>
                  <a:lnTo>
                    <a:pt x="39585" y="16576"/>
                  </a:lnTo>
                  <a:lnTo>
                    <a:pt x="42355" y="14977"/>
                  </a:lnTo>
                  <a:lnTo>
                    <a:pt x="42941" y="14640"/>
                  </a:lnTo>
                  <a:cubicBezTo>
                    <a:pt x="43014" y="14597"/>
                    <a:pt x="43091" y="14564"/>
                    <a:pt x="43172" y="14537"/>
                  </a:cubicBezTo>
                  <a:cubicBezTo>
                    <a:pt x="43209" y="14526"/>
                    <a:pt x="43246" y="14518"/>
                    <a:pt x="43283" y="14512"/>
                  </a:cubicBezTo>
                  <a:cubicBezTo>
                    <a:pt x="43315" y="14506"/>
                    <a:pt x="43346" y="14503"/>
                    <a:pt x="43378" y="14503"/>
                  </a:cubicBezTo>
                  <a:cubicBezTo>
                    <a:pt x="43383" y="14503"/>
                    <a:pt x="43387" y="14503"/>
                    <a:pt x="43392" y="14503"/>
                  </a:cubicBezTo>
                  <a:cubicBezTo>
                    <a:pt x="43415" y="14503"/>
                    <a:pt x="43439" y="14504"/>
                    <a:pt x="43462" y="14507"/>
                  </a:cubicBezTo>
                  <a:cubicBezTo>
                    <a:pt x="43484" y="14509"/>
                    <a:pt x="43505" y="14514"/>
                    <a:pt x="43526" y="14521"/>
                  </a:cubicBezTo>
                  <a:cubicBezTo>
                    <a:pt x="43542" y="14524"/>
                    <a:pt x="43556" y="14529"/>
                    <a:pt x="43571" y="14535"/>
                  </a:cubicBezTo>
                  <a:cubicBezTo>
                    <a:pt x="43585" y="14537"/>
                    <a:pt x="43599" y="14543"/>
                    <a:pt x="43612" y="14551"/>
                  </a:cubicBezTo>
                  <a:cubicBezTo>
                    <a:pt x="43617" y="14553"/>
                    <a:pt x="43622" y="14555"/>
                    <a:pt x="43628" y="14557"/>
                  </a:cubicBezTo>
                  <a:lnTo>
                    <a:pt x="43628" y="14557"/>
                  </a:lnTo>
                  <a:lnTo>
                    <a:pt x="18656" y="237"/>
                  </a:lnTo>
                  <a:cubicBezTo>
                    <a:pt x="18382" y="79"/>
                    <a:pt x="18023" y="0"/>
                    <a:pt x="17663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001;p55">
              <a:extLst>
                <a:ext uri="{FF2B5EF4-FFF2-40B4-BE49-F238E27FC236}">
                  <a16:creationId xmlns:a16="http://schemas.microsoft.com/office/drawing/2014/main" id="{7163EB1E-7DA5-46BC-80BE-7E4F43C6CF77}"/>
                </a:ext>
              </a:extLst>
            </p:cNvPr>
            <p:cNvSpPr/>
            <p:nvPr/>
          </p:nvSpPr>
          <p:spPr>
            <a:xfrm>
              <a:off x="2531500" y="4354775"/>
              <a:ext cx="471575" cy="388900"/>
            </a:xfrm>
            <a:custGeom>
              <a:avLst/>
              <a:gdLst/>
              <a:ahLst/>
              <a:cxnLst/>
              <a:rect l="l" t="t" r="r" b="b"/>
              <a:pathLst>
                <a:path w="18863" h="15556" extrusionOk="0">
                  <a:moveTo>
                    <a:pt x="18311" y="0"/>
                  </a:moveTo>
                  <a:cubicBezTo>
                    <a:pt x="18275" y="0"/>
                    <a:pt x="18239" y="3"/>
                    <a:pt x="18202" y="9"/>
                  </a:cubicBezTo>
                  <a:cubicBezTo>
                    <a:pt x="18165" y="15"/>
                    <a:pt x="18128" y="23"/>
                    <a:pt x="18091" y="35"/>
                  </a:cubicBezTo>
                  <a:cubicBezTo>
                    <a:pt x="18010" y="61"/>
                    <a:pt x="17933" y="95"/>
                    <a:pt x="17860" y="137"/>
                  </a:cubicBezTo>
                  <a:lnTo>
                    <a:pt x="17274" y="474"/>
                  </a:lnTo>
                  <a:lnTo>
                    <a:pt x="14504" y="2073"/>
                  </a:lnTo>
                  <a:lnTo>
                    <a:pt x="1883" y="9361"/>
                  </a:lnTo>
                  <a:lnTo>
                    <a:pt x="1880" y="9361"/>
                  </a:lnTo>
                  <a:lnTo>
                    <a:pt x="1006" y="9865"/>
                  </a:lnTo>
                  <a:lnTo>
                    <a:pt x="1003" y="9868"/>
                  </a:lnTo>
                  <a:cubicBezTo>
                    <a:pt x="726" y="10028"/>
                    <a:pt x="364" y="10107"/>
                    <a:pt x="1" y="10107"/>
                  </a:cubicBezTo>
                  <a:lnTo>
                    <a:pt x="1" y="11213"/>
                  </a:lnTo>
                  <a:cubicBezTo>
                    <a:pt x="3" y="11213"/>
                    <a:pt x="6" y="11213"/>
                    <a:pt x="8" y="11213"/>
                  </a:cubicBezTo>
                  <a:cubicBezTo>
                    <a:pt x="346" y="11213"/>
                    <a:pt x="683" y="11137"/>
                    <a:pt x="943" y="10988"/>
                  </a:cubicBezTo>
                  <a:cubicBezTo>
                    <a:pt x="1072" y="10914"/>
                    <a:pt x="1195" y="10843"/>
                    <a:pt x="1308" y="10776"/>
                  </a:cubicBezTo>
                  <a:lnTo>
                    <a:pt x="1468" y="10685"/>
                  </a:lnTo>
                  <a:cubicBezTo>
                    <a:pt x="1644" y="10585"/>
                    <a:pt x="1775" y="10509"/>
                    <a:pt x="1841" y="10469"/>
                  </a:cubicBezTo>
                  <a:lnTo>
                    <a:pt x="1878" y="10448"/>
                  </a:lnTo>
                  <a:cubicBezTo>
                    <a:pt x="1879" y="10447"/>
                    <a:pt x="1880" y="10446"/>
                    <a:pt x="1883" y="10446"/>
                  </a:cubicBezTo>
                  <a:lnTo>
                    <a:pt x="15446" y="2614"/>
                  </a:lnTo>
                  <a:lnTo>
                    <a:pt x="17522" y="1416"/>
                  </a:lnTo>
                  <a:cubicBezTo>
                    <a:pt x="17585" y="1379"/>
                    <a:pt x="17645" y="1362"/>
                    <a:pt x="17699" y="1362"/>
                  </a:cubicBezTo>
                  <a:cubicBezTo>
                    <a:pt x="17830" y="1362"/>
                    <a:pt x="17921" y="1467"/>
                    <a:pt x="17921" y="1648"/>
                  </a:cubicBezTo>
                  <a:lnTo>
                    <a:pt x="17921" y="3978"/>
                  </a:lnTo>
                  <a:cubicBezTo>
                    <a:pt x="17922" y="3995"/>
                    <a:pt x="17921" y="4013"/>
                    <a:pt x="17918" y="4029"/>
                  </a:cubicBezTo>
                  <a:cubicBezTo>
                    <a:pt x="17919" y="4042"/>
                    <a:pt x="17918" y="4054"/>
                    <a:pt x="17913" y="4066"/>
                  </a:cubicBezTo>
                  <a:cubicBezTo>
                    <a:pt x="17914" y="4074"/>
                    <a:pt x="17914" y="4082"/>
                    <a:pt x="17910" y="4089"/>
                  </a:cubicBezTo>
                  <a:cubicBezTo>
                    <a:pt x="17906" y="4120"/>
                    <a:pt x="17898" y="4149"/>
                    <a:pt x="17890" y="4177"/>
                  </a:cubicBezTo>
                  <a:cubicBezTo>
                    <a:pt x="17880" y="4212"/>
                    <a:pt x="17868" y="4245"/>
                    <a:pt x="17852" y="4278"/>
                  </a:cubicBezTo>
                  <a:cubicBezTo>
                    <a:pt x="17838" y="4310"/>
                    <a:pt x="17822" y="4343"/>
                    <a:pt x="17804" y="4374"/>
                  </a:cubicBezTo>
                  <a:cubicBezTo>
                    <a:pt x="17786" y="4407"/>
                    <a:pt x="17767" y="4437"/>
                    <a:pt x="17744" y="4465"/>
                  </a:cubicBezTo>
                  <a:cubicBezTo>
                    <a:pt x="17728" y="4488"/>
                    <a:pt x="17711" y="4509"/>
                    <a:pt x="17692" y="4530"/>
                  </a:cubicBezTo>
                  <a:lnTo>
                    <a:pt x="17653" y="4570"/>
                  </a:lnTo>
                  <a:cubicBezTo>
                    <a:pt x="17633" y="4591"/>
                    <a:pt x="17611" y="4611"/>
                    <a:pt x="17586" y="4626"/>
                  </a:cubicBezTo>
                  <a:cubicBezTo>
                    <a:pt x="17565" y="4643"/>
                    <a:pt x="17542" y="4659"/>
                    <a:pt x="17522" y="4673"/>
                  </a:cubicBezTo>
                  <a:lnTo>
                    <a:pt x="1882" y="13704"/>
                  </a:lnTo>
                  <a:lnTo>
                    <a:pt x="1882" y="13706"/>
                  </a:lnTo>
                  <a:lnTo>
                    <a:pt x="1002" y="14213"/>
                  </a:lnTo>
                  <a:cubicBezTo>
                    <a:pt x="724" y="14373"/>
                    <a:pt x="364" y="14454"/>
                    <a:pt x="1" y="14454"/>
                  </a:cubicBezTo>
                  <a:lnTo>
                    <a:pt x="1" y="15556"/>
                  </a:lnTo>
                  <a:cubicBezTo>
                    <a:pt x="6" y="15556"/>
                    <a:pt x="11" y="15556"/>
                    <a:pt x="16" y="15556"/>
                  </a:cubicBezTo>
                  <a:cubicBezTo>
                    <a:pt x="351" y="15556"/>
                    <a:pt x="685" y="15479"/>
                    <a:pt x="942" y="15331"/>
                  </a:cubicBezTo>
                  <a:cubicBezTo>
                    <a:pt x="1072" y="15257"/>
                    <a:pt x="1194" y="15185"/>
                    <a:pt x="1307" y="15120"/>
                  </a:cubicBezTo>
                  <a:lnTo>
                    <a:pt x="1468" y="15027"/>
                  </a:lnTo>
                  <a:cubicBezTo>
                    <a:pt x="1541" y="14985"/>
                    <a:pt x="1609" y="14947"/>
                    <a:pt x="1667" y="14914"/>
                  </a:cubicBezTo>
                  <a:cubicBezTo>
                    <a:pt x="1697" y="14896"/>
                    <a:pt x="1722" y="14881"/>
                    <a:pt x="1745" y="14868"/>
                  </a:cubicBezTo>
                  <a:cubicBezTo>
                    <a:pt x="1768" y="14854"/>
                    <a:pt x="1789" y="14843"/>
                    <a:pt x="1808" y="14831"/>
                  </a:cubicBezTo>
                  <a:cubicBezTo>
                    <a:pt x="1831" y="14816"/>
                    <a:pt x="1849" y="14808"/>
                    <a:pt x="1864" y="14801"/>
                  </a:cubicBezTo>
                  <a:cubicBezTo>
                    <a:pt x="1874" y="14793"/>
                    <a:pt x="1882" y="14789"/>
                    <a:pt x="1882" y="14789"/>
                  </a:cubicBezTo>
                  <a:lnTo>
                    <a:pt x="17860" y="5563"/>
                  </a:lnTo>
                  <a:cubicBezTo>
                    <a:pt x="18414" y="5244"/>
                    <a:pt x="18862" y="4466"/>
                    <a:pt x="18862" y="3828"/>
                  </a:cubicBezTo>
                  <a:lnTo>
                    <a:pt x="18862" y="714"/>
                  </a:lnTo>
                  <a:cubicBezTo>
                    <a:pt x="18862" y="404"/>
                    <a:pt x="18755" y="185"/>
                    <a:pt x="18584" y="74"/>
                  </a:cubicBezTo>
                  <a:lnTo>
                    <a:pt x="18581" y="74"/>
                  </a:lnTo>
                  <a:lnTo>
                    <a:pt x="18550" y="56"/>
                  </a:lnTo>
                  <a:cubicBezTo>
                    <a:pt x="18543" y="53"/>
                    <a:pt x="18538" y="51"/>
                    <a:pt x="18531" y="48"/>
                  </a:cubicBezTo>
                  <a:cubicBezTo>
                    <a:pt x="18518" y="41"/>
                    <a:pt x="18504" y="35"/>
                    <a:pt x="18490" y="33"/>
                  </a:cubicBezTo>
                  <a:cubicBezTo>
                    <a:pt x="18475" y="26"/>
                    <a:pt x="18461" y="21"/>
                    <a:pt x="18445" y="18"/>
                  </a:cubicBezTo>
                  <a:cubicBezTo>
                    <a:pt x="18424" y="11"/>
                    <a:pt x="18403" y="6"/>
                    <a:pt x="18381" y="5"/>
                  </a:cubicBezTo>
                  <a:cubicBezTo>
                    <a:pt x="18358" y="1"/>
                    <a:pt x="18334" y="0"/>
                    <a:pt x="18311" y="0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002;p55">
              <a:extLst>
                <a:ext uri="{FF2B5EF4-FFF2-40B4-BE49-F238E27FC236}">
                  <a16:creationId xmlns:a16="http://schemas.microsoft.com/office/drawing/2014/main" id="{AF46AF65-1C55-484D-B906-72FFD0E2A783}"/>
                </a:ext>
              </a:extLst>
            </p:cNvPr>
            <p:cNvSpPr/>
            <p:nvPr/>
          </p:nvSpPr>
          <p:spPr>
            <a:xfrm>
              <a:off x="2251575" y="4898625"/>
              <a:ext cx="70400" cy="67600"/>
            </a:xfrm>
            <a:custGeom>
              <a:avLst/>
              <a:gdLst/>
              <a:ahLst/>
              <a:cxnLst/>
              <a:rect l="l" t="t" r="r" b="b"/>
              <a:pathLst>
                <a:path w="2816" h="2704" extrusionOk="0">
                  <a:moveTo>
                    <a:pt x="923" y="0"/>
                  </a:moveTo>
                  <a:lnTo>
                    <a:pt x="0" y="534"/>
                  </a:lnTo>
                  <a:lnTo>
                    <a:pt x="0" y="2703"/>
                  </a:lnTo>
                  <a:lnTo>
                    <a:pt x="2815" y="1094"/>
                  </a:lnTo>
                  <a:lnTo>
                    <a:pt x="923" y="0"/>
                  </a:ln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003;p55">
              <a:extLst>
                <a:ext uri="{FF2B5EF4-FFF2-40B4-BE49-F238E27FC236}">
                  <a16:creationId xmlns:a16="http://schemas.microsoft.com/office/drawing/2014/main" id="{82DF322D-D3B7-4B14-BDC5-243CC9AA77C5}"/>
                </a:ext>
              </a:extLst>
            </p:cNvPr>
            <p:cNvSpPr/>
            <p:nvPr/>
          </p:nvSpPr>
          <p:spPr>
            <a:xfrm>
              <a:off x="2806175" y="5063875"/>
              <a:ext cx="678975" cy="402525"/>
            </a:xfrm>
            <a:custGeom>
              <a:avLst/>
              <a:gdLst/>
              <a:ahLst/>
              <a:cxnLst/>
              <a:rect l="l" t="t" r="r" b="b"/>
              <a:pathLst>
                <a:path w="27159" h="16101" extrusionOk="0">
                  <a:moveTo>
                    <a:pt x="5460" y="10537"/>
                  </a:moveTo>
                  <a:cubicBezTo>
                    <a:pt x="5454" y="10538"/>
                    <a:pt x="5450" y="10541"/>
                    <a:pt x="5445" y="10545"/>
                  </a:cubicBezTo>
                  <a:lnTo>
                    <a:pt x="5460" y="10537"/>
                  </a:lnTo>
                  <a:close/>
                  <a:moveTo>
                    <a:pt x="27158" y="0"/>
                  </a:moveTo>
                  <a:lnTo>
                    <a:pt x="21978" y="1028"/>
                  </a:lnTo>
                  <a:lnTo>
                    <a:pt x="6286" y="10062"/>
                  </a:lnTo>
                  <a:lnTo>
                    <a:pt x="5460" y="10537"/>
                  </a:lnTo>
                  <a:lnTo>
                    <a:pt x="5460" y="10537"/>
                  </a:lnTo>
                  <a:cubicBezTo>
                    <a:pt x="5463" y="10535"/>
                    <a:pt x="5467" y="10534"/>
                    <a:pt x="5471" y="10534"/>
                  </a:cubicBezTo>
                  <a:lnTo>
                    <a:pt x="5471" y="10534"/>
                  </a:lnTo>
                  <a:lnTo>
                    <a:pt x="5052" y="10775"/>
                  </a:lnTo>
                  <a:lnTo>
                    <a:pt x="4827" y="10904"/>
                  </a:lnTo>
                  <a:lnTo>
                    <a:pt x="3976" y="11397"/>
                  </a:lnTo>
                  <a:lnTo>
                    <a:pt x="358" y="13485"/>
                  </a:lnTo>
                  <a:cubicBezTo>
                    <a:pt x="69" y="13686"/>
                    <a:pt x="1" y="14034"/>
                    <a:pt x="79" y="14427"/>
                  </a:cubicBezTo>
                  <a:cubicBezTo>
                    <a:pt x="241" y="15276"/>
                    <a:pt x="1445" y="16101"/>
                    <a:pt x="2309" y="16101"/>
                  </a:cubicBezTo>
                  <a:cubicBezTo>
                    <a:pt x="2513" y="16101"/>
                    <a:pt x="2697" y="16055"/>
                    <a:pt x="2845" y="15953"/>
                  </a:cubicBezTo>
                  <a:lnTo>
                    <a:pt x="5769" y="14266"/>
                  </a:lnTo>
                  <a:cubicBezTo>
                    <a:pt x="5771" y="14264"/>
                    <a:pt x="5771" y="14264"/>
                    <a:pt x="5771" y="14262"/>
                  </a:cubicBezTo>
                  <a:lnTo>
                    <a:pt x="6634" y="13773"/>
                  </a:lnTo>
                  <a:cubicBezTo>
                    <a:pt x="6645" y="13767"/>
                    <a:pt x="6654" y="13758"/>
                    <a:pt x="6663" y="13748"/>
                  </a:cubicBezTo>
                  <a:lnTo>
                    <a:pt x="7984" y="12986"/>
                  </a:lnTo>
                  <a:lnTo>
                    <a:pt x="8095" y="12923"/>
                  </a:lnTo>
                  <a:cubicBezTo>
                    <a:pt x="8096" y="12922"/>
                    <a:pt x="8096" y="12921"/>
                    <a:pt x="8097" y="12921"/>
                  </a:cubicBezTo>
                  <a:lnTo>
                    <a:pt x="23689" y="3943"/>
                  </a:lnTo>
                  <a:lnTo>
                    <a:pt x="23691" y="3946"/>
                  </a:lnTo>
                  <a:lnTo>
                    <a:pt x="26251" y="1032"/>
                  </a:lnTo>
                  <a:lnTo>
                    <a:pt x="27158" y="0"/>
                  </a:ln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004;p55">
              <a:extLst>
                <a:ext uri="{FF2B5EF4-FFF2-40B4-BE49-F238E27FC236}">
                  <a16:creationId xmlns:a16="http://schemas.microsoft.com/office/drawing/2014/main" id="{8B962EA8-044E-4B9D-8582-09602A5D072F}"/>
                </a:ext>
              </a:extLst>
            </p:cNvPr>
            <p:cNvSpPr/>
            <p:nvPr/>
          </p:nvSpPr>
          <p:spPr>
            <a:xfrm>
              <a:off x="3355625" y="5036325"/>
              <a:ext cx="129525" cy="98675"/>
            </a:xfrm>
            <a:custGeom>
              <a:avLst/>
              <a:gdLst/>
              <a:ahLst/>
              <a:cxnLst/>
              <a:rect l="l" t="t" r="r" b="b"/>
              <a:pathLst>
                <a:path w="5181" h="3947" extrusionOk="0">
                  <a:moveTo>
                    <a:pt x="5180" y="1"/>
                  </a:moveTo>
                  <a:lnTo>
                    <a:pt x="0" y="1029"/>
                  </a:lnTo>
                  <a:lnTo>
                    <a:pt x="1713" y="3946"/>
                  </a:lnTo>
                  <a:lnTo>
                    <a:pt x="5180" y="1"/>
                  </a:lnTo>
                  <a:close/>
                </a:path>
              </a:pathLst>
            </a:custGeom>
            <a:solidFill>
              <a:srgbClr val="F2E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005;p55">
              <a:extLst>
                <a:ext uri="{FF2B5EF4-FFF2-40B4-BE49-F238E27FC236}">
                  <a16:creationId xmlns:a16="http://schemas.microsoft.com/office/drawing/2014/main" id="{D6246240-2B6E-4306-9717-99C9B88DAE6D}"/>
                </a:ext>
              </a:extLst>
            </p:cNvPr>
            <p:cNvSpPr/>
            <p:nvPr/>
          </p:nvSpPr>
          <p:spPr>
            <a:xfrm>
              <a:off x="3355625" y="5036325"/>
              <a:ext cx="129525" cy="55050"/>
            </a:xfrm>
            <a:custGeom>
              <a:avLst/>
              <a:gdLst/>
              <a:ahLst/>
              <a:cxnLst/>
              <a:rect l="l" t="t" r="r" b="b"/>
              <a:pathLst>
                <a:path w="5181" h="2202" extrusionOk="0">
                  <a:moveTo>
                    <a:pt x="5180" y="1"/>
                  </a:moveTo>
                  <a:lnTo>
                    <a:pt x="0" y="1029"/>
                  </a:lnTo>
                  <a:lnTo>
                    <a:pt x="689" y="2201"/>
                  </a:lnTo>
                  <a:lnTo>
                    <a:pt x="5180" y="1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006;p55">
              <a:extLst>
                <a:ext uri="{FF2B5EF4-FFF2-40B4-BE49-F238E27FC236}">
                  <a16:creationId xmlns:a16="http://schemas.microsoft.com/office/drawing/2014/main" id="{47E15CE1-BA64-4707-BF89-031429588C90}"/>
                </a:ext>
              </a:extLst>
            </p:cNvPr>
            <p:cNvSpPr/>
            <p:nvPr/>
          </p:nvSpPr>
          <p:spPr>
            <a:xfrm>
              <a:off x="3449075" y="5036325"/>
              <a:ext cx="36075" cy="25825"/>
            </a:xfrm>
            <a:custGeom>
              <a:avLst/>
              <a:gdLst/>
              <a:ahLst/>
              <a:cxnLst/>
              <a:rect l="l" t="t" r="r" b="b"/>
              <a:pathLst>
                <a:path w="1443" h="1033" extrusionOk="0">
                  <a:moveTo>
                    <a:pt x="1442" y="1"/>
                  </a:moveTo>
                  <a:lnTo>
                    <a:pt x="0" y="287"/>
                  </a:lnTo>
                  <a:lnTo>
                    <a:pt x="402" y="344"/>
                  </a:lnTo>
                  <a:lnTo>
                    <a:pt x="191" y="547"/>
                  </a:lnTo>
                  <a:lnTo>
                    <a:pt x="522" y="536"/>
                  </a:lnTo>
                  <a:lnTo>
                    <a:pt x="374" y="817"/>
                  </a:lnTo>
                  <a:lnTo>
                    <a:pt x="631" y="732"/>
                  </a:lnTo>
                  <a:lnTo>
                    <a:pt x="535" y="1032"/>
                  </a:lnTo>
                  <a:lnTo>
                    <a:pt x="1442" y="1"/>
                  </a:lnTo>
                  <a:close/>
                </a:path>
              </a:pathLst>
            </a:custGeom>
            <a:solidFill>
              <a:srgbClr val="191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007;p55">
              <a:extLst>
                <a:ext uri="{FF2B5EF4-FFF2-40B4-BE49-F238E27FC236}">
                  <a16:creationId xmlns:a16="http://schemas.microsoft.com/office/drawing/2014/main" id="{BCDC100F-4AD8-4BE6-8940-5DC30E9102C4}"/>
                </a:ext>
              </a:extLst>
            </p:cNvPr>
            <p:cNvSpPr/>
            <p:nvPr/>
          </p:nvSpPr>
          <p:spPr>
            <a:xfrm>
              <a:off x="2905550" y="5062000"/>
              <a:ext cx="498900" cy="330900"/>
            </a:xfrm>
            <a:custGeom>
              <a:avLst/>
              <a:gdLst/>
              <a:ahLst/>
              <a:cxnLst/>
              <a:rect l="l" t="t" r="r" b="b"/>
              <a:pathLst>
                <a:path w="19956" h="13236" extrusionOk="0">
                  <a:moveTo>
                    <a:pt x="15" y="10362"/>
                  </a:moveTo>
                  <a:cubicBezTo>
                    <a:pt x="10" y="10364"/>
                    <a:pt x="5" y="10367"/>
                    <a:pt x="1" y="10370"/>
                  </a:cubicBezTo>
                  <a:lnTo>
                    <a:pt x="15" y="10362"/>
                  </a:lnTo>
                  <a:close/>
                  <a:moveTo>
                    <a:pt x="18003" y="0"/>
                  </a:moveTo>
                  <a:lnTo>
                    <a:pt x="852" y="9878"/>
                  </a:lnTo>
                  <a:lnTo>
                    <a:pt x="388" y="10148"/>
                  </a:lnTo>
                  <a:lnTo>
                    <a:pt x="15" y="10362"/>
                  </a:lnTo>
                  <a:lnTo>
                    <a:pt x="15" y="10362"/>
                  </a:lnTo>
                  <a:cubicBezTo>
                    <a:pt x="45" y="10346"/>
                    <a:pt x="77" y="10339"/>
                    <a:pt x="112" y="10339"/>
                  </a:cubicBezTo>
                  <a:cubicBezTo>
                    <a:pt x="768" y="10339"/>
                    <a:pt x="2322" y="12893"/>
                    <a:pt x="1796" y="13236"/>
                  </a:cubicBezTo>
                  <a:lnTo>
                    <a:pt x="2688" y="12723"/>
                  </a:lnTo>
                  <a:lnTo>
                    <a:pt x="19714" y="2917"/>
                  </a:lnTo>
                  <a:cubicBezTo>
                    <a:pt x="19956" y="2433"/>
                    <a:pt x="19772" y="1573"/>
                    <a:pt x="19292" y="904"/>
                  </a:cubicBezTo>
                  <a:cubicBezTo>
                    <a:pt x="18978" y="465"/>
                    <a:pt x="18535" y="108"/>
                    <a:pt x="18003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008;p55">
              <a:extLst>
                <a:ext uri="{FF2B5EF4-FFF2-40B4-BE49-F238E27FC236}">
                  <a16:creationId xmlns:a16="http://schemas.microsoft.com/office/drawing/2014/main" id="{0428DBA0-3ECC-461F-9465-1A6EDB64B21E}"/>
                </a:ext>
              </a:extLst>
            </p:cNvPr>
            <p:cNvSpPr/>
            <p:nvPr/>
          </p:nvSpPr>
          <p:spPr>
            <a:xfrm>
              <a:off x="2915225" y="5062000"/>
              <a:ext cx="472625" cy="274975"/>
            </a:xfrm>
            <a:custGeom>
              <a:avLst/>
              <a:gdLst/>
              <a:ahLst/>
              <a:cxnLst/>
              <a:rect l="l" t="t" r="r" b="b"/>
              <a:pathLst>
                <a:path w="18905" h="10999" extrusionOk="0">
                  <a:moveTo>
                    <a:pt x="17616" y="0"/>
                  </a:moveTo>
                  <a:lnTo>
                    <a:pt x="465" y="9878"/>
                  </a:lnTo>
                  <a:lnTo>
                    <a:pt x="1" y="10148"/>
                  </a:lnTo>
                  <a:lnTo>
                    <a:pt x="1144" y="10999"/>
                  </a:lnTo>
                  <a:lnTo>
                    <a:pt x="18905" y="904"/>
                  </a:lnTo>
                  <a:cubicBezTo>
                    <a:pt x="18591" y="465"/>
                    <a:pt x="18148" y="108"/>
                    <a:pt x="17616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009;p55">
              <a:extLst>
                <a:ext uri="{FF2B5EF4-FFF2-40B4-BE49-F238E27FC236}">
                  <a16:creationId xmlns:a16="http://schemas.microsoft.com/office/drawing/2014/main" id="{19D9BEF9-0B58-4981-A5F8-5FE138869689}"/>
                </a:ext>
              </a:extLst>
            </p:cNvPr>
            <p:cNvSpPr/>
            <p:nvPr/>
          </p:nvSpPr>
          <p:spPr>
            <a:xfrm>
              <a:off x="2942300" y="5286800"/>
              <a:ext cx="74400" cy="85000"/>
            </a:xfrm>
            <a:custGeom>
              <a:avLst/>
              <a:gdLst/>
              <a:ahLst/>
              <a:cxnLst/>
              <a:rect l="l" t="t" r="r" b="b"/>
              <a:pathLst>
                <a:path w="2976" h="3400" extrusionOk="0">
                  <a:moveTo>
                    <a:pt x="17" y="517"/>
                  </a:moveTo>
                  <a:lnTo>
                    <a:pt x="17" y="517"/>
                  </a:lnTo>
                  <a:cubicBezTo>
                    <a:pt x="11" y="519"/>
                    <a:pt x="5" y="522"/>
                    <a:pt x="0" y="526"/>
                  </a:cubicBezTo>
                  <a:lnTo>
                    <a:pt x="17" y="517"/>
                  </a:lnTo>
                  <a:close/>
                  <a:moveTo>
                    <a:pt x="975" y="0"/>
                  </a:moveTo>
                  <a:cubicBezTo>
                    <a:pt x="934" y="0"/>
                    <a:pt x="897" y="10"/>
                    <a:pt x="864" y="30"/>
                  </a:cubicBezTo>
                  <a:lnTo>
                    <a:pt x="17" y="517"/>
                  </a:lnTo>
                  <a:lnTo>
                    <a:pt x="17" y="517"/>
                  </a:lnTo>
                  <a:cubicBezTo>
                    <a:pt x="19" y="516"/>
                    <a:pt x="22" y="515"/>
                    <a:pt x="24" y="514"/>
                  </a:cubicBezTo>
                  <a:lnTo>
                    <a:pt x="28" y="513"/>
                  </a:lnTo>
                  <a:cubicBezTo>
                    <a:pt x="53" y="502"/>
                    <a:pt x="81" y="497"/>
                    <a:pt x="110" y="497"/>
                  </a:cubicBezTo>
                  <a:cubicBezTo>
                    <a:pt x="368" y="497"/>
                    <a:pt x="768" y="894"/>
                    <a:pt x="1120" y="1397"/>
                  </a:cubicBezTo>
                  <a:cubicBezTo>
                    <a:pt x="1667" y="2171"/>
                    <a:pt x="2109" y="3198"/>
                    <a:pt x="1784" y="3399"/>
                  </a:cubicBezTo>
                  <a:lnTo>
                    <a:pt x="2012" y="3268"/>
                  </a:lnTo>
                  <a:lnTo>
                    <a:pt x="2650" y="2904"/>
                  </a:lnTo>
                  <a:cubicBezTo>
                    <a:pt x="2976" y="2702"/>
                    <a:pt x="2532" y="1679"/>
                    <a:pt x="1986" y="904"/>
                  </a:cubicBezTo>
                  <a:cubicBezTo>
                    <a:pt x="1632" y="399"/>
                    <a:pt x="1234" y="0"/>
                    <a:pt x="975" y="0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010;p55">
              <a:extLst>
                <a:ext uri="{FF2B5EF4-FFF2-40B4-BE49-F238E27FC236}">
                  <a16:creationId xmlns:a16="http://schemas.microsoft.com/office/drawing/2014/main" id="{3B5C837D-706A-4F0A-AE4F-7C57E8CF8C27}"/>
                </a:ext>
              </a:extLst>
            </p:cNvPr>
            <p:cNvSpPr/>
            <p:nvPr/>
          </p:nvSpPr>
          <p:spPr>
            <a:xfrm>
              <a:off x="2926125" y="5296150"/>
              <a:ext cx="79650" cy="85075"/>
            </a:xfrm>
            <a:custGeom>
              <a:avLst/>
              <a:gdLst/>
              <a:ahLst/>
              <a:cxnLst/>
              <a:rect l="l" t="t" r="r" b="b"/>
              <a:pathLst>
                <a:path w="3186" h="3403" extrusionOk="0">
                  <a:moveTo>
                    <a:pt x="12" y="523"/>
                  </a:moveTo>
                  <a:cubicBezTo>
                    <a:pt x="8" y="525"/>
                    <a:pt x="4" y="528"/>
                    <a:pt x="0" y="530"/>
                  </a:cubicBezTo>
                  <a:lnTo>
                    <a:pt x="12" y="523"/>
                  </a:lnTo>
                  <a:close/>
                  <a:moveTo>
                    <a:pt x="974" y="0"/>
                  </a:moveTo>
                  <a:cubicBezTo>
                    <a:pt x="933" y="0"/>
                    <a:pt x="896" y="10"/>
                    <a:pt x="863" y="30"/>
                  </a:cubicBezTo>
                  <a:lnTo>
                    <a:pt x="12" y="523"/>
                  </a:lnTo>
                  <a:lnTo>
                    <a:pt x="12" y="523"/>
                  </a:lnTo>
                  <a:cubicBezTo>
                    <a:pt x="42" y="507"/>
                    <a:pt x="75" y="500"/>
                    <a:pt x="111" y="500"/>
                  </a:cubicBezTo>
                  <a:cubicBezTo>
                    <a:pt x="769" y="500"/>
                    <a:pt x="2323" y="3069"/>
                    <a:pt x="1785" y="3403"/>
                  </a:cubicBezTo>
                  <a:lnTo>
                    <a:pt x="2649" y="2903"/>
                  </a:lnTo>
                  <a:cubicBezTo>
                    <a:pt x="3186" y="2570"/>
                    <a:pt x="1632" y="0"/>
                    <a:pt x="974" y="0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011;p55">
              <a:extLst>
                <a:ext uri="{FF2B5EF4-FFF2-40B4-BE49-F238E27FC236}">
                  <a16:creationId xmlns:a16="http://schemas.microsoft.com/office/drawing/2014/main" id="{A942FCF9-E6FD-4364-A4C4-48E3AFE9EDAE}"/>
                </a:ext>
              </a:extLst>
            </p:cNvPr>
            <p:cNvSpPr/>
            <p:nvPr/>
          </p:nvSpPr>
          <p:spPr>
            <a:xfrm>
              <a:off x="2905550" y="5308150"/>
              <a:ext cx="78325" cy="84750"/>
            </a:xfrm>
            <a:custGeom>
              <a:avLst/>
              <a:gdLst/>
              <a:ahLst/>
              <a:cxnLst/>
              <a:rect l="l" t="t" r="r" b="b"/>
              <a:pathLst>
                <a:path w="3133" h="3390" extrusionOk="0">
                  <a:moveTo>
                    <a:pt x="14" y="516"/>
                  </a:moveTo>
                  <a:cubicBezTo>
                    <a:pt x="9" y="519"/>
                    <a:pt x="5" y="521"/>
                    <a:pt x="1" y="524"/>
                  </a:cubicBezTo>
                  <a:lnTo>
                    <a:pt x="14" y="516"/>
                  </a:lnTo>
                  <a:close/>
                  <a:moveTo>
                    <a:pt x="964" y="1"/>
                  </a:moveTo>
                  <a:cubicBezTo>
                    <a:pt x="923" y="1"/>
                    <a:pt x="886" y="11"/>
                    <a:pt x="852" y="32"/>
                  </a:cubicBezTo>
                  <a:lnTo>
                    <a:pt x="14" y="516"/>
                  </a:lnTo>
                  <a:lnTo>
                    <a:pt x="14" y="516"/>
                  </a:lnTo>
                  <a:cubicBezTo>
                    <a:pt x="44" y="501"/>
                    <a:pt x="76" y="493"/>
                    <a:pt x="112" y="493"/>
                  </a:cubicBezTo>
                  <a:cubicBezTo>
                    <a:pt x="768" y="493"/>
                    <a:pt x="2322" y="3047"/>
                    <a:pt x="1796" y="3390"/>
                  </a:cubicBezTo>
                  <a:lnTo>
                    <a:pt x="2659" y="2900"/>
                  </a:lnTo>
                  <a:cubicBezTo>
                    <a:pt x="2670" y="2894"/>
                    <a:pt x="2679" y="2885"/>
                    <a:pt x="2688" y="2877"/>
                  </a:cubicBezTo>
                  <a:cubicBezTo>
                    <a:pt x="3132" y="2463"/>
                    <a:pt x="1611" y="1"/>
                    <a:pt x="964" y="1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012;p55">
              <a:extLst>
                <a:ext uri="{FF2B5EF4-FFF2-40B4-BE49-F238E27FC236}">
                  <a16:creationId xmlns:a16="http://schemas.microsoft.com/office/drawing/2014/main" id="{E31C310B-E5EC-40C8-8D20-77D09B7A52A1}"/>
                </a:ext>
              </a:extLst>
            </p:cNvPr>
            <p:cNvSpPr/>
            <p:nvPr/>
          </p:nvSpPr>
          <p:spPr>
            <a:xfrm>
              <a:off x="2905550" y="5286800"/>
              <a:ext cx="86450" cy="57925"/>
            </a:xfrm>
            <a:custGeom>
              <a:avLst/>
              <a:gdLst/>
              <a:ahLst/>
              <a:cxnLst/>
              <a:rect l="l" t="t" r="r" b="b"/>
              <a:pathLst>
                <a:path w="3458" h="2317" extrusionOk="0">
                  <a:moveTo>
                    <a:pt x="2445" y="0"/>
                  </a:moveTo>
                  <a:cubicBezTo>
                    <a:pt x="2405" y="0"/>
                    <a:pt x="2367" y="10"/>
                    <a:pt x="2334" y="30"/>
                  </a:cubicBezTo>
                  <a:lnTo>
                    <a:pt x="1689" y="406"/>
                  </a:lnTo>
                  <a:lnTo>
                    <a:pt x="1499" y="513"/>
                  </a:lnTo>
                  <a:lnTo>
                    <a:pt x="1496" y="514"/>
                  </a:lnTo>
                  <a:lnTo>
                    <a:pt x="856" y="885"/>
                  </a:lnTo>
                  <a:lnTo>
                    <a:pt x="826" y="901"/>
                  </a:lnTo>
                  <a:lnTo>
                    <a:pt x="1" y="1378"/>
                  </a:lnTo>
                  <a:lnTo>
                    <a:pt x="978" y="2317"/>
                  </a:lnTo>
                  <a:lnTo>
                    <a:pt x="1118" y="2237"/>
                  </a:lnTo>
                  <a:lnTo>
                    <a:pt x="1941" y="1768"/>
                  </a:lnTo>
                  <a:lnTo>
                    <a:pt x="1978" y="1746"/>
                  </a:lnTo>
                  <a:lnTo>
                    <a:pt x="2591" y="1397"/>
                  </a:lnTo>
                  <a:lnTo>
                    <a:pt x="2808" y="1273"/>
                  </a:lnTo>
                  <a:lnTo>
                    <a:pt x="3458" y="904"/>
                  </a:lnTo>
                  <a:cubicBezTo>
                    <a:pt x="3103" y="399"/>
                    <a:pt x="2705" y="0"/>
                    <a:pt x="24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013;p55">
              <a:extLst>
                <a:ext uri="{FF2B5EF4-FFF2-40B4-BE49-F238E27FC236}">
                  <a16:creationId xmlns:a16="http://schemas.microsoft.com/office/drawing/2014/main" id="{60F2EB50-F3B8-4CD0-975A-92CC55530431}"/>
                </a:ext>
              </a:extLst>
            </p:cNvPr>
            <p:cNvSpPr/>
            <p:nvPr/>
          </p:nvSpPr>
          <p:spPr>
            <a:xfrm>
              <a:off x="2806175" y="5320475"/>
              <a:ext cx="152300" cy="125775"/>
            </a:xfrm>
            <a:custGeom>
              <a:avLst/>
              <a:gdLst/>
              <a:ahLst/>
              <a:cxnLst/>
              <a:rect l="l" t="t" r="r" b="b"/>
              <a:pathLst>
                <a:path w="6092" h="5031" extrusionOk="0">
                  <a:moveTo>
                    <a:pt x="4087" y="0"/>
                  </a:moveTo>
                  <a:cubicBezTo>
                    <a:pt x="4046" y="0"/>
                    <a:pt x="4009" y="10"/>
                    <a:pt x="3976" y="31"/>
                  </a:cubicBezTo>
                  <a:lnTo>
                    <a:pt x="358" y="2120"/>
                  </a:lnTo>
                  <a:cubicBezTo>
                    <a:pt x="69" y="2320"/>
                    <a:pt x="1" y="2669"/>
                    <a:pt x="78" y="3061"/>
                  </a:cubicBezTo>
                  <a:cubicBezTo>
                    <a:pt x="247" y="3945"/>
                    <a:pt x="1151" y="5031"/>
                    <a:pt x="1894" y="5031"/>
                  </a:cubicBezTo>
                  <a:cubicBezTo>
                    <a:pt x="2033" y="5031"/>
                    <a:pt x="2166" y="4993"/>
                    <a:pt x="2288" y="4908"/>
                  </a:cubicBezTo>
                  <a:lnTo>
                    <a:pt x="5767" y="2900"/>
                  </a:lnTo>
                  <a:cubicBezTo>
                    <a:pt x="5771" y="2899"/>
                    <a:pt x="5771" y="2899"/>
                    <a:pt x="5771" y="2897"/>
                  </a:cubicBezTo>
                  <a:cubicBezTo>
                    <a:pt x="6092" y="2689"/>
                    <a:pt x="5641" y="1662"/>
                    <a:pt x="5092" y="890"/>
                  </a:cubicBezTo>
                  <a:cubicBezTo>
                    <a:pt x="4739" y="392"/>
                    <a:pt x="4344" y="0"/>
                    <a:pt x="4087" y="0"/>
                  </a:cubicBezTo>
                  <a:close/>
                </a:path>
              </a:pathLst>
            </a:custGeom>
            <a:solidFill>
              <a:srgbClr val="F95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014;p55">
              <a:extLst>
                <a:ext uri="{FF2B5EF4-FFF2-40B4-BE49-F238E27FC236}">
                  <a16:creationId xmlns:a16="http://schemas.microsoft.com/office/drawing/2014/main" id="{E8859545-5B1C-4293-8819-CD6DC7EFDCAF}"/>
                </a:ext>
              </a:extLst>
            </p:cNvPr>
            <p:cNvSpPr/>
            <p:nvPr/>
          </p:nvSpPr>
          <p:spPr>
            <a:xfrm>
              <a:off x="2806175" y="5320475"/>
              <a:ext cx="127300" cy="76525"/>
            </a:xfrm>
            <a:custGeom>
              <a:avLst/>
              <a:gdLst/>
              <a:ahLst/>
              <a:cxnLst/>
              <a:rect l="l" t="t" r="r" b="b"/>
              <a:pathLst>
                <a:path w="5092" h="3061" extrusionOk="0">
                  <a:moveTo>
                    <a:pt x="4087" y="0"/>
                  </a:moveTo>
                  <a:cubicBezTo>
                    <a:pt x="4046" y="0"/>
                    <a:pt x="4009" y="10"/>
                    <a:pt x="3976" y="31"/>
                  </a:cubicBezTo>
                  <a:lnTo>
                    <a:pt x="358" y="2120"/>
                  </a:lnTo>
                  <a:cubicBezTo>
                    <a:pt x="69" y="2320"/>
                    <a:pt x="1" y="2669"/>
                    <a:pt x="78" y="3061"/>
                  </a:cubicBezTo>
                  <a:cubicBezTo>
                    <a:pt x="50" y="2631"/>
                    <a:pt x="176" y="2308"/>
                    <a:pt x="567" y="2298"/>
                  </a:cubicBezTo>
                  <a:cubicBezTo>
                    <a:pt x="570" y="2298"/>
                    <a:pt x="572" y="2298"/>
                    <a:pt x="575" y="2298"/>
                  </a:cubicBezTo>
                  <a:cubicBezTo>
                    <a:pt x="966" y="2298"/>
                    <a:pt x="1545" y="3044"/>
                    <a:pt x="1545" y="3044"/>
                  </a:cubicBezTo>
                  <a:lnTo>
                    <a:pt x="5092" y="890"/>
                  </a:lnTo>
                  <a:cubicBezTo>
                    <a:pt x="4739" y="392"/>
                    <a:pt x="4344" y="0"/>
                    <a:pt x="4087" y="0"/>
                  </a:cubicBezTo>
                  <a:close/>
                </a:path>
              </a:pathLst>
            </a:custGeom>
            <a:solidFill>
              <a:srgbClr val="FD9C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015;p55">
              <a:extLst>
                <a:ext uri="{FF2B5EF4-FFF2-40B4-BE49-F238E27FC236}">
                  <a16:creationId xmlns:a16="http://schemas.microsoft.com/office/drawing/2014/main" id="{D95213FD-A74F-4A4C-9239-F6B9B9463B9C}"/>
                </a:ext>
              </a:extLst>
            </p:cNvPr>
            <p:cNvSpPr/>
            <p:nvPr/>
          </p:nvSpPr>
          <p:spPr>
            <a:xfrm>
              <a:off x="2663225" y="4777925"/>
              <a:ext cx="210850" cy="121675"/>
            </a:xfrm>
            <a:custGeom>
              <a:avLst/>
              <a:gdLst/>
              <a:ahLst/>
              <a:cxnLst/>
              <a:rect l="l" t="t" r="r" b="b"/>
              <a:pathLst>
                <a:path w="8434" h="4867" extrusionOk="0">
                  <a:moveTo>
                    <a:pt x="4289" y="1"/>
                  </a:moveTo>
                  <a:cubicBezTo>
                    <a:pt x="1919" y="1"/>
                    <a:pt x="1" y="1108"/>
                    <a:pt x="1" y="2477"/>
                  </a:cubicBezTo>
                  <a:cubicBezTo>
                    <a:pt x="1" y="3624"/>
                    <a:pt x="1355" y="4587"/>
                    <a:pt x="3192" y="4867"/>
                  </a:cubicBezTo>
                  <a:lnTo>
                    <a:pt x="8434" y="1841"/>
                  </a:lnTo>
                  <a:cubicBezTo>
                    <a:pt x="7948" y="780"/>
                    <a:pt x="6278" y="1"/>
                    <a:pt x="4289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016;p55">
              <a:extLst>
                <a:ext uri="{FF2B5EF4-FFF2-40B4-BE49-F238E27FC236}">
                  <a16:creationId xmlns:a16="http://schemas.microsoft.com/office/drawing/2014/main" id="{F734E86F-F552-4713-BDAE-69E9B898B9F6}"/>
                </a:ext>
              </a:extLst>
            </p:cNvPr>
            <p:cNvSpPr/>
            <p:nvPr/>
          </p:nvSpPr>
          <p:spPr>
            <a:xfrm>
              <a:off x="2756275" y="4635825"/>
              <a:ext cx="110325" cy="189575"/>
            </a:xfrm>
            <a:custGeom>
              <a:avLst/>
              <a:gdLst/>
              <a:ahLst/>
              <a:cxnLst/>
              <a:rect l="l" t="t" r="r" b="b"/>
              <a:pathLst>
                <a:path w="4413" h="7583" extrusionOk="0">
                  <a:moveTo>
                    <a:pt x="378" y="0"/>
                  </a:moveTo>
                  <a:cubicBezTo>
                    <a:pt x="128" y="0"/>
                    <a:pt x="1" y="341"/>
                    <a:pt x="51" y="672"/>
                  </a:cubicBezTo>
                  <a:cubicBezTo>
                    <a:pt x="147" y="1305"/>
                    <a:pt x="641" y="3754"/>
                    <a:pt x="1370" y="4994"/>
                  </a:cubicBezTo>
                  <a:cubicBezTo>
                    <a:pt x="1654" y="5528"/>
                    <a:pt x="1964" y="5891"/>
                    <a:pt x="2361" y="6347"/>
                  </a:cubicBezTo>
                  <a:cubicBezTo>
                    <a:pt x="2470" y="6470"/>
                    <a:pt x="2519" y="6590"/>
                    <a:pt x="2698" y="6850"/>
                  </a:cubicBezTo>
                  <a:cubicBezTo>
                    <a:pt x="2875" y="7111"/>
                    <a:pt x="3144" y="7369"/>
                    <a:pt x="3383" y="7482"/>
                  </a:cubicBezTo>
                  <a:cubicBezTo>
                    <a:pt x="3536" y="7555"/>
                    <a:pt x="3634" y="7582"/>
                    <a:pt x="3696" y="7582"/>
                  </a:cubicBezTo>
                  <a:cubicBezTo>
                    <a:pt x="3731" y="7582"/>
                    <a:pt x="3755" y="7574"/>
                    <a:pt x="3771" y="7560"/>
                  </a:cubicBezTo>
                  <a:cubicBezTo>
                    <a:pt x="3826" y="7511"/>
                    <a:pt x="3801" y="7446"/>
                    <a:pt x="3697" y="7382"/>
                  </a:cubicBezTo>
                  <a:cubicBezTo>
                    <a:pt x="3595" y="7318"/>
                    <a:pt x="3412" y="7230"/>
                    <a:pt x="3243" y="7030"/>
                  </a:cubicBezTo>
                  <a:lnTo>
                    <a:pt x="3243" y="7030"/>
                  </a:lnTo>
                  <a:cubicBezTo>
                    <a:pt x="3243" y="7030"/>
                    <a:pt x="3463" y="7181"/>
                    <a:pt x="3602" y="7260"/>
                  </a:cubicBezTo>
                  <a:cubicBezTo>
                    <a:pt x="3725" y="7332"/>
                    <a:pt x="3858" y="7385"/>
                    <a:pt x="3995" y="7421"/>
                  </a:cubicBezTo>
                  <a:cubicBezTo>
                    <a:pt x="4009" y="7424"/>
                    <a:pt x="4022" y="7426"/>
                    <a:pt x="4036" y="7426"/>
                  </a:cubicBezTo>
                  <a:cubicBezTo>
                    <a:pt x="4157" y="7426"/>
                    <a:pt x="4271" y="7309"/>
                    <a:pt x="4179" y="7250"/>
                  </a:cubicBezTo>
                  <a:cubicBezTo>
                    <a:pt x="4076" y="7182"/>
                    <a:pt x="3978" y="7158"/>
                    <a:pt x="3774" y="7038"/>
                  </a:cubicBezTo>
                  <a:cubicBezTo>
                    <a:pt x="3666" y="6975"/>
                    <a:pt x="3566" y="6898"/>
                    <a:pt x="3474" y="6812"/>
                  </a:cubicBezTo>
                  <a:lnTo>
                    <a:pt x="3474" y="6812"/>
                  </a:lnTo>
                  <a:cubicBezTo>
                    <a:pt x="3474" y="6812"/>
                    <a:pt x="3703" y="6930"/>
                    <a:pt x="3912" y="6993"/>
                  </a:cubicBezTo>
                  <a:cubicBezTo>
                    <a:pt x="4026" y="7027"/>
                    <a:pt x="4107" y="7037"/>
                    <a:pt x="4168" y="7037"/>
                  </a:cubicBezTo>
                  <a:cubicBezTo>
                    <a:pt x="4219" y="7037"/>
                    <a:pt x="4256" y="7030"/>
                    <a:pt x="4286" y="7023"/>
                  </a:cubicBezTo>
                  <a:cubicBezTo>
                    <a:pt x="4351" y="7008"/>
                    <a:pt x="4413" y="6902"/>
                    <a:pt x="4275" y="6837"/>
                  </a:cubicBezTo>
                  <a:cubicBezTo>
                    <a:pt x="4151" y="6777"/>
                    <a:pt x="3969" y="6755"/>
                    <a:pt x="3749" y="6604"/>
                  </a:cubicBezTo>
                  <a:cubicBezTo>
                    <a:pt x="3590" y="6494"/>
                    <a:pt x="3493" y="6395"/>
                    <a:pt x="3531" y="6386"/>
                  </a:cubicBezTo>
                  <a:cubicBezTo>
                    <a:pt x="3533" y="6385"/>
                    <a:pt x="3535" y="6385"/>
                    <a:pt x="3538" y="6385"/>
                  </a:cubicBezTo>
                  <a:cubicBezTo>
                    <a:pt x="3580" y="6385"/>
                    <a:pt x="3668" y="6449"/>
                    <a:pt x="3824" y="6468"/>
                  </a:cubicBezTo>
                  <a:cubicBezTo>
                    <a:pt x="3842" y="6470"/>
                    <a:pt x="3859" y="6471"/>
                    <a:pt x="3877" y="6471"/>
                  </a:cubicBezTo>
                  <a:cubicBezTo>
                    <a:pt x="4019" y="6471"/>
                    <a:pt x="4152" y="6402"/>
                    <a:pt x="4156" y="6322"/>
                  </a:cubicBezTo>
                  <a:cubicBezTo>
                    <a:pt x="4159" y="6231"/>
                    <a:pt x="4123" y="6275"/>
                    <a:pt x="3963" y="6228"/>
                  </a:cubicBezTo>
                  <a:cubicBezTo>
                    <a:pt x="3801" y="6182"/>
                    <a:pt x="3679" y="6082"/>
                    <a:pt x="3447" y="6035"/>
                  </a:cubicBezTo>
                  <a:cubicBezTo>
                    <a:pt x="3242" y="5994"/>
                    <a:pt x="3111" y="5959"/>
                    <a:pt x="2938" y="5870"/>
                  </a:cubicBezTo>
                  <a:cubicBezTo>
                    <a:pt x="2766" y="5782"/>
                    <a:pt x="2407" y="5221"/>
                    <a:pt x="2136" y="4721"/>
                  </a:cubicBezTo>
                  <a:cubicBezTo>
                    <a:pt x="1899" y="4165"/>
                    <a:pt x="1659" y="3247"/>
                    <a:pt x="1558" y="2885"/>
                  </a:cubicBezTo>
                  <a:cubicBezTo>
                    <a:pt x="1388" y="2271"/>
                    <a:pt x="1154" y="1015"/>
                    <a:pt x="1029" y="590"/>
                  </a:cubicBezTo>
                  <a:cubicBezTo>
                    <a:pt x="905" y="166"/>
                    <a:pt x="702" y="67"/>
                    <a:pt x="449" y="9"/>
                  </a:cubicBezTo>
                  <a:cubicBezTo>
                    <a:pt x="424" y="3"/>
                    <a:pt x="401" y="0"/>
                    <a:pt x="378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017;p55">
              <a:extLst>
                <a:ext uri="{FF2B5EF4-FFF2-40B4-BE49-F238E27FC236}">
                  <a16:creationId xmlns:a16="http://schemas.microsoft.com/office/drawing/2014/main" id="{E6561280-A3B7-42C4-906C-84443BB32B8E}"/>
                </a:ext>
              </a:extLst>
            </p:cNvPr>
            <p:cNvSpPr/>
            <p:nvPr/>
          </p:nvSpPr>
          <p:spPr>
            <a:xfrm>
              <a:off x="2753275" y="4634300"/>
              <a:ext cx="44375" cy="82550"/>
            </a:xfrm>
            <a:custGeom>
              <a:avLst/>
              <a:gdLst/>
              <a:ahLst/>
              <a:cxnLst/>
              <a:rect l="l" t="t" r="r" b="b"/>
              <a:pathLst>
                <a:path w="1775" h="3302" extrusionOk="0">
                  <a:moveTo>
                    <a:pt x="610" y="1"/>
                  </a:moveTo>
                  <a:cubicBezTo>
                    <a:pt x="588" y="1"/>
                    <a:pt x="567" y="2"/>
                    <a:pt x="545" y="6"/>
                  </a:cubicBezTo>
                  <a:cubicBezTo>
                    <a:pt x="1" y="91"/>
                    <a:pt x="61" y="621"/>
                    <a:pt x="202" y="1452"/>
                  </a:cubicBezTo>
                  <a:cubicBezTo>
                    <a:pt x="343" y="2284"/>
                    <a:pt x="682" y="3276"/>
                    <a:pt x="682" y="3276"/>
                  </a:cubicBezTo>
                  <a:cubicBezTo>
                    <a:pt x="760" y="3294"/>
                    <a:pt x="837" y="3302"/>
                    <a:pt x="912" y="3302"/>
                  </a:cubicBezTo>
                  <a:cubicBezTo>
                    <a:pt x="1383" y="3302"/>
                    <a:pt x="1774" y="2991"/>
                    <a:pt x="1774" y="2991"/>
                  </a:cubicBezTo>
                  <a:cubicBezTo>
                    <a:pt x="1745" y="2787"/>
                    <a:pt x="1698" y="2588"/>
                    <a:pt x="1632" y="2394"/>
                  </a:cubicBezTo>
                  <a:cubicBezTo>
                    <a:pt x="1520" y="2064"/>
                    <a:pt x="1354" y="1118"/>
                    <a:pt x="1225" y="679"/>
                  </a:cubicBezTo>
                  <a:cubicBezTo>
                    <a:pt x="1107" y="273"/>
                    <a:pt x="882" y="1"/>
                    <a:pt x="610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018;p55">
              <a:extLst>
                <a:ext uri="{FF2B5EF4-FFF2-40B4-BE49-F238E27FC236}">
                  <a16:creationId xmlns:a16="http://schemas.microsoft.com/office/drawing/2014/main" id="{84D582BD-1556-4B9A-B06C-2B1CC473035C}"/>
                </a:ext>
              </a:extLst>
            </p:cNvPr>
            <p:cNvSpPr/>
            <p:nvPr/>
          </p:nvSpPr>
          <p:spPr>
            <a:xfrm>
              <a:off x="2766700" y="4702325"/>
              <a:ext cx="35775" cy="27325"/>
            </a:xfrm>
            <a:custGeom>
              <a:avLst/>
              <a:gdLst/>
              <a:ahLst/>
              <a:cxnLst/>
              <a:rect l="l" t="t" r="r" b="b"/>
              <a:pathLst>
                <a:path w="1431" h="1093" extrusionOk="0">
                  <a:moveTo>
                    <a:pt x="1188" y="1"/>
                  </a:moveTo>
                  <a:lnTo>
                    <a:pt x="1211" y="111"/>
                  </a:lnTo>
                  <a:cubicBezTo>
                    <a:pt x="1074" y="251"/>
                    <a:pt x="903" y="352"/>
                    <a:pt x="715" y="404"/>
                  </a:cubicBezTo>
                  <a:cubicBezTo>
                    <a:pt x="516" y="459"/>
                    <a:pt x="361" y="472"/>
                    <a:pt x="260" y="472"/>
                  </a:cubicBezTo>
                  <a:cubicBezTo>
                    <a:pt x="166" y="472"/>
                    <a:pt x="116" y="461"/>
                    <a:pt x="116" y="461"/>
                  </a:cubicBezTo>
                  <a:lnTo>
                    <a:pt x="75" y="340"/>
                  </a:lnTo>
                  <a:lnTo>
                    <a:pt x="75" y="340"/>
                  </a:lnTo>
                  <a:cubicBezTo>
                    <a:pt x="1" y="502"/>
                    <a:pt x="214" y="872"/>
                    <a:pt x="305" y="1005"/>
                  </a:cubicBezTo>
                  <a:cubicBezTo>
                    <a:pt x="345" y="1065"/>
                    <a:pt x="444" y="1093"/>
                    <a:pt x="569" y="1093"/>
                  </a:cubicBezTo>
                  <a:cubicBezTo>
                    <a:pt x="836" y="1093"/>
                    <a:pt x="1219" y="963"/>
                    <a:pt x="1388" y="738"/>
                  </a:cubicBezTo>
                  <a:cubicBezTo>
                    <a:pt x="1430" y="683"/>
                    <a:pt x="1416" y="514"/>
                    <a:pt x="1331" y="259"/>
                  </a:cubicBezTo>
                  <a:cubicBezTo>
                    <a:pt x="1247" y="3"/>
                    <a:pt x="1188" y="1"/>
                    <a:pt x="1188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019;p55">
              <a:extLst>
                <a:ext uri="{FF2B5EF4-FFF2-40B4-BE49-F238E27FC236}">
                  <a16:creationId xmlns:a16="http://schemas.microsoft.com/office/drawing/2014/main" id="{9D67A400-6F1B-401B-82E3-492065C8E259}"/>
                </a:ext>
              </a:extLst>
            </p:cNvPr>
            <p:cNvSpPr/>
            <p:nvPr/>
          </p:nvSpPr>
          <p:spPr>
            <a:xfrm>
              <a:off x="2829600" y="4966300"/>
              <a:ext cx="63325" cy="43150"/>
            </a:xfrm>
            <a:custGeom>
              <a:avLst/>
              <a:gdLst/>
              <a:ahLst/>
              <a:cxnLst/>
              <a:rect l="l" t="t" r="r" b="b"/>
              <a:pathLst>
                <a:path w="2533" h="1726" extrusionOk="0">
                  <a:moveTo>
                    <a:pt x="127" y="1"/>
                  </a:moveTo>
                  <a:cubicBezTo>
                    <a:pt x="115" y="105"/>
                    <a:pt x="96" y="207"/>
                    <a:pt x="70" y="310"/>
                  </a:cubicBezTo>
                  <a:cubicBezTo>
                    <a:pt x="33" y="449"/>
                    <a:pt x="0" y="678"/>
                    <a:pt x="24" y="791"/>
                  </a:cubicBezTo>
                  <a:cubicBezTo>
                    <a:pt x="50" y="904"/>
                    <a:pt x="372" y="1064"/>
                    <a:pt x="549" y="1087"/>
                  </a:cubicBezTo>
                  <a:cubicBezTo>
                    <a:pt x="727" y="1111"/>
                    <a:pt x="1003" y="1301"/>
                    <a:pt x="1104" y="1430"/>
                  </a:cubicBezTo>
                  <a:cubicBezTo>
                    <a:pt x="1236" y="1597"/>
                    <a:pt x="1568" y="1725"/>
                    <a:pt x="1814" y="1725"/>
                  </a:cubicBezTo>
                  <a:cubicBezTo>
                    <a:pt x="1838" y="1725"/>
                    <a:pt x="1861" y="1724"/>
                    <a:pt x="1884" y="1722"/>
                  </a:cubicBezTo>
                  <a:cubicBezTo>
                    <a:pt x="2132" y="1693"/>
                    <a:pt x="2414" y="1635"/>
                    <a:pt x="2473" y="1533"/>
                  </a:cubicBezTo>
                  <a:cubicBezTo>
                    <a:pt x="2533" y="1433"/>
                    <a:pt x="2450" y="1321"/>
                    <a:pt x="1928" y="948"/>
                  </a:cubicBezTo>
                  <a:cubicBezTo>
                    <a:pt x="1406" y="577"/>
                    <a:pt x="1056" y="351"/>
                    <a:pt x="892" y="6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020;p55">
              <a:extLst>
                <a:ext uri="{FF2B5EF4-FFF2-40B4-BE49-F238E27FC236}">
                  <a16:creationId xmlns:a16="http://schemas.microsoft.com/office/drawing/2014/main" id="{3683BEF1-00D6-4711-8410-7C8964D3E404}"/>
                </a:ext>
              </a:extLst>
            </p:cNvPr>
            <p:cNvSpPr/>
            <p:nvPr/>
          </p:nvSpPr>
          <p:spPr>
            <a:xfrm>
              <a:off x="2764100" y="5006575"/>
              <a:ext cx="53100" cy="56125"/>
            </a:xfrm>
            <a:custGeom>
              <a:avLst/>
              <a:gdLst/>
              <a:ahLst/>
              <a:cxnLst/>
              <a:rect l="l" t="t" r="r" b="b"/>
              <a:pathLst>
                <a:path w="2124" h="2245" extrusionOk="0">
                  <a:moveTo>
                    <a:pt x="937" y="1"/>
                  </a:moveTo>
                  <a:lnTo>
                    <a:pt x="154" y="10"/>
                  </a:lnTo>
                  <a:cubicBezTo>
                    <a:pt x="152" y="76"/>
                    <a:pt x="133" y="169"/>
                    <a:pt x="121" y="255"/>
                  </a:cubicBezTo>
                  <a:cubicBezTo>
                    <a:pt x="109" y="341"/>
                    <a:pt x="86" y="428"/>
                    <a:pt x="67" y="514"/>
                  </a:cubicBezTo>
                  <a:cubicBezTo>
                    <a:pt x="28" y="684"/>
                    <a:pt x="1" y="861"/>
                    <a:pt x="89" y="1022"/>
                  </a:cubicBezTo>
                  <a:cubicBezTo>
                    <a:pt x="155" y="1142"/>
                    <a:pt x="286" y="1209"/>
                    <a:pt x="390" y="1296"/>
                  </a:cubicBezTo>
                  <a:cubicBezTo>
                    <a:pt x="591" y="1461"/>
                    <a:pt x="707" y="1706"/>
                    <a:pt x="855" y="1919"/>
                  </a:cubicBezTo>
                  <a:cubicBezTo>
                    <a:pt x="988" y="2109"/>
                    <a:pt x="1211" y="2197"/>
                    <a:pt x="1438" y="2229"/>
                  </a:cubicBezTo>
                  <a:cubicBezTo>
                    <a:pt x="1522" y="2242"/>
                    <a:pt x="1607" y="2245"/>
                    <a:pt x="1692" y="2245"/>
                  </a:cubicBezTo>
                  <a:cubicBezTo>
                    <a:pt x="1728" y="2245"/>
                    <a:pt x="1764" y="2244"/>
                    <a:pt x="1800" y="2244"/>
                  </a:cubicBezTo>
                  <a:cubicBezTo>
                    <a:pt x="1928" y="2243"/>
                    <a:pt x="2123" y="2168"/>
                    <a:pt x="2111" y="2009"/>
                  </a:cubicBezTo>
                  <a:cubicBezTo>
                    <a:pt x="2107" y="1958"/>
                    <a:pt x="2076" y="1915"/>
                    <a:pt x="2045" y="1875"/>
                  </a:cubicBezTo>
                  <a:cubicBezTo>
                    <a:pt x="1841" y="1610"/>
                    <a:pt x="1620" y="1357"/>
                    <a:pt x="1433" y="1080"/>
                  </a:cubicBezTo>
                  <a:cubicBezTo>
                    <a:pt x="1222" y="767"/>
                    <a:pt x="1013" y="471"/>
                    <a:pt x="937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021;p55">
              <a:extLst>
                <a:ext uri="{FF2B5EF4-FFF2-40B4-BE49-F238E27FC236}">
                  <a16:creationId xmlns:a16="http://schemas.microsoft.com/office/drawing/2014/main" id="{114553E7-0D27-41E8-A01E-4919D98454CD}"/>
                </a:ext>
              </a:extLst>
            </p:cNvPr>
            <p:cNvSpPr/>
            <p:nvPr/>
          </p:nvSpPr>
          <p:spPr>
            <a:xfrm>
              <a:off x="2686000" y="4772775"/>
              <a:ext cx="185575" cy="236450"/>
            </a:xfrm>
            <a:custGeom>
              <a:avLst/>
              <a:gdLst/>
              <a:ahLst/>
              <a:cxnLst/>
              <a:rect l="l" t="t" r="r" b="b"/>
              <a:pathLst>
                <a:path w="7423" h="9458" extrusionOk="0">
                  <a:moveTo>
                    <a:pt x="3922" y="0"/>
                  </a:moveTo>
                  <a:lnTo>
                    <a:pt x="284" y="915"/>
                  </a:lnTo>
                  <a:cubicBezTo>
                    <a:pt x="1" y="2687"/>
                    <a:pt x="912" y="3204"/>
                    <a:pt x="1776" y="3870"/>
                  </a:cubicBezTo>
                  <a:cubicBezTo>
                    <a:pt x="2477" y="4409"/>
                    <a:pt x="2940" y="4791"/>
                    <a:pt x="2940" y="4791"/>
                  </a:cubicBezTo>
                  <a:cubicBezTo>
                    <a:pt x="2940" y="4791"/>
                    <a:pt x="2924" y="5180"/>
                    <a:pt x="2917" y="6053"/>
                  </a:cubicBezTo>
                  <a:cubicBezTo>
                    <a:pt x="2910" y="6823"/>
                    <a:pt x="3278" y="9362"/>
                    <a:pt x="3278" y="9362"/>
                  </a:cubicBezTo>
                  <a:cubicBezTo>
                    <a:pt x="3278" y="9362"/>
                    <a:pt x="3461" y="9457"/>
                    <a:pt x="3688" y="9457"/>
                  </a:cubicBezTo>
                  <a:cubicBezTo>
                    <a:pt x="3807" y="9457"/>
                    <a:pt x="3938" y="9431"/>
                    <a:pt x="4061" y="9353"/>
                  </a:cubicBezTo>
                  <a:cubicBezTo>
                    <a:pt x="4061" y="9353"/>
                    <a:pt x="4208" y="7469"/>
                    <a:pt x="4295" y="6500"/>
                  </a:cubicBezTo>
                  <a:cubicBezTo>
                    <a:pt x="4415" y="5185"/>
                    <a:pt x="4545" y="4511"/>
                    <a:pt x="4477" y="4227"/>
                  </a:cubicBezTo>
                  <a:cubicBezTo>
                    <a:pt x="4418" y="3979"/>
                    <a:pt x="3527" y="2747"/>
                    <a:pt x="3255" y="2329"/>
                  </a:cubicBezTo>
                  <a:lnTo>
                    <a:pt x="3255" y="2329"/>
                  </a:lnTo>
                  <a:lnTo>
                    <a:pt x="5760" y="3784"/>
                  </a:lnTo>
                  <a:cubicBezTo>
                    <a:pt x="5760" y="3784"/>
                    <a:pt x="5674" y="4421"/>
                    <a:pt x="5688" y="4897"/>
                  </a:cubicBezTo>
                  <a:cubicBezTo>
                    <a:pt x="5714" y="5940"/>
                    <a:pt x="5871" y="7742"/>
                    <a:pt x="5871" y="7742"/>
                  </a:cubicBezTo>
                  <a:cubicBezTo>
                    <a:pt x="5871" y="7742"/>
                    <a:pt x="6057" y="7876"/>
                    <a:pt x="6286" y="7876"/>
                  </a:cubicBezTo>
                  <a:cubicBezTo>
                    <a:pt x="6398" y="7876"/>
                    <a:pt x="6521" y="7843"/>
                    <a:pt x="6637" y="7747"/>
                  </a:cubicBezTo>
                  <a:cubicBezTo>
                    <a:pt x="6637" y="7747"/>
                    <a:pt x="7423" y="3502"/>
                    <a:pt x="7423" y="3128"/>
                  </a:cubicBezTo>
                  <a:cubicBezTo>
                    <a:pt x="7423" y="2560"/>
                    <a:pt x="4954" y="862"/>
                    <a:pt x="4487" y="467"/>
                  </a:cubicBezTo>
                  <a:cubicBezTo>
                    <a:pt x="4220" y="240"/>
                    <a:pt x="3922" y="0"/>
                    <a:pt x="3922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022;p55">
              <a:extLst>
                <a:ext uri="{FF2B5EF4-FFF2-40B4-BE49-F238E27FC236}">
                  <a16:creationId xmlns:a16="http://schemas.microsoft.com/office/drawing/2014/main" id="{FDE12345-1135-43D8-8A95-BA8C75256AC1}"/>
                </a:ext>
              </a:extLst>
            </p:cNvPr>
            <p:cNvSpPr/>
            <p:nvPr/>
          </p:nvSpPr>
          <p:spPr>
            <a:xfrm>
              <a:off x="2767375" y="4810575"/>
              <a:ext cx="62675" cy="56825"/>
            </a:xfrm>
            <a:custGeom>
              <a:avLst/>
              <a:gdLst/>
              <a:ahLst/>
              <a:cxnLst/>
              <a:rect l="l" t="t" r="r" b="b"/>
              <a:pathLst>
                <a:path w="2507" h="2273" extrusionOk="0">
                  <a:moveTo>
                    <a:pt x="573" y="0"/>
                  </a:moveTo>
                  <a:cubicBezTo>
                    <a:pt x="402" y="519"/>
                    <a:pt x="0" y="817"/>
                    <a:pt x="0" y="817"/>
                  </a:cubicBezTo>
                  <a:lnTo>
                    <a:pt x="2506" y="2272"/>
                  </a:lnTo>
                  <a:cubicBezTo>
                    <a:pt x="2506" y="2272"/>
                    <a:pt x="415" y="892"/>
                    <a:pt x="484" y="622"/>
                  </a:cubicBezTo>
                  <a:cubicBezTo>
                    <a:pt x="551" y="350"/>
                    <a:pt x="573" y="0"/>
                    <a:pt x="573" y="0"/>
                  </a:cubicBezTo>
                  <a:close/>
                </a:path>
              </a:pathLst>
            </a:custGeom>
            <a:solidFill>
              <a:srgbClr val="679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023;p55">
              <a:extLst>
                <a:ext uri="{FF2B5EF4-FFF2-40B4-BE49-F238E27FC236}">
                  <a16:creationId xmlns:a16="http://schemas.microsoft.com/office/drawing/2014/main" id="{B7B0FA4B-F101-4CF8-B229-81D70408D1BF}"/>
                </a:ext>
              </a:extLst>
            </p:cNvPr>
            <p:cNvSpPr/>
            <p:nvPr/>
          </p:nvSpPr>
          <p:spPr>
            <a:xfrm>
              <a:off x="2704500" y="4626250"/>
              <a:ext cx="61650" cy="57200"/>
            </a:xfrm>
            <a:custGeom>
              <a:avLst/>
              <a:gdLst/>
              <a:ahLst/>
              <a:cxnLst/>
              <a:rect l="l" t="t" r="r" b="b"/>
              <a:pathLst>
                <a:path w="2466" h="2288" extrusionOk="0">
                  <a:moveTo>
                    <a:pt x="578" y="1"/>
                  </a:moveTo>
                  <a:lnTo>
                    <a:pt x="578" y="1"/>
                  </a:lnTo>
                  <a:cubicBezTo>
                    <a:pt x="578" y="1"/>
                    <a:pt x="621" y="845"/>
                    <a:pt x="603" y="920"/>
                  </a:cubicBezTo>
                  <a:cubicBezTo>
                    <a:pt x="584" y="994"/>
                    <a:pt x="215" y="1242"/>
                    <a:pt x="108" y="1330"/>
                  </a:cubicBezTo>
                  <a:cubicBezTo>
                    <a:pt x="0" y="1420"/>
                    <a:pt x="691" y="2101"/>
                    <a:pt x="1027" y="2255"/>
                  </a:cubicBezTo>
                  <a:cubicBezTo>
                    <a:pt x="1076" y="2277"/>
                    <a:pt x="1141" y="2288"/>
                    <a:pt x="1216" y="2288"/>
                  </a:cubicBezTo>
                  <a:cubicBezTo>
                    <a:pt x="1653" y="2288"/>
                    <a:pt x="2431" y="1926"/>
                    <a:pt x="2446" y="1480"/>
                  </a:cubicBezTo>
                  <a:cubicBezTo>
                    <a:pt x="2466" y="958"/>
                    <a:pt x="2265" y="518"/>
                    <a:pt x="2101" y="495"/>
                  </a:cubicBezTo>
                  <a:cubicBezTo>
                    <a:pt x="1938" y="471"/>
                    <a:pt x="579" y="1"/>
                    <a:pt x="578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024;p55">
              <a:extLst>
                <a:ext uri="{FF2B5EF4-FFF2-40B4-BE49-F238E27FC236}">
                  <a16:creationId xmlns:a16="http://schemas.microsoft.com/office/drawing/2014/main" id="{AC4EFFC8-3AC9-415F-8E35-6719C7DB3C87}"/>
                </a:ext>
              </a:extLst>
            </p:cNvPr>
            <p:cNvSpPr/>
            <p:nvPr/>
          </p:nvSpPr>
          <p:spPr>
            <a:xfrm>
              <a:off x="2718950" y="4626250"/>
              <a:ext cx="37500" cy="27075"/>
            </a:xfrm>
            <a:custGeom>
              <a:avLst/>
              <a:gdLst/>
              <a:ahLst/>
              <a:cxnLst/>
              <a:rect l="l" t="t" r="r" b="b"/>
              <a:pathLst>
                <a:path w="1500" h="1083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" y="195"/>
                    <a:pt x="16" y="331"/>
                  </a:cubicBezTo>
                  <a:cubicBezTo>
                    <a:pt x="16" y="489"/>
                    <a:pt x="116" y="651"/>
                    <a:pt x="242" y="748"/>
                  </a:cubicBezTo>
                  <a:cubicBezTo>
                    <a:pt x="356" y="838"/>
                    <a:pt x="484" y="912"/>
                    <a:pt x="619" y="966"/>
                  </a:cubicBezTo>
                  <a:cubicBezTo>
                    <a:pt x="705" y="1000"/>
                    <a:pt x="884" y="1082"/>
                    <a:pt x="1069" y="1082"/>
                  </a:cubicBezTo>
                  <a:cubicBezTo>
                    <a:pt x="1180" y="1082"/>
                    <a:pt x="1292" y="1053"/>
                    <a:pt x="1388" y="967"/>
                  </a:cubicBezTo>
                  <a:cubicBezTo>
                    <a:pt x="1499" y="867"/>
                    <a:pt x="1370" y="645"/>
                    <a:pt x="1294" y="491"/>
                  </a:cubicBezTo>
                  <a:cubicBezTo>
                    <a:pt x="945" y="38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025;p55">
              <a:extLst>
                <a:ext uri="{FF2B5EF4-FFF2-40B4-BE49-F238E27FC236}">
                  <a16:creationId xmlns:a16="http://schemas.microsoft.com/office/drawing/2014/main" id="{4F785380-3A5F-46ED-AB5E-4C668B859C88}"/>
                </a:ext>
              </a:extLst>
            </p:cNvPr>
            <p:cNvSpPr/>
            <p:nvPr/>
          </p:nvSpPr>
          <p:spPr>
            <a:xfrm>
              <a:off x="2690300" y="4633775"/>
              <a:ext cx="100525" cy="180975"/>
            </a:xfrm>
            <a:custGeom>
              <a:avLst/>
              <a:gdLst/>
              <a:ahLst/>
              <a:cxnLst/>
              <a:rect l="l" t="t" r="r" b="b"/>
              <a:pathLst>
                <a:path w="4021" h="7239" extrusionOk="0">
                  <a:moveTo>
                    <a:pt x="2950" y="0"/>
                  </a:moveTo>
                  <a:cubicBezTo>
                    <a:pt x="2723" y="0"/>
                    <a:pt x="2439" y="229"/>
                    <a:pt x="2439" y="229"/>
                  </a:cubicBezTo>
                  <a:cubicBezTo>
                    <a:pt x="2812" y="532"/>
                    <a:pt x="2818" y="1021"/>
                    <a:pt x="2576" y="1452"/>
                  </a:cubicBezTo>
                  <a:cubicBezTo>
                    <a:pt x="1413" y="1341"/>
                    <a:pt x="1051" y="745"/>
                    <a:pt x="1051" y="745"/>
                  </a:cubicBezTo>
                  <a:cubicBezTo>
                    <a:pt x="1051" y="745"/>
                    <a:pt x="876" y="828"/>
                    <a:pt x="447" y="1133"/>
                  </a:cubicBezTo>
                  <a:cubicBezTo>
                    <a:pt x="127" y="1361"/>
                    <a:pt x="0" y="1348"/>
                    <a:pt x="42" y="1986"/>
                  </a:cubicBezTo>
                  <a:cubicBezTo>
                    <a:pt x="86" y="2625"/>
                    <a:pt x="255" y="3203"/>
                    <a:pt x="319" y="3997"/>
                  </a:cubicBezTo>
                  <a:cubicBezTo>
                    <a:pt x="379" y="4747"/>
                    <a:pt x="157" y="6001"/>
                    <a:pt x="71" y="6716"/>
                  </a:cubicBezTo>
                  <a:cubicBezTo>
                    <a:pt x="164" y="6919"/>
                    <a:pt x="628" y="7083"/>
                    <a:pt x="1060" y="7184"/>
                  </a:cubicBezTo>
                  <a:cubicBezTo>
                    <a:pt x="1213" y="7220"/>
                    <a:pt x="1377" y="7238"/>
                    <a:pt x="1550" y="7238"/>
                  </a:cubicBezTo>
                  <a:cubicBezTo>
                    <a:pt x="1970" y="7238"/>
                    <a:pt x="2442" y="7131"/>
                    <a:pt x="2937" y="6904"/>
                  </a:cubicBezTo>
                  <a:cubicBezTo>
                    <a:pt x="4021" y="6409"/>
                    <a:pt x="3875" y="5753"/>
                    <a:pt x="3875" y="5753"/>
                  </a:cubicBezTo>
                  <a:cubicBezTo>
                    <a:pt x="3875" y="5753"/>
                    <a:pt x="3831" y="3530"/>
                    <a:pt x="3846" y="2634"/>
                  </a:cubicBezTo>
                  <a:cubicBezTo>
                    <a:pt x="3860" y="1738"/>
                    <a:pt x="3702" y="1161"/>
                    <a:pt x="3544" y="680"/>
                  </a:cubicBezTo>
                  <a:cubicBezTo>
                    <a:pt x="3386" y="198"/>
                    <a:pt x="3015" y="7"/>
                    <a:pt x="3015" y="7"/>
                  </a:cubicBezTo>
                  <a:cubicBezTo>
                    <a:pt x="2995" y="3"/>
                    <a:pt x="2973" y="0"/>
                    <a:pt x="2950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026;p55">
              <a:extLst>
                <a:ext uri="{FF2B5EF4-FFF2-40B4-BE49-F238E27FC236}">
                  <a16:creationId xmlns:a16="http://schemas.microsoft.com/office/drawing/2014/main" id="{286E5E38-0081-4CC8-B0D4-F1695511018B}"/>
                </a:ext>
              </a:extLst>
            </p:cNvPr>
            <p:cNvSpPr/>
            <p:nvPr/>
          </p:nvSpPr>
          <p:spPr>
            <a:xfrm>
              <a:off x="2751250" y="4632975"/>
              <a:ext cx="38600" cy="167700"/>
            </a:xfrm>
            <a:custGeom>
              <a:avLst/>
              <a:gdLst/>
              <a:ahLst/>
              <a:cxnLst/>
              <a:rect l="l" t="t" r="r" b="b"/>
              <a:pathLst>
                <a:path w="1544" h="6708" extrusionOk="0">
                  <a:moveTo>
                    <a:pt x="521" y="1"/>
                  </a:moveTo>
                  <a:lnTo>
                    <a:pt x="1" y="263"/>
                  </a:lnTo>
                  <a:cubicBezTo>
                    <a:pt x="1" y="263"/>
                    <a:pt x="486" y="789"/>
                    <a:pt x="727" y="1528"/>
                  </a:cubicBezTo>
                  <a:cubicBezTo>
                    <a:pt x="967" y="2268"/>
                    <a:pt x="1037" y="3391"/>
                    <a:pt x="1060" y="4150"/>
                  </a:cubicBezTo>
                  <a:cubicBezTo>
                    <a:pt x="1083" y="4911"/>
                    <a:pt x="1164" y="6707"/>
                    <a:pt x="1164" y="6707"/>
                  </a:cubicBezTo>
                  <a:cubicBezTo>
                    <a:pt x="1164" y="6707"/>
                    <a:pt x="1544" y="6447"/>
                    <a:pt x="1538" y="5776"/>
                  </a:cubicBezTo>
                  <a:cubicBezTo>
                    <a:pt x="1538" y="5776"/>
                    <a:pt x="1478" y="4588"/>
                    <a:pt x="1443" y="3543"/>
                  </a:cubicBezTo>
                  <a:cubicBezTo>
                    <a:pt x="1408" y="2500"/>
                    <a:pt x="1473" y="1619"/>
                    <a:pt x="1217" y="876"/>
                  </a:cubicBezTo>
                  <a:cubicBezTo>
                    <a:pt x="962" y="132"/>
                    <a:pt x="521" y="1"/>
                    <a:pt x="521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027;p55">
              <a:extLst>
                <a:ext uri="{FF2B5EF4-FFF2-40B4-BE49-F238E27FC236}">
                  <a16:creationId xmlns:a16="http://schemas.microsoft.com/office/drawing/2014/main" id="{BF202763-BC9E-479A-895B-4D2FBC29A866}"/>
                </a:ext>
              </a:extLst>
            </p:cNvPr>
            <p:cNvSpPr/>
            <p:nvPr/>
          </p:nvSpPr>
          <p:spPr>
            <a:xfrm>
              <a:off x="2747175" y="4632950"/>
              <a:ext cx="33950" cy="76600"/>
            </a:xfrm>
            <a:custGeom>
              <a:avLst/>
              <a:gdLst/>
              <a:ahLst/>
              <a:cxnLst/>
              <a:rect l="l" t="t" r="r" b="b"/>
              <a:pathLst>
                <a:path w="1358" h="3064" extrusionOk="0">
                  <a:moveTo>
                    <a:pt x="1" y="1"/>
                  </a:moveTo>
                  <a:cubicBezTo>
                    <a:pt x="1" y="1"/>
                    <a:pt x="247" y="289"/>
                    <a:pt x="521" y="875"/>
                  </a:cubicBezTo>
                  <a:cubicBezTo>
                    <a:pt x="795" y="1462"/>
                    <a:pt x="1049" y="2077"/>
                    <a:pt x="1160" y="3063"/>
                  </a:cubicBezTo>
                  <a:cubicBezTo>
                    <a:pt x="1160" y="3063"/>
                    <a:pt x="1357" y="2027"/>
                    <a:pt x="1306" y="1703"/>
                  </a:cubicBezTo>
                  <a:cubicBezTo>
                    <a:pt x="1256" y="1379"/>
                    <a:pt x="973" y="1251"/>
                    <a:pt x="973" y="1251"/>
                  </a:cubicBezTo>
                  <a:cubicBezTo>
                    <a:pt x="973" y="1251"/>
                    <a:pt x="768" y="423"/>
                    <a:pt x="684" y="226"/>
                  </a:cubicBezTo>
                  <a:cubicBezTo>
                    <a:pt x="598" y="3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028;p55">
              <a:extLst>
                <a:ext uri="{FF2B5EF4-FFF2-40B4-BE49-F238E27FC236}">
                  <a16:creationId xmlns:a16="http://schemas.microsoft.com/office/drawing/2014/main" id="{269A7DA9-CE76-4FCD-839F-69BF77460346}"/>
                </a:ext>
              </a:extLst>
            </p:cNvPr>
            <p:cNvSpPr/>
            <p:nvPr/>
          </p:nvSpPr>
          <p:spPr>
            <a:xfrm>
              <a:off x="2685200" y="4649250"/>
              <a:ext cx="56175" cy="175000"/>
            </a:xfrm>
            <a:custGeom>
              <a:avLst/>
              <a:gdLst/>
              <a:ahLst/>
              <a:cxnLst/>
              <a:rect l="l" t="t" r="r" b="b"/>
              <a:pathLst>
                <a:path w="2247" h="7000" extrusionOk="0">
                  <a:moveTo>
                    <a:pt x="1375" y="0"/>
                  </a:moveTo>
                  <a:cubicBezTo>
                    <a:pt x="1375" y="0"/>
                    <a:pt x="669" y="363"/>
                    <a:pt x="334" y="646"/>
                  </a:cubicBezTo>
                  <a:cubicBezTo>
                    <a:pt x="0" y="928"/>
                    <a:pt x="245" y="1661"/>
                    <a:pt x="348" y="2497"/>
                  </a:cubicBezTo>
                  <a:cubicBezTo>
                    <a:pt x="450" y="3334"/>
                    <a:pt x="501" y="4509"/>
                    <a:pt x="334" y="5319"/>
                  </a:cubicBezTo>
                  <a:cubicBezTo>
                    <a:pt x="168" y="6127"/>
                    <a:pt x="104" y="6599"/>
                    <a:pt x="104" y="6599"/>
                  </a:cubicBezTo>
                  <a:cubicBezTo>
                    <a:pt x="114" y="6600"/>
                    <a:pt x="124" y="6600"/>
                    <a:pt x="134" y="6600"/>
                  </a:cubicBezTo>
                  <a:cubicBezTo>
                    <a:pt x="621" y="6600"/>
                    <a:pt x="733" y="6055"/>
                    <a:pt x="733" y="6055"/>
                  </a:cubicBezTo>
                  <a:cubicBezTo>
                    <a:pt x="785" y="6869"/>
                    <a:pt x="1972" y="7000"/>
                    <a:pt x="1972" y="7000"/>
                  </a:cubicBezTo>
                  <a:cubicBezTo>
                    <a:pt x="1972" y="7000"/>
                    <a:pt x="2247" y="3445"/>
                    <a:pt x="2161" y="1962"/>
                  </a:cubicBezTo>
                  <a:cubicBezTo>
                    <a:pt x="2074" y="479"/>
                    <a:pt x="1377" y="270"/>
                    <a:pt x="1375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029;p55">
              <a:extLst>
                <a:ext uri="{FF2B5EF4-FFF2-40B4-BE49-F238E27FC236}">
                  <a16:creationId xmlns:a16="http://schemas.microsoft.com/office/drawing/2014/main" id="{EA2168DB-7326-43B2-917E-48CC3E49B07D}"/>
                </a:ext>
              </a:extLst>
            </p:cNvPr>
            <p:cNvSpPr/>
            <p:nvPr/>
          </p:nvSpPr>
          <p:spPr>
            <a:xfrm>
              <a:off x="2709375" y="4642675"/>
              <a:ext cx="33500" cy="81625"/>
            </a:xfrm>
            <a:custGeom>
              <a:avLst/>
              <a:gdLst/>
              <a:ahLst/>
              <a:cxnLst/>
              <a:rect l="l" t="t" r="r" b="b"/>
              <a:pathLst>
                <a:path w="1340" h="3265" extrusionOk="0">
                  <a:moveTo>
                    <a:pt x="410" y="0"/>
                  </a:moveTo>
                  <a:cubicBezTo>
                    <a:pt x="410" y="0"/>
                    <a:pt x="294" y="63"/>
                    <a:pt x="264" y="149"/>
                  </a:cubicBezTo>
                  <a:cubicBezTo>
                    <a:pt x="233" y="234"/>
                    <a:pt x="1" y="488"/>
                    <a:pt x="1" y="488"/>
                  </a:cubicBezTo>
                  <a:cubicBezTo>
                    <a:pt x="1" y="488"/>
                    <a:pt x="103" y="790"/>
                    <a:pt x="410" y="1080"/>
                  </a:cubicBezTo>
                  <a:cubicBezTo>
                    <a:pt x="716" y="1368"/>
                    <a:pt x="920" y="1714"/>
                    <a:pt x="920" y="1714"/>
                  </a:cubicBezTo>
                  <a:cubicBezTo>
                    <a:pt x="920" y="1714"/>
                    <a:pt x="725" y="2362"/>
                    <a:pt x="701" y="2503"/>
                  </a:cubicBezTo>
                  <a:cubicBezTo>
                    <a:pt x="678" y="2644"/>
                    <a:pt x="1211" y="3264"/>
                    <a:pt x="1211" y="3264"/>
                  </a:cubicBezTo>
                  <a:cubicBezTo>
                    <a:pt x="1211" y="3264"/>
                    <a:pt x="1339" y="2120"/>
                    <a:pt x="1098" y="1424"/>
                  </a:cubicBezTo>
                  <a:cubicBezTo>
                    <a:pt x="858" y="728"/>
                    <a:pt x="434" y="327"/>
                    <a:pt x="412" y="210"/>
                  </a:cubicBezTo>
                  <a:lnTo>
                    <a:pt x="410" y="0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030;p55">
              <a:extLst>
                <a:ext uri="{FF2B5EF4-FFF2-40B4-BE49-F238E27FC236}">
                  <a16:creationId xmlns:a16="http://schemas.microsoft.com/office/drawing/2014/main" id="{317EDA01-E5C9-4D4B-955B-ADBB4981BCD6}"/>
                </a:ext>
              </a:extLst>
            </p:cNvPr>
            <p:cNvSpPr/>
            <p:nvPr/>
          </p:nvSpPr>
          <p:spPr>
            <a:xfrm>
              <a:off x="2702150" y="4566900"/>
              <a:ext cx="67700" cy="77175"/>
            </a:xfrm>
            <a:custGeom>
              <a:avLst/>
              <a:gdLst/>
              <a:ahLst/>
              <a:cxnLst/>
              <a:rect l="l" t="t" r="r" b="b"/>
              <a:pathLst>
                <a:path w="2708" h="3087" extrusionOk="0">
                  <a:moveTo>
                    <a:pt x="1405" y="1"/>
                  </a:moveTo>
                  <a:cubicBezTo>
                    <a:pt x="1381" y="1"/>
                    <a:pt x="1358" y="1"/>
                    <a:pt x="1334" y="3"/>
                  </a:cubicBezTo>
                  <a:cubicBezTo>
                    <a:pt x="777" y="31"/>
                    <a:pt x="301" y="413"/>
                    <a:pt x="150" y="951"/>
                  </a:cubicBezTo>
                  <a:cubicBezTo>
                    <a:pt x="0" y="1488"/>
                    <a:pt x="210" y="2061"/>
                    <a:pt x="672" y="2375"/>
                  </a:cubicBezTo>
                  <a:cubicBezTo>
                    <a:pt x="672" y="2375"/>
                    <a:pt x="734" y="2611"/>
                    <a:pt x="776" y="2661"/>
                  </a:cubicBezTo>
                  <a:cubicBezTo>
                    <a:pt x="997" y="2919"/>
                    <a:pt x="1632" y="3086"/>
                    <a:pt x="1891" y="3086"/>
                  </a:cubicBezTo>
                  <a:cubicBezTo>
                    <a:pt x="1912" y="3086"/>
                    <a:pt x="1931" y="3085"/>
                    <a:pt x="1947" y="3083"/>
                  </a:cubicBezTo>
                  <a:cubicBezTo>
                    <a:pt x="2212" y="3046"/>
                    <a:pt x="2357" y="2935"/>
                    <a:pt x="2484" y="2643"/>
                  </a:cubicBezTo>
                  <a:cubicBezTo>
                    <a:pt x="2708" y="2129"/>
                    <a:pt x="2638" y="1441"/>
                    <a:pt x="2583" y="1116"/>
                  </a:cubicBezTo>
                  <a:cubicBezTo>
                    <a:pt x="2485" y="484"/>
                    <a:pt x="2042" y="1"/>
                    <a:pt x="1405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031;p55">
              <a:extLst>
                <a:ext uri="{FF2B5EF4-FFF2-40B4-BE49-F238E27FC236}">
                  <a16:creationId xmlns:a16="http://schemas.microsoft.com/office/drawing/2014/main" id="{1D592D66-0DD4-4F7A-AE1A-B5A5DBF670D8}"/>
                </a:ext>
              </a:extLst>
            </p:cNvPr>
            <p:cNvSpPr/>
            <p:nvPr/>
          </p:nvSpPr>
          <p:spPr>
            <a:xfrm>
              <a:off x="2703725" y="4566900"/>
              <a:ext cx="60550" cy="59375"/>
            </a:xfrm>
            <a:custGeom>
              <a:avLst/>
              <a:gdLst/>
              <a:ahLst/>
              <a:cxnLst/>
              <a:rect l="l" t="t" r="r" b="b"/>
              <a:pathLst>
                <a:path w="2422" h="2375" extrusionOk="0">
                  <a:moveTo>
                    <a:pt x="1345" y="0"/>
                  </a:moveTo>
                  <a:cubicBezTo>
                    <a:pt x="1256" y="0"/>
                    <a:pt x="1164" y="10"/>
                    <a:pt x="1072" y="29"/>
                  </a:cubicBezTo>
                  <a:cubicBezTo>
                    <a:pt x="521" y="144"/>
                    <a:pt x="97" y="620"/>
                    <a:pt x="46" y="1180"/>
                  </a:cubicBezTo>
                  <a:cubicBezTo>
                    <a:pt x="0" y="1683"/>
                    <a:pt x="239" y="2120"/>
                    <a:pt x="609" y="2375"/>
                  </a:cubicBezTo>
                  <a:cubicBezTo>
                    <a:pt x="595" y="2330"/>
                    <a:pt x="255" y="1821"/>
                    <a:pt x="605" y="1709"/>
                  </a:cubicBezTo>
                  <a:lnTo>
                    <a:pt x="605" y="1709"/>
                  </a:lnTo>
                  <a:cubicBezTo>
                    <a:pt x="661" y="1773"/>
                    <a:pt x="676" y="1873"/>
                    <a:pt x="678" y="1975"/>
                  </a:cubicBezTo>
                  <a:cubicBezTo>
                    <a:pt x="678" y="1975"/>
                    <a:pt x="852" y="1960"/>
                    <a:pt x="813" y="1756"/>
                  </a:cubicBezTo>
                  <a:cubicBezTo>
                    <a:pt x="802" y="1699"/>
                    <a:pt x="792" y="1646"/>
                    <a:pt x="783" y="1599"/>
                  </a:cubicBezTo>
                  <a:cubicBezTo>
                    <a:pt x="752" y="1441"/>
                    <a:pt x="793" y="1282"/>
                    <a:pt x="882" y="1146"/>
                  </a:cubicBezTo>
                  <a:cubicBezTo>
                    <a:pt x="956" y="1039"/>
                    <a:pt x="1017" y="889"/>
                    <a:pt x="975" y="722"/>
                  </a:cubicBezTo>
                  <a:lnTo>
                    <a:pt x="975" y="722"/>
                  </a:lnTo>
                  <a:cubicBezTo>
                    <a:pt x="975" y="722"/>
                    <a:pt x="1230" y="836"/>
                    <a:pt x="1599" y="836"/>
                  </a:cubicBezTo>
                  <a:cubicBezTo>
                    <a:pt x="1711" y="836"/>
                    <a:pt x="1834" y="825"/>
                    <a:pt x="1963" y="798"/>
                  </a:cubicBezTo>
                  <a:cubicBezTo>
                    <a:pt x="2197" y="749"/>
                    <a:pt x="2357" y="661"/>
                    <a:pt x="2422" y="588"/>
                  </a:cubicBezTo>
                  <a:cubicBezTo>
                    <a:pt x="2188" y="234"/>
                    <a:pt x="1794" y="0"/>
                    <a:pt x="1345" y="0"/>
                  </a:cubicBezTo>
                  <a:close/>
                </a:path>
              </a:pathLst>
            </a:custGeom>
            <a:solidFill>
              <a:srgbClr val="FF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032;p55">
              <a:extLst>
                <a:ext uri="{FF2B5EF4-FFF2-40B4-BE49-F238E27FC236}">
                  <a16:creationId xmlns:a16="http://schemas.microsoft.com/office/drawing/2014/main" id="{1456DD72-AD5D-445A-9E0E-235D229E311D}"/>
                </a:ext>
              </a:extLst>
            </p:cNvPr>
            <p:cNvSpPr/>
            <p:nvPr/>
          </p:nvSpPr>
          <p:spPr>
            <a:xfrm>
              <a:off x="2702850" y="4564425"/>
              <a:ext cx="75200" cy="45425"/>
            </a:xfrm>
            <a:custGeom>
              <a:avLst/>
              <a:gdLst/>
              <a:ahLst/>
              <a:cxnLst/>
              <a:rect l="l" t="t" r="r" b="b"/>
              <a:pathLst>
                <a:path w="3008" h="1817" extrusionOk="0">
                  <a:moveTo>
                    <a:pt x="1300" y="1"/>
                  </a:moveTo>
                  <a:cubicBezTo>
                    <a:pt x="976" y="1"/>
                    <a:pt x="659" y="115"/>
                    <a:pt x="456" y="468"/>
                  </a:cubicBezTo>
                  <a:cubicBezTo>
                    <a:pt x="456" y="468"/>
                    <a:pt x="174" y="514"/>
                    <a:pt x="100" y="680"/>
                  </a:cubicBezTo>
                  <a:cubicBezTo>
                    <a:pt x="25" y="846"/>
                    <a:pt x="0" y="1445"/>
                    <a:pt x="164" y="1816"/>
                  </a:cubicBezTo>
                  <a:lnTo>
                    <a:pt x="1009" y="821"/>
                  </a:lnTo>
                  <a:cubicBezTo>
                    <a:pt x="1009" y="821"/>
                    <a:pt x="1231" y="1014"/>
                    <a:pt x="1774" y="1072"/>
                  </a:cubicBezTo>
                  <a:cubicBezTo>
                    <a:pt x="1819" y="1076"/>
                    <a:pt x="1863" y="1079"/>
                    <a:pt x="1906" y="1079"/>
                  </a:cubicBezTo>
                  <a:cubicBezTo>
                    <a:pt x="2395" y="1079"/>
                    <a:pt x="2810" y="798"/>
                    <a:pt x="2915" y="594"/>
                  </a:cubicBezTo>
                  <a:cubicBezTo>
                    <a:pt x="3008" y="414"/>
                    <a:pt x="2951" y="401"/>
                    <a:pt x="2831" y="401"/>
                  </a:cubicBezTo>
                  <a:cubicBezTo>
                    <a:pt x="2809" y="401"/>
                    <a:pt x="2786" y="401"/>
                    <a:pt x="2761" y="401"/>
                  </a:cubicBezTo>
                  <a:cubicBezTo>
                    <a:pt x="2665" y="401"/>
                    <a:pt x="2546" y="395"/>
                    <a:pt x="2431" y="333"/>
                  </a:cubicBezTo>
                  <a:cubicBezTo>
                    <a:pt x="2247" y="235"/>
                    <a:pt x="1766" y="1"/>
                    <a:pt x="1300" y="1"/>
                  </a:cubicBezTo>
                  <a:close/>
                </a:path>
              </a:pathLst>
            </a:custGeom>
            <a:solidFill>
              <a:srgbClr val="FFDE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033;p55">
              <a:extLst>
                <a:ext uri="{FF2B5EF4-FFF2-40B4-BE49-F238E27FC236}">
                  <a16:creationId xmlns:a16="http://schemas.microsoft.com/office/drawing/2014/main" id="{26369B7A-E0FA-4E8A-9AE8-15E2CB01C6EF}"/>
                </a:ext>
              </a:extLst>
            </p:cNvPr>
            <p:cNvSpPr/>
            <p:nvPr/>
          </p:nvSpPr>
          <p:spPr>
            <a:xfrm>
              <a:off x="2702200" y="4606900"/>
              <a:ext cx="16775" cy="21175"/>
            </a:xfrm>
            <a:custGeom>
              <a:avLst/>
              <a:gdLst/>
              <a:ahLst/>
              <a:cxnLst/>
              <a:rect l="l" t="t" r="r" b="b"/>
              <a:pathLst>
                <a:path w="671" h="847" extrusionOk="0">
                  <a:moveTo>
                    <a:pt x="414" y="0"/>
                  </a:moveTo>
                  <a:cubicBezTo>
                    <a:pt x="329" y="0"/>
                    <a:pt x="243" y="33"/>
                    <a:pt x="189" y="117"/>
                  </a:cubicBezTo>
                  <a:cubicBezTo>
                    <a:pt x="1" y="413"/>
                    <a:pt x="269" y="846"/>
                    <a:pt x="504" y="846"/>
                  </a:cubicBezTo>
                  <a:cubicBezTo>
                    <a:pt x="507" y="846"/>
                    <a:pt x="509" y="846"/>
                    <a:pt x="512" y="846"/>
                  </a:cubicBezTo>
                  <a:cubicBezTo>
                    <a:pt x="640" y="840"/>
                    <a:pt x="670" y="770"/>
                    <a:pt x="670" y="770"/>
                  </a:cubicBezTo>
                  <a:lnTo>
                    <a:pt x="666" y="107"/>
                  </a:lnTo>
                  <a:cubicBezTo>
                    <a:pt x="618" y="47"/>
                    <a:pt x="516" y="0"/>
                    <a:pt x="414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034;p55">
              <a:extLst>
                <a:ext uri="{FF2B5EF4-FFF2-40B4-BE49-F238E27FC236}">
                  <a16:creationId xmlns:a16="http://schemas.microsoft.com/office/drawing/2014/main" id="{C8954A8C-E7FF-4366-BC27-E41C59B97FB4}"/>
                </a:ext>
              </a:extLst>
            </p:cNvPr>
            <p:cNvSpPr/>
            <p:nvPr/>
          </p:nvSpPr>
          <p:spPr>
            <a:xfrm>
              <a:off x="2762225" y="4715150"/>
              <a:ext cx="47025" cy="38650"/>
            </a:xfrm>
            <a:custGeom>
              <a:avLst/>
              <a:gdLst/>
              <a:ahLst/>
              <a:cxnLst/>
              <a:rect l="l" t="t" r="r" b="b"/>
              <a:pathLst>
                <a:path w="1881" h="1546" extrusionOk="0">
                  <a:moveTo>
                    <a:pt x="1837" y="1"/>
                  </a:moveTo>
                  <a:cubicBezTo>
                    <a:pt x="1837" y="1"/>
                    <a:pt x="884" y="91"/>
                    <a:pt x="801" y="124"/>
                  </a:cubicBezTo>
                  <a:cubicBezTo>
                    <a:pt x="685" y="168"/>
                    <a:pt x="79" y="1347"/>
                    <a:pt x="29" y="1461"/>
                  </a:cubicBezTo>
                  <a:cubicBezTo>
                    <a:pt x="0" y="1525"/>
                    <a:pt x="225" y="1546"/>
                    <a:pt x="462" y="1546"/>
                  </a:cubicBezTo>
                  <a:cubicBezTo>
                    <a:pt x="647" y="1546"/>
                    <a:pt x="840" y="1533"/>
                    <a:pt x="924" y="1519"/>
                  </a:cubicBezTo>
                  <a:cubicBezTo>
                    <a:pt x="1058" y="1497"/>
                    <a:pt x="1881" y="98"/>
                    <a:pt x="1837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035;p55">
              <a:extLst>
                <a:ext uri="{FF2B5EF4-FFF2-40B4-BE49-F238E27FC236}">
                  <a16:creationId xmlns:a16="http://schemas.microsoft.com/office/drawing/2014/main" id="{4EB3E057-BA4D-4133-AA75-BC6AE213A01E}"/>
                </a:ext>
              </a:extLst>
            </p:cNvPr>
            <p:cNvSpPr/>
            <p:nvPr/>
          </p:nvSpPr>
          <p:spPr>
            <a:xfrm>
              <a:off x="2658650" y="4667850"/>
              <a:ext cx="142550" cy="121050"/>
            </a:xfrm>
            <a:custGeom>
              <a:avLst/>
              <a:gdLst/>
              <a:ahLst/>
              <a:cxnLst/>
              <a:rect l="l" t="t" r="r" b="b"/>
              <a:pathLst>
                <a:path w="5702" h="4842" extrusionOk="0">
                  <a:moveTo>
                    <a:pt x="1470" y="1"/>
                  </a:moveTo>
                  <a:cubicBezTo>
                    <a:pt x="1193" y="1"/>
                    <a:pt x="919" y="307"/>
                    <a:pt x="794" y="739"/>
                  </a:cubicBezTo>
                  <a:cubicBezTo>
                    <a:pt x="549" y="1589"/>
                    <a:pt x="420" y="1896"/>
                    <a:pt x="224" y="3026"/>
                  </a:cubicBezTo>
                  <a:cubicBezTo>
                    <a:pt x="72" y="3897"/>
                    <a:pt x="0" y="4484"/>
                    <a:pt x="267" y="4620"/>
                  </a:cubicBezTo>
                  <a:cubicBezTo>
                    <a:pt x="430" y="4703"/>
                    <a:pt x="944" y="4842"/>
                    <a:pt x="1643" y="4842"/>
                  </a:cubicBezTo>
                  <a:cubicBezTo>
                    <a:pt x="1800" y="4842"/>
                    <a:pt x="1966" y="4835"/>
                    <a:pt x="2140" y="4819"/>
                  </a:cubicBezTo>
                  <a:cubicBezTo>
                    <a:pt x="2748" y="4763"/>
                    <a:pt x="3500" y="4623"/>
                    <a:pt x="4061" y="4361"/>
                  </a:cubicBezTo>
                  <a:cubicBezTo>
                    <a:pt x="4148" y="4322"/>
                    <a:pt x="4246" y="4307"/>
                    <a:pt x="4337" y="4272"/>
                  </a:cubicBezTo>
                  <a:cubicBezTo>
                    <a:pt x="4430" y="4237"/>
                    <a:pt x="4520" y="4194"/>
                    <a:pt x="4606" y="4145"/>
                  </a:cubicBezTo>
                  <a:cubicBezTo>
                    <a:pt x="4780" y="4046"/>
                    <a:pt x="4938" y="3923"/>
                    <a:pt x="5077" y="3780"/>
                  </a:cubicBezTo>
                  <a:cubicBezTo>
                    <a:pt x="5330" y="3519"/>
                    <a:pt x="5516" y="3196"/>
                    <a:pt x="5629" y="2850"/>
                  </a:cubicBezTo>
                  <a:cubicBezTo>
                    <a:pt x="5665" y="2738"/>
                    <a:pt x="5702" y="2643"/>
                    <a:pt x="5681" y="2529"/>
                  </a:cubicBezTo>
                  <a:lnTo>
                    <a:pt x="5681" y="2529"/>
                  </a:lnTo>
                  <a:cubicBezTo>
                    <a:pt x="5518" y="2796"/>
                    <a:pt x="5226" y="2912"/>
                    <a:pt x="4900" y="3028"/>
                  </a:cubicBezTo>
                  <a:cubicBezTo>
                    <a:pt x="4831" y="3052"/>
                    <a:pt x="4665" y="3086"/>
                    <a:pt x="4566" y="3086"/>
                  </a:cubicBezTo>
                  <a:cubicBezTo>
                    <a:pt x="4534" y="3086"/>
                    <a:pt x="4510" y="3083"/>
                    <a:pt x="4496" y="3075"/>
                  </a:cubicBezTo>
                  <a:cubicBezTo>
                    <a:pt x="4487" y="3029"/>
                    <a:pt x="4542" y="2980"/>
                    <a:pt x="4566" y="2946"/>
                  </a:cubicBezTo>
                  <a:cubicBezTo>
                    <a:pt x="4608" y="2891"/>
                    <a:pt x="4643" y="2829"/>
                    <a:pt x="4671" y="2765"/>
                  </a:cubicBezTo>
                  <a:cubicBezTo>
                    <a:pt x="4740" y="2600"/>
                    <a:pt x="4730" y="2509"/>
                    <a:pt x="4686" y="2469"/>
                  </a:cubicBezTo>
                  <a:cubicBezTo>
                    <a:pt x="4670" y="2455"/>
                    <a:pt x="4655" y="2448"/>
                    <a:pt x="4640" y="2448"/>
                  </a:cubicBezTo>
                  <a:cubicBezTo>
                    <a:pt x="4592" y="2448"/>
                    <a:pt x="4547" y="2520"/>
                    <a:pt x="4467" y="2607"/>
                  </a:cubicBezTo>
                  <a:cubicBezTo>
                    <a:pt x="4343" y="2742"/>
                    <a:pt x="4215" y="2836"/>
                    <a:pt x="4098" y="3070"/>
                  </a:cubicBezTo>
                  <a:cubicBezTo>
                    <a:pt x="3996" y="3277"/>
                    <a:pt x="3919" y="3344"/>
                    <a:pt x="3781" y="3499"/>
                  </a:cubicBezTo>
                  <a:cubicBezTo>
                    <a:pt x="3643" y="3652"/>
                    <a:pt x="3228" y="3841"/>
                    <a:pt x="2562" y="3888"/>
                  </a:cubicBezTo>
                  <a:cubicBezTo>
                    <a:pt x="2492" y="3893"/>
                    <a:pt x="2420" y="3896"/>
                    <a:pt x="2348" y="3896"/>
                  </a:cubicBezTo>
                  <a:cubicBezTo>
                    <a:pt x="1778" y="3896"/>
                    <a:pt x="1205" y="3756"/>
                    <a:pt x="1205" y="3756"/>
                  </a:cubicBezTo>
                  <a:cubicBezTo>
                    <a:pt x="1265" y="2926"/>
                    <a:pt x="1488" y="2244"/>
                    <a:pt x="1664" y="1528"/>
                  </a:cubicBezTo>
                  <a:cubicBezTo>
                    <a:pt x="1877" y="661"/>
                    <a:pt x="1958" y="279"/>
                    <a:pt x="1725" y="95"/>
                  </a:cubicBezTo>
                  <a:cubicBezTo>
                    <a:pt x="1643" y="30"/>
                    <a:pt x="1556" y="1"/>
                    <a:pt x="1470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036;p55">
              <a:extLst>
                <a:ext uri="{FF2B5EF4-FFF2-40B4-BE49-F238E27FC236}">
                  <a16:creationId xmlns:a16="http://schemas.microsoft.com/office/drawing/2014/main" id="{CEA0BC4B-6A97-4C07-ACC1-2BB0C3BC8C42}"/>
                </a:ext>
              </a:extLst>
            </p:cNvPr>
            <p:cNvSpPr/>
            <p:nvPr/>
          </p:nvSpPr>
          <p:spPr>
            <a:xfrm>
              <a:off x="2664150" y="4664650"/>
              <a:ext cx="44175" cy="81800"/>
            </a:xfrm>
            <a:custGeom>
              <a:avLst/>
              <a:gdLst/>
              <a:ahLst/>
              <a:cxnLst/>
              <a:rect l="l" t="t" r="r" b="b"/>
              <a:pathLst>
                <a:path w="1767" h="3272" extrusionOk="0">
                  <a:moveTo>
                    <a:pt x="1191" y="1"/>
                  </a:moveTo>
                  <a:cubicBezTo>
                    <a:pt x="810" y="1"/>
                    <a:pt x="637" y="467"/>
                    <a:pt x="415" y="1162"/>
                  </a:cubicBezTo>
                  <a:cubicBezTo>
                    <a:pt x="157" y="1964"/>
                    <a:pt x="0" y="2999"/>
                    <a:pt x="0" y="2999"/>
                  </a:cubicBezTo>
                  <a:cubicBezTo>
                    <a:pt x="263" y="3226"/>
                    <a:pt x="603" y="3271"/>
                    <a:pt x="835" y="3271"/>
                  </a:cubicBezTo>
                  <a:cubicBezTo>
                    <a:pt x="993" y="3271"/>
                    <a:pt x="1100" y="3250"/>
                    <a:pt x="1100" y="3250"/>
                  </a:cubicBezTo>
                  <a:cubicBezTo>
                    <a:pt x="1169" y="3057"/>
                    <a:pt x="1219" y="2858"/>
                    <a:pt x="1249" y="2655"/>
                  </a:cubicBezTo>
                  <a:cubicBezTo>
                    <a:pt x="1302" y="2311"/>
                    <a:pt x="1590" y="1396"/>
                    <a:pt x="1678" y="947"/>
                  </a:cubicBezTo>
                  <a:cubicBezTo>
                    <a:pt x="1766" y="498"/>
                    <a:pt x="1675" y="132"/>
                    <a:pt x="1385" y="36"/>
                  </a:cubicBezTo>
                  <a:cubicBezTo>
                    <a:pt x="1315" y="12"/>
                    <a:pt x="1250" y="1"/>
                    <a:pt x="1191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037;p55">
              <a:extLst>
                <a:ext uri="{FF2B5EF4-FFF2-40B4-BE49-F238E27FC236}">
                  <a16:creationId xmlns:a16="http://schemas.microsoft.com/office/drawing/2014/main" id="{14D2DA5D-11B2-4DD3-9256-A093C4E24254}"/>
                </a:ext>
              </a:extLst>
            </p:cNvPr>
            <p:cNvSpPr/>
            <p:nvPr/>
          </p:nvSpPr>
          <p:spPr>
            <a:xfrm>
              <a:off x="2661550" y="4734100"/>
              <a:ext cx="33400" cy="25625"/>
            </a:xfrm>
            <a:custGeom>
              <a:avLst/>
              <a:gdLst/>
              <a:ahLst/>
              <a:cxnLst/>
              <a:rect l="l" t="t" r="r" b="b"/>
              <a:pathLst>
                <a:path w="1336" h="1025" extrusionOk="0">
                  <a:moveTo>
                    <a:pt x="141" y="0"/>
                  </a:moveTo>
                  <a:cubicBezTo>
                    <a:pt x="0" y="110"/>
                    <a:pt x="18" y="536"/>
                    <a:pt x="38" y="695"/>
                  </a:cubicBezTo>
                  <a:cubicBezTo>
                    <a:pt x="58" y="863"/>
                    <a:pt x="439" y="1025"/>
                    <a:pt x="786" y="1025"/>
                  </a:cubicBezTo>
                  <a:cubicBezTo>
                    <a:pt x="908" y="1025"/>
                    <a:pt x="1026" y="1005"/>
                    <a:pt x="1122" y="958"/>
                  </a:cubicBezTo>
                  <a:cubicBezTo>
                    <a:pt x="1185" y="928"/>
                    <a:pt x="1250" y="773"/>
                    <a:pt x="1294" y="506"/>
                  </a:cubicBezTo>
                  <a:cubicBezTo>
                    <a:pt x="1336" y="241"/>
                    <a:pt x="1284" y="212"/>
                    <a:pt x="1284" y="212"/>
                  </a:cubicBezTo>
                  <a:lnTo>
                    <a:pt x="1254" y="320"/>
                  </a:lnTo>
                  <a:cubicBezTo>
                    <a:pt x="1141" y="357"/>
                    <a:pt x="1025" y="375"/>
                    <a:pt x="907" y="375"/>
                  </a:cubicBezTo>
                  <a:cubicBezTo>
                    <a:pt x="831" y="375"/>
                    <a:pt x="754" y="367"/>
                    <a:pt x="678" y="352"/>
                  </a:cubicBezTo>
                  <a:cubicBezTo>
                    <a:pt x="291" y="268"/>
                    <a:pt x="122" y="127"/>
                    <a:pt x="122" y="127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038;p55">
              <a:extLst>
                <a:ext uri="{FF2B5EF4-FFF2-40B4-BE49-F238E27FC236}">
                  <a16:creationId xmlns:a16="http://schemas.microsoft.com/office/drawing/2014/main" id="{1515943B-C7C9-4945-B2E0-37D5DA38E43F}"/>
                </a:ext>
              </a:extLst>
            </p:cNvPr>
            <p:cNvSpPr/>
            <p:nvPr/>
          </p:nvSpPr>
          <p:spPr>
            <a:xfrm>
              <a:off x="1803000" y="4753950"/>
              <a:ext cx="269500" cy="155525"/>
            </a:xfrm>
            <a:custGeom>
              <a:avLst/>
              <a:gdLst/>
              <a:ahLst/>
              <a:cxnLst/>
              <a:rect l="l" t="t" r="r" b="b"/>
              <a:pathLst>
                <a:path w="10780" h="6221" extrusionOk="0">
                  <a:moveTo>
                    <a:pt x="5332" y="0"/>
                  </a:moveTo>
                  <a:cubicBezTo>
                    <a:pt x="2707" y="0"/>
                    <a:pt x="518" y="1072"/>
                    <a:pt x="1" y="2496"/>
                  </a:cubicBezTo>
                  <a:lnTo>
                    <a:pt x="6450" y="6220"/>
                  </a:lnTo>
                  <a:cubicBezTo>
                    <a:pt x="8922" y="5922"/>
                    <a:pt x="10779" y="4659"/>
                    <a:pt x="10779" y="3144"/>
                  </a:cubicBezTo>
                  <a:cubicBezTo>
                    <a:pt x="10779" y="1407"/>
                    <a:pt x="8341" y="0"/>
                    <a:pt x="5332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039;p55">
              <a:extLst>
                <a:ext uri="{FF2B5EF4-FFF2-40B4-BE49-F238E27FC236}">
                  <a16:creationId xmlns:a16="http://schemas.microsoft.com/office/drawing/2014/main" id="{17E9830E-A390-45F3-83F3-0A6BB36114D7}"/>
                </a:ext>
              </a:extLst>
            </p:cNvPr>
            <p:cNvSpPr/>
            <p:nvPr/>
          </p:nvSpPr>
          <p:spPr>
            <a:xfrm>
              <a:off x="1813000" y="4597975"/>
              <a:ext cx="158075" cy="130600"/>
            </a:xfrm>
            <a:custGeom>
              <a:avLst/>
              <a:gdLst/>
              <a:ahLst/>
              <a:cxnLst/>
              <a:rect l="l" t="t" r="r" b="b"/>
              <a:pathLst>
                <a:path w="6323" h="5224" extrusionOk="0">
                  <a:moveTo>
                    <a:pt x="5771" y="0"/>
                  </a:moveTo>
                  <a:cubicBezTo>
                    <a:pt x="5531" y="0"/>
                    <a:pt x="5323" y="61"/>
                    <a:pt x="5109" y="417"/>
                  </a:cubicBezTo>
                  <a:cubicBezTo>
                    <a:pt x="4882" y="798"/>
                    <a:pt x="4408" y="1789"/>
                    <a:pt x="3977" y="2420"/>
                  </a:cubicBezTo>
                  <a:cubicBezTo>
                    <a:pt x="3765" y="2733"/>
                    <a:pt x="3137" y="3569"/>
                    <a:pt x="1919" y="3924"/>
                  </a:cubicBezTo>
                  <a:cubicBezTo>
                    <a:pt x="1838" y="3947"/>
                    <a:pt x="1756" y="3959"/>
                    <a:pt x="1672" y="3959"/>
                  </a:cubicBezTo>
                  <a:cubicBezTo>
                    <a:pt x="1563" y="3959"/>
                    <a:pt x="1452" y="3939"/>
                    <a:pt x="1339" y="3902"/>
                  </a:cubicBezTo>
                  <a:cubicBezTo>
                    <a:pt x="1114" y="3829"/>
                    <a:pt x="958" y="3844"/>
                    <a:pt x="795" y="3806"/>
                  </a:cubicBezTo>
                  <a:cubicBezTo>
                    <a:pt x="716" y="3786"/>
                    <a:pt x="677" y="3772"/>
                    <a:pt x="653" y="3772"/>
                  </a:cubicBezTo>
                  <a:cubicBezTo>
                    <a:pt x="627" y="3772"/>
                    <a:pt x="618" y="3788"/>
                    <a:pt x="597" y="3830"/>
                  </a:cubicBezTo>
                  <a:cubicBezTo>
                    <a:pt x="556" y="3911"/>
                    <a:pt x="666" y="4060"/>
                    <a:pt x="815" y="4121"/>
                  </a:cubicBezTo>
                  <a:cubicBezTo>
                    <a:pt x="970" y="4186"/>
                    <a:pt x="1084" y="4168"/>
                    <a:pt x="1111" y="4194"/>
                  </a:cubicBezTo>
                  <a:cubicBezTo>
                    <a:pt x="1139" y="4221"/>
                    <a:pt x="1005" y="4259"/>
                    <a:pt x="813" y="4276"/>
                  </a:cubicBezTo>
                  <a:cubicBezTo>
                    <a:pt x="777" y="4279"/>
                    <a:pt x="742" y="4281"/>
                    <a:pt x="709" y="4281"/>
                  </a:cubicBezTo>
                  <a:cubicBezTo>
                    <a:pt x="502" y="4281"/>
                    <a:pt x="359" y="4227"/>
                    <a:pt x="240" y="4219"/>
                  </a:cubicBezTo>
                  <a:cubicBezTo>
                    <a:pt x="234" y="4219"/>
                    <a:pt x="228" y="4219"/>
                    <a:pt x="222" y="4219"/>
                  </a:cubicBezTo>
                  <a:cubicBezTo>
                    <a:pt x="88" y="4219"/>
                    <a:pt x="91" y="4332"/>
                    <a:pt x="139" y="4376"/>
                  </a:cubicBezTo>
                  <a:cubicBezTo>
                    <a:pt x="188" y="4421"/>
                    <a:pt x="266" y="4485"/>
                    <a:pt x="480" y="4533"/>
                  </a:cubicBezTo>
                  <a:cubicBezTo>
                    <a:pt x="694" y="4583"/>
                    <a:pt x="950" y="4592"/>
                    <a:pt x="950" y="4592"/>
                  </a:cubicBezTo>
                  <a:cubicBezTo>
                    <a:pt x="829" y="4622"/>
                    <a:pt x="704" y="4639"/>
                    <a:pt x="578" y="4641"/>
                  </a:cubicBezTo>
                  <a:cubicBezTo>
                    <a:pt x="563" y="4641"/>
                    <a:pt x="548" y="4641"/>
                    <a:pt x="534" y="4641"/>
                  </a:cubicBezTo>
                  <a:cubicBezTo>
                    <a:pt x="355" y="4641"/>
                    <a:pt x="262" y="4624"/>
                    <a:pt x="165" y="4624"/>
                  </a:cubicBezTo>
                  <a:cubicBezTo>
                    <a:pt x="151" y="4624"/>
                    <a:pt x="137" y="4624"/>
                    <a:pt x="122" y="4625"/>
                  </a:cubicBezTo>
                  <a:cubicBezTo>
                    <a:pt x="0" y="4633"/>
                    <a:pt x="65" y="4826"/>
                    <a:pt x="198" y="4865"/>
                  </a:cubicBezTo>
                  <a:cubicBezTo>
                    <a:pt x="331" y="4900"/>
                    <a:pt x="468" y="4919"/>
                    <a:pt x="608" y="4919"/>
                  </a:cubicBezTo>
                  <a:cubicBezTo>
                    <a:pt x="612" y="4919"/>
                    <a:pt x="616" y="4919"/>
                    <a:pt x="620" y="4919"/>
                  </a:cubicBezTo>
                  <a:cubicBezTo>
                    <a:pt x="780" y="4919"/>
                    <a:pt x="1045" y="4895"/>
                    <a:pt x="1045" y="4895"/>
                  </a:cubicBezTo>
                  <a:lnTo>
                    <a:pt x="1045" y="4895"/>
                  </a:lnTo>
                  <a:cubicBezTo>
                    <a:pt x="799" y="4987"/>
                    <a:pt x="597" y="4975"/>
                    <a:pt x="475" y="4978"/>
                  </a:cubicBezTo>
                  <a:cubicBezTo>
                    <a:pt x="355" y="4983"/>
                    <a:pt x="301" y="5028"/>
                    <a:pt x="325" y="5097"/>
                  </a:cubicBezTo>
                  <a:cubicBezTo>
                    <a:pt x="344" y="5152"/>
                    <a:pt x="437" y="5200"/>
                    <a:pt x="700" y="5221"/>
                  </a:cubicBezTo>
                  <a:cubicBezTo>
                    <a:pt x="723" y="5223"/>
                    <a:pt x="747" y="5224"/>
                    <a:pt x="772" y="5224"/>
                  </a:cubicBezTo>
                  <a:cubicBezTo>
                    <a:pt x="1027" y="5224"/>
                    <a:pt x="1350" y="5135"/>
                    <a:pt x="1608" y="5010"/>
                  </a:cubicBezTo>
                  <a:cubicBezTo>
                    <a:pt x="1892" y="4871"/>
                    <a:pt x="2065" y="4794"/>
                    <a:pt x="2219" y="4738"/>
                  </a:cubicBezTo>
                  <a:cubicBezTo>
                    <a:pt x="3640" y="4218"/>
                    <a:pt x="4503" y="3356"/>
                    <a:pt x="4766" y="3026"/>
                  </a:cubicBezTo>
                  <a:cubicBezTo>
                    <a:pt x="5310" y="2347"/>
                    <a:pt x="5805" y="1454"/>
                    <a:pt x="6063" y="870"/>
                  </a:cubicBezTo>
                  <a:cubicBezTo>
                    <a:pt x="6323" y="286"/>
                    <a:pt x="6124" y="10"/>
                    <a:pt x="5818" y="1"/>
                  </a:cubicBezTo>
                  <a:cubicBezTo>
                    <a:pt x="5802" y="1"/>
                    <a:pt x="5787" y="0"/>
                    <a:pt x="5771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040;p55">
              <a:extLst>
                <a:ext uri="{FF2B5EF4-FFF2-40B4-BE49-F238E27FC236}">
                  <a16:creationId xmlns:a16="http://schemas.microsoft.com/office/drawing/2014/main" id="{A4858222-D53B-4E9E-BFF6-56D3F9B9B6CB}"/>
                </a:ext>
              </a:extLst>
            </p:cNvPr>
            <p:cNvSpPr/>
            <p:nvPr/>
          </p:nvSpPr>
          <p:spPr>
            <a:xfrm>
              <a:off x="1918550" y="4596125"/>
              <a:ext cx="52700" cy="63875"/>
            </a:xfrm>
            <a:custGeom>
              <a:avLst/>
              <a:gdLst/>
              <a:ahLst/>
              <a:cxnLst/>
              <a:rect l="l" t="t" r="r" b="b"/>
              <a:pathLst>
                <a:path w="2108" h="2555" extrusionOk="0">
                  <a:moveTo>
                    <a:pt x="1538" y="0"/>
                  </a:moveTo>
                  <a:cubicBezTo>
                    <a:pt x="1357" y="0"/>
                    <a:pt x="1135" y="95"/>
                    <a:pt x="923" y="350"/>
                  </a:cubicBezTo>
                  <a:cubicBezTo>
                    <a:pt x="602" y="738"/>
                    <a:pt x="169" y="1657"/>
                    <a:pt x="0" y="1962"/>
                  </a:cubicBezTo>
                  <a:cubicBezTo>
                    <a:pt x="0" y="1962"/>
                    <a:pt x="385" y="2555"/>
                    <a:pt x="917" y="2555"/>
                  </a:cubicBezTo>
                  <a:cubicBezTo>
                    <a:pt x="974" y="2555"/>
                    <a:pt x="1032" y="2548"/>
                    <a:pt x="1092" y="2533"/>
                  </a:cubicBezTo>
                  <a:cubicBezTo>
                    <a:pt x="1092" y="2533"/>
                    <a:pt x="1751" y="1395"/>
                    <a:pt x="1893" y="972"/>
                  </a:cubicBezTo>
                  <a:cubicBezTo>
                    <a:pt x="2036" y="547"/>
                    <a:pt x="2108" y="280"/>
                    <a:pt x="1781" y="68"/>
                  </a:cubicBezTo>
                  <a:cubicBezTo>
                    <a:pt x="1716" y="26"/>
                    <a:pt x="1632" y="0"/>
                    <a:pt x="1538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041;p55">
              <a:extLst>
                <a:ext uri="{FF2B5EF4-FFF2-40B4-BE49-F238E27FC236}">
                  <a16:creationId xmlns:a16="http://schemas.microsoft.com/office/drawing/2014/main" id="{A59EFDEA-2C93-4EDF-96BC-0E35777F404E}"/>
                </a:ext>
              </a:extLst>
            </p:cNvPr>
            <p:cNvSpPr/>
            <p:nvPr/>
          </p:nvSpPr>
          <p:spPr>
            <a:xfrm>
              <a:off x="1836650" y="4728575"/>
              <a:ext cx="219975" cy="114375"/>
            </a:xfrm>
            <a:custGeom>
              <a:avLst/>
              <a:gdLst/>
              <a:ahLst/>
              <a:cxnLst/>
              <a:rect l="l" t="t" r="r" b="b"/>
              <a:pathLst>
                <a:path w="8799" h="4575" extrusionOk="0">
                  <a:moveTo>
                    <a:pt x="3774" y="0"/>
                  </a:moveTo>
                  <a:cubicBezTo>
                    <a:pt x="3008" y="0"/>
                    <a:pt x="549" y="46"/>
                    <a:pt x="268" y="623"/>
                  </a:cubicBezTo>
                  <a:cubicBezTo>
                    <a:pt x="0" y="1171"/>
                    <a:pt x="2361" y="1995"/>
                    <a:pt x="2700" y="2028"/>
                  </a:cubicBezTo>
                  <a:lnTo>
                    <a:pt x="4778" y="2140"/>
                  </a:lnTo>
                  <a:lnTo>
                    <a:pt x="4995" y="2245"/>
                  </a:lnTo>
                  <a:lnTo>
                    <a:pt x="6451" y="4087"/>
                  </a:lnTo>
                  <a:lnTo>
                    <a:pt x="8583" y="4575"/>
                  </a:lnTo>
                  <a:cubicBezTo>
                    <a:pt x="8799" y="4147"/>
                    <a:pt x="8609" y="3560"/>
                    <a:pt x="8331" y="2840"/>
                  </a:cubicBezTo>
                  <a:cubicBezTo>
                    <a:pt x="8023" y="2048"/>
                    <a:pt x="7681" y="1233"/>
                    <a:pt x="7681" y="1233"/>
                  </a:cubicBezTo>
                  <a:lnTo>
                    <a:pt x="4001" y="2"/>
                  </a:lnTo>
                  <a:cubicBezTo>
                    <a:pt x="4001" y="2"/>
                    <a:pt x="3917" y="0"/>
                    <a:pt x="3774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042;p55">
              <a:extLst>
                <a:ext uri="{FF2B5EF4-FFF2-40B4-BE49-F238E27FC236}">
                  <a16:creationId xmlns:a16="http://schemas.microsoft.com/office/drawing/2014/main" id="{F07930A1-46A9-4E60-A219-40BCC1B1F5B9}"/>
                </a:ext>
              </a:extLst>
            </p:cNvPr>
            <p:cNvSpPr/>
            <p:nvPr/>
          </p:nvSpPr>
          <p:spPr>
            <a:xfrm>
              <a:off x="1935875" y="4837200"/>
              <a:ext cx="32925" cy="71400"/>
            </a:xfrm>
            <a:custGeom>
              <a:avLst/>
              <a:gdLst/>
              <a:ahLst/>
              <a:cxnLst/>
              <a:rect l="l" t="t" r="r" b="b"/>
              <a:pathLst>
                <a:path w="1317" h="2856" extrusionOk="0">
                  <a:moveTo>
                    <a:pt x="628" y="1"/>
                  </a:moveTo>
                  <a:lnTo>
                    <a:pt x="1" y="469"/>
                  </a:lnTo>
                  <a:cubicBezTo>
                    <a:pt x="226" y="890"/>
                    <a:pt x="240" y="1251"/>
                    <a:pt x="263" y="1627"/>
                  </a:cubicBezTo>
                  <a:cubicBezTo>
                    <a:pt x="283" y="1961"/>
                    <a:pt x="263" y="2296"/>
                    <a:pt x="261" y="2630"/>
                  </a:cubicBezTo>
                  <a:cubicBezTo>
                    <a:pt x="261" y="2681"/>
                    <a:pt x="261" y="2735"/>
                    <a:pt x="289" y="2777"/>
                  </a:cubicBezTo>
                  <a:cubicBezTo>
                    <a:pt x="327" y="2834"/>
                    <a:pt x="385" y="2856"/>
                    <a:pt x="448" y="2856"/>
                  </a:cubicBezTo>
                  <a:cubicBezTo>
                    <a:pt x="531" y="2856"/>
                    <a:pt x="622" y="2818"/>
                    <a:pt x="680" y="2775"/>
                  </a:cubicBezTo>
                  <a:cubicBezTo>
                    <a:pt x="777" y="2702"/>
                    <a:pt x="873" y="2630"/>
                    <a:pt x="958" y="2543"/>
                  </a:cubicBezTo>
                  <a:cubicBezTo>
                    <a:pt x="1118" y="2380"/>
                    <a:pt x="1242" y="2174"/>
                    <a:pt x="1232" y="1942"/>
                  </a:cubicBezTo>
                  <a:cubicBezTo>
                    <a:pt x="1221" y="1683"/>
                    <a:pt x="1164" y="1418"/>
                    <a:pt x="1222" y="1164"/>
                  </a:cubicBezTo>
                  <a:cubicBezTo>
                    <a:pt x="1253" y="1031"/>
                    <a:pt x="1316" y="900"/>
                    <a:pt x="1296" y="763"/>
                  </a:cubicBezTo>
                  <a:cubicBezTo>
                    <a:pt x="1268" y="583"/>
                    <a:pt x="1137" y="458"/>
                    <a:pt x="1004" y="347"/>
                  </a:cubicBezTo>
                  <a:cubicBezTo>
                    <a:pt x="936" y="290"/>
                    <a:pt x="865" y="236"/>
                    <a:pt x="803" y="174"/>
                  </a:cubicBezTo>
                  <a:cubicBezTo>
                    <a:pt x="740" y="113"/>
                    <a:pt x="671" y="51"/>
                    <a:pt x="628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043;p55">
              <a:extLst>
                <a:ext uri="{FF2B5EF4-FFF2-40B4-BE49-F238E27FC236}">
                  <a16:creationId xmlns:a16="http://schemas.microsoft.com/office/drawing/2014/main" id="{FB5EF3F6-DCE0-4CAC-AE28-3F487042E827}"/>
                </a:ext>
              </a:extLst>
            </p:cNvPr>
            <p:cNvSpPr/>
            <p:nvPr/>
          </p:nvSpPr>
          <p:spPr>
            <a:xfrm>
              <a:off x="1834125" y="4741150"/>
              <a:ext cx="118000" cy="109275"/>
            </a:xfrm>
            <a:custGeom>
              <a:avLst/>
              <a:gdLst/>
              <a:ahLst/>
              <a:cxnLst/>
              <a:rect l="l" t="t" r="r" b="b"/>
              <a:pathLst>
                <a:path w="4720" h="4371" extrusionOk="0">
                  <a:moveTo>
                    <a:pt x="793" y="1"/>
                  </a:moveTo>
                  <a:cubicBezTo>
                    <a:pt x="753" y="1"/>
                    <a:pt x="714" y="2"/>
                    <a:pt x="675" y="6"/>
                  </a:cubicBezTo>
                  <a:cubicBezTo>
                    <a:pt x="1" y="62"/>
                    <a:pt x="313" y="742"/>
                    <a:pt x="704" y="1154"/>
                  </a:cubicBezTo>
                  <a:cubicBezTo>
                    <a:pt x="960" y="1426"/>
                    <a:pt x="4113" y="4370"/>
                    <a:pt x="4113" y="4370"/>
                  </a:cubicBezTo>
                  <a:cubicBezTo>
                    <a:pt x="4123" y="4370"/>
                    <a:pt x="4133" y="4371"/>
                    <a:pt x="4143" y="4371"/>
                  </a:cubicBezTo>
                  <a:cubicBezTo>
                    <a:pt x="4577" y="4371"/>
                    <a:pt x="4720" y="3904"/>
                    <a:pt x="4720" y="3904"/>
                  </a:cubicBezTo>
                  <a:cubicBezTo>
                    <a:pt x="4720" y="3904"/>
                    <a:pt x="3761" y="2372"/>
                    <a:pt x="3154" y="1522"/>
                  </a:cubicBezTo>
                  <a:cubicBezTo>
                    <a:pt x="2879" y="1135"/>
                    <a:pt x="2426" y="678"/>
                    <a:pt x="2426" y="678"/>
                  </a:cubicBezTo>
                  <a:cubicBezTo>
                    <a:pt x="2178" y="414"/>
                    <a:pt x="1440" y="1"/>
                    <a:pt x="793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044;p55">
              <a:extLst>
                <a:ext uri="{FF2B5EF4-FFF2-40B4-BE49-F238E27FC236}">
                  <a16:creationId xmlns:a16="http://schemas.microsoft.com/office/drawing/2014/main" id="{969F138A-DDA2-4B5D-BA1A-E0D09F470C20}"/>
                </a:ext>
              </a:extLst>
            </p:cNvPr>
            <p:cNvSpPr/>
            <p:nvPr/>
          </p:nvSpPr>
          <p:spPr>
            <a:xfrm>
              <a:off x="1884750" y="4750600"/>
              <a:ext cx="36475" cy="29625"/>
            </a:xfrm>
            <a:custGeom>
              <a:avLst/>
              <a:gdLst/>
              <a:ahLst/>
              <a:cxnLst/>
              <a:rect l="l" t="t" r="r" b="b"/>
              <a:pathLst>
                <a:path w="1459" h="1185" extrusionOk="0">
                  <a:moveTo>
                    <a:pt x="1" y="0"/>
                  </a:moveTo>
                  <a:cubicBezTo>
                    <a:pt x="585" y="343"/>
                    <a:pt x="1146" y="1167"/>
                    <a:pt x="1146" y="1167"/>
                  </a:cubicBezTo>
                  <a:lnTo>
                    <a:pt x="1458" y="1184"/>
                  </a:lnTo>
                  <a:cubicBezTo>
                    <a:pt x="581" y="11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045;p55">
              <a:extLst>
                <a:ext uri="{FF2B5EF4-FFF2-40B4-BE49-F238E27FC236}">
                  <a16:creationId xmlns:a16="http://schemas.microsoft.com/office/drawing/2014/main" id="{0DB76C06-DA19-4FDD-86AD-A5D1E1AD1526}"/>
                </a:ext>
              </a:extLst>
            </p:cNvPr>
            <p:cNvSpPr/>
            <p:nvPr/>
          </p:nvSpPr>
          <p:spPr>
            <a:xfrm>
              <a:off x="1914350" y="4829275"/>
              <a:ext cx="35675" cy="21150"/>
            </a:xfrm>
            <a:custGeom>
              <a:avLst/>
              <a:gdLst/>
              <a:ahLst/>
              <a:cxnLst/>
              <a:rect l="l" t="t" r="r" b="b"/>
              <a:pathLst>
                <a:path w="1427" h="846" extrusionOk="0">
                  <a:moveTo>
                    <a:pt x="0" y="0"/>
                  </a:moveTo>
                  <a:lnTo>
                    <a:pt x="904" y="845"/>
                  </a:lnTo>
                  <a:cubicBezTo>
                    <a:pt x="912" y="845"/>
                    <a:pt x="919" y="845"/>
                    <a:pt x="927" y="845"/>
                  </a:cubicBezTo>
                  <a:cubicBezTo>
                    <a:pt x="1041" y="845"/>
                    <a:pt x="1153" y="812"/>
                    <a:pt x="1247" y="746"/>
                  </a:cubicBezTo>
                  <a:cubicBezTo>
                    <a:pt x="1420" y="629"/>
                    <a:pt x="1427" y="547"/>
                    <a:pt x="1427" y="54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046;p55">
              <a:extLst>
                <a:ext uri="{FF2B5EF4-FFF2-40B4-BE49-F238E27FC236}">
                  <a16:creationId xmlns:a16="http://schemas.microsoft.com/office/drawing/2014/main" id="{B80B91B0-EDF3-456A-AF6A-5FEE79597634}"/>
                </a:ext>
              </a:extLst>
            </p:cNvPr>
            <p:cNvSpPr/>
            <p:nvPr/>
          </p:nvSpPr>
          <p:spPr>
            <a:xfrm>
              <a:off x="1957450" y="4589625"/>
              <a:ext cx="61650" cy="57225"/>
            </a:xfrm>
            <a:custGeom>
              <a:avLst/>
              <a:gdLst/>
              <a:ahLst/>
              <a:cxnLst/>
              <a:rect l="l" t="t" r="r" b="b"/>
              <a:pathLst>
                <a:path w="2466" h="2289" extrusionOk="0">
                  <a:moveTo>
                    <a:pt x="1888" y="1"/>
                  </a:moveTo>
                  <a:cubicBezTo>
                    <a:pt x="1888" y="1"/>
                    <a:pt x="528" y="471"/>
                    <a:pt x="364" y="496"/>
                  </a:cubicBezTo>
                  <a:cubicBezTo>
                    <a:pt x="201" y="519"/>
                    <a:pt x="1" y="958"/>
                    <a:pt x="19" y="1480"/>
                  </a:cubicBezTo>
                  <a:cubicBezTo>
                    <a:pt x="35" y="1926"/>
                    <a:pt x="813" y="2288"/>
                    <a:pt x="1249" y="2288"/>
                  </a:cubicBezTo>
                  <a:cubicBezTo>
                    <a:pt x="1324" y="2288"/>
                    <a:pt x="1388" y="2277"/>
                    <a:pt x="1438" y="2255"/>
                  </a:cubicBezTo>
                  <a:cubicBezTo>
                    <a:pt x="1774" y="2102"/>
                    <a:pt x="2466" y="1420"/>
                    <a:pt x="2358" y="1331"/>
                  </a:cubicBezTo>
                  <a:cubicBezTo>
                    <a:pt x="2251" y="1243"/>
                    <a:pt x="1882" y="994"/>
                    <a:pt x="1864" y="920"/>
                  </a:cubicBezTo>
                  <a:cubicBezTo>
                    <a:pt x="1844" y="846"/>
                    <a:pt x="1888" y="1"/>
                    <a:pt x="1888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4047;p55">
              <a:extLst>
                <a:ext uri="{FF2B5EF4-FFF2-40B4-BE49-F238E27FC236}">
                  <a16:creationId xmlns:a16="http://schemas.microsoft.com/office/drawing/2014/main" id="{F5D85290-7730-4EE8-9FA8-485B36809579}"/>
                </a:ext>
              </a:extLst>
            </p:cNvPr>
            <p:cNvSpPr/>
            <p:nvPr/>
          </p:nvSpPr>
          <p:spPr>
            <a:xfrm>
              <a:off x="1967200" y="4589625"/>
              <a:ext cx="37450" cy="27075"/>
            </a:xfrm>
            <a:custGeom>
              <a:avLst/>
              <a:gdLst/>
              <a:ahLst/>
              <a:cxnLst/>
              <a:rect l="l" t="t" r="r" b="b"/>
              <a:pathLst>
                <a:path w="1498" h="1083" extrusionOk="0">
                  <a:moveTo>
                    <a:pt x="1498" y="1"/>
                  </a:moveTo>
                  <a:cubicBezTo>
                    <a:pt x="1498" y="1"/>
                    <a:pt x="554" y="386"/>
                    <a:pt x="205" y="491"/>
                  </a:cubicBezTo>
                  <a:cubicBezTo>
                    <a:pt x="128" y="645"/>
                    <a:pt x="0" y="867"/>
                    <a:pt x="111" y="967"/>
                  </a:cubicBezTo>
                  <a:cubicBezTo>
                    <a:pt x="207" y="1053"/>
                    <a:pt x="319" y="1083"/>
                    <a:pt x="429" y="1083"/>
                  </a:cubicBezTo>
                  <a:cubicBezTo>
                    <a:pt x="614" y="1083"/>
                    <a:pt x="793" y="1000"/>
                    <a:pt x="880" y="966"/>
                  </a:cubicBezTo>
                  <a:cubicBezTo>
                    <a:pt x="1015" y="912"/>
                    <a:pt x="1142" y="838"/>
                    <a:pt x="1256" y="748"/>
                  </a:cubicBezTo>
                  <a:cubicBezTo>
                    <a:pt x="1383" y="651"/>
                    <a:pt x="1483" y="490"/>
                    <a:pt x="1483" y="332"/>
                  </a:cubicBezTo>
                  <a:cubicBezTo>
                    <a:pt x="1488" y="195"/>
                    <a:pt x="1498" y="1"/>
                    <a:pt x="1498" y="1"/>
                  </a:cubicBezTo>
                  <a:close/>
                </a:path>
              </a:pathLst>
            </a:custGeom>
            <a:solidFill>
              <a:srgbClr val="912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4048;p55">
              <a:extLst>
                <a:ext uri="{FF2B5EF4-FFF2-40B4-BE49-F238E27FC236}">
                  <a16:creationId xmlns:a16="http://schemas.microsoft.com/office/drawing/2014/main" id="{77BBCB86-69AF-4DEE-A346-BA14126FF268}"/>
                </a:ext>
              </a:extLst>
            </p:cNvPr>
            <p:cNvSpPr/>
            <p:nvPr/>
          </p:nvSpPr>
          <p:spPr>
            <a:xfrm>
              <a:off x="1932775" y="4597150"/>
              <a:ext cx="100525" cy="181000"/>
            </a:xfrm>
            <a:custGeom>
              <a:avLst/>
              <a:gdLst/>
              <a:ahLst/>
              <a:cxnLst/>
              <a:rect l="l" t="t" r="r" b="b"/>
              <a:pathLst>
                <a:path w="4021" h="7240" extrusionOk="0">
                  <a:moveTo>
                    <a:pt x="1069" y="1"/>
                  </a:moveTo>
                  <a:cubicBezTo>
                    <a:pt x="1048" y="1"/>
                    <a:pt x="1026" y="3"/>
                    <a:pt x="1006" y="8"/>
                  </a:cubicBezTo>
                  <a:cubicBezTo>
                    <a:pt x="1006" y="8"/>
                    <a:pt x="635" y="199"/>
                    <a:pt x="477" y="681"/>
                  </a:cubicBezTo>
                  <a:cubicBezTo>
                    <a:pt x="319" y="1162"/>
                    <a:pt x="162" y="1739"/>
                    <a:pt x="176" y="2634"/>
                  </a:cubicBezTo>
                  <a:cubicBezTo>
                    <a:pt x="190" y="3530"/>
                    <a:pt x="148" y="5754"/>
                    <a:pt x="148" y="5754"/>
                  </a:cubicBezTo>
                  <a:cubicBezTo>
                    <a:pt x="148" y="5754"/>
                    <a:pt x="1" y="6409"/>
                    <a:pt x="1085" y="6906"/>
                  </a:cubicBezTo>
                  <a:cubicBezTo>
                    <a:pt x="1579" y="7132"/>
                    <a:pt x="2052" y="7240"/>
                    <a:pt x="2472" y="7240"/>
                  </a:cubicBezTo>
                  <a:cubicBezTo>
                    <a:pt x="2645" y="7240"/>
                    <a:pt x="2809" y="7221"/>
                    <a:pt x="2962" y="7186"/>
                  </a:cubicBezTo>
                  <a:cubicBezTo>
                    <a:pt x="3394" y="7084"/>
                    <a:pt x="3743" y="6692"/>
                    <a:pt x="3836" y="6490"/>
                  </a:cubicBezTo>
                  <a:cubicBezTo>
                    <a:pt x="3751" y="5774"/>
                    <a:pt x="3728" y="4832"/>
                    <a:pt x="3788" y="4081"/>
                  </a:cubicBezTo>
                  <a:cubicBezTo>
                    <a:pt x="3852" y="3287"/>
                    <a:pt x="3935" y="2625"/>
                    <a:pt x="3979" y="1988"/>
                  </a:cubicBezTo>
                  <a:cubicBezTo>
                    <a:pt x="4021" y="1349"/>
                    <a:pt x="3894" y="1361"/>
                    <a:pt x="3575" y="1135"/>
                  </a:cubicBezTo>
                  <a:cubicBezTo>
                    <a:pt x="3144" y="828"/>
                    <a:pt x="2971" y="745"/>
                    <a:pt x="2971" y="745"/>
                  </a:cubicBezTo>
                  <a:cubicBezTo>
                    <a:pt x="2971" y="745"/>
                    <a:pt x="2520" y="1215"/>
                    <a:pt x="1993" y="1215"/>
                  </a:cubicBezTo>
                  <a:cubicBezTo>
                    <a:pt x="1889" y="1215"/>
                    <a:pt x="1782" y="1197"/>
                    <a:pt x="1675" y="1153"/>
                  </a:cubicBezTo>
                  <a:cubicBezTo>
                    <a:pt x="1330" y="1012"/>
                    <a:pt x="1259" y="563"/>
                    <a:pt x="1582" y="231"/>
                  </a:cubicBezTo>
                  <a:cubicBezTo>
                    <a:pt x="1582" y="231"/>
                    <a:pt x="1297" y="1"/>
                    <a:pt x="1069" y="1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4049;p55">
              <a:extLst>
                <a:ext uri="{FF2B5EF4-FFF2-40B4-BE49-F238E27FC236}">
                  <a16:creationId xmlns:a16="http://schemas.microsoft.com/office/drawing/2014/main" id="{98193E69-2160-4682-8B89-8009B46F7849}"/>
                </a:ext>
              </a:extLst>
            </p:cNvPr>
            <p:cNvSpPr/>
            <p:nvPr/>
          </p:nvSpPr>
          <p:spPr>
            <a:xfrm>
              <a:off x="1962500" y="4601075"/>
              <a:ext cx="46925" cy="29000"/>
            </a:xfrm>
            <a:custGeom>
              <a:avLst/>
              <a:gdLst/>
              <a:ahLst/>
              <a:cxnLst/>
              <a:rect l="l" t="t" r="r" b="b"/>
              <a:pathLst>
                <a:path w="1877" h="1160" extrusionOk="0">
                  <a:moveTo>
                    <a:pt x="290" y="0"/>
                  </a:moveTo>
                  <a:cubicBezTo>
                    <a:pt x="58" y="295"/>
                    <a:pt x="0" y="764"/>
                    <a:pt x="290" y="990"/>
                  </a:cubicBezTo>
                  <a:cubicBezTo>
                    <a:pt x="444" y="1110"/>
                    <a:pt x="615" y="1160"/>
                    <a:pt x="795" y="1160"/>
                  </a:cubicBezTo>
                  <a:cubicBezTo>
                    <a:pt x="953" y="1160"/>
                    <a:pt x="1118" y="1122"/>
                    <a:pt x="1285" y="1060"/>
                  </a:cubicBezTo>
                  <a:cubicBezTo>
                    <a:pt x="1643" y="927"/>
                    <a:pt x="1876" y="641"/>
                    <a:pt x="1876" y="641"/>
                  </a:cubicBezTo>
                  <a:lnTo>
                    <a:pt x="1710" y="525"/>
                  </a:lnTo>
                  <a:cubicBezTo>
                    <a:pt x="1573" y="695"/>
                    <a:pt x="1128" y="950"/>
                    <a:pt x="822" y="950"/>
                  </a:cubicBezTo>
                  <a:cubicBezTo>
                    <a:pt x="515" y="950"/>
                    <a:pt x="313" y="753"/>
                    <a:pt x="301" y="581"/>
                  </a:cubicBezTo>
                  <a:cubicBezTo>
                    <a:pt x="290" y="407"/>
                    <a:pt x="463" y="111"/>
                    <a:pt x="463" y="111"/>
                  </a:cubicBezTo>
                  <a:lnTo>
                    <a:pt x="290" y="0"/>
                  </a:ln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4050;p55">
              <a:extLst>
                <a:ext uri="{FF2B5EF4-FFF2-40B4-BE49-F238E27FC236}">
                  <a16:creationId xmlns:a16="http://schemas.microsoft.com/office/drawing/2014/main" id="{957E9F2C-A830-4E3F-BBAD-EE6BFD2487EE}"/>
                </a:ext>
              </a:extLst>
            </p:cNvPr>
            <p:cNvSpPr/>
            <p:nvPr/>
          </p:nvSpPr>
          <p:spPr>
            <a:xfrm>
              <a:off x="1953750" y="4530275"/>
              <a:ext cx="67700" cy="77175"/>
            </a:xfrm>
            <a:custGeom>
              <a:avLst/>
              <a:gdLst/>
              <a:ahLst/>
              <a:cxnLst/>
              <a:rect l="l" t="t" r="r" b="b"/>
              <a:pathLst>
                <a:path w="2708" h="3087" extrusionOk="0">
                  <a:moveTo>
                    <a:pt x="1303" y="1"/>
                  </a:moveTo>
                  <a:cubicBezTo>
                    <a:pt x="666" y="1"/>
                    <a:pt x="223" y="484"/>
                    <a:pt x="126" y="1116"/>
                  </a:cubicBezTo>
                  <a:cubicBezTo>
                    <a:pt x="70" y="1441"/>
                    <a:pt x="0" y="2129"/>
                    <a:pt x="225" y="2643"/>
                  </a:cubicBezTo>
                  <a:cubicBezTo>
                    <a:pt x="351" y="2935"/>
                    <a:pt x="496" y="3046"/>
                    <a:pt x="763" y="3083"/>
                  </a:cubicBezTo>
                  <a:cubicBezTo>
                    <a:pt x="778" y="3085"/>
                    <a:pt x="797" y="3087"/>
                    <a:pt x="818" y="3087"/>
                  </a:cubicBezTo>
                  <a:cubicBezTo>
                    <a:pt x="1077" y="3087"/>
                    <a:pt x="1711" y="2920"/>
                    <a:pt x="1932" y="2661"/>
                  </a:cubicBezTo>
                  <a:cubicBezTo>
                    <a:pt x="1974" y="2611"/>
                    <a:pt x="2036" y="2375"/>
                    <a:pt x="2036" y="2375"/>
                  </a:cubicBezTo>
                  <a:cubicBezTo>
                    <a:pt x="2498" y="2061"/>
                    <a:pt x="2708" y="1488"/>
                    <a:pt x="2558" y="951"/>
                  </a:cubicBezTo>
                  <a:cubicBezTo>
                    <a:pt x="2407" y="413"/>
                    <a:pt x="1932" y="32"/>
                    <a:pt x="1374" y="3"/>
                  </a:cubicBezTo>
                  <a:cubicBezTo>
                    <a:pt x="1350" y="1"/>
                    <a:pt x="1327" y="1"/>
                    <a:pt x="1303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4051;p55">
              <a:extLst>
                <a:ext uri="{FF2B5EF4-FFF2-40B4-BE49-F238E27FC236}">
                  <a16:creationId xmlns:a16="http://schemas.microsoft.com/office/drawing/2014/main" id="{DB3489AE-7314-4381-8A3E-47C92F4E0293}"/>
                </a:ext>
              </a:extLst>
            </p:cNvPr>
            <p:cNvSpPr/>
            <p:nvPr/>
          </p:nvSpPr>
          <p:spPr>
            <a:xfrm>
              <a:off x="1959325" y="4530275"/>
              <a:ext cx="61350" cy="59375"/>
            </a:xfrm>
            <a:custGeom>
              <a:avLst/>
              <a:gdLst/>
              <a:ahLst/>
              <a:cxnLst/>
              <a:rect l="l" t="t" r="r" b="b"/>
              <a:pathLst>
                <a:path w="2454" h="2375" extrusionOk="0">
                  <a:moveTo>
                    <a:pt x="1079" y="1"/>
                  </a:moveTo>
                  <a:cubicBezTo>
                    <a:pt x="630" y="1"/>
                    <a:pt x="234" y="234"/>
                    <a:pt x="0" y="589"/>
                  </a:cubicBezTo>
                  <a:cubicBezTo>
                    <a:pt x="66" y="662"/>
                    <a:pt x="225" y="750"/>
                    <a:pt x="459" y="798"/>
                  </a:cubicBezTo>
                  <a:cubicBezTo>
                    <a:pt x="588" y="825"/>
                    <a:pt x="711" y="836"/>
                    <a:pt x="824" y="836"/>
                  </a:cubicBezTo>
                  <a:cubicBezTo>
                    <a:pt x="1192" y="836"/>
                    <a:pt x="1447" y="722"/>
                    <a:pt x="1447" y="722"/>
                  </a:cubicBezTo>
                  <a:lnTo>
                    <a:pt x="1447" y="722"/>
                  </a:lnTo>
                  <a:cubicBezTo>
                    <a:pt x="1405" y="890"/>
                    <a:pt x="1466" y="1039"/>
                    <a:pt x="1540" y="1147"/>
                  </a:cubicBezTo>
                  <a:cubicBezTo>
                    <a:pt x="1629" y="1282"/>
                    <a:pt x="1670" y="1441"/>
                    <a:pt x="1639" y="1599"/>
                  </a:cubicBezTo>
                  <a:cubicBezTo>
                    <a:pt x="1631" y="1646"/>
                    <a:pt x="1620" y="1698"/>
                    <a:pt x="1609" y="1756"/>
                  </a:cubicBezTo>
                  <a:cubicBezTo>
                    <a:pt x="1570" y="1960"/>
                    <a:pt x="1744" y="1976"/>
                    <a:pt x="1744" y="1976"/>
                  </a:cubicBezTo>
                  <a:cubicBezTo>
                    <a:pt x="1746" y="1873"/>
                    <a:pt x="1761" y="1773"/>
                    <a:pt x="1818" y="1709"/>
                  </a:cubicBezTo>
                  <a:lnTo>
                    <a:pt x="1818" y="1709"/>
                  </a:lnTo>
                  <a:cubicBezTo>
                    <a:pt x="2167" y="1821"/>
                    <a:pt x="1827" y="2330"/>
                    <a:pt x="1813" y="2375"/>
                  </a:cubicBezTo>
                  <a:cubicBezTo>
                    <a:pt x="2183" y="2120"/>
                    <a:pt x="2453" y="1669"/>
                    <a:pt x="2409" y="1166"/>
                  </a:cubicBezTo>
                  <a:cubicBezTo>
                    <a:pt x="2357" y="606"/>
                    <a:pt x="1901" y="144"/>
                    <a:pt x="1351" y="29"/>
                  </a:cubicBezTo>
                  <a:cubicBezTo>
                    <a:pt x="1259" y="10"/>
                    <a:pt x="1168" y="1"/>
                    <a:pt x="1079" y="1"/>
                  </a:cubicBezTo>
                  <a:close/>
                </a:path>
              </a:pathLst>
            </a:custGeom>
            <a:solidFill>
              <a:srgbClr val="6D29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4052;p55">
              <a:extLst>
                <a:ext uri="{FF2B5EF4-FFF2-40B4-BE49-F238E27FC236}">
                  <a16:creationId xmlns:a16="http://schemas.microsoft.com/office/drawing/2014/main" id="{E36FAE3C-5462-4C1D-803D-CB0B4CB4530A}"/>
                </a:ext>
              </a:extLst>
            </p:cNvPr>
            <p:cNvSpPr/>
            <p:nvPr/>
          </p:nvSpPr>
          <p:spPr>
            <a:xfrm>
              <a:off x="2011775" y="4629975"/>
              <a:ext cx="59825" cy="189975"/>
            </a:xfrm>
            <a:custGeom>
              <a:avLst/>
              <a:gdLst/>
              <a:ahLst/>
              <a:cxnLst/>
              <a:rect l="l" t="t" r="r" b="b"/>
              <a:pathLst>
                <a:path w="2393" h="7599" extrusionOk="0">
                  <a:moveTo>
                    <a:pt x="537" y="0"/>
                  </a:moveTo>
                  <a:cubicBezTo>
                    <a:pt x="425" y="0"/>
                    <a:pt x="327" y="58"/>
                    <a:pt x="253" y="155"/>
                  </a:cubicBezTo>
                  <a:cubicBezTo>
                    <a:pt x="95" y="361"/>
                    <a:pt x="1" y="565"/>
                    <a:pt x="176" y="973"/>
                  </a:cubicBezTo>
                  <a:cubicBezTo>
                    <a:pt x="351" y="1379"/>
                    <a:pt x="875" y="2345"/>
                    <a:pt x="1135" y="3064"/>
                  </a:cubicBezTo>
                  <a:cubicBezTo>
                    <a:pt x="1262" y="3419"/>
                    <a:pt x="1573" y="4418"/>
                    <a:pt x="1146" y="5613"/>
                  </a:cubicBezTo>
                  <a:cubicBezTo>
                    <a:pt x="1081" y="5796"/>
                    <a:pt x="958" y="5948"/>
                    <a:pt x="789" y="6069"/>
                  </a:cubicBezTo>
                  <a:cubicBezTo>
                    <a:pt x="597" y="6209"/>
                    <a:pt x="518" y="6345"/>
                    <a:pt x="390" y="6454"/>
                  </a:cubicBezTo>
                  <a:cubicBezTo>
                    <a:pt x="264" y="6563"/>
                    <a:pt x="254" y="6547"/>
                    <a:pt x="296" y="6628"/>
                  </a:cubicBezTo>
                  <a:cubicBezTo>
                    <a:pt x="316" y="6668"/>
                    <a:pt x="371" y="6688"/>
                    <a:pt x="437" y="6688"/>
                  </a:cubicBezTo>
                  <a:cubicBezTo>
                    <a:pt x="506" y="6688"/>
                    <a:pt x="589" y="6666"/>
                    <a:pt x="658" y="6622"/>
                  </a:cubicBezTo>
                  <a:cubicBezTo>
                    <a:pt x="802" y="6534"/>
                    <a:pt x="854" y="6433"/>
                    <a:pt x="892" y="6425"/>
                  </a:cubicBezTo>
                  <a:cubicBezTo>
                    <a:pt x="893" y="6425"/>
                    <a:pt x="894" y="6425"/>
                    <a:pt x="895" y="6425"/>
                  </a:cubicBezTo>
                  <a:cubicBezTo>
                    <a:pt x="927" y="6425"/>
                    <a:pt x="880" y="6554"/>
                    <a:pt x="784" y="6715"/>
                  </a:cubicBezTo>
                  <a:cubicBezTo>
                    <a:pt x="646" y="6943"/>
                    <a:pt x="489" y="7040"/>
                    <a:pt x="401" y="7146"/>
                  </a:cubicBezTo>
                  <a:cubicBezTo>
                    <a:pt x="312" y="7254"/>
                    <a:pt x="389" y="7321"/>
                    <a:pt x="452" y="7321"/>
                  </a:cubicBezTo>
                  <a:cubicBezTo>
                    <a:pt x="458" y="7321"/>
                    <a:pt x="463" y="7321"/>
                    <a:pt x="469" y="7320"/>
                  </a:cubicBezTo>
                  <a:cubicBezTo>
                    <a:pt x="534" y="7306"/>
                    <a:pt x="632" y="7281"/>
                    <a:pt x="797" y="7136"/>
                  </a:cubicBezTo>
                  <a:cubicBezTo>
                    <a:pt x="961" y="6991"/>
                    <a:pt x="1119" y="6789"/>
                    <a:pt x="1119" y="6789"/>
                  </a:cubicBezTo>
                  <a:lnTo>
                    <a:pt x="1119" y="6789"/>
                  </a:lnTo>
                  <a:cubicBezTo>
                    <a:pt x="1073" y="6906"/>
                    <a:pt x="1013" y="7017"/>
                    <a:pt x="941" y="7119"/>
                  </a:cubicBezTo>
                  <a:cubicBezTo>
                    <a:pt x="805" y="7313"/>
                    <a:pt x="726" y="7376"/>
                    <a:pt x="661" y="7479"/>
                  </a:cubicBezTo>
                  <a:cubicBezTo>
                    <a:pt x="617" y="7548"/>
                    <a:pt x="690" y="7599"/>
                    <a:pt x="776" y="7599"/>
                  </a:cubicBezTo>
                  <a:cubicBezTo>
                    <a:pt x="819" y="7599"/>
                    <a:pt x="864" y="7587"/>
                    <a:pt x="900" y="7558"/>
                  </a:cubicBezTo>
                  <a:cubicBezTo>
                    <a:pt x="1009" y="7469"/>
                    <a:pt x="1107" y="7365"/>
                    <a:pt x="1190" y="7250"/>
                  </a:cubicBezTo>
                  <a:cubicBezTo>
                    <a:pt x="1285" y="7120"/>
                    <a:pt x="1421" y="6891"/>
                    <a:pt x="1421" y="6891"/>
                  </a:cubicBezTo>
                  <a:lnTo>
                    <a:pt x="1421" y="6891"/>
                  </a:lnTo>
                  <a:cubicBezTo>
                    <a:pt x="1351" y="7143"/>
                    <a:pt x="1222" y="7300"/>
                    <a:pt x="1154" y="7402"/>
                  </a:cubicBezTo>
                  <a:cubicBezTo>
                    <a:pt x="1087" y="7502"/>
                    <a:pt x="1091" y="7572"/>
                    <a:pt x="1161" y="7592"/>
                  </a:cubicBezTo>
                  <a:cubicBezTo>
                    <a:pt x="1168" y="7594"/>
                    <a:pt x="1176" y="7595"/>
                    <a:pt x="1184" y="7595"/>
                  </a:cubicBezTo>
                  <a:cubicBezTo>
                    <a:pt x="1241" y="7595"/>
                    <a:pt x="1332" y="7538"/>
                    <a:pt x="1481" y="7362"/>
                  </a:cubicBezTo>
                  <a:cubicBezTo>
                    <a:pt x="1653" y="7159"/>
                    <a:pt x="1789" y="6813"/>
                    <a:pt x="1842" y="6501"/>
                  </a:cubicBezTo>
                  <a:cubicBezTo>
                    <a:pt x="1896" y="6190"/>
                    <a:pt x="1935" y="6006"/>
                    <a:pt x="1980" y="5847"/>
                  </a:cubicBezTo>
                  <a:cubicBezTo>
                    <a:pt x="2392" y="4391"/>
                    <a:pt x="2199" y="3187"/>
                    <a:pt x="2087" y="2780"/>
                  </a:cubicBezTo>
                  <a:cubicBezTo>
                    <a:pt x="1855" y="1940"/>
                    <a:pt x="1421" y="1016"/>
                    <a:pt x="1100" y="465"/>
                  </a:cubicBezTo>
                  <a:cubicBezTo>
                    <a:pt x="907" y="133"/>
                    <a:pt x="706" y="0"/>
                    <a:pt x="537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4053;p55">
              <a:extLst>
                <a:ext uri="{FF2B5EF4-FFF2-40B4-BE49-F238E27FC236}">
                  <a16:creationId xmlns:a16="http://schemas.microsoft.com/office/drawing/2014/main" id="{D18CC333-705A-45C3-8F56-C59A8DAB49A2}"/>
                </a:ext>
              </a:extLst>
            </p:cNvPr>
            <p:cNvSpPr/>
            <p:nvPr/>
          </p:nvSpPr>
          <p:spPr>
            <a:xfrm>
              <a:off x="2004625" y="4570275"/>
              <a:ext cx="16775" cy="21175"/>
            </a:xfrm>
            <a:custGeom>
              <a:avLst/>
              <a:gdLst/>
              <a:ahLst/>
              <a:cxnLst/>
              <a:rect l="l" t="t" r="r" b="b"/>
              <a:pathLst>
                <a:path w="671" h="847" extrusionOk="0">
                  <a:moveTo>
                    <a:pt x="256" y="0"/>
                  </a:moveTo>
                  <a:cubicBezTo>
                    <a:pt x="154" y="0"/>
                    <a:pt x="53" y="47"/>
                    <a:pt x="6" y="108"/>
                  </a:cubicBezTo>
                  <a:lnTo>
                    <a:pt x="1" y="770"/>
                  </a:lnTo>
                  <a:cubicBezTo>
                    <a:pt x="1" y="770"/>
                    <a:pt x="31" y="840"/>
                    <a:pt x="158" y="846"/>
                  </a:cubicBezTo>
                  <a:cubicBezTo>
                    <a:pt x="160" y="846"/>
                    <a:pt x="163" y="846"/>
                    <a:pt x="166" y="846"/>
                  </a:cubicBezTo>
                  <a:cubicBezTo>
                    <a:pt x="402" y="846"/>
                    <a:pt x="670" y="413"/>
                    <a:pt x="481" y="117"/>
                  </a:cubicBezTo>
                  <a:cubicBezTo>
                    <a:pt x="427" y="33"/>
                    <a:pt x="341" y="0"/>
                    <a:pt x="256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4054;p55">
              <a:extLst>
                <a:ext uri="{FF2B5EF4-FFF2-40B4-BE49-F238E27FC236}">
                  <a16:creationId xmlns:a16="http://schemas.microsoft.com/office/drawing/2014/main" id="{6332E03E-1336-423E-96BE-606114723693}"/>
                </a:ext>
              </a:extLst>
            </p:cNvPr>
            <p:cNvSpPr/>
            <p:nvPr/>
          </p:nvSpPr>
          <p:spPr>
            <a:xfrm>
              <a:off x="1844875" y="4797900"/>
              <a:ext cx="66050" cy="41925"/>
            </a:xfrm>
            <a:custGeom>
              <a:avLst/>
              <a:gdLst/>
              <a:ahLst/>
              <a:cxnLst/>
              <a:rect l="l" t="t" r="r" b="b"/>
              <a:pathLst>
                <a:path w="2642" h="1677" extrusionOk="0">
                  <a:moveTo>
                    <a:pt x="1787" y="1"/>
                  </a:moveTo>
                  <a:cubicBezTo>
                    <a:pt x="1756" y="1"/>
                    <a:pt x="1724" y="4"/>
                    <a:pt x="1691" y="11"/>
                  </a:cubicBezTo>
                  <a:cubicBezTo>
                    <a:pt x="1557" y="40"/>
                    <a:pt x="1456" y="146"/>
                    <a:pt x="1342" y="222"/>
                  </a:cubicBezTo>
                  <a:cubicBezTo>
                    <a:pt x="1127" y="370"/>
                    <a:pt x="861" y="412"/>
                    <a:pt x="613" y="494"/>
                  </a:cubicBezTo>
                  <a:cubicBezTo>
                    <a:pt x="394" y="568"/>
                    <a:pt x="245" y="757"/>
                    <a:pt x="150" y="966"/>
                  </a:cubicBezTo>
                  <a:cubicBezTo>
                    <a:pt x="101" y="1076"/>
                    <a:pt x="67" y="1191"/>
                    <a:pt x="35" y="1308"/>
                  </a:cubicBezTo>
                  <a:cubicBezTo>
                    <a:pt x="0" y="1430"/>
                    <a:pt x="17" y="1640"/>
                    <a:pt x="172" y="1673"/>
                  </a:cubicBezTo>
                  <a:cubicBezTo>
                    <a:pt x="182" y="1675"/>
                    <a:pt x="193" y="1676"/>
                    <a:pt x="203" y="1676"/>
                  </a:cubicBezTo>
                  <a:cubicBezTo>
                    <a:pt x="242" y="1676"/>
                    <a:pt x="282" y="1662"/>
                    <a:pt x="320" y="1647"/>
                  </a:cubicBezTo>
                  <a:cubicBezTo>
                    <a:pt x="632" y="1527"/>
                    <a:pt x="937" y="1387"/>
                    <a:pt x="1255" y="1285"/>
                  </a:cubicBezTo>
                  <a:cubicBezTo>
                    <a:pt x="1546" y="1192"/>
                    <a:pt x="1827" y="1098"/>
                    <a:pt x="2175" y="1098"/>
                  </a:cubicBezTo>
                  <a:cubicBezTo>
                    <a:pt x="2256" y="1098"/>
                    <a:pt x="2340" y="1103"/>
                    <a:pt x="2429" y="1114"/>
                  </a:cubicBezTo>
                  <a:lnTo>
                    <a:pt x="2642" y="360"/>
                  </a:lnTo>
                  <a:cubicBezTo>
                    <a:pt x="2580" y="339"/>
                    <a:pt x="2497" y="295"/>
                    <a:pt x="2417" y="260"/>
                  </a:cubicBezTo>
                  <a:cubicBezTo>
                    <a:pt x="2336" y="224"/>
                    <a:pt x="2262" y="177"/>
                    <a:pt x="2184" y="134"/>
                  </a:cubicBezTo>
                  <a:cubicBezTo>
                    <a:pt x="2060" y="64"/>
                    <a:pt x="1928" y="1"/>
                    <a:pt x="1787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4055;p55">
              <a:extLst>
                <a:ext uri="{FF2B5EF4-FFF2-40B4-BE49-F238E27FC236}">
                  <a16:creationId xmlns:a16="http://schemas.microsoft.com/office/drawing/2014/main" id="{F4A2744C-424F-49D0-AEEA-9AF9BB1D37DE}"/>
                </a:ext>
              </a:extLst>
            </p:cNvPr>
            <p:cNvSpPr/>
            <p:nvPr/>
          </p:nvSpPr>
          <p:spPr>
            <a:xfrm>
              <a:off x="1903075" y="4806800"/>
              <a:ext cx="157700" cy="51475"/>
            </a:xfrm>
            <a:custGeom>
              <a:avLst/>
              <a:gdLst/>
              <a:ahLst/>
              <a:cxnLst/>
              <a:rect l="l" t="t" r="r" b="b"/>
              <a:pathLst>
                <a:path w="6308" h="2059" extrusionOk="0">
                  <a:moveTo>
                    <a:pt x="307" y="0"/>
                  </a:moveTo>
                  <a:cubicBezTo>
                    <a:pt x="0" y="295"/>
                    <a:pt x="103" y="759"/>
                    <a:pt x="103" y="759"/>
                  </a:cubicBezTo>
                  <a:cubicBezTo>
                    <a:pt x="103" y="759"/>
                    <a:pt x="2492" y="1729"/>
                    <a:pt x="3243" y="1890"/>
                  </a:cubicBezTo>
                  <a:cubicBezTo>
                    <a:pt x="3790" y="2007"/>
                    <a:pt x="4165" y="2059"/>
                    <a:pt x="4466" y="2059"/>
                  </a:cubicBezTo>
                  <a:cubicBezTo>
                    <a:pt x="4829" y="2059"/>
                    <a:pt x="5085" y="1984"/>
                    <a:pt x="5404" y="1857"/>
                  </a:cubicBezTo>
                  <a:cubicBezTo>
                    <a:pt x="5990" y="1626"/>
                    <a:pt x="6307" y="1088"/>
                    <a:pt x="5386" y="805"/>
                  </a:cubicBezTo>
                  <a:cubicBezTo>
                    <a:pt x="5108" y="720"/>
                    <a:pt x="4746" y="432"/>
                    <a:pt x="3427" y="365"/>
                  </a:cubicBezTo>
                  <a:cubicBezTo>
                    <a:pt x="2097" y="296"/>
                    <a:pt x="307" y="0"/>
                    <a:pt x="307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4056;p55">
              <a:extLst>
                <a:ext uri="{FF2B5EF4-FFF2-40B4-BE49-F238E27FC236}">
                  <a16:creationId xmlns:a16="http://schemas.microsoft.com/office/drawing/2014/main" id="{77F706EA-E5B2-4787-B679-E31BC8915876}"/>
                </a:ext>
              </a:extLst>
            </p:cNvPr>
            <p:cNvSpPr/>
            <p:nvPr/>
          </p:nvSpPr>
          <p:spPr>
            <a:xfrm>
              <a:off x="2010675" y="4628900"/>
              <a:ext cx="48250" cy="65300"/>
            </a:xfrm>
            <a:custGeom>
              <a:avLst/>
              <a:gdLst/>
              <a:ahLst/>
              <a:cxnLst/>
              <a:rect l="l" t="t" r="r" b="b"/>
              <a:pathLst>
                <a:path w="1930" h="2612" extrusionOk="0">
                  <a:moveTo>
                    <a:pt x="607" y="0"/>
                  </a:moveTo>
                  <a:cubicBezTo>
                    <a:pt x="545" y="0"/>
                    <a:pt x="477" y="14"/>
                    <a:pt x="401" y="43"/>
                  </a:cubicBezTo>
                  <a:cubicBezTo>
                    <a:pt x="189" y="125"/>
                    <a:pt x="0" y="415"/>
                    <a:pt x="126" y="903"/>
                  </a:cubicBezTo>
                  <a:cubicBezTo>
                    <a:pt x="251" y="1391"/>
                    <a:pt x="703" y="2448"/>
                    <a:pt x="822" y="2610"/>
                  </a:cubicBezTo>
                  <a:cubicBezTo>
                    <a:pt x="822" y="2610"/>
                    <a:pt x="844" y="2611"/>
                    <a:pt x="883" y="2611"/>
                  </a:cubicBezTo>
                  <a:cubicBezTo>
                    <a:pt x="1082" y="2611"/>
                    <a:pt x="1706" y="2566"/>
                    <a:pt x="1929" y="2011"/>
                  </a:cubicBezTo>
                  <a:cubicBezTo>
                    <a:pt x="1929" y="2011"/>
                    <a:pt x="1458" y="846"/>
                    <a:pt x="1197" y="481"/>
                  </a:cubicBezTo>
                  <a:cubicBezTo>
                    <a:pt x="992" y="194"/>
                    <a:pt x="841" y="0"/>
                    <a:pt x="607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4057;p55">
              <a:extLst>
                <a:ext uri="{FF2B5EF4-FFF2-40B4-BE49-F238E27FC236}">
                  <a16:creationId xmlns:a16="http://schemas.microsoft.com/office/drawing/2014/main" id="{28F1425F-39D4-4144-B28D-C095B0295EA7}"/>
                </a:ext>
              </a:extLst>
            </p:cNvPr>
            <p:cNvSpPr/>
            <p:nvPr/>
          </p:nvSpPr>
          <p:spPr>
            <a:xfrm>
              <a:off x="1945500" y="4526900"/>
              <a:ext cx="70600" cy="28175"/>
            </a:xfrm>
            <a:custGeom>
              <a:avLst/>
              <a:gdLst/>
              <a:ahLst/>
              <a:cxnLst/>
              <a:rect l="l" t="t" r="r" b="b"/>
              <a:pathLst>
                <a:path w="2824" h="1127" extrusionOk="0">
                  <a:moveTo>
                    <a:pt x="1844" y="1"/>
                  </a:moveTo>
                  <a:cubicBezTo>
                    <a:pt x="1569" y="1"/>
                    <a:pt x="1266" y="77"/>
                    <a:pt x="955" y="200"/>
                  </a:cubicBezTo>
                  <a:cubicBezTo>
                    <a:pt x="581" y="350"/>
                    <a:pt x="1" y="168"/>
                    <a:pt x="113" y="596"/>
                  </a:cubicBezTo>
                  <a:cubicBezTo>
                    <a:pt x="207" y="955"/>
                    <a:pt x="643" y="1127"/>
                    <a:pt x="1098" y="1127"/>
                  </a:cubicBezTo>
                  <a:cubicBezTo>
                    <a:pt x="1440" y="1127"/>
                    <a:pt x="1794" y="1029"/>
                    <a:pt x="2021" y="841"/>
                  </a:cubicBezTo>
                  <a:cubicBezTo>
                    <a:pt x="2052" y="831"/>
                    <a:pt x="2332" y="696"/>
                    <a:pt x="2600" y="696"/>
                  </a:cubicBezTo>
                  <a:cubicBezTo>
                    <a:pt x="2648" y="696"/>
                    <a:pt x="2696" y="700"/>
                    <a:pt x="2742" y="711"/>
                  </a:cubicBezTo>
                  <a:cubicBezTo>
                    <a:pt x="2742" y="711"/>
                    <a:pt x="2823" y="453"/>
                    <a:pt x="2491" y="200"/>
                  </a:cubicBezTo>
                  <a:cubicBezTo>
                    <a:pt x="2306" y="60"/>
                    <a:pt x="2086" y="1"/>
                    <a:pt x="1844" y="1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4058;p55">
              <a:extLst>
                <a:ext uri="{FF2B5EF4-FFF2-40B4-BE49-F238E27FC236}">
                  <a16:creationId xmlns:a16="http://schemas.microsoft.com/office/drawing/2014/main" id="{5FF25333-BEF4-404A-9964-1A73C9003CD6}"/>
                </a:ext>
              </a:extLst>
            </p:cNvPr>
            <p:cNvSpPr/>
            <p:nvPr/>
          </p:nvSpPr>
          <p:spPr>
            <a:xfrm>
              <a:off x="2340800" y="5010000"/>
              <a:ext cx="195000" cy="112525"/>
            </a:xfrm>
            <a:custGeom>
              <a:avLst/>
              <a:gdLst/>
              <a:ahLst/>
              <a:cxnLst/>
              <a:rect l="l" t="t" r="r" b="b"/>
              <a:pathLst>
                <a:path w="7800" h="4501" extrusionOk="0">
                  <a:moveTo>
                    <a:pt x="3734" y="0"/>
                  </a:moveTo>
                  <a:cubicBezTo>
                    <a:pt x="2061" y="0"/>
                    <a:pt x="625" y="583"/>
                    <a:pt x="0" y="1417"/>
                  </a:cubicBezTo>
                  <a:lnTo>
                    <a:pt x="5342" y="4501"/>
                  </a:lnTo>
                  <a:cubicBezTo>
                    <a:pt x="6787" y="4141"/>
                    <a:pt x="7800" y="3312"/>
                    <a:pt x="7800" y="2346"/>
                  </a:cubicBezTo>
                  <a:cubicBezTo>
                    <a:pt x="7800" y="1050"/>
                    <a:pt x="5979" y="0"/>
                    <a:pt x="3734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4059;p55">
              <a:extLst>
                <a:ext uri="{FF2B5EF4-FFF2-40B4-BE49-F238E27FC236}">
                  <a16:creationId xmlns:a16="http://schemas.microsoft.com/office/drawing/2014/main" id="{DD44FDF2-5C79-4514-A472-42DEE5816177}"/>
                </a:ext>
              </a:extLst>
            </p:cNvPr>
            <p:cNvSpPr/>
            <p:nvPr/>
          </p:nvSpPr>
          <p:spPr>
            <a:xfrm>
              <a:off x="2478150" y="4800925"/>
              <a:ext cx="38625" cy="99600"/>
            </a:xfrm>
            <a:custGeom>
              <a:avLst/>
              <a:gdLst/>
              <a:ahLst/>
              <a:cxnLst/>
              <a:rect l="l" t="t" r="r" b="b"/>
              <a:pathLst>
                <a:path w="1545" h="3984" extrusionOk="0">
                  <a:moveTo>
                    <a:pt x="572" y="0"/>
                  </a:moveTo>
                  <a:cubicBezTo>
                    <a:pt x="171" y="0"/>
                    <a:pt x="54" y="227"/>
                    <a:pt x="54" y="227"/>
                  </a:cubicBezTo>
                  <a:cubicBezTo>
                    <a:pt x="54" y="227"/>
                    <a:pt x="0" y="3696"/>
                    <a:pt x="528" y="3928"/>
                  </a:cubicBezTo>
                  <a:cubicBezTo>
                    <a:pt x="618" y="3967"/>
                    <a:pt x="706" y="3984"/>
                    <a:pt x="790" y="3984"/>
                  </a:cubicBezTo>
                  <a:cubicBezTo>
                    <a:pt x="1209" y="3984"/>
                    <a:pt x="1545" y="3571"/>
                    <a:pt x="1497" y="3388"/>
                  </a:cubicBezTo>
                  <a:cubicBezTo>
                    <a:pt x="1441" y="3167"/>
                    <a:pt x="1402" y="2679"/>
                    <a:pt x="1426" y="1629"/>
                  </a:cubicBezTo>
                  <a:cubicBezTo>
                    <a:pt x="1450" y="579"/>
                    <a:pt x="1326" y="106"/>
                    <a:pt x="778" y="18"/>
                  </a:cubicBezTo>
                  <a:cubicBezTo>
                    <a:pt x="702" y="6"/>
                    <a:pt x="634" y="0"/>
                    <a:pt x="572" y="0"/>
                  </a:cubicBezTo>
                  <a:close/>
                </a:path>
              </a:pathLst>
            </a:custGeom>
            <a:solidFill>
              <a:srgbClr val="C94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4060;p55">
              <a:extLst>
                <a:ext uri="{FF2B5EF4-FFF2-40B4-BE49-F238E27FC236}">
                  <a16:creationId xmlns:a16="http://schemas.microsoft.com/office/drawing/2014/main" id="{867D3280-7FC4-439D-98B5-F1EF54B255D3}"/>
                </a:ext>
              </a:extLst>
            </p:cNvPr>
            <p:cNvSpPr/>
            <p:nvPr/>
          </p:nvSpPr>
          <p:spPr>
            <a:xfrm>
              <a:off x="2352325" y="4887850"/>
              <a:ext cx="113975" cy="158925"/>
            </a:xfrm>
            <a:custGeom>
              <a:avLst/>
              <a:gdLst/>
              <a:ahLst/>
              <a:cxnLst/>
              <a:rect l="l" t="t" r="r" b="b"/>
              <a:pathLst>
                <a:path w="4559" h="6357" extrusionOk="0">
                  <a:moveTo>
                    <a:pt x="4212" y="0"/>
                  </a:moveTo>
                  <a:cubicBezTo>
                    <a:pt x="4196" y="0"/>
                    <a:pt x="4179" y="1"/>
                    <a:pt x="4161" y="3"/>
                  </a:cubicBezTo>
                  <a:cubicBezTo>
                    <a:pt x="3920" y="11"/>
                    <a:pt x="3667" y="178"/>
                    <a:pt x="3522" y="545"/>
                  </a:cubicBezTo>
                  <a:cubicBezTo>
                    <a:pt x="3379" y="913"/>
                    <a:pt x="3172" y="1969"/>
                    <a:pt x="3001" y="2534"/>
                  </a:cubicBezTo>
                  <a:cubicBezTo>
                    <a:pt x="2903" y="2855"/>
                    <a:pt x="2631" y="3500"/>
                    <a:pt x="2270" y="4015"/>
                  </a:cubicBezTo>
                  <a:cubicBezTo>
                    <a:pt x="1984" y="4425"/>
                    <a:pt x="1611" y="4872"/>
                    <a:pt x="1445" y="4922"/>
                  </a:cubicBezTo>
                  <a:cubicBezTo>
                    <a:pt x="1277" y="4972"/>
                    <a:pt x="1153" y="4979"/>
                    <a:pt x="959" y="4979"/>
                  </a:cubicBezTo>
                  <a:cubicBezTo>
                    <a:pt x="740" y="4980"/>
                    <a:pt x="619" y="5050"/>
                    <a:pt x="466" y="5062"/>
                  </a:cubicBezTo>
                  <a:cubicBezTo>
                    <a:pt x="444" y="5064"/>
                    <a:pt x="424" y="5065"/>
                    <a:pt x="406" y="5065"/>
                  </a:cubicBezTo>
                  <a:cubicBezTo>
                    <a:pt x="366" y="5065"/>
                    <a:pt x="338" y="5061"/>
                    <a:pt x="319" y="5061"/>
                  </a:cubicBezTo>
                  <a:cubicBezTo>
                    <a:pt x="289" y="5061"/>
                    <a:pt x="280" y="5070"/>
                    <a:pt x="279" y="5113"/>
                  </a:cubicBezTo>
                  <a:cubicBezTo>
                    <a:pt x="277" y="5197"/>
                    <a:pt x="429" y="5296"/>
                    <a:pt x="579" y="5307"/>
                  </a:cubicBezTo>
                  <a:cubicBezTo>
                    <a:pt x="597" y="5309"/>
                    <a:pt x="613" y="5309"/>
                    <a:pt x="629" y="5309"/>
                  </a:cubicBezTo>
                  <a:cubicBezTo>
                    <a:pt x="735" y="5309"/>
                    <a:pt x="804" y="5282"/>
                    <a:pt x="842" y="5282"/>
                  </a:cubicBezTo>
                  <a:cubicBezTo>
                    <a:pt x="849" y="5282"/>
                    <a:pt x="854" y="5283"/>
                    <a:pt x="859" y="5286"/>
                  </a:cubicBezTo>
                  <a:cubicBezTo>
                    <a:pt x="893" y="5301"/>
                    <a:pt x="795" y="5375"/>
                    <a:pt x="640" y="5446"/>
                  </a:cubicBezTo>
                  <a:cubicBezTo>
                    <a:pt x="425" y="5544"/>
                    <a:pt x="254" y="5530"/>
                    <a:pt x="134" y="5563"/>
                  </a:cubicBezTo>
                  <a:cubicBezTo>
                    <a:pt x="0" y="5599"/>
                    <a:pt x="51" y="5707"/>
                    <a:pt x="111" y="5732"/>
                  </a:cubicBezTo>
                  <a:cubicBezTo>
                    <a:pt x="158" y="5752"/>
                    <a:pt x="226" y="5778"/>
                    <a:pt x="351" y="5778"/>
                  </a:cubicBezTo>
                  <a:cubicBezTo>
                    <a:pt x="384" y="5778"/>
                    <a:pt x="421" y="5776"/>
                    <a:pt x="462" y="5772"/>
                  </a:cubicBezTo>
                  <a:cubicBezTo>
                    <a:pt x="661" y="5753"/>
                    <a:pt x="882" y="5686"/>
                    <a:pt x="882" y="5686"/>
                  </a:cubicBezTo>
                  <a:lnTo>
                    <a:pt x="882" y="5686"/>
                  </a:lnTo>
                  <a:cubicBezTo>
                    <a:pt x="792" y="5749"/>
                    <a:pt x="693" y="5801"/>
                    <a:pt x="588" y="5838"/>
                  </a:cubicBezTo>
                  <a:cubicBezTo>
                    <a:pt x="389" y="5911"/>
                    <a:pt x="297" y="5915"/>
                    <a:pt x="197" y="5958"/>
                  </a:cubicBezTo>
                  <a:cubicBezTo>
                    <a:pt x="98" y="6000"/>
                    <a:pt x="225" y="6148"/>
                    <a:pt x="350" y="6148"/>
                  </a:cubicBezTo>
                  <a:cubicBezTo>
                    <a:pt x="352" y="6148"/>
                    <a:pt x="354" y="6148"/>
                    <a:pt x="356" y="6148"/>
                  </a:cubicBezTo>
                  <a:cubicBezTo>
                    <a:pt x="485" y="6141"/>
                    <a:pt x="612" y="6116"/>
                    <a:pt x="734" y="6073"/>
                  </a:cubicBezTo>
                  <a:cubicBezTo>
                    <a:pt x="869" y="6026"/>
                    <a:pt x="1082" y="5928"/>
                    <a:pt x="1083" y="5927"/>
                  </a:cubicBezTo>
                  <a:lnTo>
                    <a:pt x="1083" y="5927"/>
                  </a:lnTo>
                  <a:cubicBezTo>
                    <a:pt x="912" y="6081"/>
                    <a:pt x="736" y="6129"/>
                    <a:pt x="636" y="6169"/>
                  </a:cubicBezTo>
                  <a:cubicBezTo>
                    <a:pt x="536" y="6209"/>
                    <a:pt x="508" y="6263"/>
                    <a:pt x="556" y="6317"/>
                  </a:cubicBezTo>
                  <a:cubicBezTo>
                    <a:pt x="577" y="6341"/>
                    <a:pt x="615" y="6356"/>
                    <a:pt x="682" y="6356"/>
                  </a:cubicBezTo>
                  <a:cubicBezTo>
                    <a:pt x="738" y="6356"/>
                    <a:pt x="816" y="6345"/>
                    <a:pt x="922" y="6317"/>
                  </a:cubicBezTo>
                  <a:cubicBezTo>
                    <a:pt x="1153" y="6258"/>
                    <a:pt x="1420" y="6070"/>
                    <a:pt x="1605" y="5864"/>
                  </a:cubicBezTo>
                  <a:cubicBezTo>
                    <a:pt x="1788" y="5657"/>
                    <a:pt x="1843" y="5557"/>
                    <a:pt x="1951" y="5463"/>
                  </a:cubicBezTo>
                  <a:cubicBezTo>
                    <a:pt x="2352" y="5118"/>
                    <a:pt x="2666" y="4842"/>
                    <a:pt x="2967" y="4406"/>
                  </a:cubicBezTo>
                  <a:cubicBezTo>
                    <a:pt x="3731" y="3402"/>
                    <a:pt x="4356" y="1246"/>
                    <a:pt x="4488" y="684"/>
                  </a:cubicBezTo>
                  <a:cubicBezTo>
                    <a:pt x="4559" y="379"/>
                    <a:pt x="4547" y="0"/>
                    <a:pt x="4212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4061;p55">
              <a:extLst>
                <a:ext uri="{FF2B5EF4-FFF2-40B4-BE49-F238E27FC236}">
                  <a16:creationId xmlns:a16="http://schemas.microsoft.com/office/drawing/2014/main" id="{FC3B499C-C48E-46E4-AA54-79FEE6FB8EAE}"/>
                </a:ext>
              </a:extLst>
            </p:cNvPr>
            <p:cNvSpPr/>
            <p:nvPr/>
          </p:nvSpPr>
          <p:spPr>
            <a:xfrm>
              <a:off x="2346850" y="5179450"/>
              <a:ext cx="63375" cy="43175"/>
            </a:xfrm>
            <a:custGeom>
              <a:avLst/>
              <a:gdLst/>
              <a:ahLst/>
              <a:cxnLst/>
              <a:rect l="l" t="t" r="r" b="b"/>
              <a:pathLst>
                <a:path w="2535" h="1727" extrusionOk="0">
                  <a:moveTo>
                    <a:pt x="2407" y="1"/>
                  </a:moveTo>
                  <a:lnTo>
                    <a:pt x="1642" y="7"/>
                  </a:lnTo>
                  <a:cubicBezTo>
                    <a:pt x="1478" y="352"/>
                    <a:pt x="1129" y="578"/>
                    <a:pt x="607" y="949"/>
                  </a:cubicBezTo>
                  <a:cubicBezTo>
                    <a:pt x="85" y="1321"/>
                    <a:pt x="1" y="1434"/>
                    <a:pt x="61" y="1535"/>
                  </a:cubicBezTo>
                  <a:cubicBezTo>
                    <a:pt x="121" y="1635"/>
                    <a:pt x="401" y="1694"/>
                    <a:pt x="650" y="1723"/>
                  </a:cubicBezTo>
                  <a:cubicBezTo>
                    <a:pt x="672" y="1725"/>
                    <a:pt x="695" y="1726"/>
                    <a:pt x="718" y="1726"/>
                  </a:cubicBezTo>
                  <a:cubicBezTo>
                    <a:pt x="965" y="1726"/>
                    <a:pt x="1298" y="1598"/>
                    <a:pt x="1429" y="1431"/>
                  </a:cubicBezTo>
                  <a:cubicBezTo>
                    <a:pt x="1531" y="1302"/>
                    <a:pt x="1807" y="1111"/>
                    <a:pt x="1986" y="1088"/>
                  </a:cubicBezTo>
                  <a:cubicBezTo>
                    <a:pt x="2163" y="1064"/>
                    <a:pt x="2485" y="905"/>
                    <a:pt x="2509" y="791"/>
                  </a:cubicBezTo>
                  <a:cubicBezTo>
                    <a:pt x="2535" y="679"/>
                    <a:pt x="2502" y="449"/>
                    <a:pt x="2465" y="310"/>
                  </a:cubicBezTo>
                  <a:cubicBezTo>
                    <a:pt x="2439" y="208"/>
                    <a:pt x="2420" y="105"/>
                    <a:pt x="2407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4062;p55">
              <a:extLst>
                <a:ext uri="{FF2B5EF4-FFF2-40B4-BE49-F238E27FC236}">
                  <a16:creationId xmlns:a16="http://schemas.microsoft.com/office/drawing/2014/main" id="{7AF1442C-E139-461B-BFB4-3EE2FB18276A}"/>
                </a:ext>
              </a:extLst>
            </p:cNvPr>
            <p:cNvSpPr/>
            <p:nvPr/>
          </p:nvSpPr>
          <p:spPr>
            <a:xfrm>
              <a:off x="2389175" y="5211550"/>
              <a:ext cx="53100" cy="56125"/>
            </a:xfrm>
            <a:custGeom>
              <a:avLst/>
              <a:gdLst/>
              <a:ahLst/>
              <a:cxnLst/>
              <a:rect l="l" t="t" r="r" b="b"/>
              <a:pathLst>
                <a:path w="2124" h="2245" extrusionOk="0">
                  <a:moveTo>
                    <a:pt x="1187" y="1"/>
                  </a:moveTo>
                  <a:cubicBezTo>
                    <a:pt x="1111" y="473"/>
                    <a:pt x="902" y="767"/>
                    <a:pt x="691" y="1080"/>
                  </a:cubicBezTo>
                  <a:cubicBezTo>
                    <a:pt x="504" y="1357"/>
                    <a:pt x="283" y="1610"/>
                    <a:pt x="79" y="1875"/>
                  </a:cubicBezTo>
                  <a:cubicBezTo>
                    <a:pt x="49" y="1916"/>
                    <a:pt x="16" y="1958"/>
                    <a:pt x="13" y="2009"/>
                  </a:cubicBezTo>
                  <a:cubicBezTo>
                    <a:pt x="1" y="2168"/>
                    <a:pt x="196" y="2243"/>
                    <a:pt x="324" y="2244"/>
                  </a:cubicBezTo>
                  <a:cubicBezTo>
                    <a:pt x="360" y="2244"/>
                    <a:pt x="396" y="2245"/>
                    <a:pt x="432" y="2245"/>
                  </a:cubicBezTo>
                  <a:cubicBezTo>
                    <a:pt x="517" y="2245"/>
                    <a:pt x="602" y="2242"/>
                    <a:pt x="686" y="2229"/>
                  </a:cubicBezTo>
                  <a:cubicBezTo>
                    <a:pt x="913" y="2197"/>
                    <a:pt x="1136" y="2109"/>
                    <a:pt x="1269" y="1919"/>
                  </a:cubicBezTo>
                  <a:cubicBezTo>
                    <a:pt x="1417" y="1706"/>
                    <a:pt x="1533" y="1462"/>
                    <a:pt x="1733" y="1295"/>
                  </a:cubicBezTo>
                  <a:cubicBezTo>
                    <a:pt x="1838" y="1209"/>
                    <a:pt x="1970" y="1142"/>
                    <a:pt x="2035" y="1022"/>
                  </a:cubicBezTo>
                  <a:cubicBezTo>
                    <a:pt x="2123" y="861"/>
                    <a:pt x="2097" y="684"/>
                    <a:pt x="2057" y="514"/>
                  </a:cubicBezTo>
                  <a:cubicBezTo>
                    <a:pt x="2037" y="428"/>
                    <a:pt x="2015" y="341"/>
                    <a:pt x="2002" y="255"/>
                  </a:cubicBezTo>
                  <a:cubicBezTo>
                    <a:pt x="1990" y="169"/>
                    <a:pt x="1972" y="76"/>
                    <a:pt x="1970" y="10"/>
                  </a:cubicBezTo>
                  <a:lnTo>
                    <a:pt x="1187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4063;p55">
              <a:extLst>
                <a:ext uri="{FF2B5EF4-FFF2-40B4-BE49-F238E27FC236}">
                  <a16:creationId xmlns:a16="http://schemas.microsoft.com/office/drawing/2014/main" id="{48B98532-5855-44CB-A6A2-55D56DE255FB}"/>
                </a:ext>
              </a:extLst>
            </p:cNvPr>
            <p:cNvSpPr/>
            <p:nvPr/>
          </p:nvSpPr>
          <p:spPr>
            <a:xfrm>
              <a:off x="2349675" y="4999200"/>
              <a:ext cx="171925" cy="215000"/>
            </a:xfrm>
            <a:custGeom>
              <a:avLst/>
              <a:gdLst/>
              <a:ahLst/>
              <a:cxnLst/>
              <a:rect l="l" t="t" r="r" b="b"/>
              <a:pathLst>
                <a:path w="6877" h="8600" extrusionOk="0">
                  <a:moveTo>
                    <a:pt x="3602" y="0"/>
                  </a:moveTo>
                  <a:cubicBezTo>
                    <a:pt x="3456" y="297"/>
                    <a:pt x="480" y="1737"/>
                    <a:pt x="206" y="2409"/>
                  </a:cubicBezTo>
                  <a:cubicBezTo>
                    <a:pt x="0" y="2917"/>
                    <a:pt x="1529" y="7217"/>
                    <a:pt x="1529" y="7217"/>
                  </a:cubicBezTo>
                  <a:cubicBezTo>
                    <a:pt x="1645" y="7313"/>
                    <a:pt x="1767" y="7346"/>
                    <a:pt x="1879" y="7346"/>
                  </a:cubicBezTo>
                  <a:cubicBezTo>
                    <a:pt x="2108" y="7346"/>
                    <a:pt x="2294" y="7211"/>
                    <a:pt x="2294" y="7211"/>
                  </a:cubicBezTo>
                  <a:cubicBezTo>
                    <a:pt x="2294" y="7211"/>
                    <a:pt x="2166" y="5329"/>
                    <a:pt x="2028" y="4293"/>
                  </a:cubicBezTo>
                  <a:cubicBezTo>
                    <a:pt x="1931" y="3552"/>
                    <a:pt x="1659" y="3137"/>
                    <a:pt x="1659" y="3137"/>
                  </a:cubicBezTo>
                  <a:lnTo>
                    <a:pt x="3960" y="2007"/>
                  </a:lnTo>
                  <a:lnTo>
                    <a:pt x="4024" y="2030"/>
                  </a:lnTo>
                  <a:cubicBezTo>
                    <a:pt x="3636" y="2442"/>
                    <a:pt x="2337" y="3329"/>
                    <a:pt x="2278" y="3579"/>
                  </a:cubicBezTo>
                  <a:cubicBezTo>
                    <a:pt x="2211" y="3861"/>
                    <a:pt x="2337" y="4634"/>
                    <a:pt x="2487" y="5945"/>
                  </a:cubicBezTo>
                  <a:cubicBezTo>
                    <a:pt x="2606" y="6994"/>
                    <a:pt x="2767" y="8495"/>
                    <a:pt x="2767" y="8495"/>
                  </a:cubicBezTo>
                  <a:cubicBezTo>
                    <a:pt x="2890" y="8573"/>
                    <a:pt x="3021" y="8599"/>
                    <a:pt x="3140" y="8599"/>
                  </a:cubicBezTo>
                  <a:cubicBezTo>
                    <a:pt x="3367" y="8599"/>
                    <a:pt x="3550" y="8504"/>
                    <a:pt x="3550" y="8504"/>
                  </a:cubicBezTo>
                  <a:cubicBezTo>
                    <a:pt x="3550" y="8504"/>
                    <a:pt x="3830" y="6351"/>
                    <a:pt x="3824" y="5581"/>
                  </a:cubicBezTo>
                  <a:cubicBezTo>
                    <a:pt x="3815" y="4708"/>
                    <a:pt x="3628" y="4190"/>
                    <a:pt x="3628" y="4190"/>
                  </a:cubicBezTo>
                  <a:cubicBezTo>
                    <a:pt x="3628" y="4190"/>
                    <a:pt x="4942" y="3638"/>
                    <a:pt x="5595" y="3276"/>
                  </a:cubicBezTo>
                  <a:cubicBezTo>
                    <a:pt x="6822" y="2592"/>
                    <a:pt x="6877" y="1821"/>
                    <a:pt x="6531" y="886"/>
                  </a:cubicBezTo>
                  <a:lnTo>
                    <a:pt x="3602" y="0"/>
                  </a:ln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4064;p55">
              <a:extLst>
                <a:ext uri="{FF2B5EF4-FFF2-40B4-BE49-F238E27FC236}">
                  <a16:creationId xmlns:a16="http://schemas.microsoft.com/office/drawing/2014/main" id="{4DFEC31B-7954-46DD-A755-F10B426EC56A}"/>
                </a:ext>
              </a:extLst>
            </p:cNvPr>
            <p:cNvSpPr/>
            <p:nvPr/>
          </p:nvSpPr>
          <p:spPr>
            <a:xfrm>
              <a:off x="2395750" y="5024150"/>
              <a:ext cx="54550" cy="51225"/>
            </a:xfrm>
            <a:custGeom>
              <a:avLst/>
              <a:gdLst/>
              <a:ahLst/>
              <a:cxnLst/>
              <a:rect l="l" t="t" r="r" b="b"/>
              <a:pathLst>
                <a:path w="2182" h="2049" extrusionOk="0">
                  <a:moveTo>
                    <a:pt x="1548" y="0"/>
                  </a:moveTo>
                  <a:cubicBezTo>
                    <a:pt x="1548" y="0"/>
                    <a:pt x="1568" y="515"/>
                    <a:pt x="1656" y="807"/>
                  </a:cubicBezTo>
                  <a:cubicBezTo>
                    <a:pt x="1745" y="1099"/>
                    <a:pt x="1" y="2049"/>
                    <a:pt x="1" y="2049"/>
                  </a:cubicBezTo>
                  <a:lnTo>
                    <a:pt x="2117" y="1009"/>
                  </a:lnTo>
                  <a:lnTo>
                    <a:pt x="2181" y="1032"/>
                  </a:lnTo>
                  <a:cubicBezTo>
                    <a:pt x="2181" y="1032"/>
                    <a:pt x="1726" y="578"/>
                    <a:pt x="1548" y="0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4065;p55">
              <a:extLst>
                <a:ext uri="{FF2B5EF4-FFF2-40B4-BE49-F238E27FC236}">
                  <a16:creationId xmlns:a16="http://schemas.microsoft.com/office/drawing/2014/main" id="{86232ACB-2A05-4374-8C61-2253A1359A51}"/>
                </a:ext>
              </a:extLst>
            </p:cNvPr>
            <p:cNvSpPr/>
            <p:nvPr/>
          </p:nvSpPr>
          <p:spPr>
            <a:xfrm>
              <a:off x="2445800" y="4865750"/>
              <a:ext cx="62925" cy="66100"/>
            </a:xfrm>
            <a:custGeom>
              <a:avLst/>
              <a:gdLst/>
              <a:ahLst/>
              <a:cxnLst/>
              <a:rect l="l" t="t" r="r" b="b"/>
              <a:pathLst>
                <a:path w="2517" h="2644" extrusionOk="0">
                  <a:moveTo>
                    <a:pt x="1938" y="0"/>
                  </a:moveTo>
                  <a:cubicBezTo>
                    <a:pt x="1938" y="0"/>
                    <a:pt x="1277" y="229"/>
                    <a:pt x="821" y="377"/>
                  </a:cubicBezTo>
                  <a:lnTo>
                    <a:pt x="792" y="871"/>
                  </a:lnTo>
                  <a:cubicBezTo>
                    <a:pt x="785" y="872"/>
                    <a:pt x="776" y="873"/>
                    <a:pt x="765" y="873"/>
                  </a:cubicBezTo>
                  <a:cubicBezTo>
                    <a:pt x="731" y="873"/>
                    <a:pt x="678" y="869"/>
                    <a:pt x="624" y="869"/>
                  </a:cubicBezTo>
                  <a:cubicBezTo>
                    <a:pt x="582" y="869"/>
                    <a:pt x="539" y="871"/>
                    <a:pt x="505" y="879"/>
                  </a:cubicBezTo>
                  <a:cubicBezTo>
                    <a:pt x="365" y="1009"/>
                    <a:pt x="1" y="1380"/>
                    <a:pt x="69" y="1858"/>
                  </a:cubicBezTo>
                  <a:cubicBezTo>
                    <a:pt x="132" y="2298"/>
                    <a:pt x="894" y="2644"/>
                    <a:pt x="1328" y="2644"/>
                  </a:cubicBezTo>
                  <a:cubicBezTo>
                    <a:pt x="1405" y="2644"/>
                    <a:pt x="1471" y="2633"/>
                    <a:pt x="1522" y="2610"/>
                  </a:cubicBezTo>
                  <a:cubicBezTo>
                    <a:pt x="1857" y="2456"/>
                    <a:pt x="2516" y="1419"/>
                    <a:pt x="2409" y="1330"/>
                  </a:cubicBezTo>
                  <a:cubicBezTo>
                    <a:pt x="2302" y="1242"/>
                    <a:pt x="1919" y="1169"/>
                    <a:pt x="1901" y="1096"/>
                  </a:cubicBezTo>
                  <a:cubicBezTo>
                    <a:pt x="1882" y="1021"/>
                    <a:pt x="1938" y="0"/>
                    <a:pt x="1938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4066;p55">
              <a:extLst>
                <a:ext uri="{FF2B5EF4-FFF2-40B4-BE49-F238E27FC236}">
                  <a16:creationId xmlns:a16="http://schemas.microsoft.com/office/drawing/2014/main" id="{6920562B-54F8-4905-8A2C-C14805D70CD4}"/>
                </a:ext>
              </a:extLst>
            </p:cNvPr>
            <p:cNvSpPr/>
            <p:nvPr/>
          </p:nvSpPr>
          <p:spPr>
            <a:xfrm>
              <a:off x="2418400" y="4887425"/>
              <a:ext cx="100225" cy="96500"/>
            </a:xfrm>
            <a:custGeom>
              <a:avLst/>
              <a:gdLst/>
              <a:ahLst/>
              <a:cxnLst/>
              <a:rect l="l" t="t" r="r" b="b"/>
              <a:pathLst>
                <a:path w="4009" h="3860" extrusionOk="0">
                  <a:moveTo>
                    <a:pt x="1668" y="1"/>
                  </a:moveTo>
                  <a:cubicBezTo>
                    <a:pt x="1585" y="1"/>
                    <a:pt x="1506" y="34"/>
                    <a:pt x="1448" y="94"/>
                  </a:cubicBezTo>
                  <a:cubicBezTo>
                    <a:pt x="698" y="854"/>
                    <a:pt x="1" y="1806"/>
                    <a:pt x="891" y="2579"/>
                  </a:cubicBezTo>
                  <a:cubicBezTo>
                    <a:pt x="897" y="2956"/>
                    <a:pt x="999" y="3489"/>
                    <a:pt x="999" y="3489"/>
                  </a:cubicBezTo>
                  <a:cubicBezTo>
                    <a:pt x="1476" y="3783"/>
                    <a:pt x="1980" y="3860"/>
                    <a:pt x="2378" y="3860"/>
                  </a:cubicBezTo>
                  <a:cubicBezTo>
                    <a:pt x="2815" y="3860"/>
                    <a:pt x="3124" y="3767"/>
                    <a:pt x="3124" y="3767"/>
                  </a:cubicBezTo>
                  <a:cubicBezTo>
                    <a:pt x="3266" y="3484"/>
                    <a:pt x="3516" y="3039"/>
                    <a:pt x="3762" y="2381"/>
                  </a:cubicBezTo>
                  <a:cubicBezTo>
                    <a:pt x="4008" y="1724"/>
                    <a:pt x="3892" y="862"/>
                    <a:pt x="3839" y="679"/>
                  </a:cubicBezTo>
                  <a:cubicBezTo>
                    <a:pt x="3793" y="522"/>
                    <a:pt x="3465" y="370"/>
                    <a:pt x="3178" y="326"/>
                  </a:cubicBezTo>
                  <a:cubicBezTo>
                    <a:pt x="2847" y="513"/>
                    <a:pt x="2747" y="805"/>
                    <a:pt x="2540" y="1030"/>
                  </a:cubicBezTo>
                  <a:cubicBezTo>
                    <a:pt x="2330" y="1256"/>
                    <a:pt x="2139" y="1373"/>
                    <a:pt x="1924" y="1373"/>
                  </a:cubicBezTo>
                  <a:cubicBezTo>
                    <a:pt x="1824" y="1373"/>
                    <a:pt x="1719" y="1348"/>
                    <a:pt x="1604" y="1298"/>
                  </a:cubicBezTo>
                  <a:cubicBezTo>
                    <a:pt x="1355" y="1188"/>
                    <a:pt x="1257" y="878"/>
                    <a:pt x="1386" y="581"/>
                  </a:cubicBezTo>
                  <a:cubicBezTo>
                    <a:pt x="1527" y="258"/>
                    <a:pt x="1813" y="4"/>
                    <a:pt x="1813" y="4"/>
                  </a:cubicBezTo>
                  <a:cubicBezTo>
                    <a:pt x="1776" y="2"/>
                    <a:pt x="1723" y="1"/>
                    <a:pt x="1668" y="1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4067;p55">
              <a:extLst>
                <a:ext uri="{FF2B5EF4-FFF2-40B4-BE49-F238E27FC236}">
                  <a16:creationId xmlns:a16="http://schemas.microsoft.com/office/drawing/2014/main" id="{8FA0BABA-FEE2-4DA3-A06A-05944A882EDE}"/>
                </a:ext>
              </a:extLst>
            </p:cNvPr>
            <p:cNvSpPr/>
            <p:nvPr/>
          </p:nvSpPr>
          <p:spPr>
            <a:xfrm>
              <a:off x="2465750" y="4865750"/>
              <a:ext cx="28525" cy="24425"/>
            </a:xfrm>
            <a:custGeom>
              <a:avLst/>
              <a:gdLst/>
              <a:ahLst/>
              <a:cxnLst/>
              <a:rect l="l" t="t" r="r" b="b"/>
              <a:pathLst>
                <a:path w="1141" h="977" extrusionOk="0">
                  <a:moveTo>
                    <a:pt x="1140" y="0"/>
                  </a:moveTo>
                  <a:lnTo>
                    <a:pt x="348" y="269"/>
                  </a:lnTo>
                  <a:lnTo>
                    <a:pt x="23" y="377"/>
                  </a:lnTo>
                  <a:lnTo>
                    <a:pt x="0" y="777"/>
                  </a:lnTo>
                  <a:cubicBezTo>
                    <a:pt x="20" y="932"/>
                    <a:pt x="176" y="976"/>
                    <a:pt x="315" y="976"/>
                  </a:cubicBezTo>
                  <a:cubicBezTo>
                    <a:pt x="400" y="976"/>
                    <a:pt x="479" y="960"/>
                    <a:pt x="518" y="941"/>
                  </a:cubicBezTo>
                  <a:cubicBezTo>
                    <a:pt x="1093" y="670"/>
                    <a:pt x="1126" y="321"/>
                    <a:pt x="1126" y="321"/>
                  </a:cubicBezTo>
                  <a:cubicBezTo>
                    <a:pt x="1132" y="185"/>
                    <a:pt x="1140" y="0"/>
                    <a:pt x="1140" y="0"/>
                  </a:cubicBez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4068;p55">
              <a:extLst>
                <a:ext uri="{FF2B5EF4-FFF2-40B4-BE49-F238E27FC236}">
                  <a16:creationId xmlns:a16="http://schemas.microsoft.com/office/drawing/2014/main" id="{A04AAB58-BE57-48DB-8252-49DB953B5B44}"/>
                </a:ext>
              </a:extLst>
            </p:cNvPr>
            <p:cNvSpPr/>
            <p:nvPr/>
          </p:nvSpPr>
          <p:spPr>
            <a:xfrm>
              <a:off x="2443600" y="4806375"/>
              <a:ext cx="65900" cy="78150"/>
            </a:xfrm>
            <a:custGeom>
              <a:avLst/>
              <a:gdLst/>
              <a:ahLst/>
              <a:cxnLst/>
              <a:rect l="l" t="t" r="r" b="b"/>
              <a:pathLst>
                <a:path w="2636" h="3126" extrusionOk="0">
                  <a:moveTo>
                    <a:pt x="1296" y="1"/>
                  </a:moveTo>
                  <a:cubicBezTo>
                    <a:pt x="657" y="1"/>
                    <a:pt x="196" y="495"/>
                    <a:pt x="98" y="1127"/>
                  </a:cubicBezTo>
                  <a:cubicBezTo>
                    <a:pt x="43" y="1451"/>
                    <a:pt x="0" y="2111"/>
                    <a:pt x="250" y="2641"/>
                  </a:cubicBezTo>
                  <a:cubicBezTo>
                    <a:pt x="409" y="2981"/>
                    <a:pt x="708" y="3109"/>
                    <a:pt x="888" y="3122"/>
                  </a:cubicBezTo>
                  <a:cubicBezTo>
                    <a:pt x="916" y="3124"/>
                    <a:pt x="944" y="3125"/>
                    <a:pt x="971" y="3125"/>
                  </a:cubicBezTo>
                  <a:cubicBezTo>
                    <a:pt x="1283" y="3125"/>
                    <a:pt x="1579" y="2986"/>
                    <a:pt x="1861" y="2715"/>
                  </a:cubicBezTo>
                  <a:cubicBezTo>
                    <a:pt x="1982" y="2598"/>
                    <a:pt x="2026" y="2375"/>
                    <a:pt x="2026" y="2375"/>
                  </a:cubicBezTo>
                  <a:cubicBezTo>
                    <a:pt x="2350" y="2154"/>
                    <a:pt x="2572" y="1797"/>
                    <a:pt x="2596" y="1377"/>
                  </a:cubicBezTo>
                  <a:cubicBezTo>
                    <a:pt x="2636" y="658"/>
                    <a:pt x="2085" y="43"/>
                    <a:pt x="1366" y="3"/>
                  </a:cubicBezTo>
                  <a:cubicBezTo>
                    <a:pt x="1343" y="2"/>
                    <a:pt x="1319" y="1"/>
                    <a:pt x="1296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4069;p55">
              <a:extLst>
                <a:ext uri="{FF2B5EF4-FFF2-40B4-BE49-F238E27FC236}">
                  <a16:creationId xmlns:a16="http://schemas.microsoft.com/office/drawing/2014/main" id="{C4A3E084-89FE-4BB1-90F2-2B33F686587F}"/>
                </a:ext>
              </a:extLst>
            </p:cNvPr>
            <p:cNvSpPr/>
            <p:nvPr/>
          </p:nvSpPr>
          <p:spPr>
            <a:xfrm>
              <a:off x="2449000" y="4806400"/>
              <a:ext cx="61300" cy="59375"/>
            </a:xfrm>
            <a:custGeom>
              <a:avLst/>
              <a:gdLst/>
              <a:ahLst/>
              <a:cxnLst/>
              <a:rect l="l" t="t" r="r" b="b"/>
              <a:pathLst>
                <a:path w="2452" h="2375" extrusionOk="0">
                  <a:moveTo>
                    <a:pt x="1079" y="0"/>
                  </a:moveTo>
                  <a:cubicBezTo>
                    <a:pt x="629" y="0"/>
                    <a:pt x="233" y="234"/>
                    <a:pt x="0" y="588"/>
                  </a:cubicBezTo>
                  <a:cubicBezTo>
                    <a:pt x="66" y="661"/>
                    <a:pt x="224" y="749"/>
                    <a:pt x="458" y="798"/>
                  </a:cubicBezTo>
                  <a:cubicBezTo>
                    <a:pt x="586" y="825"/>
                    <a:pt x="708" y="836"/>
                    <a:pt x="820" y="836"/>
                  </a:cubicBezTo>
                  <a:cubicBezTo>
                    <a:pt x="1191" y="836"/>
                    <a:pt x="1447" y="721"/>
                    <a:pt x="1447" y="721"/>
                  </a:cubicBezTo>
                  <a:lnTo>
                    <a:pt x="1447" y="721"/>
                  </a:lnTo>
                  <a:cubicBezTo>
                    <a:pt x="1404" y="889"/>
                    <a:pt x="1466" y="1038"/>
                    <a:pt x="1539" y="1147"/>
                  </a:cubicBezTo>
                  <a:cubicBezTo>
                    <a:pt x="1629" y="1281"/>
                    <a:pt x="1670" y="1441"/>
                    <a:pt x="1639" y="1599"/>
                  </a:cubicBezTo>
                  <a:cubicBezTo>
                    <a:pt x="1629" y="1647"/>
                    <a:pt x="1620" y="1698"/>
                    <a:pt x="1609" y="1755"/>
                  </a:cubicBezTo>
                  <a:cubicBezTo>
                    <a:pt x="1570" y="1959"/>
                    <a:pt x="1744" y="1976"/>
                    <a:pt x="1744" y="1976"/>
                  </a:cubicBezTo>
                  <a:cubicBezTo>
                    <a:pt x="1746" y="1872"/>
                    <a:pt x="1761" y="1773"/>
                    <a:pt x="1816" y="1708"/>
                  </a:cubicBezTo>
                  <a:lnTo>
                    <a:pt x="1816" y="1708"/>
                  </a:lnTo>
                  <a:cubicBezTo>
                    <a:pt x="2167" y="1821"/>
                    <a:pt x="1826" y="2331"/>
                    <a:pt x="1812" y="2374"/>
                  </a:cubicBezTo>
                  <a:cubicBezTo>
                    <a:pt x="2182" y="2120"/>
                    <a:pt x="2451" y="1675"/>
                    <a:pt x="2406" y="1171"/>
                  </a:cubicBezTo>
                  <a:cubicBezTo>
                    <a:pt x="2355" y="612"/>
                    <a:pt x="1901" y="143"/>
                    <a:pt x="1351" y="28"/>
                  </a:cubicBezTo>
                  <a:cubicBezTo>
                    <a:pt x="1258" y="9"/>
                    <a:pt x="1167" y="0"/>
                    <a:pt x="1079" y="0"/>
                  </a:cubicBezTo>
                  <a:close/>
                </a:path>
              </a:pathLst>
            </a:custGeom>
            <a:solidFill>
              <a:srgbClr val="E55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4070;p55">
              <a:extLst>
                <a:ext uri="{FF2B5EF4-FFF2-40B4-BE49-F238E27FC236}">
                  <a16:creationId xmlns:a16="http://schemas.microsoft.com/office/drawing/2014/main" id="{C564EE15-6B71-49B2-8F6D-649B6A0358BE}"/>
                </a:ext>
              </a:extLst>
            </p:cNvPr>
            <p:cNvSpPr/>
            <p:nvPr/>
          </p:nvSpPr>
          <p:spPr>
            <a:xfrm>
              <a:off x="2481425" y="4898800"/>
              <a:ext cx="59200" cy="197800"/>
            </a:xfrm>
            <a:custGeom>
              <a:avLst/>
              <a:gdLst/>
              <a:ahLst/>
              <a:cxnLst/>
              <a:rect l="l" t="t" r="r" b="b"/>
              <a:pathLst>
                <a:path w="2368" h="7912" extrusionOk="0">
                  <a:moveTo>
                    <a:pt x="1056" y="0"/>
                  </a:moveTo>
                  <a:cubicBezTo>
                    <a:pt x="975" y="0"/>
                    <a:pt x="897" y="49"/>
                    <a:pt x="820" y="128"/>
                  </a:cubicBezTo>
                  <a:cubicBezTo>
                    <a:pt x="645" y="307"/>
                    <a:pt x="536" y="554"/>
                    <a:pt x="728" y="960"/>
                  </a:cubicBezTo>
                  <a:cubicBezTo>
                    <a:pt x="887" y="1298"/>
                    <a:pt x="1278" y="2292"/>
                    <a:pt x="1451" y="3057"/>
                  </a:cubicBezTo>
                  <a:cubicBezTo>
                    <a:pt x="1529" y="3412"/>
                    <a:pt x="1602" y="4242"/>
                    <a:pt x="1481" y="4880"/>
                  </a:cubicBezTo>
                  <a:cubicBezTo>
                    <a:pt x="1378" y="5421"/>
                    <a:pt x="1184" y="5976"/>
                    <a:pt x="1050" y="6108"/>
                  </a:cubicBezTo>
                  <a:cubicBezTo>
                    <a:pt x="918" y="6240"/>
                    <a:pt x="807" y="6310"/>
                    <a:pt x="630" y="6408"/>
                  </a:cubicBezTo>
                  <a:cubicBezTo>
                    <a:pt x="431" y="6519"/>
                    <a:pt x="348" y="6648"/>
                    <a:pt x="213" y="6737"/>
                  </a:cubicBezTo>
                  <a:cubicBezTo>
                    <a:pt x="79" y="6826"/>
                    <a:pt x="32" y="6797"/>
                    <a:pt x="62" y="6879"/>
                  </a:cubicBezTo>
                  <a:cubicBezTo>
                    <a:pt x="81" y="6928"/>
                    <a:pt x="152" y="6956"/>
                    <a:pt x="236" y="6956"/>
                  </a:cubicBezTo>
                  <a:cubicBezTo>
                    <a:pt x="292" y="6956"/>
                    <a:pt x="355" y="6943"/>
                    <a:pt x="412" y="6917"/>
                  </a:cubicBezTo>
                  <a:cubicBezTo>
                    <a:pt x="559" y="6848"/>
                    <a:pt x="621" y="6758"/>
                    <a:pt x="658" y="6755"/>
                  </a:cubicBezTo>
                  <a:cubicBezTo>
                    <a:pt x="659" y="6755"/>
                    <a:pt x="659" y="6755"/>
                    <a:pt x="659" y="6755"/>
                  </a:cubicBezTo>
                  <a:cubicBezTo>
                    <a:pt x="694" y="6755"/>
                    <a:pt x="633" y="6874"/>
                    <a:pt x="521" y="7019"/>
                  </a:cubicBezTo>
                  <a:cubicBezTo>
                    <a:pt x="363" y="7222"/>
                    <a:pt x="201" y="7297"/>
                    <a:pt x="104" y="7387"/>
                  </a:cubicBezTo>
                  <a:cubicBezTo>
                    <a:pt x="1" y="7486"/>
                    <a:pt x="79" y="7563"/>
                    <a:pt x="142" y="7563"/>
                  </a:cubicBezTo>
                  <a:cubicBezTo>
                    <a:pt x="144" y="7563"/>
                    <a:pt x="147" y="7563"/>
                    <a:pt x="149" y="7562"/>
                  </a:cubicBezTo>
                  <a:cubicBezTo>
                    <a:pt x="213" y="7558"/>
                    <a:pt x="309" y="7544"/>
                    <a:pt x="484" y="7425"/>
                  </a:cubicBezTo>
                  <a:cubicBezTo>
                    <a:pt x="658" y="7305"/>
                    <a:pt x="834" y="7129"/>
                    <a:pt x="834" y="7129"/>
                  </a:cubicBezTo>
                  <a:lnTo>
                    <a:pt x="834" y="7129"/>
                  </a:lnTo>
                  <a:cubicBezTo>
                    <a:pt x="776" y="7235"/>
                    <a:pt x="705" y="7336"/>
                    <a:pt x="624" y="7425"/>
                  </a:cubicBezTo>
                  <a:cubicBezTo>
                    <a:pt x="471" y="7595"/>
                    <a:pt x="389" y="7646"/>
                    <a:pt x="314" y="7737"/>
                  </a:cubicBezTo>
                  <a:cubicBezTo>
                    <a:pt x="259" y="7805"/>
                    <a:pt x="343" y="7867"/>
                    <a:pt x="437" y="7867"/>
                  </a:cubicBezTo>
                  <a:cubicBezTo>
                    <a:pt x="470" y="7867"/>
                    <a:pt x="503" y="7860"/>
                    <a:pt x="533" y="7842"/>
                  </a:cubicBezTo>
                  <a:cubicBezTo>
                    <a:pt x="650" y="7769"/>
                    <a:pt x="756" y="7681"/>
                    <a:pt x="849" y="7579"/>
                  </a:cubicBezTo>
                  <a:cubicBezTo>
                    <a:pt x="954" y="7466"/>
                    <a:pt x="1111" y="7262"/>
                    <a:pt x="1111" y="7262"/>
                  </a:cubicBezTo>
                  <a:lnTo>
                    <a:pt x="1111" y="7262"/>
                  </a:lnTo>
                  <a:cubicBezTo>
                    <a:pt x="1014" y="7496"/>
                    <a:pt x="873" y="7631"/>
                    <a:pt x="796" y="7721"/>
                  </a:cubicBezTo>
                  <a:cubicBezTo>
                    <a:pt x="720" y="7810"/>
                    <a:pt x="716" y="7876"/>
                    <a:pt x="781" y="7905"/>
                  </a:cubicBezTo>
                  <a:cubicBezTo>
                    <a:pt x="790" y="7909"/>
                    <a:pt x="801" y="7911"/>
                    <a:pt x="813" y="7911"/>
                  </a:cubicBezTo>
                  <a:cubicBezTo>
                    <a:pt x="869" y="7911"/>
                    <a:pt x="960" y="7864"/>
                    <a:pt x="1114" y="7719"/>
                  </a:cubicBezTo>
                  <a:cubicBezTo>
                    <a:pt x="1301" y="7546"/>
                    <a:pt x="1473" y="7229"/>
                    <a:pt x="1561" y="6937"/>
                  </a:cubicBezTo>
                  <a:cubicBezTo>
                    <a:pt x="1648" y="6645"/>
                    <a:pt x="1658" y="6521"/>
                    <a:pt x="1721" y="6375"/>
                  </a:cubicBezTo>
                  <a:cubicBezTo>
                    <a:pt x="1953" y="5841"/>
                    <a:pt x="2111" y="5388"/>
                    <a:pt x="2216" y="4815"/>
                  </a:cubicBezTo>
                  <a:cubicBezTo>
                    <a:pt x="2368" y="3994"/>
                    <a:pt x="2302" y="3360"/>
                    <a:pt x="2241" y="2957"/>
                  </a:cubicBezTo>
                  <a:cubicBezTo>
                    <a:pt x="2117" y="2125"/>
                    <a:pt x="1726" y="1055"/>
                    <a:pt x="1483" y="488"/>
                  </a:cubicBezTo>
                  <a:cubicBezTo>
                    <a:pt x="1331" y="135"/>
                    <a:pt x="1191" y="0"/>
                    <a:pt x="1056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4071;p55">
              <a:extLst>
                <a:ext uri="{FF2B5EF4-FFF2-40B4-BE49-F238E27FC236}">
                  <a16:creationId xmlns:a16="http://schemas.microsoft.com/office/drawing/2014/main" id="{DBBF22F3-384A-4ED6-A865-ACE5625D9C7B}"/>
                </a:ext>
              </a:extLst>
            </p:cNvPr>
            <p:cNvSpPr/>
            <p:nvPr/>
          </p:nvSpPr>
          <p:spPr>
            <a:xfrm>
              <a:off x="2494250" y="4846400"/>
              <a:ext cx="16800" cy="21150"/>
            </a:xfrm>
            <a:custGeom>
              <a:avLst/>
              <a:gdLst/>
              <a:ahLst/>
              <a:cxnLst/>
              <a:rect l="l" t="t" r="r" b="b"/>
              <a:pathLst>
                <a:path w="672" h="846" extrusionOk="0">
                  <a:moveTo>
                    <a:pt x="258" y="0"/>
                  </a:moveTo>
                  <a:cubicBezTo>
                    <a:pt x="156" y="0"/>
                    <a:pt x="54" y="47"/>
                    <a:pt x="6" y="108"/>
                  </a:cubicBezTo>
                  <a:lnTo>
                    <a:pt x="0" y="774"/>
                  </a:lnTo>
                  <a:cubicBezTo>
                    <a:pt x="0" y="774"/>
                    <a:pt x="33" y="839"/>
                    <a:pt x="160" y="845"/>
                  </a:cubicBezTo>
                  <a:cubicBezTo>
                    <a:pt x="163" y="845"/>
                    <a:pt x="166" y="846"/>
                    <a:pt x="169" y="846"/>
                  </a:cubicBezTo>
                  <a:cubicBezTo>
                    <a:pt x="403" y="846"/>
                    <a:pt x="671" y="413"/>
                    <a:pt x="483" y="118"/>
                  </a:cubicBezTo>
                  <a:cubicBezTo>
                    <a:pt x="429" y="33"/>
                    <a:pt x="343" y="0"/>
                    <a:pt x="258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4072;p55">
              <a:extLst>
                <a:ext uri="{FF2B5EF4-FFF2-40B4-BE49-F238E27FC236}">
                  <a16:creationId xmlns:a16="http://schemas.microsoft.com/office/drawing/2014/main" id="{4C276E53-08F0-4EA1-ADAE-126FF3280BC1}"/>
                </a:ext>
              </a:extLst>
            </p:cNvPr>
            <p:cNvSpPr/>
            <p:nvPr/>
          </p:nvSpPr>
          <p:spPr>
            <a:xfrm>
              <a:off x="2434075" y="4970825"/>
              <a:ext cx="81125" cy="65775"/>
            </a:xfrm>
            <a:custGeom>
              <a:avLst/>
              <a:gdLst/>
              <a:ahLst/>
              <a:cxnLst/>
              <a:rect l="l" t="t" r="r" b="b"/>
              <a:pathLst>
                <a:path w="3245" h="2631" extrusionOk="0">
                  <a:moveTo>
                    <a:pt x="787" y="1"/>
                  </a:moveTo>
                  <a:cubicBezTo>
                    <a:pt x="551" y="1"/>
                    <a:pt x="385" y="42"/>
                    <a:pt x="372" y="153"/>
                  </a:cubicBezTo>
                  <a:cubicBezTo>
                    <a:pt x="324" y="566"/>
                    <a:pt x="167" y="895"/>
                    <a:pt x="100" y="1315"/>
                  </a:cubicBezTo>
                  <a:cubicBezTo>
                    <a:pt x="0" y="2037"/>
                    <a:pt x="1038" y="2630"/>
                    <a:pt x="1977" y="2630"/>
                  </a:cubicBezTo>
                  <a:cubicBezTo>
                    <a:pt x="2058" y="2630"/>
                    <a:pt x="2138" y="2626"/>
                    <a:pt x="2217" y="2617"/>
                  </a:cubicBezTo>
                  <a:cubicBezTo>
                    <a:pt x="3028" y="2524"/>
                    <a:pt x="3225" y="2333"/>
                    <a:pt x="3245" y="2251"/>
                  </a:cubicBezTo>
                  <a:cubicBezTo>
                    <a:pt x="3067" y="1659"/>
                    <a:pt x="2862" y="1281"/>
                    <a:pt x="2681" y="913"/>
                  </a:cubicBezTo>
                  <a:cubicBezTo>
                    <a:pt x="2532" y="612"/>
                    <a:pt x="2497" y="431"/>
                    <a:pt x="2567" y="298"/>
                  </a:cubicBezTo>
                  <a:cubicBezTo>
                    <a:pt x="2567" y="298"/>
                    <a:pt x="1423" y="1"/>
                    <a:pt x="787" y="1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4073;p55">
              <a:extLst>
                <a:ext uri="{FF2B5EF4-FFF2-40B4-BE49-F238E27FC236}">
                  <a16:creationId xmlns:a16="http://schemas.microsoft.com/office/drawing/2014/main" id="{F98CC784-545E-45A0-8B52-5539F1606C17}"/>
                </a:ext>
              </a:extLst>
            </p:cNvPr>
            <p:cNvSpPr/>
            <p:nvPr/>
          </p:nvSpPr>
          <p:spPr>
            <a:xfrm>
              <a:off x="2481525" y="4805350"/>
              <a:ext cx="15975" cy="8225"/>
            </a:xfrm>
            <a:custGeom>
              <a:avLst/>
              <a:gdLst/>
              <a:ahLst/>
              <a:cxnLst/>
              <a:rect l="l" t="t" r="r" b="b"/>
              <a:pathLst>
                <a:path w="639" h="329" extrusionOk="0">
                  <a:moveTo>
                    <a:pt x="195" y="0"/>
                  </a:moveTo>
                  <a:cubicBezTo>
                    <a:pt x="70" y="0"/>
                    <a:pt x="0" y="61"/>
                    <a:pt x="0" y="61"/>
                  </a:cubicBezTo>
                  <a:cubicBezTo>
                    <a:pt x="0" y="61"/>
                    <a:pt x="272" y="89"/>
                    <a:pt x="605" y="329"/>
                  </a:cubicBezTo>
                  <a:cubicBezTo>
                    <a:pt x="605" y="329"/>
                    <a:pt x="638" y="110"/>
                    <a:pt x="317" y="19"/>
                  </a:cubicBezTo>
                  <a:cubicBezTo>
                    <a:pt x="272" y="5"/>
                    <a:pt x="231" y="0"/>
                    <a:pt x="195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4074;p55">
              <a:extLst>
                <a:ext uri="{FF2B5EF4-FFF2-40B4-BE49-F238E27FC236}">
                  <a16:creationId xmlns:a16="http://schemas.microsoft.com/office/drawing/2014/main" id="{3DB96BC9-224E-4E4C-91F2-4658FEE9ACBE}"/>
                </a:ext>
              </a:extLst>
            </p:cNvPr>
            <p:cNvSpPr/>
            <p:nvPr/>
          </p:nvSpPr>
          <p:spPr>
            <a:xfrm>
              <a:off x="2438275" y="4807550"/>
              <a:ext cx="46850" cy="38075"/>
            </a:xfrm>
            <a:custGeom>
              <a:avLst/>
              <a:gdLst/>
              <a:ahLst/>
              <a:cxnLst/>
              <a:rect l="l" t="t" r="r" b="b"/>
              <a:pathLst>
                <a:path w="1874" h="1523" extrusionOk="0">
                  <a:moveTo>
                    <a:pt x="1087" y="0"/>
                  </a:moveTo>
                  <a:cubicBezTo>
                    <a:pt x="187" y="0"/>
                    <a:pt x="0" y="1104"/>
                    <a:pt x="100" y="1216"/>
                  </a:cubicBezTo>
                  <a:cubicBezTo>
                    <a:pt x="201" y="1329"/>
                    <a:pt x="358" y="1347"/>
                    <a:pt x="358" y="1347"/>
                  </a:cubicBezTo>
                  <a:cubicBezTo>
                    <a:pt x="378" y="1030"/>
                    <a:pt x="523" y="832"/>
                    <a:pt x="524" y="832"/>
                  </a:cubicBezTo>
                  <a:lnTo>
                    <a:pt x="524" y="832"/>
                  </a:lnTo>
                  <a:cubicBezTo>
                    <a:pt x="433" y="1072"/>
                    <a:pt x="460" y="1371"/>
                    <a:pt x="460" y="1371"/>
                  </a:cubicBezTo>
                  <a:cubicBezTo>
                    <a:pt x="614" y="1456"/>
                    <a:pt x="783" y="1471"/>
                    <a:pt x="884" y="1471"/>
                  </a:cubicBezTo>
                  <a:cubicBezTo>
                    <a:pt x="940" y="1471"/>
                    <a:pt x="975" y="1467"/>
                    <a:pt x="975" y="1467"/>
                  </a:cubicBezTo>
                  <a:cubicBezTo>
                    <a:pt x="1017" y="1012"/>
                    <a:pt x="1122" y="792"/>
                    <a:pt x="1122" y="792"/>
                  </a:cubicBezTo>
                  <a:lnTo>
                    <a:pt x="1122" y="792"/>
                  </a:lnTo>
                  <a:cubicBezTo>
                    <a:pt x="1051" y="1222"/>
                    <a:pt x="1118" y="1502"/>
                    <a:pt x="1118" y="1502"/>
                  </a:cubicBezTo>
                  <a:cubicBezTo>
                    <a:pt x="1229" y="1515"/>
                    <a:pt x="1340" y="1522"/>
                    <a:pt x="1451" y="1522"/>
                  </a:cubicBezTo>
                  <a:cubicBezTo>
                    <a:pt x="1562" y="1522"/>
                    <a:pt x="1673" y="1515"/>
                    <a:pt x="1783" y="1502"/>
                  </a:cubicBezTo>
                  <a:cubicBezTo>
                    <a:pt x="1723" y="1099"/>
                    <a:pt x="1874" y="680"/>
                    <a:pt x="1874" y="680"/>
                  </a:cubicBezTo>
                  <a:lnTo>
                    <a:pt x="1167" y="3"/>
                  </a:lnTo>
                  <a:cubicBezTo>
                    <a:pt x="1139" y="1"/>
                    <a:pt x="1113" y="0"/>
                    <a:pt x="1087" y="0"/>
                  </a:cubicBezTo>
                  <a:close/>
                </a:path>
              </a:pathLst>
            </a:custGeom>
            <a:solidFill>
              <a:srgbClr val="E555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4075;p55">
              <a:extLst>
                <a:ext uri="{FF2B5EF4-FFF2-40B4-BE49-F238E27FC236}">
                  <a16:creationId xmlns:a16="http://schemas.microsoft.com/office/drawing/2014/main" id="{21070F07-0E00-4D56-9E23-715F81F4A71A}"/>
                </a:ext>
              </a:extLst>
            </p:cNvPr>
            <p:cNvSpPr/>
            <p:nvPr/>
          </p:nvSpPr>
          <p:spPr>
            <a:xfrm>
              <a:off x="2350775" y="5006625"/>
              <a:ext cx="133500" cy="76625"/>
            </a:xfrm>
            <a:custGeom>
              <a:avLst/>
              <a:gdLst/>
              <a:ahLst/>
              <a:cxnLst/>
              <a:rect l="l" t="t" r="r" b="b"/>
              <a:pathLst>
                <a:path w="5340" h="3065" extrusionOk="0">
                  <a:moveTo>
                    <a:pt x="1954" y="0"/>
                  </a:moveTo>
                  <a:cubicBezTo>
                    <a:pt x="1935" y="0"/>
                    <a:pt x="1917" y="5"/>
                    <a:pt x="1900" y="14"/>
                  </a:cubicBezTo>
                  <a:lnTo>
                    <a:pt x="1" y="1110"/>
                  </a:lnTo>
                  <a:lnTo>
                    <a:pt x="3386" y="3065"/>
                  </a:lnTo>
                  <a:lnTo>
                    <a:pt x="5340" y="1938"/>
                  </a:lnTo>
                  <a:lnTo>
                    <a:pt x="2008" y="14"/>
                  </a:lnTo>
                  <a:cubicBezTo>
                    <a:pt x="1992" y="5"/>
                    <a:pt x="1973" y="0"/>
                    <a:pt x="1954" y="0"/>
                  </a:cubicBezTo>
                  <a:close/>
                </a:path>
              </a:pathLst>
            </a:custGeom>
            <a:solidFill>
              <a:srgbClr val="EFF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4076;p55">
              <a:extLst>
                <a:ext uri="{FF2B5EF4-FFF2-40B4-BE49-F238E27FC236}">
                  <a16:creationId xmlns:a16="http://schemas.microsoft.com/office/drawing/2014/main" id="{7558B41A-83DE-4A21-8D69-DE734DC5AAAE}"/>
                </a:ext>
              </a:extLst>
            </p:cNvPr>
            <p:cNvSpPr/>
            <p:nvPr/>
          </p:nvSpPr>
          <p:spPr>
            <a:xfrm>
              <a:off x="2360850" y="5021225"/>
              <a:ext cx="100625" cy="58025"/>
            </a:xfrm>
            <a:custGeom>
              <a:avLst/>
              <a:gdLst/>
              <a:ahLst/>
              <a:cxnLst/>
              <a:rect l="l" t="t" r="r" b="b"/>
              <a:pathLst>
                <a:path w="4025" h="2321" extrusionOk="0">
                  <a:moveTo>
                    <a:pt x="1031" y="0"/>
                  </a:moveTo>
                  <a:lnTo>
                    <a:pt x="1" y="588"/>
                  </a:lnTo>
                  <a:lnTo>
                    <a:pt x="3002" y="2320"/>
                  </a:lnTo>
                  <a:lnTo>
                    <a:pt x="4025" y="1729"/>
                  </a:lnTo>
                  <a:lnTo>
                    <a:pt x="1031" y="0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4077;p55">
              <a:extLst>
                <a:ext uri="{FF2B5EF4-FFF2-40B4-BE49-F238E27FC236}">
                  <a16:creationId xmlns:a16="http://schemas.microsoft.com/office/drawing/2014/main" id="{ECE243EF-9318-4A50-AD8C-8DAADDDE014B}"/>
                </a:ext>
              </a:extLst>
            </p:cNvPr>
            <p:cNvSpPr/>
            <p:nvPr/>
          </p:nvSpPr>
          <p:spPr>
            <a:xfrm>
              <a:off x="2412650" y="5024975"/>
              <a:ext cx="35825" cy="20700"/>
            </a:xfrm>
            <a:custGeom>
              <a:avLst/>
              <a:gdLst/>
              <a:ahLst/>
              <a:cxnLst/>
              <a:rect l="l" t="t" r="r" b="b"/>
              <a:pathLst>
                <a:path w="1433" h="828" extrusionOk="0">
                  <a:moveTo>
                    <a:pt x="522" y="1"/>
                  </a:moveTo>
                  <a:lnTo>
                    <a:pt x="0" y="301"/>
                  </a:lnTo>
                  <a:lnTo>
                    <a:pt x="19" y="312"/>
                  </a:lnTo>
                  <a:lnTo>
                    <a:pt x="911" y="827"/>
                  </a:lnTo>
                  <a:lnTo>
                    <a:pt x="1413" y="538"/>
                  </a:lnTo>
                  <a:lnTo>
                    <a:pt x="1433" y="527"/>
                  </a:lnTo>
                  <a:lnTo>
                    <a:pt x="522" y="1"/>
                  </a:lnTo>
                  <a:close/>
                </a:path>
              </a:pathLst>
            </a:custGeom>
            <a:solidFill>
              <a:srgbClr val="AEB5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4078;p55">
              <a:extLst>
                <a:ext uri="{FF2B5EF4-FFF2-40B4-BE49-F238E27FC236}">
                  <a16:creationId xmlns:a16="http://schemas.microsoft.com/office/drawing/2014/main" id="{1F44ABDC-7C53-4656-A442-F4D8CDD8AF2D}"/>
                </a:ext>
              </a:extLst>
            </p:cNvPr>
            <p:cNvSpPr/>
            <p:nvPr/>
          </p:nvSpPr>
          <p:spPr>
            <a:xfrm>
              <a:off x="2413100" y="5025525"/>
              <a:ext cx="34900" cy="20150"/>
            </a:xfrm>
            <a:custGeom>
              <a:avLst/>
              <a:gdLst/>
              <a:ahLst/>
              <a:cxnLst/>
              <a:rect l="l" t="t" r="r" b="b"/>
              <a:pathLst>
                <a:path w="1396" h="806" extrusionOk="0">
                  <a:moveTo>
                    <a:pt x="504" y="1"/>
                  </a:moveTo>
                  <a:lnTo>
                    <a:pt x="1" y="290"/>
                  </a:lnTo>
                  <a:lnTo>
                    <a:pt x="893" y="805"/>
                  </a:lnTo>
                  <a:lnTo>
                    <a:pt x="1395" y="51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4079;p55">
              <a:extLst>
                <a:ext uri="{FF2B5EF4-FFF2-40B4-BE49-F238E27FC236}">
                  <a16:creationId xmlns:a16="http://schemas.microsoft.com/office/drawing/2014/main" id="{2BC8FEF1-E20E-4317-8BEC-BAA25FF90985}"/>
                </a:ext>
              </a:extLst>
            </p:cNvPr>
            <p:cNvSpPr/>
            <p:nvPr/>
          </p:nvSpPr>
          <p:spPr>
            <a:xfrm>
              <a:off x="2350775" y="5034375"/>
              <a:ext cx="133500" cy="51950"/>
            </a:xfrm>
            <a:custGeom>
              <a:avLst/>
              <a:gdLst/>
              <a:ahLst/>
              <a:cxnLst/>
              <a:rect l="l" t="t" r="r" b="b"/>
              <a:pathLst>
                <a:path w="5340" h="2078" extrusionOk="0">
                  <a:moveTo>
                    <a:pt x="1" y="0"/>
                  </a:moveTo>
                  <a:lnTo>
                    <a:pt x="1" y="46"/>
                  </a:lnTo>
                  <a:cubicBezTo>
                    <a:pt x="1" y="111"/>
                    <a:pt x="36" y="171"/>
                    <a:pt x="92" y="204"/>
                  </a:cubicBezTo>
                  <a:lnTo>
                    <a:pt x="3295" y="2054"/>
                  </a:lnTo>
                  <a:cubicBezTo>
                    <a:pt x="3323" y="2069"/>
                    <a:pt x="3355" y="2077"/>
                    <a:pt x="3386" y="2077"/>
                  </a:cubicBezTo>
                  <a:cubicBezTo>
                    <a:pt x="3418" y="2077"/>
                    <a:pt x="3450" y="2069"/>
                    <a:pt x="3478" y="2054"/>
                  </a:cubicBezTo>
                  <a:lnTo>
                    <a:pt x="5248" y="1032"/>
                  </a:lnTo>
                  <a:cubicBezTo>
                    <a:pt x="5305" y="998"/>
                    <a:pt x="5339" y="938"/>
                    <a:pt x="5340" y="872"/>
                  </a:cubicBezTo>
                  <a:lnTo>
                    <a:pt x="5340" y="828"/>
                  </a:lnTo>
                  <a:lnTo>
                    <a:pt x="3386" y="19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4080;p55">
              <a:extLst>
                <a:ext uri="{FF2B5EF4-FFF2-40B4-BE49-F238E27FC236}">
                  <a16:creationId xmlns:a16="http://schemas.microsoft.com/office/drawing/2014/main" id="{85958AC7-8B95-4892-9AEF-C077EEC1CA1F}"/>
                </a:ext>
              </a:extLst>
            </p:cNvPr>
            <p:cNvSpPr/>
            <p:nvPr/>
          </p:nvSpPr>
          <p:spPr>
            <a:xfrm>
              <a:off x="2350775" y="5034375"/>
              <a:ext cx="84675" cy="51925"/>
            </a:xfrm>
            <a:custGeom>
              <a:avLst/>
              <a:gdLst/>
              <a:ahLst/>
              <a:cxnLst/>
              <a:rect l="l" t="t" r="r" b="b"/>
              <a:pathLst>
                <a:path w="3387" h="2077" extrusionOk="0">
                  <a:moveTo>
                    <a:pt x="1" y="0"/>
                  </a:moveTo>
                  <a:lnTo>
                    <a:pt x="1" y="45"/>
                  </a:lnTo>
                  <a:cubicBezTo>
                    <a:pt x="1" y="110"/>
                    <a:pt x="36" y="171"/>
                    <a:pt x="92" y="204"/>
                  </a:cubicBezTo>
                  <a:lnTo>
                    <a:pt x="3295" y="2053"/>
                  </a:lnTo>
                  <a:cubicBezTo>
                    <a:pt x="3322" y="2068"/>
                    <a:pt x="3354" y="2077"/>
                    <a:pt x="3386" y="2077"/>
                  </a:cubicBezTo>
                  <a:lnTo>
                    <a:pt x="3386" y="19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4081;p55">
              <a:extLst>
                <a:ext uri="{FF2B5EF4-FFF2-40B4-BE49-F238E27FC236}">
                  <a16:creationId xmlns:a16="http://schemas.microsoft.com/office/drawing/2014/main" id="{4411B402-EF97-45A6-80BC-45506DAE4889}"/>
                </a:ext>
              </a:extLst>
            </p:cNvPr>
            <p:cNvSpPr/>
            <p:nvPr/>
          </p:nvSpPr>
          <p:spPr>
            <a:xfrm>
              <a:off x="2338325" y="4976950"/>
              <a:ext cx="95825" cy="107350"/>
            </a:xfrm>
            <a:custGeom>
              <a:avLst/>
              <a:gdLst/>
              <a:ahLst/>
              <a:cxnLst/>
              <a:rect l="l" t="t" r="r" b="b"/>
              <a:pathLst>
                <a:path w="3833" h="4294" extrusionOk="0">
                  <a:moveTo>
                    <a:pt x="64" y="1"/>
                  </a:moveTo>
                  <a:cubicBezTo>
                    <a:pt x="23" y="42"/>
                    <a:pt x="0" y="97"/>
                    <a:pt x="0" y="155"/>
                  </a:cubicBezTo>
                  <a:cubicBezTo>
                    <a:pt x="0" y="167"/>
                    <a:pt x="2" y="179"/>
                    <a:pt x="3" y="190"/>
                  </a:cubicBezTo>
                  <a:lnTo>
                    <a:pt x="353" y="2272"/>
                  </a:lnTo>
                  <a:cubicBezTo>
                    <a:pt x="362" y="2336"/>
                    <a:pt x="402" y="2391"/>
                    <a:pt x="458" y="2424"/>
                  </a:cubicBezTo>
                  <a:lnTo>
                    <a:pt x="3646" y="4264"/>
                  </a:lnTo>
                  <a:cubicBezTo>
                    <a:pt x="3679" y="4283"/>
                    <a:pt x="3718" y="4293"/>
                    <a:pt x="3756" y="4293"/>
                  </a:cubicBezTo>
                  <a:cubicBezTo>
                    <a:pt x="3782" y="4293"/>
                    <a:pt x="3808" y="4289"/>
                    <a:pt x="3833" y="4280"/>
                  </a:cubicBezTo>
                  <a:lnTo>
                    <a:pt x="3455" y="2027"/>
                  </a:lnTo>
                  <a:cubicBezTo>
                    <a:pt x="3448" y="1980"/>
                    <a:pt x="3419" y="1939"/>
                    <a:pt x="3378" y="1915"/>
                  </a:cubicBezTo>
                  <a:lnTo>
                    <a:pt x="64" y="1"/>
                  </a:lnTo>
                  <a:close/>
                </a:path>
              </a:pathLst>
            </a:custGeom>
            <a:solidFill>
              <a:srgbClr val="EFF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4082;p55">
              <a:extLst>
                <a:ext uri="{FF2B5EF4-FFF2-40B4-BE49-F238E27FC236}">
                  <a16:creationId xmlns:a16="http://schemas.microsoft.com/office/drawing/2014/main" id="{DA360DEC-45C3-4264-B416-A1DB11D9B058}"/>
                </a:ext>
              </a:extLst>
            </p:cNvPr>
            <p:cNvSpPr/>
            <p:nvPr/>
          </p:nvSpPr>
          <p:spPr>
            <a:xfrm>
              <a:off x="2339925" y="4976150"/>
              <a:ext cx="95525" cy="107800"/>
            </a:xfrm>
            <a:custGeom>
              <a:avLst/>
              <a:gdLst/>
              <a:ahLst/>
              <a:cxnLst/>
              <a:rect l="l" t="t" r="r" b="b"/>
              <a:pathLst>
                <a:path w="3821" h="4312" extrusionOk="0">
                  <a:moveTo>
                    <a:pt x="45" y="0"/>
                  </a:moveTo>
                  <a:cubicBezTo>
                    <a:pt x="28" y="9"/>
                    <a:pt x="14" y="21"/>
                    <a:pt x="0" y="34"/>
                  </a:cubicBezTo>
                  <a:lnTo>
                    <a:pt x="3314" y="1947"/>
                  </a:lnTo>
                  <a:cubicBezTo>
                    <a:pt x="3355" y="1971"/>
                    <a:pt x="3384" y="2012"/>
                    <a:pt x="3391" y="2059"/>
                  </a:cubicBezTo>
                  <a:lnTo>
                    <a:pt x="3769" y="4312"/>
                  </a:lnTo>
                  <a:cubicBezTo>
                    <a:pt x="3778" y="4308"/>
                    <a:pt x="3789" y="4302"/>
                    <a:pt x="3799" y="4297"/>
                  </a:cubicBezTo>
                  <a:lnTo>
                    <a:pt x="3820" y="4284"/>
                  </a:lnTo>
                  <a:lnTo>
                    <a:pt x="3443" y="2029"/>
                  </a:lnTo>
                  <a:cubicBezTo>
                    <a:pt x="3434" y="1982"/>
                    <a:pt x="3405" y="1941"/>
                    <a:pt x="3364" y="1916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4083;p55">
              <a:extLst>
                <a:ext uri="{FF2B5EF4-FFF2-40B4-BE49-F238E27FC236}">
                  <a16:creationId xmlns:a16="http://schemas.microsoft.com/office/drawing/2014/main" id="{43EA8D78-6479-49F4-91FF-A365621CF5F6}"/>
                </a:ext>
              </a:extLst>
            </p:cNvPr>
            <p:cNvSpPr/>
            <p:nvPr/>
          </p:nvSpPr>
          <p:spPr>
            <a:xfrm>
              <a:off x="2374925" y="5024375"/>
              <a:ext cx="14700" cy="14975"/>
            </a:xfrm>
            <a:custGeom>
              <a:avLst/>
              <a:gdLst/>
              <a:ahLst/>
              <a:cxnLst/>
              <a:rect l="l" t="t" r="r" b="b"/>
              <a:pathLst>
                <a:path w="588" h="599" extrusionOk="0">
                  <a:moveTo>
                    <a:pt x="109" y="0"/>
                  </a:moveTo>
                  <a:cubicBezTo>
                    <a:pt x="39" y="0"/>
                    <a:pt x="0" y="49"/>
                    <a:pt x="16" y="138"/>
                  </a:cubicBezTo>
                  <a:cubicBezTo>
                    <a:pt x="39" y="278"/>
                    <a:pt x="182" y="463"/>
                    <a:pt x="337" y="552"/>
                  </a:cubicBezTo>
                  <a:cubicBezTo>
                    <a:pt x="392" y="584"/>
                    <a:pt x="440" y="599"/>
                    <a:pt x="479" y="599"/>
                  </a:cubicBezTo>
                  <a:cubicBezTo>
                    <a:pt x="549" y="599"/>
                    <a:pt x="588" y="550"/>
                    <a:pt x="573" y="460"/>
                  </a:cubicBezTo>
                  <a:cubicBezTo>
                    <a:pt x="550" y="322"/>
                    <a:pt x="405" y="136"/>
                    <a:pt x="252" y="47"/>
                  </a:cubicBezTo>
                  <a:cubicBezTo>
                    <a:pt x="197" y="15"/>
                    <a:pt x="148" y="0"/>
                    <a:pt x="109" y="0"/>
                  </a:cubicBez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4084;p55">
              <a:extLst>
                <a:ext uri="{FF2B5EF4-FFF2-40B4-BE49-F238E27FC236}">
                  <a16:creationId xmlns:a16="http://schemas.microsoft.com/office/drawing/2014/main" id="{FE1F741F-F917-43CE-BE20-2A9472F01FC9}"/>
                </a:ext>
              </a:extLst>
            </p:cNvPr>
            <p:cNvSpPr/>
            <p:nvPr/>
          </p:nvSpPr>
          <p:spPr>
            <a:xfrm>
              <a:off x="2825375" y="4599650"/>
              <a:ext cx="214500" cy="123800"/>
            </a:xfrm>
            <a:custGeom>
              <a:avLst/>
              <a:gdLst/>
              <a:ahLst/>
              <a:cxnLst/>
              <a:rect l="l" t="t" r="r" b="b"/>
              <a:pathLst>
                <a:path w="8580" h="4952" extrusionOk="0">
                  <a:moveTo>
                    <a:pt x="4290" y="1"/>
                  </a:moveTo>
                  <a:cubicBezTo>
                    <a:pt x="1921" y="1"/>
                    <a:pt x="0" y="1108"/>
                    <a:pt x="0" y="2475"/>
                  </a:cubicBezTo>
                  <a:cubicBezTo>
                    <a:pt x="0" y="3842"/>
                    <a:pt x="1921" y="4951"/>
                    <a:pt x="4290" y="4951"/>
                  </a:cubicBezTo>
                  <a:cubicBezTo>
                    <a:pt x="6660" y="4951"/>
                    <a:pt x="8579" y="3842"/>
                    <a:pt x="8579" y="2475"/>
                  </a:cubicBezTo>
                  <a:cubicBezTo>
                    <a:pt x="8579" y="1108"/>
                    <a:pt x="6660" y="1"/>
                    <a:pt x="4290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4085;p55">
              <a:extLst>
                <a:ext uri="{FF2B5EF4-FFF2-40B4-BE49-F238E27FC236}">
                  <a16:creationId xmlns:a16="http://schemas.microsoft.com/office/drawing/2014/main" id="{0D2CFD1B-590A-44AA-B965-8F87502AEE24}"/>
                </a:ext>
              </a:extLst>
            </p:cNvPr>
            <p:cNvSpPr/>
            <p:nvPr/>
          </p:nvSpPr>
          <p:spPr>
            <a:xfrm>
              <a:off x="2931775" y="4260925"/>
              <a:ext cx="79475" cy="200400"/>
            </a:xfrm>
            <a:custGeom>
              <a:avLst/>
              <a:gdLst/>
              <a:ahLst/>
              <a:cxnLst/>
              <a:rect l="l" t="t" r="r" b="b"/>
              <a:pathLst>
                <a:path w="3179" h="8016" extrusionOk="0">
                  <a:moveTo>
                    <a:pt x="2393" y="0"/>
                  </a:moveTo>
                  <a:cubicBezTo>
                    <a:pt x="2316" y="0"/>
                    <a:pt x="2239" y="28"/>
                    <a:pt x="2168" y="79"/>
                  </a:cubicBezTo>
                  <a:cubicBezTo>
                    <a:pt x="1958" y="230"/>
                    <a:pt x="1808" y="397"/>
                    <a:pt x="1856" y="838"/>
                  </a:cubicBezTo>
                  <a:cubicBezTo>
                    <a:pt x="1904" y="1279"/>
                    <a:pt x="2126" y="2356"/>
                    <a:pt x="2164" y="3119"/>
                  </a:cubicBezTo>
                  <a:cubicBezTo>
                    <a:pt x="2183" y="3495"/>
                    <a:pt x="2104" y="4362"/>
                    <a:pt x="1866" y="4991"/>
                  </a:cubicBezTo>
                  <a:cubicBezTo>
                    <a:pt x="1664" y="5524"/>
                    <a:pt x="1391" y="6068"/>
                    <a:pt x="1234" y="6208"/>
                  </a:cubicBezTo>
                  <a:cubicBezTo>
                    <a:pt x="1088" y="6338"/>
                    <a:pt x="1009" y="6369"/>
                    <a:pt x="812" y="6436"/>
                  </a:cubicBezTo>
                  <a:cubicBezTo>
                    <a:pt x="588" y="6514"/>
                    <a:pt x="473" y="6621"/>
                    <a:pt x="320" y="6687"/>
                  </a:cubicBezTo>
                  <a:cubicBezTo>
                    <a:pt x="165" y="6755"/>
                    <a:pt x="161" y="6738"/>
                    <a:pt x="177" y="6827"/>
                  </a:cubicBezTo>
                  <a:cubicBezTo>
                    <a:pt x="190" y="6896"/>
                    <a:pt x="297" y="6942"/>
                    <a:pt x="416" y="6942"/>
                  </a:cubicBezTo>
                  <a:cubicBezTo>
                    <a:pt x="452" y="6942"/>
                    <a:pt x="490" y="6938"/>
                    <a:pt x="526" y="6929"/>
                  </a:cubicBezTo>
                  <a:cubicBezTo>
                    <a:pt x="684" y="6887"/>
                    <a:pt x="764" y="6808"/>
                    <a:pt x="803" y="6808"/>
                  </a:cubicBezTo>
                  <a:cubicBezTo>
                    <a:pt x="804" y="6808"/>
                    <a:pt x="805" y="6808"/>
                    <a:pt x="806" y="6808"/>
                  </a:cubicBezTo>
                  <a:cubicBezTo>
                    <a:pt x="845" y="6812"/>
                    <a:pt x="762" y="6924"/>
                    <a:pt x="618" y="7053"/>
                  </a:cubicBezTo>
                  <a:cubicBezTo>
                    <a:pt x="421" y="7232"/>
                    <a:pt x="243" y="7278"/>
                    <a:pt x="128" y="7354"/>
                  </a:cubicBezTo>
                  <a:cubicBezTo>
                    <a:pt x="0" y="7437"/>
                    <a:pt x="75" y="7533"/>
                    <a:pt x="141" y="7539"/>
                  </a:cubicBezTo>
                  <a:cubicBezTo>
                    <a:pt x="157" y="7541"/>
                    <a:pt x="174" y="7542"/>
                    <a:pt x="194" y="7542"/>
                  </a:cubicBezTo>
                  <a:cubicBezTo>
                    <a:pt x="260" y="7542"/>
                    <a:pt x="355" y="7528"/>
                    <a:pt x="508" y="7460"/>
                  </a:cubicBezTo>
                  <a:cubicBezTo>
                    <a:pt x="707" y="7369"/>
                    <a:pt x="918" y="7221"/>
                    <a:pt x="918" y="7221"/>
                  </a:cubicBezTo>
                  <a:lnTo>
                    <a:pt x="918" y="7221"/>
                  </a:lnTo>
                  <a:cubicBezTo>
                    <a:pt x="840" y="7320"/>
                    <a:pt x="751" y="7408"/>
                    <a:pt x="652" y="7485"/>
                  </a:cubicBezTo>
                  <a:cubicBezTo>
                    <a:pt x="465" y="7631"/>
                    <a:pt x="371" y="7668"/>
                    <a:pt x="279" y="7748"/>
                  </a:cubicBezTo>
                  <a:cubicBezTo>
                    <a:pt x="201" y="7815"/>
                    <a:pt x="306" y="7906"/>
                    <a:pt x="418" y="7906"/>
                  </a:cubicBezTo>
                  <a:cubicBezTo>
                    <a:pt x="440" y="7906"/>
                    <a:pt x="462" y="7902"/>
                    <a:pt x="483" y="7894"/>
                  </a:cubicBezTo>
                  <a:cubicBezTo>
                    <a:pt x="616" y="7840"/>
                    <a:pt x="740" y="7769"/>
                    <a:pt x="852" y="7683"/>
                  </a:cubicBezTo>
                  <a:cubicBezTo>
                    <a:pt x="980" y="7585"/>
                    <a:pt x="1176" y="7407"/>
                    <a:pt x="1177" y="7407"/>
                  </a:cubicBezTo>
                  <a:lnTo>
                    <a:pt x="1177" y="7407"/>
                  </a:lnTo>
                  <a:cubicBezTo>
                    <a:pt x="1035" y="7627"/>
                    <a:pt x="868" y="7740"/>
                    <a:pt x="774" y="7817"/>
                  </a:cubicBezTo>
                  <a:cubicBezTo>
                    <a:pt x="679" y="7894"/>
                    <a:pt x="664" y="7962"/>
                    <a:pt x="724" y="8001"/>
                  </a:cubicBezTo>
                  <a:cubicBezTo>
                    <a:pt x="738" y="8010"/>
                    <a:pt x="755" y="8016"/>
                    <a:pt x="778" y="8016"/>
                  </a:cubicBezTo>
                  <a:cubicBezTo>
                    <a:pt x="838" y="8016"/>
                    <a:pt x="936" y="7978"/>
                    <a:pt x="1098" y="7874"/>
                  </a:cubicBezTo>
                  <a:cubicBezTo>
                    <a:pt x="1320" y="7730"/>
                    <a:pt x="1552" y="7438"/>
                    <a:pt x="1694" y="7156"/>
                  </a:cubicBezTo>
                  <a:cubicBezTo>
                    <a:pt x="1837" y="6874"/>
                    <a:pt x="1869" y="6749"/>
                    <a:pt x="1960" y="6613"/>
                  </a:cubicBezTo>
                  <a:cubicBezTo>
                    <a:pt x="2293" y="6108"/>
                    <a:pt x="2553" y="5706"/>
                    <a:pt x="2764" y="5141"/>
                  </a:cubicBezTo>
                  <a:cubicBezTo>
                    <a:pt x="3067" y="4331"/>
                    <a:pt x="3145" y="3659"/>
                    <a:pt x="3155" y="3237"/>
                  </a:cubicBezTo>
                  <a:cubicBezTo>
                    <a:pt x="3178" y="2367"/>
                    <a:pt x="3036" y="1243"/>
                    <a:pt x="2889" y="622"/>
                  </a:cubicBezTo>
                  <a:cubicBezTo>
                    <a:pt x="2783" y="177"/>
                    <a:pt x="2587" y="0"/>
                    <a:pt x="2393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4086;p55">
              <a:extLst>
                <a:ext uri="{FF2B5EF4-FFF2-40B4-BE49-F238E27FC236}">
                  <a16:creationId xmlns:a16="http://schemas.microsoft.com/office/drawing/2014/main" id="{5F0A764D-F8A9-421B-81B0-8AB0A2848D49}"/>
                </a:ext>
              </a:extLst>
            </p:cNvPr>
            <p:cNvSpPr/>
            <p:nvPr/>
          </p:nvSpPr>
          <p:spPr>
            <a:xfrm>
              <a:off x="2982200" y="4257275"/>
              <a:ext cx="28525" cy="54825"/>
            </a:xfrm>
            <a:custGeom>
              <a:avLst/>
              <a:gdLst/>
              <a:ahLst/>
              <a:cxnLst/>
              <a:rect l="l" t="t" r="r" b="b"/>
              <a:pathLst>
                <a:path w="1141" h="2193" extrusionOk="0">
                  <a:moveTo>
                    <a:pt x="251" y="1"/>
                  </a:moveTo>
                  <a:cubicBezTo>
                    <a:pt x="156" y="1"/>
                    <a:pt x="68" y="22"/>
                    <a:pt x="1" y="51"/>
                  </a:cubicBezTo>
                  <a:lnTo>
                    <a:pt x="465" y="2186"/>
                  </a:lnTo>
                  <a:cubicBezTo>
                    <a:pt x="497" y="2190"/>
                    <a:pt x="527" y="2193"/>
                    <a:pt x="557" y="2193"/>
                  </a:cubicBezTo>
                  <a:cubicBezTo>
                    <a:pt x="911" y="2193"/>
                    <a:pt x="1141" y="1874"/>
                    <a:pt x="1141" y="1874"/>
                  </a:cubicBezTo>
                  <a:cubicBezTo>
                    <a:pt x="1123" y="1687"/>
                    <a:pt x="922" y="590"/>
                    <a:pt x="729" y="272"/>
                  </a:cubicBezTo>
                  <a:cubicBezTo>
                    <a:pt x="607" y="67"/>
                    <a:pt x="419" y="1"/>
                    <a:pt x="251" y="1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4087;p55">
              <a:extLst>
                <a:ext uri="{FF2B5EF4-FFF2-40B4-BE49-F238E27FC236}">
                  <a16:creationId xmlns:a16="http://schemas.microsoft.com/office/drawing/2014/main" id="{1AB07567-86A5-4E13-9B9D-CAA25B0ABC3E}"/>
                </a:ext>
              </a:extLst>
            </p:cNvPr>
            <p:cNvSpPr/>
            <p:nvPr/>
          </p:nvSpPr>
          <p:spPr>
            <a:xfrm>
              <a:off x="2952400" y="4603825"/>
              <a:ext cx="36875" cy="41350"/>
            </a:xfrm>
            <a:custGeom>
              <a:avLst/>
              <a:gdLst/>
              <a:ahLst/>
              <a:cxnLst/>
              <a:rect l="l" t="t" r="r" b="b"/>
              <a:pathLst>
                <a:path w="1475" h="1654" extrusionOk="0">
                  <a:moveTo>
                    <a:pt x="240" y="0"/>
                  </a:moveTo>
                  <a:cubicBezTo>
                    <a:pt x="223" y="0"/>
                    <a:pt x="207" y="1"/>
                    <a:pt x="191" y="4"/>
                  </a:cubicBezTo>
                  <a:cubicBezTo>
                    <a:pt x="37" y="25"/>
                    <a:pt x="0" y="168"/>
                    <a:pt x="57" y="395"/>
                  </a:cubicBezTo>
                  <a:cubicBezTo>
                    <a:pt x="120" y="646"/>
                    <a:pt x="335" y="824"/>
                    <a:pt x="510" y="981"/>
                  </a:cubicBezTo>
                  <a:cubicBezTo>
                    <a:pt x="691" y="1146"/>
                    <a:pt x="756" y="1356"/>
                    <a:pt x="881" y="1525"/>
                  </a:cubicBezTo>
                  <a:cubicBezTo>
                    <a:pt x="948" y="1616"/>
                    <a:pt x="1050" y="1653"/>
                    <a:pt x="1158" y="1653"/>
                  </a:cubicBezTo>
                  <a:cubicBezTo>
                    <a:pt x="1211" y="1653"/>
                    <a:pt x="1266" y="1644"/>
                    <a:pt x="1318" y="1628"/>
                  </a:cubicBezTo>
                  <a:cubicBezTo>
                    <a:pt x="1475" y="1577"/>
                    <a:pt x="1468" y="1396"/>
                    <a:pt x="1433" y="1256"/>
                  </a:cubicBezTo>
                  <a:cubicBezTo>
                    <a:pt x="1407" y="1150"/>
                    <a:pt x="1388" y="1044"/>
                    <a:pt x="1375" y="935"/>
                  </a:cubicBezTo>
                  <a:cubicBezTo>
                    <a:pt x="1375" y="935"/>
                    <a:pt x="971" y="340"/>
                    <a:pt x="855" y="256"/>
                  </a:cubicBezTo>
                  <a:cubicBezTo>
                    <a:pt x="709" y="148"/>
                    <a:pt x="436" y="0"/>
                    <a:pt x="240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4088;p55">
              <a:extLst>
                <a:ext uri="{FF2B5EF4-FFF2-40B4-BE49-F238E27FC236}">
                  <a16:creationId xmlns:a16="http://schemas.microsoft.com/office/drawing/2014/main" id="{85D5604B-D938-4B7C-AE24-52642996F247}"/>
                </a:ext>
              </a:extLst>
            </p:cNvPr>
            <p:cNvSpPr/>
            <p:nvPr/>
          </p:nvSpPr>
          <p:spPr>
            <a:xfrm>
              <a:off x="2866325" y="4657275"/>
              <a:ext cx="66575" cy="37975"/>
            </a:xfrm>
            <a:custGeom>
              <a:avLst/>
              <a:gdLst/>
              <a:ahLst/>
              <a:cxnLst/>
              <a:rect l="l" t="t" r="r" b="b"/>
              <a:pathLst>
                <a:path w="2663" h="1519" extrusionOk="0">
                  <a:moveTo>
                    <a:pt x="1946" y="0"/>
                  </a:moveTo>
                  <a:cubicBezTo>
                    <a:pt x="1719" y="308"/>
                    <a:pt x="1290" y="492"/>
                    <a:pt x="708" y="759"/>
                  </a:cubicBezTo>
                  <a:cubicBezTo>
                    <a:pt x="125" y="1026"/>
                    <a:pt x="1" y="1080"/>
                    <a:pt x="41" y="1191"/>
                  </a:cubicBezTo>
                  <a:cubicBezTo>
                    <a:pt x="81" y="1301"/>
                    <a:pt x="345" y="1412"/>
                    <a:pt x="584" y="1487"/>
                  </a:cubicBezTo>
                  <a:cubicBezTo>
                    <a:pt x="653" y="1508"/>
                    <a:pt x="735" y="1518"/>
                    <a:pt x="822" y="1518"/>
                  </a:cubicBezTo>
                  <a:cubicBezTo>
                    <a:pt x="1037" y="1518"/>
                    <a:pt x="1278" y="1456"/>
                    <a:pt x="1404" y="1347"/>
                  </a:cubicBezTo>
                  <a:cubicBezTo>
                    <a:pt x="1527" y="1240"/>
                    <a:pt x="1873" y="1101"/>
                    <a:pt x="2055" y="1101"/>
                  </a:cubicBezTo>
                  <a:cubicBezTo>
                    <a:pt x="2055" y="1101"/>
                    <a:pt x="2056" y="1101"/>
                    <a:pt x="2057" y="1101"/>
                  </a:cubicBezTo>
                  <a:cubicBezTo>
                    <a:pt x="2061" y="1101"/>
                    <a:pt x="2065" y="1101"/>
                    <a:pt x="2070" y="1101"/>
                  </a:cubicBezTo>
                  <a:cubicBezTo>
                    <a:pt x="2342" y="1101"/>
                    <a:pt x="2571" y="1023"/>
                    <a:pt x="2617" y="918"/>
                  </a:cubicBezTo>
                  <a:cubicBezTo>
                    <a:pt x="2663" y="813"/>
                    <a:pt x="2612" y="584"/>
                    <a:pt x="2601" y="441"/>
                  </a:cubicBezTo>
                  <a:cubicBezTo>
                    <a:pt x="2590" y="298"/>
                    <a:pt x="2580" y="117"/>
                    <a:pt x="2580" y="117"/>
                  </a:cubicBezTo>
                  <a:lnTo>
                    <a:pt x="1946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4089;p55">
              <a:extLst>
                <a:ext uri="{FF2B5EF4-FFF2-40B4-BE49-F238E27FC236}">
                  <a16:creationId xmlns:a16="http://schemas.microsoft.com/office/drawing/2014/main" id="{3C909713-AEBD-4330-A5C5-56E902055285}"/>
                </a:ext>
              </a:extLst>
            </p:cNvPr>
            <p:cNvSpPr/>
            <p:nvPr/>
          </p:nvSpPr>
          <p:spPr>
            <a:xfrm>
              <a:off x="2902875" y="4401200"/>
              <a:ext cx="89900" cy="259575"/>
            </a:xfrm>
            <a:custGeom>
              <a:avLst/>
              <a:gdLst/>
              <a:ahLst/>
              <a:cxnLst/>
              <a:rect l="l" t="t" r="r" b="b"/>
              <a:pathLst>
                <a:path w="3596" h="10383" extrusionOk="0">
                  <a:moveTo>
                    <a:pt x="3481" y="0"/>
                  </a:moveTo>
                  <a:lnTo>
                    <a:pt x="0" y="774"/>
                  </a:lnTo>
                  <a:cubicBezTo>
                    <a:pt x="0" y="774"/>
                    <a:pt x="220" y="4936"/>
                    <a:pt x="257" y="5481"/>
                  </a:cubicBezTo>
                  <a:cubicBezTo>
                    <a:pt x="296" y="6026"/>
                    <a:pt x="308" y="6398"/>
                    <a:pt x="351" y="7452"/>
                  </a:cubicBezTo>
                  <a:cubicBezTo>
                    <a:pt x="389" y="8339"/>
                    <a:pt x="484" y="10243"/>
                    <a:pt x="484" y="10243"/>
                  </a:cubicBezTo>
                  <a:cubicBezTo>
                    <a:pt x="677" y="10356"/>
                    <a:pt x="841" y="10382"/>
                    <a:pt x="954" y="10382"/>
                  </a:cubicBezTo>
                  <a:cubicBezTo>
                    <a:pt x="1057" y="10382"/>
                    <a:pt x="1118" y="10360"/>
                    <a:pt x="1118" y="10360"/>
                  </a:cubicBezTo>
                  <a:cubicBezTo>
                    <a:pt x="1118" y="10360"/>
                    <a:pt x="1679" y="7818"/>
                    <a:pt x="1656" y="7189"/>
                  </a:cubicBezTo>
                  <a:cubicBezTo>
                    <a:pt x="1625" y="6421"/>
                    <a:pt x="1479" y="5973"/>
                    <a:pt x="1479" y="5973"/>
                  </a:cubicBezTo>
                  <a:cubicBezTo>
                    <a:pt x="1479" y="5973"/>
                    <a:pt x="1641" y="4801"/>
                    <a:pt x="1695" y="3911"/>
                  </a:cubicBezTo>
                  <a:cubicBezTo>
                    <a:pt x="1749" y="3020"/>
                    <a:pt x="1806" y="2593"/>
                    <a:pt x="1819" y="2206"/>
                  </a:cubicBezTo>
                  <a:lnTo>
                    <a:pt x="1887" y="2170"/>
                  </a:lnTo>
                  <a:cubicBezTo>
                    <a:pt x="1887" y="2170"/>
                    <a:pt x="1959" y="3706"/>
                    <a:pt x="1997" y="4251"/>
                  </a:cubicBezTo>
                  <a:cubicBezTo>
                    <a:pt x="2035" y="4796"/>
                    <a:pt x="2115" y="5319"/>
                    <a:pt x="2263" y="6333"/>
                  </a:cubicBezTo>
                  <a:cubicBezTo>
                    <a:pt x="2389" y="7211"/>
                    <a:pt x="2721" y="9021"/>
                    <a:pt x="2721" y="9021"/>
                  </a:cubicBezTo>
                  <a:cubicBezTo>
                    <a:pt x="2852" y="9097"/>
                    <a:pt x="2970" y="9121"/>
                    <a:pt x="3068" y="9121"/>
                  </a:cubicBezTo>
                  <a:cubicBezTo>
                    <a:pt x="3245" y="9121"/>
                    <a:pt x="3356" y="9041"/>
                    <a:pt x="3356" y="9041"/>
                  </a:cubicBezTo>
                  <a:cubicBezTo>
                    <a:pt x="3356" y="9041"/>
                    <a:pt x="3596" y="6707"/>
                    <a:pt x="3497" y="5944"/>
                  </a:cubicBezTo>
                  <a:cubicBezTo>
                    <a:pt x="3398" y="5181"/>
                    <a:pt x="3241" y="4729"/>
                    <a:pt x="3241" y="4729"/>
                  </a:cubicBezTo>
                  <a:cubicBezTo>
                    <a:pt x="3241" y="4729"/>
                    <a:pt x="3318" y="3680"/>
                    <a:pt x="3356" y="2686"/>
                  </a:cubicBezTo>
                  <a:cubicBezTo>
                    <a:pt x="3396" y="1612"/>
                    <a:pt x="3462" y="268"/>
                    <a:pt x="3481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4090;p55">
              <a:extLst>
                <a:ext uri="{FF2B5EF4-FFF2-40B4-BE49-F238E27FC236}">
                  <a16:creationId xmlns:a16="http://schemas.microsoft.com/office/drawing/2014/main" id="{8C2C7232-EDA7-4AD0-8B5E-7365515787E0}"/>
                </a:ext>
              </a:extLst>
            </p:cNvPr>
            <p:cNvSpPr/>
            <p:nvPr/>
          </p:nvSpPr>
          <p:spPr>
            <a:xfrm>
              <a:off x="2948325" y="4436625"/>
              <a:ext cx="29350" cy="66650"/>
            </a:xfrm>
            <a:custGeom>
              <a:avLst/>
              <a:gdLst/>
              <a:ahLst/>
              <a:cxnLst/>
              <a:rect l="l" t="t" r="r" b="b"/>
              <a:pathLst>
                <a:path w="1174" h="2666" extrusionOk="0">
                  <a:moveTo>
                    <a:pt x="1173" y="1"/>
                  </a:moveTo>
                  <a:lnTo>
                    <a:pt x="1173" y="1"/>
                  </a:lnTo>
                  <a:cubicBezTo>
                    <a:pt x="782" y="375"/>
                    <a:pt x="1" y="789"/>
                    <a:pt x="1" y="789"/>
                  </a:cubicBezTo>
                  <a:lnTo>
                    <a:pt x="67" y="786"/>
                  </a:lnTo>
                  <a:lnTo>
                    <a:pt x="165" y="2665"/>
                  </a:lnTo>
                  <a:cubicBezTo>
                    <a:pt x="165" y="2666"/>
                    <a:pt x="165" y="2666"/>
                    <a:pt x="165" y="2666"/>
                  </a:cubicBezTo>
                  <a:cubicBezTo>
                    <a:pt x="167" y="2666"/>
                    <a:pt x="334" y="795"/>
                    <a:pt x="334" y="795"/>
                  </a:cubicBezTo>
                  <a:cubicBezTo>
                    <a:pt x="810" y="551"/>
                    <a:pt x="1173" y="1"/>
                    <a:pt x="1173" y="1"/>
                  </a:cubicBezTo>
                  <a:close/>
                </a:path>
              </a:pathLst>
            </a:custGeom>
            <a:solidFill>
              <a:srgbClr val="679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4091;p55">
              <a:extLst>
                <a:ext uri="{FF2B5EF4-FFF2-40B4-BE49-F238E27FC236}">
                  <a16:creationId xmlns:a16="http://schemas.microsoft.com/office/drawing/2014/main" id="{78D8F281-21DB-45C6-B9E3-7DF034DB4F19}"/>
                </a:ext>
              </a:extLst>
            </p:cNvPr>
            <p:cNvSpPr/>
            <p:nvPr/>
          </p:nvSpPr>
          <p:spPr>
            <a:xfrm>
              <a:off x="2914550" y="4184525"/>
              <a:ext cx="68425" cy="76550"/>
            </a:xfrm>
            <a:custGeom>
              <a:avLst/>
              <a:gdLst/>
              <a:ahLst/>
              <a:cxnLst/>
              <a:rect l="l" t="t" r="r" b="b"/>
              <a:pathLst>
                <a:path w="2737" h="3062" extrusionOk="0">
                  <a:moveTo>
                    <a:pt x="1345" y="0"/>
                  </a:moveTo>
                  <a:cubicBezTo>
                    <a:pt x="739" y="0"/>
                    <a:pt x="299" y="453"/>
                    <a:pt x="175" y="1061"/>
                  </a:cubicBezTo>
                  <a:cubicBezTo>
                    <a:pt x="104" y="1382"/>
                    <a:pt x="0" y="2065"/>
                    <a:pt x="199" y="2589"/>
                  </a:cubicBezTo>
                  <a:cubicBezTo>
                    <a:pt x="313" y="2886"/>
                    <a:pt x="451" y="3004"/>
                    <a:pt x="716" y="3055"/>
                  </a:cubicBezTo>
                  <a:cubicBezTo>
                    <a:pt x="739" y="3060"/>
                    <a:pt x="770" y="3062"/>
                    <a:pt x="806" y="3062"/>
                  </a:cubicBezTo>
                  <a:cubicBezTo>
                    <a:pt x="1083" y="3062"/>
                    <a:pt x="1681" y="2928"/>
                    <a:pt x="1904" y="2691"/>
                  </a:cubicBezTo>
                  <a:cubicBezTo>
                    <a:pt x="1949" y="2643"/>
                    <a:pt x="2022" y="2410"/>
                    <a:pt x="2022" y="2410"/>
                  </a:cubicBezTo>
                  <a:cubicBezTo>
                    <a:pt x="2499" y="2119"/>
                    <a:pt x="2737" y="1557"/>
                    <a:pt x="2612" y="1012"/>
                  </a:cubicBezTo>
                  <a:cubicBezTo>
                    <a:pt x="2489" y="468"/>
                    <a:pt x="2031" y="64"/>
                    <a:pt x="1476" y="7"/>
                  </a:cubicBezTo>
                  <a:cubicBezTo>
                    <a:pt x="1431" y="3"/>
                    <a:pt x="1388" y="0"/>
                    <a:pt x="1345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4092;p55">
              <a:extLst>
                <a:ext uri="{FF2B5EF4-FFF2-40B4-BE49-F238E27FC236}">
                  <a16:creationId xmlns:a16="http://schemas.microsoft.com/office/drawing/2014/main" id="{88F5467F-5A05-4266-83D5-3AB215A4214B}"/>
                </a:ext>
              </a:extLst>
            </p:cNvPr>
            <p:cNvSpPr/>
            <p:nvPr/>
          </p:nvSpPr>
          <p:spPr>
            <a:xfrm>
              <a:off x="2927350" y="4248725"/>
              <a:ext cx="55075" cy="40375"/>
            </a:xfrm>
            <a:custGeom>
              <a:avLst/>
              <a:gdLst/>
              <a:ahLst/>
              <a:cxnLst/>
              <a:rect l="l" t="t" r="r" b="b"/>
              <a:pathLst>
                <a:path w="2203" h="1615" extrusionOk="0">
                  <a:moveTo>
                    <a:pt x="1454" y="1"/>
                  </a:moveTo>
                  <a:lnTo>
                    <a:pt x="423" y="487"/>
                  </a:lnTo>
                  <a:cubicBezTo>
                    <a:pt x="423" y="487"/>
                    <a:pt x="458" y="686"/>
                    <a:pt x="484" y="813"/>
                  </a:cubicBezTo>
                  <a:cubicBezTo>
                    <a:pt x="508" y="941"/>
                    <a:pt x="498" y="1010"/>
                    <a:pt x="243" y="1165"/>
                  </a:cubicBezTo>
                  <a:cubicBezTo>
                    <a:pt x="1" y="1314"/>
                    <a:pt x="570" y="1614"/>
                    <a:pt x="985" y="1614"/>
                  </a:cubicBezTo>
                  <a:cubicBezTo>
                    <a:pt x="1006" y="1614"/>
                    <a:pt x="1026" y="1613"/>
                    <a:pt x="1046" y="1612"/>
                  </a:cubicBezTo>
                  <a:cubicBezTo>
                    <a:pt x="1462" y="1580"/>
                    <a:pt x="1932" y="1328"/>
                    <a:pt x="2061" y="1059"/>
                  </a:cubicBezTo>
                  <a:cubicBezTo>
                    <a:pt x="2203" y="761"/>
                    <a:pt x="2191" y="412"/>
                    <a:pt x="2015" y="412"/>
                  </a:cubicBezTo>
                  <a:cubicBezTo>
                    <a:pt x="2013" y="412"/>
                    <a:pt x="2011" y="412"/>
                    <a:pt x="2009" y="412"/>
                  </a:cubicBezTo>
                  <a:cubicBezTo>
                    <a:pt x="1838" y="420"/>
                    <a:pt x="1694" y="452"/>
                    <a:pt x="1606" y="452"/>
                  </a:cubicBezTo>
                  <a:cubicBezTo>
                    <a:pt x="1558" y="452"/>
                    <a:pt x="1526" y="442"/>
                    <a:pt x="1514" y="415"/>
                  </a:cubicBezTo>
                  <a:cubicBezTo>
                    <a:pt x="1488" y="354"/>
                    <a:pt x="1454" y="1"/>
                    <a:pt x="1454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4093;p55">
              <a:extLst>
                <a:ext uri="{FF2B5EF4-FFF2-40B4-BE49-F238E27FC236}">
                  <a16:creationId xmlns:a16="http://schemas.microsoft.com/office/drawing/2014/main" id="{09DACA3F-7258-4B48-82E4-04D11141A259}"/>
                </a:ext>
              </a:extLst>
            </p:cNvPr>
            <p:cNvSpPr/>
            <p:nvPr/>
          </p:nvSpPr>
          <p:spPr>
            <a:xfrm>
              <a:off x="2924500" y="4184550"/>
              <a:ext cx="57850" cy="67300"/>
            </a:xfrm>
            <a:custGeom>
              <a:avLst/>
              <a:gdLst/>
              <a:ahLst/>
              <a:cxnLst/>
              <a:rect l="l" t="t" r="r" b="b"/>
              <a:pathLst>
                <a:path w="2314" h="2692" extrusionOk="0">
                  <a:moveTo>
                    <a:pt x="945" y="0"/>
                  </a:moveTo>
                  <a:cubicBezTo>
                    <a:pt x="542" y="0"/>
                    <a:pt x="212" y="202"/>
                    <a:pt x="0" y="515"/>
                  </a:cubicBezTo>
                  <a:cubicBezTo>
                    <a:pt x="33" y="578"/>
                    <a:pt x="74" y="635"/>
                    <a:pt x="122" y="686"/>
                  </a:cubicBezTo>
                  <a:cubicBezTo>
                    <a:pt x="122" y="686"/>
                    <a:pt x="63" y="851"/>
                    <a:pt x="168" y="969"/>
                  </a:cubicBezTo>
                  <a:cubicBezTo>
                    <a:pt x="244" y="1054"/>
                    <a:pt x="266" y="1174"/>
                    <a:pt x="249" y="1286"/>
                  </a:cubicBezTo>
                  <a:cubicBezTo>
                    <a:pt x="231" y="1408"/>
                    <a:pt x="216" y="1559"/>
                    <a:pt x="230" y="1693"/>
                  </a:cubicBezTo>
                  <a:cubicBezTo>
                    <a:pt x="249" y="1881"/>
                    <a:pt x="426" y="1968"/>
                    <a:pt x="426" y="1968"/>
                  </a:cubicBezTo>
                  <a:cubicBezTo>
                    <a:pt x="426" y="1968"/>
                    <a:pt x="452" y="1680"/>
                    <a:pt x="524" y="1523"/>
                  </a:cubicBezTo>
                  <a:cubicBezTo>
                    <a:pt x="561" y="1443"/>
                    <a:pt x="650" y="1393"/>
                    <a:pt x="742" y="1393"/>
                  </a:cubicBezTo>
                  <a:cubicBezTo>
                    <a:pt x="830" y="1393"/>
                    <a:pt x="919" y="1438"/>
                    <a:pt x="967" y="1545"/>
                  </a:cubicBezTo>
                  <a:cubicBezTo>
                    <a:pt x="1066" y="1763"/>
                    <a:pt x="1001" y="1897"/>
                    <a:pt x="941" y="2077"/>
                  </a:cubicBezTo>
                  <a:cubicBezTo>
                    <a:pt x="882" y="2255"/>
                    <a:pt x="711" y="2187"/>
                    <a:pt x="657" y="2229"/>
                  </a:cubicBezTo>
                  <a:cubicBezTo>
                    <a:pt x="601" y="2272"/>
                    <a:pt x="596" y="2578"/>
                    <a:pt x="879" y="2657"/>
                  </a:cubicBezTo>
                  <a:cubicBezTo>
                    <a:pt x="963" y="2680"/>
                    <a:pt x="1049" y="2691"/>
                    <a:pt x="1134" y="2691"/>
                  </a:cubicBezTo>
                  <a:cubicBezTo>
                    <a:pt x="1284" y="2691"/>
                    <a:pt x="1434" y="2657"/>
                    <a:pt x="1570" y="2588"/>
                  </a:cubicBezTo>
                  <a:cubicBezTo>
                    <a:pt x="1657" y="2545"/>
                    <a:pt x="1766" y="2452"/>
                    <a:pt x="1766" y="2452"/>
                  </a:cubicBezTo>
                  <a:cubicBezTo>
                    <a:pt x="2093" y="2154"/>
                    <a:pt x="2195" y="1857"/>
                    <a:pt x="2240" y="1439"/>
                  </a:cubicBezTo>
                  <a:cubicBezTo>
                    <a:pt x="2313" y="723"/>
                    <a:pt x="1795" y="81"/>
                    <a:pt x="1078" y="7"/>
                  </a:cubicBezTo>
                  <a:cubicBezTo>
                    <a:pt x="1033" y="3"/>
                    <a:pt x="988" y="0"/>
                    <a:pt x="945" y="0"/>
                  </a:cubicBezTo>
                  <a:close/>
                </a:path>
              </a:pathLst>
            </a:custGeom>
            <a:solidFill>
              <a:srgbClr val="C94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4094;p55">
              <a:extLst>
                <a:ext uri="{FF2B5EF4-FFF2-40B4-BE49-F238E27FC236}">
                  <a16:creationId xmlns:a16="http://schemas.microsoft.com/office/drawing/2014/main" id="{58F97483-B2D1-4608-AAF9-238E7CEE491F}"/>
                </a:ext>
              </a:extLst>
            </p:cNvPr>
            <p:cNvSpPr/>
            <p:nvPr/>
          </p:nvSpPr>
          <p:spPr>
            <a:xfrm>
              <a:off x="2904975" y="4179400"/>
              <a:ext cx="73675" cy="22325"/>
            </a:xfrm>
            <a:custGeom>
              <a:avLst/>
              <a:gdLst/>
              <a:ahLst/>
              <a:cxnLst/>
              <a:rect l="l" t="t" r="r" b="b"/>
              <a:pathLst>
                <a:path w="2947" h="893" extrusionOk="0">
                  <a:moveTo>
                    <a:pt x="323" y="1"/>
                  </a:moveTo>
                  <a:cubicBezTo>
                    <a:pt x="77" y="1"/>
                    <a:pt x="1" y="276"/>
                    <a:pt x="256" y="569"/>
                  </a:cubicBezTo>
                  <a:cubicBezTo>
                    <a:pt x="518" y="870"/>
                    <a:pt x="802" y="892"/>
                    <a:pt x="881" y="892"/>
                  </a:cubicBezTo>
                  <a:cubicBezTo>
                    <a:pt x="895" y="892"/>
                    <a:pt x="903" y="892"/>
                    <a:pt x="903" y="892"/>
                  </a:cubicBezTo>
                  <a:lnTo>
                    <a:pt x="2866" y="882"/>
                  </a:lnTo>
                  <a:cubicBezTo>
                    <a:pt x="2947" y="256"/>
                    <a:pt x="2236" y="65"/>
                    <a:pt x="1881" y="65"/>
                  </a:cubicBezTo>
                  <a:cubicBezTo>
                    <a:pt x="1853" y="65"/>
                    <a:pt x="1827" y="66"/>
                    <a:pt x="1803" y="69"/>
                  </a:cubicBezTo>
                  <a:cubicBezTo>
                    <a:pt x="1626" y="87"/>
                    <a:pt x="1349" y="122"/>
                    <a:pt x="1075" y="122"/>
                  </a:cubicBezTo>
                  <a:cubicBezTo>
                    <a:pt x="865" y="122"/>
                    <a:pt x="656" y="101"/>
                    <a:pt x="494" y="37"/>
                  </a:cubicBezTo>
                  <a:cubicBezTo>
                    <a:pt x="431" y="12"/>
                    <a:pt x="374" y="1"/>
                    <a:pt x="323" y="1"/>
                  </a:cubicBezTo>
                  <a:close/>
                </a:path>
              </a:pathLst>
            </a:custGeom>
            <a:solidFill>
              <a:srgbClr val="C94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4095;p55">
              <a:extLst>
                <a:ext uri="{FF2B5EF4-FFF2-40B4-BE49-F238E27FC236}">
                  <a16:creationId xmlns:a16="http://schemas.microsoft.com/office/drawing/2014/main" id="{FBBEB65F-B7F3-4695-9840-C7DFEE247F98}"/>
                </a:ext>
              </a:extLst>
            </p:cNvPr>
            <p:cNvSpPr/>
            <p:nvPr/>
          </p:nvSpPr>
          <p:spPr>
            <a:xfrm>
              <a:off x="2901875" y="4258450"/>
              <a:ext cx="103675" cy="174675"/>
            </a:xfrm>
            <a:custGeom>
              <a:avLst/>
              <a:gdLst/>
              <a:ahLst/>
              <a:cxnLst/>
              <a:rect l="l" t="t" r="r" b="b"/>
              <a:pathLst>
                <a:path w="4147" h="6987" extrusionOk="0">
                  <a:moveTo>
                    <a:pt x="3324" y="0"/>
                  </a:moveTo>
                  <a:cubicBezTo>
                    <a:pt x="3314" y="0"/>
                    <a:pt x="3304" y="0"/>
                    <a:pt x="3294" y="0"/>
                  </a:cubicBezTo>
                  <a:cubicBezTo>
                    <a:pt x="2999" y="8"/>
                    <a:pt x="2590" y="61"/>
                    <a:pt x="2590" y="61"/>
                  </a:cubicBezTo>
                  <a:cubicBezTo>
                    <a:pt x="2608" y="144"/>
                    <a:pt x="2621" y="341"/>
                    <a:pt x="2122" y="498"/>
                  </a:cubicBezTo>
                  <a:cubicBezTo>
                    <a:pt x="1865" y="578"/>
                    <a:pt x="1705" y="598"/>
                    <a:pt x="1610" y="598"/>
                  </a:cubicBezTo>
                  <a:cubicBezTo>
                    <a:pt x="1522" y="598"/>
                    <a:pt x="1491" y="581"/>
                    <a:pt x="1491" y="581"/>
                  </a:cubicBezTo>
                  <a:cubicBezTo>
                    <a:pt x="1491" y="581"/>
                    <a:pt x="761" y="913"/>
                    <a:pt x="523" y="1080"/>
                  </a:cubicBezTo>
                  <a:cubicBezTo>
                    <a:pt x="224" y="1289"/>
                    <a:pt x="92" y="1894"/>
                    <a:pt x="51" y="2913"/>
                  </a:cubicBezTo>
                  <a:cubicBezTo>
                    <a:pt x="5" y="4094"/>
                    <a:pt x="0" y="6182"/>
                    <a:pt x="40" y="6484"/>
                  </a:cubicBezTo>
                  <a:cubicBezTo>
                    <a:pt x="40" y="6484"/>
                    <a:pt x="543" y="6986"/>
                    <a:pt x="1206" y="6986"/>
                  </a:cubicBezTo>
                  <a:cubicBezTo>
                    <a:pt x="1242" y="6986"/>
                    <a:pt x="1277" y="6985"/>
                    <a:pt x="1313" y="6982"/>
                  </a:cubicBezTo>
                  <a:cubicBezTo>
                    <a:pt x="2029" y="6923"/>
                    <a:pt x="3230" y="6291"/>
                    <a:pt x="3522" y="5802"/>
                  </a:cubicBezTo>
                  <a:cubicBezTo>
                    <a:pt x="3514" y="4767"/>
                    <a:pt x="3393" y="4263"/>
                    <a:pt x="3561" y="3666"/>
                  </a:cubicBezTo>
                  <a:cubicBezTo>
                    <a:pt x="3944" y="2300"/>
                    <a:pt x="4146" y="1742"/>
                    <a:pt x="3959" y="834"/>
                  </a:cubicBezTo>
                  <a:cubicBezTo>
                    <a:pt x="3811" y="111"/>
                    <a:pt x="3604" y="0"/>
                    <a:pt x="3324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4096;p55">
              <a:extLst>
                <a:ext uri="{FF2B5EF4-FFF2-40B4-BE49-F238E27FC236}">
                  <a16:creationId xmlns:a16="http://schemas.microsoft.com/office/drawing/2014/main" id="{64A75B6D-845F-46C0-9F37-F1B78B680254}"/>
                </a:ext>
              </a:extLst>
            </p:cNvPr>
            <p:cNvSpPr/>
            <p:nvPr/>
          </p:nvSpPr>
          <p:spPr>
            <a:xfrm>
              <a:off x="2803900" y="4285600"/>
              <a:ext cx="123800" cy="177925"/>
            </a:xfrm>
            <a:custGeom>
              <a:avLst/>
              <a:gdLst/>
              <a:ahLst/>
              <a:cxnLst/>
              <a:rect l="l" t="t" r="r" b="b"/>
              <a:pathLst>
                <a:path w="4952" h="7117" extrusionOk="0">
                  <a:moveTo>
                    <a:pt x="4521" y="0"/>
                  </a:moveTo>
                  <a:cubicBezTo>
                    <a:pt x="4479" y="0"/>
                    <a:pt x="4435" y="7"/>
                    <a:pt x="4391" y="21"/>
                  </a:cubicBezTo>
                  <a:cubicBezTo>
                    <a:pt x="4143" y="97"/>
                    <a:pt x="3947" y="208"/>
                    <a:pt x="3853" y="641"/>
                  </a:cubicBezTo>
                  <a:cubicBezTo>
                    <a:pt x="3760" y="1074"/>
                    <a:pt x="3629" y="2165"/>
                    <a:pt x="3422" y="2902"/>
                  </a:cubicBezTo>
                  <a:cubicBezTo>
                    <a:pt x="3320" y="3264"/>
                    <a:pt x="2971" y="4062"/>
                    <a:pt x="2545" y="4583"/>
                  </a:cubicBezTo>
                  <a:cubicBezTo>
                    <a:pt x="2184" y="5025"/>
                    <a:pt x="1753" y="5454"/>
                    <a:pt x="1560" y="5536"/>
                  </a:cubicBezTo>
                  <a:cubicBezTo>
                    <a:pt x="1382" y="5612"/>
                    <a:pt x="1295" y="5617"/>
                    <a:pt x="1087" y="5618"/>
                  </a:cubicBezTo>
                  <a:cubicBezTo>
                    <a:pt x="851" y="5621"/>
                    <a:pt x="707" y="5686"/>
                    <a:pt x="540" y="5702"/>
                  </a:cubicBezTo>
                  <a:cubicBezTo>
                    <a:pt x="373" y="5716"/>
                    <a:pt x="376" y="5698"/>
                    <a:pt x="362" y="5787"/>
                  </a:cubicBezTo>
                  <a:cubicBezTo>
                    <a:pt x="350" y="5877"/>
                    <a:pt x="501" y="5983"/>
                    <a:pt x="661" y="5994"/>
                  </a:cubicBezTo>
                  <a:cubicBezTo>
                    <a:pt x="677" y="5995"/>
                    <a:pt x="693" y="5995"/>
                    <a:pt x="707" y="5995"/>
                  </a:cubicBezTo>
                  <a:cubicBezTo>
                    <a:pt x="827" y="5995"/>
                    <a:pt x="906" y="5965"/>
                    <a:pt x="947" y="5965"/>
                  </a:cubicBezTo>
                  <a:cubicBezTo>
                    <a:pt x="955" y="5965"/>
                    <a:pt x="961" y="5966"/>
                    <a:pt x="966" y="5968"/>
                  </a:cubicBezTo>
                  <a:cubicBezTo>
                    <a:pt x="1001" y="5984"/>
                    <a:pt x="886" y="6064"/>
                    <a:pt x="710" y="6141"/>
                  </a:cubicBezTo>
                  <a:cubicBezTo>
                    <a:pt x="466" y="6248"/>
                    <a:pt x="283" y="6235"/>
                    <a:pt x="149" y="6270"/>
                  </a:cubicBezTo>
                  <a:cubicBezTo>
                    <a:pt x="0" y="6310"/>
                    <a:pt x="43" y="6424"/>
                    <a:pt x="103" y="6451"/>
                  </a:cubicBezTo>
                  <a:cubicBezTo>
                    <a:pt x="151" y="6472"/>
                    <a:pt x="220" y="6499"/>
                    <a:pt x="352" y="6499"/>
                  </a:cubicBezTo>
                  <a:cubicBezTo>
                    <a:pt x="388" y="6499"/>
                    <a:pt x="429" y="6497"/>
                    <a:pt x="476" y="6492"/>
                  </a:cubicBezTo>
                  <a:cubicBezTo>
                    <a:pt x="694" y="6469"/>
                    <a:pt x="941" y="6396"/>
                    <a:pt x="941" y="6395"/>
                  </a:cubicBezTo>
                  <a:lnTo>
                    <a:pt x="941" y="6395"/>
                  </a:lnTo>
                  <a:cubicBezTo>
                    <a:pt x="835" y="6464"/>
                    <a:pt x="722" y="6520"/>
                    <a:pt x="604" y="6562"/>
                  </a:cubicBezTo>
                  <a:cubicBezTo>
                    <a:pt x="380" y="6642"/>
                    <a:pt x="279" y="6646"/>
                    <a:pt x="167" y="6694"/>
                  </a:cubicBezTo>
                  <a:cubicBezTo>
                    <a:pt x="55" y="6739"/>
                    <a:pt x="172" y="6896"/>
                    <a:pt x="307" y="6896"/>
                  </a:cubicBezTo>
                  <a:cubicBezTo>
                    <a:pt x="309" y="6896"/>
                    <a:pt x="311" y="6896"/>
                    <a:pt x="314" y="6896"/>
                  </a:cubicBezTo>
                  <a:cubicBezTo>
                    <a:pt x="456" y="6888"/>
                    <a:pt x="596" y="6860"/>
                    <a:pt x="731" y="6813"/>
                  </a:cubicBezTo>
                  <a:cubicBezTo>
                    <a:pt x="882" y="6762"/>
                    <a:pt x="1126" y="6655"/>
                    <a:pt x="1126" y="6655"/>
                  </a:cubicBezTo>
                  <a:lnTo>
                    <a:pt x="1126" y="6655"/>
                  </a:lnTo>
                  <a:cubicBezTo>
                    <a:pt x="922" y="6819"/>
                    <a:pt x="727" y="6872"/>
                    <a:pt x="613" y="6916"/>
                  </a:cubicBezTo>
                  <a:cubicBezTo>
                    <a:pt x="499" y="6959"/>
                    <a:pt x="462" y="7018"/>
                    <a:pt x="507" y="7076"/>
                  </a:cubicBezTo>
                  <a:cubicBezTo>
                    <a:pt x="526" y="7100"/>
                    <a:pt x="564" y="7116"/>
                    <a:pt x="633" y="7116"/>
                  </a:cubicBezTo>
                  <a:cubicBezTo>
                    <a:pt x="695" y="7116"/>
                    <a:pt x="782" y="7104"/>
                    <a:pt x="903" y="7072"/>
                  </a:cubicBezTo>
                  <a:cubicBezTo>
                    <a:pt x="1159" y="7007"/>
                    <a:pt x="1471" y="6805"/>
                    <a:pt x="1696" y="6581"/>
                  </a:cubicBezTo>
                  <a:cubicBezTo>
                    <a:pt x="1920" y="6359"/>
                    <a:pt x="1991" y="6252"/>
                    <a:pt x="2120" y="6151"/>
                  </a:cubicBezTo>
                  <a:cubicBezTo>
                    <a:pt x="2596" y="5778"/>
                    <a:pt x="2970" y="5480"/>
                    <a:pt x="3350" y="5010"/>
                  </a:cubicBezTo>
                  <a:cubicBezTo>
                    <a:pt x="3894" y="4339"/>
                    <a:pt x="4180" y="3725"/>
                    <a:pt x="4325" y="3328"/>
                  </a:cubicBezTo>
                  <a:cubicBezTo>
                    <a:pt x="4623" y="2510"/>
                    <a:pt x="4844" y="1400"/>
                    <a:pt x="4902" y="764"/>
                  </a:cubicBezTo>
                  <a:cubicBezTo>
                    <a:pt x="4952" y="224"/>
                    <a:pt x="4759" y="0"/>
                    <a:pt x="4521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4097;p55">
              <a:extLst>
                <a:ext uri="{FF2B5EF4-FFF2-40B4-BE49-F238E27FC236}">
                  <a16:creationId xmlns:a16="http://schemas.microsoft.com/office/drawing/2014/main" id="{F3A48013-5A4D-48C8-A9AC-11E5A57E29B0}"/>
                </a:ext>
              </a:extLst>
            </p:cNvPr>
            <p:cNvSpPr/>
            <p:nvPr/>
          </p:nvSpPr>
          <p:spPr>
            <a:xfrm>
              <a:off x="2890350" y="4283025"/>
              <a:ext cx="40525" cy="56775"/>
            </a:xfrm>
            <a:custGeom>
              <a:avLst/>
              <a:gdLst/>
              <a:ahLst/>
              <a:cxnLst/>
              <a:rect l="l" t="t" r="r" b="b"/>
              <a:pathLst>
                <a:path w="1621" h="2271" extrusionOk="0">
                  <a:moveTo>
                    <a:pt x="1002" y="0"/>
                  </a:moveTo>
                  <a:cubicBezTo>
                    <a:pt x="680" y="0"/>
                    <a:pt x="447" y="199"/>
                    <a:pt x="294" y="722"/>
                  </a:cubicBezTo>
                  <a:cubicBezTo>
                    <a:pt x="121" y="1315"/>
                    <a:pt x="0" y="1802"/>
                    <a:pt x="0" y="1802"/>
                  </a:cubicBezTo>
                  <a:cubicBezTo>
                    <a:pt x="0" y="1802"/>
                    <a:pt x="187" y="2126"/>
                    <a:pt x="657" y="2239"/>
                  </a:cubicBezTo>
                  <a:cubicBezTo>
                    <a:pt x="751" y="2262"/>
                    <a:pt x="833" y="2271"/>
                    <a:pt x="904" y="2271"/>
                  </a:cubicBezTo>
                  <a:cubicBezTo>
                    <a:pt x="1186" y="2271"/>
                    <a:pt x="1294" y="2128"/>
                    <a:pt x="1294" y="2128"/>
                  </a:cubicBezTo>
                  <a:cubicBezTo>
                    <a:pt x="1294" y="2128"/>
                    <a:pt x="1423" y="1507"/>
                    <a:pt x="1505" y="1083"/>
                  </a:cubicBezTo>
                  <a:cubicBezTo>
                    <a:pt x="1586" y="660"/>
                    <a:pt x="1621" y="82"/>
                    <a:pt x="1136" y="10"/>
                  </a:cubicBezTo>
                  <a:cubicBezTo>
                    <a:pt x="1089" y="4"/>
                    <a:pt x="1045" y="0"/>
                    <a:pt x="1002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4098;p55">
              <a:extLst>
                <a:ext uri="{FF2B5EF4-FFF2-40B4-BE49-F238E27FC236}">
                  <a16:creationId xmlns:a16="http://schemas.microsoft.com/office/drawing/2014/main" id="{EC79E6D6-AFA5-46EC-85F0-FED4CAE03CE1}"/>
                </a:ext>
              </a:extLst>
            </p:cNvPr>
            <p:cNvSpPr/>
            <p:nvPr/>
          </p:nvSpPr>
          <p:spPr>
            <a:xfrm>
              <a:off x="2925975" y="4273725"/>
              <a:ext cx="21500" cy="11900"/>
            </a:xfrm>
            <a:custGeom>
              <a:avLst/>
              <a:gdLst/>
              <a:ahLst/>
              <a:cxnLst/>
              <a:rect l="l" t="t" r="r" b="b"/>
              <a:pathLst>
                <a:path w="860" h="476" extrusionOk="0">
                  <a:moveTo>
                    <a:pt x="446" y="1"/>
                  </a:moveTo>
                  <a:cubicBezTo>
                    <a:pt x="414" y="1"/>
                    <a:pt x="385" y="7"/>
                    <a:pt x="359" y="20"/>
                  </a:cubicBezTo>
                  <a:lnTo>
                    <a:pt x="0" y="224"/>
                  </a:lnTo>
                  <a:cubicBezTo>
                    <a:pt x="0" y="224"/>
                    <a:pt x="352" y="268"/>
                    <a:pt x="436" y="475"/>
                  </a:cubicBezTo>
                  <a:cubicBezTo>
                    <a:pt x="437" y="475"/>
                    <a:pt x="792" y="442"/>
                    <a:pt x="860" y="195"/>
                  </a:cubicBezTo>
                  <a:cubicBezTo>
                    <a:pt x="860" y="195"/>
                    <a:pt x="625" y="1"/>
                    <a:pt x="446" y="1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4099;p55">
              <a:extLst>
                <a:ext uri="{FF2B5EF4-FFF2-40B4-BE49-F238E27FC236}">
                  <a16:creationId xmlns:a16="http://schemas.microsoft.com/office/drawing/2014/main" id="{EE5AB411-1226-40D0-8AFB-AB3493C32550}"/>
                </a:ext>
              </a:extLst>
            </p:cNvPr>
            <p:cNvSpPr/>
            <p:nvPr/>
          </p:nvSpPr>
          <p:spPr>
            <a:xfrm>
              <a:off x="2966600" y="4258625"/>
              <a:ext cx="17650" cy="12700"/>
            </a:xfrm>
            <a:custGeom>
              <a:avLst/>
              <a:gdLst/>
              <a:ahLst/>
              <a:cxnLst/>
              <a:rect l="l" t="t" r="r" b="b"/>
              <a:pathLst>
                <a:path w="706" h="508" extrusionOk="0">
                  <a:moveTo>
                    <a:pt x="278" y="1"/>
                  </a:moveTo>
                  <a:cubicBezTo>
                    <a:pt x="184" y="1"/>
                    <a:pt x="89" y="19"/>
                    <a:pt x="1" y="54"/>
                  </a:cubicBezTo>
                  <a:cubicBezTo>
                    <a:pt x="1" y="54"/>
                    <a:pt x="179" y="332"/>
                    <a:pt x="208" y="507"/>
                  </a:cubicBezTo>
                  <a:lnTo>
                    <a:pt x="705" y="499"/>
                  </a:lnTo>
                  <a:cubicBezTo>
                    <a:pt x="705" y="499"/>
                    <a:pt x="621" y="53"/>
                    <a:pt x="405" y="12"/>
                  </a:cubicBezTo>
                  <a:cubicBezTo>
                    <a:pt x="363" y="4"/>
                    <a:pt x="321" y="1"/>
                    <a:pt x="278" y="1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4100;p55">
              <a:extLst>
                <a:ext uri="{FF2B5EF4-FFF2-40B4-BE49-F238E27FC236}">
                  <a16:creationId xmlns:a16="http://schemas.microsoft.com/office/drawing/2014/main" id="{9CA67DAD-8686-4174-84FD-750E5999AED4}"/>
                </a:ext>
              </a:extLst>
            </p:cNvPr>
            <p:cNvSpPr/>
            <p:nvPr/>
          </p:nvSpPr>
          <p:spPr>
            <a:xfrm>
              <a:off x="2921700" y="4268875"/>
              <a:ext cx="96525" cy="123950"/>
            </a:xfrm>
            <a:custGeom>
              <a:avLst/>
              <a:gdLst/>
              <a:ahLst/>
              <a:cxnLst/>
              <a:rect l="l" t="t" r="r" b="b"/>
              <a:pathLst>
                <a:path w="3861" h="4958" extrusionOk="0">
                  <a:moveTo>
                    <a:pt x="2242" y="1"/>
                  </a:moveTo>
                  <a:cubicBezTo>
                    <a:pt x="2173" y="1"/>
                    <a:pt x="2101" y="10"/>
                    <a:pt x="2026" y="31"/>
                  </a:cubicBezTo>
                  <a:cubicBezTo>
                    <a:pt x="1399" y="204"/>
                    <a:pt x="636" y="475"/>
                    <a:pt x="472" y="878"/>
                  </a:cubicBezTo>
                  <a:cubicBezTo>
                    <a:pt x="308" y="1281"/>
                    <a:pt x="0" y="3836"/>
                    <a:pt x="379" y="4336"/>
                  </a:cubicBezTo>
                  <a:cubicBezTo>
                    <a:pt x="741" y="4814"/>
                    <a:pt x="1178" y="4957"/>
                    <a:pt x="1573" y="4957"/>
                  </a:cubicBezTo>
                  <a:cubicBezTo>
                    <a:pt x="1591" y="4957"/>
                    <a:pt x="1609" y="4957"/>
                    <a:pt x="1627" y="4957"/>
                  </a:cubicBezTo>
                  <a:cubicBezTo>
                    <a:pt x="2036" y="4943"/>
                    <a:pt x="3237" y="4433"/>
                    <a:pt x="3557" y="3850"/>
                  </a:cubicBezTo>
                  <a:cubicBezTo>
                    <a:pt x="3860" y="3296"/>
                    <a:pt x="3509" y="1"/>
                    <a:pt x="2242" y="1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4101;p55">
              <a:extLst>
                <a:ext uri="{FF2B5EF4-FFF2-40B4-BE49-F238E27FC236}">
                  <a16:creationId xmlns:a16="http://schemas.microsoft.com/office/drawing/2014/main" id="{C5DFA1D0-4746-43D0-A7B3-CB6BF1E8A1F2}"/>
                </a:ext>
              </a:extLst>
            </p:cNvPr>
            <p:cNvSpPr/>
            <p:nvPr/>
          </p:nvSpPr>
          <p:spPr>
            <a:xfrm>
              <a:off x="2966825" y="4331425"/>
              <a:ext cx="42750" cy="47325"/>
            </a:xfrm>
            <a:custGeom>
              <a:avLst/>
              <a:gdLst/>
              <a:ahLst/>
              <a:cxnLst/>
              <a:rect l="l" t="t" r="r" b="b"/>
              <a:pathLst>
                <a:path w="1710" h="1893" extrusionOk="0">
                  <a:moveTo>
                    <a:pt x="1489" y="1"/>
                  </a:moveTo>
                  <a:cubicBezTo>
                    <a:pt x="1223" y="1"/>
                    <a:pt x="126" y="537"/>
                    <a:pt x="0" y="775"/>
                  </a:cubicBezTo>
                  <a:lnTo>
                    <a:pt x="99" y="1846"/>
                  </a:lnTo>
                  <a:cubicBezTo>
                    <a:pt x="102" y="1878"/>
                    <a:pt x="134" y="1893"/>
                    <a:pt x="185" y="1893"/>
                  </a:cubicBezTo>
                  <a:cubicBezTo>
                    <a:pt x="466" y="1893"/>
                    <a:pt x="1346" y="1472"/>
                    <a:pt x="1552" y="1161"/>
                  </a:cubicBezTo>
                  <a:cubicBezTo>
                    <a:pt x="1710" y="922"/>
                    <a:pt x="1591" y="182"/>
                    <a:pt x="1546" y="26"/>
                  </a:cubicBezTo>
                  <a:cubicBezTo>
                    <a:pt x="1541" y="9"/>
                    <a:pt x="1521" y="1"/>
                    <a:pt x="1489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4102;p55">
              <a:extLst>
                <a:ext uri="{FF2B5EF4-FFF2-40B4-BE49-F238E27FC236}">
                  <a16:creationId xmlns:a16="http://schemas.microsoft.com/office/drawing/2014/main" id="{A32330E0-BF23-4F74-8D41-08C86CA841A8}"/>
                </a:ext>
              </a:extLst>
            </p:cNvPr>
            <p:cNvSpPr/>
            <p:nvPr/>
          </p:nvSpPr>
          <p:spPr>
            <a:xfrm>
              <a:off x="2921650" y="4288200"/>
              <a:ext cx="39825" cy="103225"/>
            </a:xfrm>
            <a:custGeom>
              <a:avLst/>
              <a:gdLst/>
              <a:ahLst/>
              <a:cxnLst/>
              <a:rect l="l" t="t" r="r" b="b"/>
              <a:pathLst>
                <a:path w="1593" h="4129" extrusionOk="0">
                  <a:moveTo>
                    <a:pt x="632" y="1"/>
                  </a:moveTo>
                  <a:cubicBezTo>
                    <a:pt x="592" y="1"/>
                    <a:pt x="553" y="9"/>
                    <a:pt x="516" y="23"/>
                  </a:cubicBezTo>
                  <a:cubicBezTo>
                    <a:pt x="500" y="50"/>
                    <a:pt x="486" y="76"/>
                    <a:pt x="474" y="105"/>
                  </a:cubicBezTo>
                  <a:cubicBezTo>
                    <a:pt x="310" y="508"/>
                    <a:pt x="1" y="3063"/>
                    <a:pt x="381" y="3563"/>
                  </a:cubicBezTo>
                  <a:cubicBezTo>
                    <a:pt x="616" y="3875"/>
                    <a:pt x="883" y="4044"/>
                    <a:pt x="1150" y="4123"/>
                  </a:cubicBezTo>
                  <a:cubicBezTo>
                    <a:pt x="1174" y="4127"/>
                    <a:pt x="1197" y="4129"/>
                    <a:pt x="1219" y="4129"/>
                  </a:cubicBezTo>
                  <a:cubicBezTo>
                    <a:pt x="1469" y="4129"/>
                    <a:pt x="1592" y="3895"/>
                    <a:pt x="1579" y="3563"/>
                  </a:cubicBezTo>
                  <a:cubicBezTo>
                    <a:pt x="1566" y="3186"/>
                    <a:pt x="1405" y="1781"/>
                    <a:pt x="1235" y="934"/>
                  </a:cubicBezTo>
                  <a:cubicBezTo>
                    <a:pt x="1092" y="223"/>
                    <a:pt x="844" y="1"/>
                    <a:pt x="632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4103;p55">
              <a:extLst>
                <a:ext uri="{FF2B5EF4-FFF2-40B4-BE49-F238E27FC236}">
                  <a16:creationId xmlns:a16="http://schemas.microsoft.com/office/drawing/2014/main" id="{226423BB-B2FD-449A-92A8-0E56D111F54C}"/>
                </a:ext>
              </a:extLst>
            </p:cNvPr>
            <p:cNvSpPr/>
            <p:nvPr/>
          </p:nvSpPr>
          <p:spPr>
            <a:xfrm>
              <a:off x="2952525" y="4305350"/>
              <a:ext cx="51675" cy="20475"/>
            </a:xfrm>
            <a:custGeom>
              <a:avLst/>
              <a:gdLst/>
              <a:ahLst/>
              <a:cxnLst/>
              <a:rect l="l" t="t" r="r" b="b"/>
              <a:pathLst>
                <a:path w="2067" h="819" extrusionOk="0">
                  <a:moveTo>
                    <a:pt x="2066" y="1"/>
                  </a:moveTo>
                  <a:cubicBezTo>
                    <a:pt x="1907" y="214"/>
                    <a:pt x="1360" y="468"/>
                    <a:pt x="764" y="597"/>
                  </a:cubicBezTo>
                  <a:cubicBezTo>
                    <a:pt x="663" y="619"/>
                    <a:pt x="574" y="628"/>
                    <a:pt x="497" y="628"/>
                  </a:cubicBezTo>
                  <a:cubicBezTo>
                    <a:pt x="121" y="628"/>
                    <a:pt x="16" y="400"/>
                    <a:pt x="0" y="248"/>
                  </a:cubicBezTo>
                  <a:lnTo>
                    <a:pt x="0" y="248"/>
                  </a:lnTo>
                  <a:cubicBezTo>
                    <a:pt x="30" y="651"/>
                    <a:pt x="224" y="819"/>
                    <a:pt x="542" y="819"/>
                  </a:cubicBezTo>
                  <a:cubicBezTo>
                    <a:pt x="733" y="819"/>
                    <a:pt x="970" y="758"/>
                    <a:pt x="1243" y="651"/>
                  </a:cubicBezTo>
                  <a:cubicBezTo>
                    <a:pt x="1969" y="365"/>
                    <a:pt x="2066" y="1"/>
                    <a:pt x="2066" y="1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4104;p55">
              <a:extLst>
                <a:ext uri="{FF2B5EF4-FFF2-40B4-BE49-F238E27FC236}">
                  <a16:creationId xmlns:a16="http://schemas.microsoft.com/office/drawing/2014/main" id="{59BF614B-625F-45D3-AFF2-E7A3C3128734}"/>
                </a:ext>
              </a:extLst>
            </p:cNvPr>
            <p:cNvSpPr/>
            <p:nvPr/>
          </p:nvSpPr>
          <p:spPr>
            <a:xfrm>
              <a:off x="1500075" y="5283300"/>
              <a:ext cx="203325" cy="117325"/>
            </a:xfrm>
            <a:custGeom>
              <a:avLst/>
              <a:gdLst/>
              <a:ahLst/>
              <a:cxnLst/>
              <a:rect l="l" t="t" r="r" b="b"/>
              <a:pathLst>
                <a:path w="8133" h="4693" extrusionOk="0">
                  <a:moveTo>
                    <a:pt x="4067" y="0"/>
                  </a:moveTo>
                  <a:cubicBezTo>
                    <a:pt x="1820" y="0"/>
                    <a:pt x="1" y="1051"/>
                    <a:pt x="1" y="2347"/>
                  </a:cubicBezTo>
                  <a:cubicBezTo>
                    <a:pt x="1" y="3643"/>
                    <a:pt x="1820" y="4693"/>
                    <a:pt x="4067" y="4693"/>
                  </a:cubicBezTo>
                  <a:cubicBezTo>
                    <a:pt x="6313" y="4693"/>
                    <a:pt x="8132" y="3643"/>
                    <a:pt x="8132" y="2347"/>
                  </a:cubicBezTo>
                  <a:cubicBezTo>
                    <a:pt x="8132" y="1051"/>
                    <a:pt x="6313" y="0"/>
                    <a:pt x="4067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4105;p55">
              <a:extLst>
                <a:ext uri="{FF2B5EF4-FFF2-40B4-BE49-F238E27FC236}">
                  <a16:creationId xmlns:a16="http://schemas.microsoft.com/office/drawing/2014/main" id="{EB1C688F-B3A6-4B63-B529-1BF42BF77EC0}"/>
                </a:ext>
              </a:extLst>
            </p:cNvPr>
            <p:cNvSpPr/>
            <p:nvPr/>
          </p:nvSpPr>
          <p:spPr>
            <a:xfrm>
              <a:off x="1573775" y="4856500"/>
              <a:ext cx="64850" cy="38875"/>
            </a:xfrm>
            <a:custGeom>
              <a:avLst/>
              <a:gdLst/>
              <a:ahLst/>
              <a:cxnLst/>
              <a:rect l="l" t="t" r="r" b="b"/>
              <a:pathLst>
                <a:path w="2594" h="1555" extrusionOk="0">
                  <a:moveTo>
                    <a:pt x="1347" y="1"/>
                  </a:moveTo>
                  <a:cubicBezTo>
                    <a:pt x="1242" y="1"/>
                    <a:pt x="1130" y="13"/>
                    <a:pt x="1009" y="39"/>
                  </a:cubicBezTo>
                  <a:cubicBezTo>
                    <a:pt x="459" y="161"/>
                    <a:pt x="1" y="340"/>
                    <a:pt x="1" y="783"/>
                  </a:cubicBezTo>
                  <a:lnTo>
                    <a:pt x="2220" y="1555"/>
                  </a:lnTo>
                  <a:cubicBezTo>
                    <a:pt x="2220" y="1555"/>
                    <a:pt x="2594" y="1179"/>
                    <a:pt x="2381" y="702"/>
                  </a:cubicBezTo>
                  <a:cubicBezTo>
                    <a:pt x="2205" y="305"/>
                    <a:pt x="1868" y="1"/>
                    <a:pt x="1347" y="1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4106;p55">
              <a:extLst>
                <a:ext uri="{FF2B5EF4-FFF2-40B4-BE49-F238E27FC236}">
                  <a16:creationId xmlns:a16="http://schemas.microsoft.com/office/drawing/2014/main" id="{F951853E-8DDC-4D6E-A9D4-8F0D5847947A}"/>
                </a:ext>
              </a:extLst>
            </p:cNvPr>
            <p:cNvSpPr/>
            <p:nvPr/>
          </p:nvSpPr>
          <p:spPr>
            <a:xfrm>
              <a:off x="1530400" y="4936375"/>
              <a:ext cx="69400" cy="194675"/>
            </a:xfrm>
            <a:custGeom>
              <a:avLst/>
              <a:gdLst/>
              <a:ahLst/>
              <a:cxnLst/>
              <a:rect l="l" t="t" r="r" b="b"/>
              <a:pathLst>
                <a:path w="2776" h="7787" extrusionOk="0">
                  <a:moveTo>
                    <a:pt x="1219" y="0"/>
                  </a:moveTo>
                  <a:cubicBezTo>
                    <a:pt x="1038" y="0"/>
                    <a:pt x="839" y="156"/>
                    <a:pt x="685" y="549"/>
                  </a:cubicBezTo>
                  <a:cubicBezTo>
                    <a:pt x="452" y="1142"/>
                    <a:pt x="150" y="2234"/>
                    <a:pt x="50" y="3098"/>
                  </a:cubicBezTo>
                  <a:cubicBezTo>
                    <a:pt x="0" y="3518"/>
                    <a:pt x="5" y="4069"/>
                    <a:pt x="235" y="4802"/>
                  </a:cubicBezTo>
                  <a:cubicBezTo>
                    <a:pt x="414" y="5379"/>
                    <a:pt x="621" y="5670"/>
                    <a:pt x="878" y="6216"/>
                  </a:cubicBezTo>
                  <a:cubicBezTo>
                    <a:pt x="948" y="6365"/>
                    <a:pt x="1041" y="6506"/>
                    <a:pt x="1142" y="6804"/>
                  </a:cubicBezTo>
                  <a:cubicBezTo>
                    <a:pt x="1242" y="7103"/>
                    <a:pt x="1430" y="7425"/>
                    <a:pt x="1629" y="7599"/>
                  </a:cubicBezTo>
                  <a:cubicBezTo>
                    <a:pt x="1790" y="7739"/>
                    <a:pt x="1886" y="7787"/>
                    <a:pt x="1944" y="7787"/>
                  </a:cubicBezTo>
                  <a:cubicBezTo>
                    <a:pt x="1958" y="7787"/>
                    <a:pt x="1970" y="7784"/>
                    <a:pt x="1981" y="7779"/>
                  </a:cubicBezTo>
                  <a:cubicBezTo>
                    <a:pt x="2047" y="7748"/>
                    <a:pt x="2041" y="7679"/>
                    <a:pt x="1959" y="7588"/>
                  </a:cubicBezTo>
                  <a:cubicBezTo>
                    <a:pt x="1877" y="7499"/>
                    <a:pt x="1726" y="7364"/>
                    <a:pt x="1619" y="7126"/>
                  </a:cubicBezTo>
                  <a:lnTo>
                    <a:pt x="1619" y="7126"/>
                  </a:lnTo>
                  <a:cubicBezTo>
                    <a:pt x="1619" y="7126"/>
                    <a:pt x="1787" y="7331"/>
                    <a:pt x="1900" y="7445"/>
                  </a:cubicBezTo>
                  <a:cubicBezTo>
                    <a:pt x="2000" y="7546"/>
                    <a:pt x="2112" y="7634"/>
                    <a:pt x="2235" y="7705"/>
                  </a:cubicBezTo>
                  <a:cubicBezTo>
                    <a:pt x="2265" y="7722"/>
                    <a:pt x="2298" y="7729"/>
                    <a:pt x="2330" y="7729"/>
                  </a:cubicBezTo>
                  <a:cubicBezTo>
                    <a:pt x="2429" y="7729"/>
                    <a:pt x="2519" y="7661"/>
                    <a:pt x="2458" y="7591"/>
                  </a:cubicBezTo>
                  <a:cubicBezTo>
                    <a:pt x="2379" y="7499"/>
                    <a:pt x="2291" y="7448"/>
                    <a:pt x="2127" y="7277"/>
                  </a:cubicBezTo>
                  <a:cubicBezTo>
                    <a:pt x="2040" y="7188"/>
                    <a:pt x="1964" y="7086"/>
                    <a:pt x="1900" y="6979"/>
                  </a:cubicBezTo>
                  <a:lnTo>
                    <a:pt x="1900" y="6979"/>
                  </a:lnTo>
                  <a:cubicBezTo>
                    <a:pt x="1900" y="6979"/>
                    <a:pt x="2087" y="7155"/>
                    <a:pt x="2271" y="7272"/>
                  </a:cubicBezTo>
                  <a:cubicBezTo>
                    <a:pt x="2456" y="7390"/>
                    <a:pt x="2557" y="7400"/>
                    <a:pt x="2624" y="7404"/>
                  </a:cubicBezTo>
                  <a:cubicBezTo>
                    <a:pt x="2625" y="7404"/>
                    <a:pt x="2626" y="7404"/>
                    <a:pt x="2628" y="7404"/>
                  </a:cubicBezTo>
                  <a:cubicBezTo>
                    <a:pt x="2694" y="7404"/>
                    <a:pt x="2776" y="7321"/>
                    <a:pt x="2663" y="7221"/>
                  </a:cubicBezTo>
                  <a:cubicBezTo>
                    <a:pt x="2560" y="7131"/>
                    <a:pt x="2391" y="7060"/>
                    <a:pt x="2221" y="6855"/>
                  </a:cubicBezTo>
                  <a:cubicBezTo>
                    <a:pt x="2098" y="6707"/>
                    <a:pt x="2032" y="6584"/>
                    <a:pt x="2069" y="6584"/>
                  </a:cubicBezTo>
                  <a:cubicBezTo>
                    <a:pt x="2069" y="6584"/>
                    <a:pt x="2070" y="6584"/>
                    <a:pt x="2070" y="6584"/>
                  </a:cubicBezTo>
                  <a:cubicBezTo>
                    <a:pt x="2110" y="6587"/>
                    <a:pt x="2176" y="6678"/>
                    <a:pt x="2330" y="6744"/>
                  </a:cubicBezTo>
                  <a:cubicBezTo>
                    <a:pt x="2386" y="6767"/>
                    <a:pt x="2447" y="6778"/>
                    <a:pt x="2502" y="6778"/>
                  </a:cubicBezTo>
                  <a:cubicBezTo>
                    <a:pt x="2594" y="6778"/>
                    <a:pt x="2672" y="6748"/>
                    <a:pt x="2690" y="6694"/>
                  </a:cubicBezTo>
                  <a:cubicBezTo>
                    <a:pt x="2719" y="6608"/>
                    <a:pt x="2712" y="6625"/>
                    <a:pt x="2569" y="6537"/>
                  </a:cubicBezTo>
                  <a:cubicBezTo>
                    <a:pt x="2427" y="6448"/>
                    <a:pt x="2328" y="6326"/>
                    <a:pt x="2117" y="6218"/>
                  </a:cubicBezTo>
                  <a:cubicBezTo>
                    <a:pt x="1932" y="6122"/>
                    <a:pt x="1857" y="6080"/>
                    <a:pt x="1732" y="5932"/>
                  </a:cubicBezTo>
                  <a:cubicBezTo>
                    <a:pt x="1596" y="5771"/>
                    <a:pt x="1238" y="5317"/>
                    <a:pt x="1114" y="4760"/>
                  </a:cubicBezTo>
                  <a:cubicBezTo>
                    <a:pt x="968" y="4104"/>
                    <a:pt x="977" y="3493"/>
                    <a:pt x="1048" y="3123"/>
                  </a:cubicBezTo>
                  <a:cubicBezTo>
                    <a:pt x="1194" y="2372"/>
                    <a:pt x="1567" y="1338"/>
                    <a:pt x="1676" y="908"/>
                  </a:cubicBezTo>
                  <a:cubicBezTo>
                    <a:pt x="1787" y="480"/>
                    <a:pt x="1663" y="293"/>
                    <a:pt x="1475" y="113"/>
                  </a:cubicBezTo>
                  <a:cubicBezTo>
                    <a:pt x="1400" y="41"/>
                    <a:pt x="1312" y="0"/>
                    <a:pt x="1219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4107;p55">
              <a:extLst>
                <a:ext uri="{FF2B5EF4-FFF2-40B4-BE49-F238E27FC236}">
                  <a16:creationId xmlns:a16="http://schemas.microsoft.com/office/drawing/2014/main" id="{31FDD438-0881-487A-94DF-300031DAF820}"/>
                </a:ext>
              </a:extLst>
            </p:cNvPr>
            <p:cNvSpPr/>
            <p:nvPr/>
          </p:nvSpPr>
          <p:spPr>
            <a:xfrm>
              <a:off x="1532650" y="4935200"/>
              <a:ext cx="43425" cy="63375"/>
            </a:xfrm>
            <a:custGeom>
              <a:avLst/>
              <a:gdLst/>
              <a:ahLst/>
              <a:cxnLst/>
              <a:rect l="l" t="t" r="r" b="b"/>
              <a:pathLst>
                <a:path w="1737" h="2535" extrusionOk="0">
                  <a:moveTo>
                    <a:pt x="1191" y="0"/>
                  </a:moveTo>
                  <a:cubicBezTo>
                    <a:pt x="790" y="0"/>
                    <a:pt x="606" y="295"/>
                    <a:pt x="459" y="674"/>
                  </a:cubicBezTo>
                  <a:cubicBezTo>
                    <a:pt x="295" y="1100"/>
                    <a:pt x="1" y="2246"/>
                    <a:pt x="1" y="2246"/>
                  </a:cubicBezTo>
                  <a:cubicBezTo>
                    <a:pt x="1" y="2246"/>
                    <a:pt x="157" y="2382"/>
                    <a:pt x="604" y="2489"/>
                  </a:cubicBezTo>
                  <a:cubicBezTo>
                    <a:pt x="744" y="2523"/>
                    <a:pt x="856" y="2535"/>
                    <a:pt x="943" y="2535"/>
                  </a:cubicBezTo>
                  <a:cubicBezTo>
                    <a:pt x="1135" y="2535"/>
                    <a:pt x="1210" y="2478"/>
                    <a:pt x="1210" y="2478"/>
                  </a:cubicBezTo>
                  <a:cubicBezTo>
                    <a:pt x="1287" y="2233"/>
                    <a:pt x="1606" y="1291"/>
                    <a:pt x="1671" y="791"/>
                  </a:cubicBezTo>
                  <a:cubicBezTo>
                    <a:pt x="1736" y="291"/>
                    <a:pt x="1661" y="64"/>
                    <a:pt x="1344" y="13"/>
                  </a:cubicBezTo>
                  <a:cubicBezTo>
                    <a:pt x="1290" y="4"/>
                    <a:pt x="1239" y="0"/>
                    <a:pt x="1191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4108;p55">
              <a:extLst>
                <a:ext uri="{FF2B5EF4-FFF2-40B4-BE49-F238E27FC236}">
                  <a16:creationId xmlns:a16="http://schemas.microsoft.com/office/drawing/2014/main" id="{998B3CBB-0855-43F7-84E0-DD3CCC819A89}"/>
                </a:ext>
              </a:extLst>
            </p:cNvPr>
            <p:cNvSpPr/>
            <p:nvPr/>
          </p:nvSpPr>
          <p:spPr>
            <a:xfrm>
              <a:off x="1532100" y="4986375"/>
              <a:ext cx="32100" cy="13625"/>
            </a:xfrm>
            <a:custGeom>
              <a:avLst/>
              <a:gdLst/>
              <a:ahLst/>
              <a:cxnLst/>
              <a:rect l="l" t="t" r="r" b="b"/>
              <a:pathLst>
                <a:path w="1284" h="545" extrusionOk="0">
                  <a:moveTo>
                    <a:pt x="76" y="0"/>
                  </a:moveTo>
                  <a:lnTo>
                    <a:pt x="0" y="255"/>
                  </a:lnTo>
                  <a:cubicBezTo>
                    <a:pt x="0" y="255"/>
                    <a:pt x="168" y="415"/>
                    <a:pt x="621" y="506"/>
                  </a:cubicBezTo>
                  <a:cubicBezTo>
                    <a:pt x="763" y="534"/>
                    <a:pt x="875" y="544"/>
                    <a:pt x="962" y="544"/>
                  </a:cubicBezTo>
                  <a:cubicBezTo>
                    <a:pt x="1151" y="544"/>
                    <a:pt x="1220" y="498"/>
                    <a:pt x="1220" y="498"/>
                  </a:cubicBezTo>
                  <a:lnTo>
                    <a:pt x="1284" y="269"/>
                  </a:lnTo>
                  <a:lnTo>
                    <a:pt x="1284" y="269"/>
                  </a:lnTo>
                  <a:cubicBezTo>
                    <a:pt x="1211" y="277"/>
                    <a:pt x="1138" y="281"/>
                    <a:pt x="1065" y="281"/>
                  </a:cubicBezTo>
                  <a:cubicBezTo>
                    <a:pt x="938" y="281"/>
                    <a:pt x="811" y="269"/>
                    <a:pt x="687" y="247"/>
                  </a:cubicBezTo>
                  <a:cubicBezTo>
                    <a:pt x="469" y="204"/>
                    <a:pt x="262" y="121"/>
                    <a:pt x="76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4109;p55">
              <a:extLst>
                <a:ext uri="{FF2B5EF4-FFF2-40B4-BE49-F238E27FC236}">
                  <a16:creationId xmlns:a16="http://schemas.microsoft.com/office/drawing/2014/main" id="{11795535-417B-4F55-97B8-7DB2C1A4E5AF}"/>
                </a:ext>
              </a:extLst>
            </p:cNvPr>
            <p:cNvSpPr/>
            <p:nvPr/>
          </p:nvSpPr>
          <p:spPr>
            <a:xfrm>
              <a:off x="1619850" y="5306950"/>
              <a:ext cx="54250" cy="48300"/>
            </a:xfrm>
            <a:custGeom>
              <a:avLst/>
              <a:gdLst/>
              <a:ahLst/>
              <a:cxnLst/>
              <a:rect l="l" t="t" r="r" b="b"/>
              <a:pathLst>
                <a:path w="2170" h="1932" extrusionOk="0">
                  <a:moveTo>
                    <a:pt x="1879" y="1"/>
                  </a:moveTo>
                  <a:cubicBezTo>
                    <a:pt x="1608" y="1"/>
                    <a:pt x="1073" y="458"/>
                    <a:pt x="863" y="458"/>
                  </a:cubicBezTo>
                  <a:cubicBezTo>
                    <a:pt x="843" y="458"/>
                    <a:pt x="827" y="454"/>
                    <a:pt x="813" y="445"/>
                  </a:cubicBezTo>
                  <a:cubicBezTo>
                    <a:pt x="799" y="436"/>
                    <a:pt x="781" y="432"/>
                    <a:pt x="762" y="432"/>
                  </a:cubicBezTo>
                  <a:cubicBezTo>
                    <a:pt x="545" y="432"/>
                    <a:pt x="53" y="951"/>
                    <a:pt x="53" y="951"/>
                  </a:cubicBezTo>
                  <a:cubicBezTo>
                    <a:pt x="53" y="951"/>
                    <a:pt x="54" y="1139"/>
                    <a:pt x="44" y="1306"/>
                  </a:cubicBezTo>
                  <a:cubicBezTo>
                    <a:pt x="31" y="1485"/>
                    <a:pt x="0" y="1767"/>
                    <a:pt x="187" y="1856"/>
                  </a:cubicBezTo>
                  <a:cubicBezTo>
                    <a:pt x="280" y="1901"/>
                    <a:pt x="383" y="1931"/>
                    <a:pt x="482" y="1931"/>
                  </a:cubicBezTo>
                  <a:cubicBezTo>
                    <a:pt x="581" y="1931"/>
                    <a:pt x="676" y="1901"/>
                    <a:pt x="751" y="1826"/>
                  </a:cubicBezTo>
                  <a:cubicBezTo>
                    <a:pt x="936" y="1638"/>
                    <a:pt x="1136" y="1442"/>
                    <a:pt x="1391" y="1271"/>
                  </a:cubicBezTo>
                  <a:cubicBezTo>
                    <a:pt x="1636" y="1105"/>
                    <a:pt x="1937" y="922"/>
                    <a:pt x="2059" y="620"/>
                  </a:cubicBezTo>
                  <a:cubicBezTo>
                    <a:pt x="2170" y="348"/>
                    <a:pt x="2131" y="120"/>
                    <a:pt x="1961" y="21"/>
                  </a:cubicBezTo>
                  <a:cubicBezTo>
                    <a:pt x="1938" y="7"/>
                    <a:pt x="1910" y="1"/>
                    <a:pt x="1879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4110;p55">
              <a:extLst>
                <a:ext uri="{FF2B5EF4-FFF2-40B4-BE49-F238E27FC236}">
                  <a16:creationId xmlns:a16="http://schemas.microsoft.com/office/drawing/2014/main" id="{06338BBF-9C07-4255-BFE3-45686E61C1CF}"/>
                </a:ext>
              </a:extLst>
            </p:cNvPr>
            <p:cNvSpPr/>
            <p:nvPr/>
          </p:nvSpPr>
          <p:spPr>
            <a:xfrm>
              <a:off x="1550950" y="5096675"/>
              <a:ext cx="88425" cy="234400"/>
            </a:xfrm>
            <a:custGeom>
              <a:avLst/>
              <a:gdLst/>
              <a:ahLst/>
              <a:cxnLst/>
              <a:rect l="l" t="t" r="r" b="b"/>
              <a:pathLst>
                <a:path w="3537" h="9376" extrusionOk="0">
                  <a:moveTo>
                    <a:pt x="0" y="1"/>
                  </a:moveTo>
                  <a:lnTo>
                    <a:pt x="1817" y="6052"/>
                  </a:lnTo>
                  <a:lnTo>
                    <a:pt x="2809" y="9362"/>
                  </a:lnTo>
                  <a:cubicBezTo>
                    <a:pt x="2809" y="9362"/>
                    <a:pt x="2854" y="9376"/>
                    <a:pt x="2923" y="9376"/>
                  </a:cubicBezTo>
                  <a:cubicBezTo>
                    <a:pt x="3079" y="9376"/>
                    <a:pt x="3362" y="9305"/>
                    <a:pt x="3537" y="8844"/>
                  </a:cubicBezTo>
                  <a:lnTo>
                    <a:pt x="3070" y="5013"/>
                  </a:lnTo>
                  <a:lnTo>
                    <a:pt x="2557" y="8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4111;p55">
              <a:extLst>
                <a:ext uri="{FF2B5EF4-FFF2-40B4-BE49-F238E27FC236}">
                  <a16:creationId xmlns:a16="http://schemas.microsoft.com/office/drawing/2014/main" id="{2763F254-937A-48A3-B117-336D5A917517}"/>
                </a:ext>
              </a:extLst>
            </p:cNvPr>
            <p:cNvSpPr/>
            <p:nvPr/>
          </p:nvSpPr>
          <p:spPr>
            <a:xfrm>
              <a:off x="1596375" y="5222000"/>
              <a:ext cx="43000" cy="109075"/>
            </a:xfrm>
            <a:custGeom>
              <a:avLst/>
              <a:gdLst/>
              <a:ahLst/>
              <a:cxnLst/>
              <a:rect l="l" t="t" r="r" b="b"/>
              <a:pathLst>
                <a:path w="1720" h="4363" extrusionOk="0">
                  <a:moveTo>
                    <a:pt x="1253" y="0"/>
                  </a:moveTo>
                  <a:lnTo>
                    <a:pt x="0" y="1039"/>
                  </a:lnTo>
                  <a:lnTo>
                    <a:pt x="992" y="4349"/>
                  </a:lnTo>
                  <a:cubicBezTo>
                    <a:pt x="992" y="4349"/>
                    <a:pt x="1037" y="4363"/>
                    <a:pt x="1106" y="4363"/>
                  </a:cubicBezTo>
                  <a:cubicBezTo>
                    <a:pt x="1262" y="4363"/>
                    <a:pt x="1545" y="4292"/>
                    <a:pt x="1720" y="3831"/>
                  </a:cubicBezTo>
                  <a:lnTo>
                    <a:pt x="1253" y="0"/>
                  </a:ln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4112;p55">
              <a:extLst>
                <a:ext uri="{FF2B5EF4-FFF2-40B4-BE49-F238E27FC236}">
                  <a16:creationId xmlns:a16="http://schemas.microsoft.com/office/drawing/2014/main" id="{8F459755-6F96-4D2D-BCB8-BB638405D9F8}"/>
                </a:ext>
              </a:extLst>
            </p:cNvPr>
            <p:cNvSpPr/>
            <p:nvPr/>
          </p:nvSpPr>
          <p:spPr>
            <a:xfrm>
              <a:off x="1542375" y="5317550"/>
              <a:ext cx="55975" cy="57350"/>
            </a:xfrm>
            <a:custGeom>
              <a:avLst/>
              <a:gdLst/>
              <a:ahLst/>
              <a:cxnLst/>
              <a:rect l="l" t="t" r="r" b="b"/>
              <a:pathLst>
                <a:path w="2239" h="2294" extrusionOk="0">
                  <a:moveTo>
                    <a:pt x="745" y="1"/>
                  </a:moveTo>
                  <a:cubicBezTo>
                    <a:pt x="598" y="173"/>
                    <a:pt x="425" y="210"/>
                    <a:pt x="294" y="276"/>
                  </a:cubicBezTo>
                  <a:cubicBezTo>
                    <a:pt x="245" y="299"/>
                    <a:pt x="202" y="327"/>
                    <a:pt x="162" y="362"/>
                  </a:cubicBezTo>
                  <a:cubicBezTo>
                    <a:pt x="0" y="511"/>
                    <a:pt x="63" y="721"/>
                    <a:pt x="171" y="878"/>
                  </a:cubicBezTo>
                  <a:cubicBezTo>
                    <a:pt x="229" y="963"/>
                    <a:pt x="300" y="1034"/>
                    <a:pt x="364" y="1112"/>
                  </a:cubicBezTo>
                  <a:cubicBezTo>
                    <a:pt x="476" y="1248"/>
                    <a:pt x="640" y="1460"/>
                    <a:pt x="716" y="1618"/>
                  </a:cubicBezTo>
                  <a:cubicBezTo>
                    <a:pt x="825" y="1848"/>
                    <a:pt x="890" y="2202"/>
                    <a:pt x="1245" y="2279"/>
                  </a:cubicBezTo>
                  <a:cubicBezTo>
                    <a:pt x="1288" y="2289"/>
                    <a:pt x="1332" y="2294"/>
                    <a:pt x="1377" y="2294"/>
                  </a:cubicBezTo>
                  <a:cubicBezTo>
                    <a:pt x="1481" y="2294"/>
                    <a:pt x="1590" y="2267"/>
                    <a:pt x="1724" y="2215"/>
                  </a:cubicBezTo>
                  <a:cubicBezTo>
                    <a:pt x="1914" y="2141"/>
                    <a:pt x="2162" y="1957"/>
                    <a:pt x="2162" y="1957"/>
                  </a:cubicBezTo>
                  <a:cubicBezTo>
                    <a:pt x="2239" y="1857"/>
                    <a:pt x="2137" y="1610"/>
                    <a:pt x="1813" y="1610"/>
                  </a:cubicBezTo>
                  <a:cubicBezTo>
                    <a:pt x="1792" y="1610"/>
                    <a:pt x="1770" y="1611"/>
                    <a:pt x="1746" y="1613"/>
                  </a:cubicBezTo>
                  <a:cubicBezTo>
                    <a:pt x="1486" y="1574"/>
                    <a:pt x="1307" y="605"/>
                    <a:pt x="1387" y="309"/>
                  </a:cubicBezTo>
                  <a:lnTo>
                    <a:pt x="745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4113;p55">
              <a:extLst>
                <a:ext uri="{FF2B5EF4-FFF2-40B4-BE49-F238E27FC236}">
                  <a16:creationId xmlns:a16="http://schemas.microsoft.com/office/drawing/2014/main" id="{55DB86A0-4550-4D13-B084-19733CD1695A}"/>
                </a:ext>
              </a:extLst>
            </p:cNvPr>
            <p:cNvSpPr/>
            <p:nvPr/>
          </p:nvSpPr>
          <p:spPr>
            <a:xfrm>
              <a:off x="1546400" y="5068650"/>
              <a:ext cx="97300" cy="258275"/>
            </a:xfrm>
            <a:custGeom>
              <a:avLst/>
              <a:gdLst/>
              <a:ahLst/>
              <a:cxnLst/>
              <a:rect l="l" t="t" r="r" b="b"/>
              <a:pathLst>
                <a:path w="3892" h="10331" extrusionOk="0">
                  <a:moveTo>
                    <a:pt x="154" y="0"/>
                  </a:moveTo>
                  <a:cubicBezTo>
                    <a:pt x="146" y="0"/>
                    <a:pt x="1" y="373"/>
                    <a:pt x="182" y="1122"/>
                  </a:cubicBezTo>
                  <a:cubicBezTo>
                    <a:pt x="376" y="1922"/>
                    <a:pt x="1665" y="2476"/>
                    <a:pt x="1665" y="2476"/>
                  </a:cubicBezTo>
                  <a:cubicBezTo>
                    <a:pt x="1665" y="2476"/>
                    <a:pt x="1964" y="4000"/>
                    <a:pt x="2104" y="4789"/>
                  </a:cubicBezTo>
                  <a:cubicBezTo>
                    <a:pt x="2224" y="5462"/>
                    <a:pt x="2337" y="6005"/>
                    <a:pt x="2337" y="6005"/>
                  </a:cubicBezTo>
                  <a:cubicBezTo>
                    <a:pt x="2337" y="6005"/>
                    <a:pt x="1771" y="6389"/>
                    <a:pt x="1351" y="7699"/>
                  </a:cubicBezTo>
                  <a:cubicBezTo>
                    <a:pt x="1158" y="8299"/>
                    <a:pt x="554" y="9991"/>
                    <a:pt x="554" y="9991"/>
                  </a:cubicBezTo>
                  <a:cubicBezTo>
                    <a:pt x="554" y="9991"/>
                    <a:pt x="673" y="10331"/>
                    <a:pt x="1084" y="10331"/>
                  </a:cubicBezTo>
                  <a:cubicBezTo>
                    <a:pt x="1126" y="10331"/>
                    <a:pt x="1172" y="10327"/>
                    <a:pt x="1221" y="10319"/>
                  </a:cubicBezTo>
                  <a:cubicBezTo>
                    <a:pt x="1221" y="10319"/>
                    <a:pt x="1916" y="9087"/>
                    <a:pt x="2484" y="8264"/>
                  </a:cubicBezTo>
                  <a:cubicBezTo>
                    <a:pt x="3053" y="7442"/>
                    <a:pt x="3767" y="6494"/>
                    <a:pt x="3794" y="5947"/>
                  </a:cubicBezTo>
                  <a:cubicBezTo>
                    <a:pt x="3891" y="3954"/>
                    <a:pt x="3695" y="2560"/>
                    <a:pt x="3632" y="1238"/>
                  </a:cubicBezTo>
                  <a:lnTo>
                    <a:pt x="153" y="6"/>
                  </a:lnTo>
                  <a:cubicBezTo>
                    <a:pt x="154" y="2"/>
                    <a:pt x="154" y="0"/>
                    <a:pt x="154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4114;p55">
              <a:extLst>
                <a:ext uri="{FF2B5EF4-FFF2-40B4-BE49-F238E27FC236}">
                  <a16:creationId xmlns:a16="http://schemas.microsoft.com/office/drawing/2014/main" id="{B57FCB2D-14D4-41CE-8C36-CAE89A58C33B}"/>
                </a:ext>
              </a:extLst>
            </p:cNvPr>
            <p:cNvSpPr/>
            <p:nvPr/>
          </p:nvSpPr>
          <p:spPr>
            <a:xfrm>
              <a:off x="1561050" y="5113800"/>
              <a:ext cx="40675" cy="89400"/>
            </a:xfrm>
            <a:custGeom>
              <a:avLst/>
              <a:gdLst/>
              <a:ahLst/>
              <a:cxnLst/>
              <a:rect l="l" t="t" r="r" b="b"/>
              <a:pathLst>
                <a:path w="1627" h="3576" extrusionOk="0">
                  <a:moveTo>
                    <a:pt x="0" y="0"/>
                  </a:moveTo>
                  <a:cubicBezTo>
                    <a:pt x="123" y="262"/>
                    <a:pt x="469" y="472"/>
                    <a:pt x="771" y="737"/>
                  </a:cubicBezTo>
                  <a:cubicBezTo>
                    <a:pt x="1027" y="963"/>
                    <a:pt x="1627" y="3575"/>
                    <a:pt x="1627" y="3575"/>
                  </a:cubicBezTo>
                  <a:lnTo>
                    <a:pt x="1080" y="601"/>
                  </a:lnTo>
                  <a:cubicBezTo>
                    <a:pt x="1080" y="601"/>
                    <a:pt x="359" y="328"/>
                    <a:pt x="0" y="0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4115;p55">
              <a:extLst>
                <a:ext uri="{FF2B5EF4-FFF2-40B4-BE49-F238E27FC236}">
                  <a16:creationId xmlns:a16="http://schemas.microsoft.com/office/drawing/2014/main" id="{51253256-6805-4BDD-BD46-A4D75D6CD00F}"/>
                </a:ext>
              </a:extLst>
            </p:cNvPr>
            <p:cNvSpPr/>
            <p:nvPr/>
          </p:nvSpPr>
          <p:spPr>
            <a:xfrm>
              <a:off x="1564175" y="4863775"/>
              <a:ext cx="67900" cy="77025"/>
            </a:xfrm>
            <a:custGeom>
              <a:avLst/>
              <a:gdLst/>
              <a:ahLst/>
              <a:cxnLst/>
              <a:rect l="l" t="t" r="r" b="b"/>
              <a:pathLst>
                <a:path w="2716" h="3081" extrusionOk="0">
                  <a:moveTo>
                    <a:pt x="1403" y="0"/>
                  </a:moveTo>
                  <a:cubicBezTo>
                    <a:pt x="1374" y="0"/>
                    <a:pt x="1345" y="1"/>
                    <a:pt x="1316" y="3"/>
                  </a:cubicBezTo>
                  <a:cubicBezTo>
                    <a:pt x="760" y="38"/>
                    <a:pt x="288" y="425"/>
                    <a:pt x="144" y="965"/>
                  </a:cubicBezTo>
                  <a:cubicBezTo>
                    <a:pt x="1" y="1504"/>
                    <a:pt x="217" y="2075"/>
                    <a:pt x="683" y="2383"/>
                  </a:cubicBezTo>
                  <a:cubicBezTo>
                    <a:pt x="683" y="2383"/>
                    <a:pt x="748" y="2619"/>
                    <a:pt x="791" y="2667"/>
                  </a:cubicBezTo>
                  <a:cubicBezTo>
                    <a:pt x="1012" y="2921"/>
                    <a:pt x="1639" y="3080"/>
                    <a:pt x="1902" y="3080"/>
                  </a:cubicBezTo>
                  <a:cubicBezTo>
                    <a:pt x="1927" y="3080"/>
                    <a:pt x="1948" y="3079"/>
                    <a:pt x="1965" y="3076"/>
                  </a:cubicBezTo>
                  <a:cubicBezTo>
                    <a:pt x="2231" y="3035"/>
                    <a:pt x="2374" y="2922"/>
                    <a:pt x="2497" y="2630"/>
                  </a:cubicBezTo>
                  <a:cubicBezTo>
                    <a:pt x="2716" y="2112"/>
                    <a:pt x="2637" y="1426"/>
                    <a:pt x="2578" y="1102"/>
                  </a:cubicBezTo>
                  <a:cubicBezTo>
                    <a:pt x="2474" y="477"/>
                    <a:pt x="2033" y="0"/>
                    <a:pt x="1403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4116;p55">
              <a:extLst>
                <a:ext uri="{FF2B5EF4-FFF2-40B4-BE49-F238E27FC236}">
                  <a16:creationId xmlns:a16="http://schemas.microsoft.com/office/drawing/2014/main" id="{910F767B-E4D1-4BB2-85EA-84EC660DFC60}"/>
                </a:ext>
              </a:extLst>
            </p:cNvPr>
            <p:cNvSpPr/>
            <p:nvPr/>
          </p:nvSpPr>
          <p:spPr>
            <a:xfrm>
              <a:off x="1563100" y="4927375"/>
              <a:ext cx="54325" cy="40775"/>
            </a:xfrm>
            <a:custGeom>
              <a:avLst/>
              <a:gdLst/>
              <a:ahLst/>
              <a:cxnLst/>
              <a:rect l="l" t="t" r="r" b="b"/>
              <a:pathLst>
                <a:path w="2173" h="1631" extrusionOk="0">
                  <a:moveTo>
                    <a:pt x="776" y="0"/>
                  </a:moveTo>
                  <a:cubicBezTo>
                    <a:pt x="776" y="0"/>
                    <a:pt x="729" y="351"/>
                    <a:pt x="701" y="412"/>
                  </a:cubicBezTo>
                  <a:cubicBezTo>
                    <a:pt x="690" y="437"/>
                    <a:pt x="661" y="446"/>
                    <a:pt x="619" y="446"/>
                  </a:cubicBezTo>
                  <a:cubicBezTo>
                    <a:pt x="531" y="446"/>
                    <a:pt x="384" y="407"/>
                    <a:pt x="206" y="391"/>
                  </a:cubicBezTo>
                  <a:cubicBezTo>
                    <a:pt x="202" y="391"/>
                    <a:pt x="198" y="391"/>
                    <a:pt x="194" y="391"/>
                  </a:cubicBezTo>
                  <a:cubicBezTo>
                    <a:pt x="24" y="391"/>
                    <a:pt x="1" y="736"/>
                    <a:pt x="131" y="1036"/>
                  </a:cubicBezTo>
                  <a:cubicBezTo>
                    <a:pt x="250" y="1309"/>
                    <a:pt x="709" y="1578"/>
                    <a:pt x="1125" y="1626"/>
                  </a:cubicBezTo>
                  <a:cubicBezTo>
                    <a:pt x="1155" y="1629"/>
                    <a:pt x="1186" y="1631"/>
                    <a:pt x="1217" y="1631"/>
                  </a:cubicBezTo>
                  <a:cubicBezTo>
                    <a:pt x="1628" y="1631"/>
                    <a:pt x="2173" y="1362"/>
                    <a:pt x="1942" y="1208"/>
                  </a:cubicBezTo>
                  <a:cubicBezTo>
                    <a:pt x="1695" y="1043"/>
                    <a:pt x="1687" y="975"/>
                    <a:pt x="1716" y="848"/>
                  </a:cubicBezTo>
                  <a:cubicBezTo>
                    <a:pt x="1745" y="722"/>
                    <a:pt x="1789" y="524"/>
                    <a:pt x="1789" y="524"/>
                  </a:cubicBezTo>
                  <a:lnTo>
                    <a:pt x="776" y="0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4117;p55">
              <a:extLst>
                <a:ext uri="{FF2B5EF4-FFF2-40B4-BE49-F238E27FC236}">
                  <a16:creationId xmlns:a16="http://schemas.microsoft.com/office/drawing/2014/main" id="{25FE3383-49B3-4D12-9396-7E4E51E39FE9}"/>
                </a:ext>
              </a:extLst>
            </p:cNvPr>
            <p:cNvSpPr/>
            <p:nvPr/>
          </p:nvSpPr>
          <p:spPr>
            <a:xfrm>
              <a:off x="1563100" y="4863775"/>
              <a:ext cx="60450" cy="74200"/>
            </a:xfrm>
            <a:custGeom>
              <a:avLst/>
              <a:gdLst/>
              <a:ahLst/>
              <a:cxnLst/>
              <a:rect l="l" t="t" r="r" b="b"/>
              <a:pathLst>
                <a:path w="2418" h="2968" extrusionOk="0">
                  <a:moveTo>
                    <a:pt x="1445" y="0"/>
                  </a:moveTo>
                  <a:cubicBezTo>
                    <a:pt x="1417" y="0"/>
                    <a:pt x="1388" y="1"/>
                    <a:pt x="1359" y="3"/>
                  </a:cubicBezTo>
                  <a:cubicBezTo>
                    <a:pt x="993" y="27"/>
                    <a:pt x="654" y="205"/>
                    <a:pt x="428" y="492"/>
                  </a:cubicBezTo>
                  <a:cubicBezTo>
                    <a:pt x="57" y="540"/>
                    <a:pt x="0" y="1048"/>
                    <a:pt x="79" y="1478"/>
                  </a:cubicBezTo>
                  <a:cubicBezTo>
                    <a:pt x="155" y="1891"/>
                    <a:pt x="255" y="1983"/>
                    <a:pt x="473" y="2413"/>
                  </a:cubicBezTo>
                  <a:cubicBezTo>
                    <a:pt x="473" y="2413"/>
                    <a:pt x="654" y="2736"/>
                    <a:pt x="739" y="2782"/>
                  </a:cubicBezTo>
                  <a:cubicBezTo>
                    <a:pt x="844" y="2841"/>
                    <a:pt x="1036" y="2968"/>
                    <a:pt x="1229" y="2968"/>
                  </a:cubicBezTo>
                  <a:cubicBezTo>
                    <a:pt x="1298" y="2968"/>
                    <a:pt x="1367" y="2951"/>
                    <a:pt x="1433" y="2910"/>
                  </a:cubicBezTo>
                  <a:cubicBezTo>
                    <a:pt x="1573" y="2821"/>
                    <a:pt x="1754" y="2285"/>
                    <a:pt x="1699" y="2239"/>
                  </a:cubicBezTo>
                  <a:lnTo>
                    <a:pt x="1699" y="2239"/>
                  </a:lnTo>
                  <a:cubicBezTo>
                    <a:pt x="1699" y="2239"/>
                    <a:pt x="1673" y="2257"/>
                    <a:pt x="1631" y="2257"/>
                  </a:cubicBezTo>
                  <a:cubicBezTo>
                    <a:pt x="1577" y="2257"/>
                    <a:pt x="1497" y="2225"/>
                    <a:pt x="1421" y="2076"/>
                  </a:cubicBezTo>
                  <a:cubicBezTo>
                    <a:pt x="1334" y="1907"/>
                    <a:pt x="1307" y="1759"/>
                    <a:pt x="1413" y="1543"/>
                  </a:cubicBezTo>
                  <a:cubicBezTo>
                    <a:pt x="1464" y="1442"/>
                    <a:pt x="1550" y="1400"/>
                    <a:pt x="1635" y="1400"/>
                  </a:cubicBezTo>
                  <a:cubicBezTo>
                    <a:pt x="1731" y="1400"/>
                    <a:pt x="1823" y="1453"/>
                    <a:pt x="1859" y="1538"/>
                  </a:cubicBezTo>
                  <a:cubicBezTo>
                    <a:pt x="1924" y="1697"/>
                    <a:pt x="1939" y="1986"/>
                    <a:pt x="1939" y="1986"/>
                  </a:cubicBezTo>
                  <a:cubicBezTo>
                    <a:pt x="1939" y="1986"/>
                    <a:pt x="2119" y="1907"/>
                    <a:pt x="2145" y="1719"/>
                  </a:cubicBezTo>
                  <a:cubicBezTo>
                    <a:pt x="2163" y="1586"/>
                    <a:pt x="2154" y="1434"/>
                    <a:pt x="2141" y="1311"/>
                  </a:cubicBezTo>
                  <a:cubicBezTo>
                    <a:pt x="2128" y="1199"/>
                    <a:pt x="2154" y="1079"/>
                    <a:pt x="2233" y="997"/>
                  </a:cubicBezTo>
                  <a:cubicBezTo>
                    <a:pt x="2342" y="884"/>
                    <a:pt x="2289" y="715"/>
                    <a:pt x="2289" y="715"/>
                  </a:cubicBezTo>
                  <a:cubicBezTo>
                    <a:pt x="2340" y="667"/>
                    <a:pt x="2384" y="611"/>
                    <a:pt x="2417" y="551"/>
                  </a:cubicBezTo>
                  <a:cubicBezTo>
                    <a:pt x="2210" y="217"/>
                    <a:pt x="1871" y="0"/>
                    <a:pt x="1445" y="0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4118;p55">
              <a:extLst>
                <a:ext uri="{FF2B5EF4-FFF2-40B4-BE49-F238E27FC236}">
                  <a16:creationId xmlns:a16="http://schemas.microsoft.com/office/drawing/2014/main" id="{87949CBD-399E-4DB5-AF62-EFDB8145CD48}"/>
                </a:ext>
              </a:extLst>
            </p:cNvPr>
            <p:cNvSpPr/>
            <p:nvPr/>
          </p:nvSpPr>
          <p:spPr>
            <a:xfrm>
              <a:off x="1542200" y="4935225"/>
              <a:ext cx="97850" cy="173850"/>
            </a:xfrm>
            <a:custGeom>
              <a:avLst/>
              <a:gdLst/>
              <a:ahLst/>
              <a:cxnLst/>
              <a:rect l="l" t="t" r="r" b="b"/>
              <a:pathLst>
                <a:path w="3914" h="6954" extrusionOk="0">
                  <a:moveTo>
                    <a:pt x="859" y="0"/>
                  </a:moveTo>
                  <a:cubicBezTo>
                    <a:pt x="584" y="0"/>
                    <a:pt x="393" y="208"/>
                    <a:pt x="220" y="919"/>
                  </a:cubicBezTo>
                  <a:cubicBezTo>
                    <a:pt x="0" y="1820"/>
                    <a:pt x="250" y="2157"/>
                    <a:pt x="283" y="3575"/>
                  </a:cubicBezTo>
                  <a:cubicBezTo>
                    <a:pt x="292" y="3965"/>
                    <a:pt x="269" y="4685"/>
                    <a:pt x="262" y="5643"/>
                  </a:cubicBezTo>
                  <a:cubicBezTo>
                    <a:pt x="536" y="6143"/>
                    <a:pt x="1817" y="6857"/>
                    <a:pt x="2529" y="6942"/>
                  </a:cubicBezTo>
                  <a:cubicBezTo>
                    <a:pt x="2600" y="6950"/>
                    <a:pt x="2669" y="6954"/>
                    <a:pt x="2736" y="6954"/>
                  </a:cubicBezTo>
                  <a:cubicBezTo>
                    <a:pt x="3346" y="6954"/>
                    <a:pt x="3790" y="6642"/>
                    <a:pt x="3790" y="6642"/>
                  </a:cubicBezTo>
                  <a:cubicBezTo>
                    <a:pt x="3841" y="6342"/>
                    <a:pt x="3913" y="4256"/>
                    <a:pt x="3910" y="3073"/>
                  </a:cubicBezTo>
                  <a:cubicBezTo>
                    <a:pt x="3907" y="2052"/>
                    <a:pt x="3797" y="1443"/>
                    <a:pt x="3505" y="1223"/>
                  </a:cubicBezTo>
                  <a:cubicBezTo>
                    <a:pt x="3275" y="1048"/>
                    <a:pt x="2557" y="690"/>
                    <a:pt x="2557" y="690"/>
                  </a:cubicBezTo>
                  <a:cubicBezTo>
                    <a:pt x="2557" y="690"/>
                    <a:pt x="2533" y="727"/>
                    <a:pt x="2422" y="727"/>
                  </a:cubicBezTo>
                  <a:cubicBezTo>
                    <a:pt x="2338" y="727"/>
                    <a:pt x="2203" y="706"/>
                    <a:pt x="1990" y="630"/>
                  </a:cubicBezTo>
                  <a:cubicBezTo>
                    <a:pt x="1498" y="455"/>
                    <a:pt x="1413" y="309"/>
                    <a:pt x="1493" y="128"/>
                  </a:cubicBezTo>
                  <a:cubicBezTo>
                    <a:pt x="1493" y="128"/>
                    <a:pt x="1190" y="19"/>
                    <a:pt x="896" y="1"/>
                  </a:cubicBezTo>
                  <a:cubicBezTo>
                    <a:pt x="883" y="0"/>
                    <a:pt x="871" y="0"/>
                    <a:pt x="859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4119;p55">
              <a:extLst>
                <a:ext uri="{FF2B5EF4-FFF2-40B4-BE49-F238E27FC236}">
                  <a16:creationId xmlns:a16="http://schemas.microsoft.com/office/drawing/2014/main" id="{F211A030-C743-47EE-BC76-095494517253}"/>
                </a:ext>
              </a:extLst>
            </p:cNvPr>
            <p:cNvSpPr/>
            <p:nvPr/>
          </p:nvSpPr>
          <p:spPr>
            <a:xfrm>
              <a:off x="1614150" y="4965075"/>
              <a:ext cx="105650" cy="188400"/>
            </a:xfrm>
            <a:custGeom>
              <a:avLst/>
              <a:gdLst/>
              <a:ahLst/>
              <a:cxnLst/>
              <a:rect l="l" t="t" r="r" b="b"/>
              <a:pathLst>
                <a:path w="4226" h="7536" extrusionOk="0">
                  <a:moveTo>
                    <a:pt x="444" y="1"/>
                  </a:moveTo>
                  <a:cubicBezTo>
                    <a:pt x="225" y="1"/>
                    <a:pt x="31" y="208"/>
                    <a:pt x="17" y="717"/>
                  </a:cubicBezTo>
                  <a:cubicBezTo>
                    <a:pt x="0" y="1357"/>
                    <a:pt x="87" y="2485"/>
                    <a:pt x="285" y="3333"/>
                  </a:cubicBezTo>
                  <a:cubicBezTo>
                    <a:pt x="381" y="3743"/>
                    <a:pt x="592" y="4387"/>
                    <a:pt x="1053" y="5118"/>
                  </a:cubicBezTo>
                  <a:cubicBezTo>
                    <a:pt x="1374" y="5629"/>
                    <a:pt x="1711" y="5970"/>
                    <a:pt x="2139" y="6397"/>
                  </a:cubicBezTo>
                  <a:cubicBezTo>
                    <a:pt x="2255" y="6513"/>
                    <a:pt x="2313" y="6627"/>
                    <a:pt x="2510" y="6876"/>
                  </a:cubicBezTo>
                  <a:cubicBezTo>
                    <a:pt x="2705" y="7123"/>
                    <a:pt x="2992" y="7362"/>
                    <a:pt x="3239" y="7457"/>
                  </a:cubicBezTo>
                  <a:cubicBezTo>
                    <a:pt x="3383" y="7513"/>
                    <a:pt x="3478" y="7535"/>
                    <a:pt x="3541" y="7535"/>
                  </a:cubicBezTo>
                  <a:cubicBezTo>
                    <a:pt x="3585" y="7535"/>
                    <a:pt x="3613" y="7524"/>
                    <a:pt x="3631" y="7507"/>
                  </a:cubicBezTo>
                  <a:cubicBezTo>
                    <a:pt x="3683" y="7455"/>
                    <a:pt x="3654" y="7392"/>
                    <a:pt x="3545" y="7336"/>
                  </a:cubicBezTo>
                  <a:cubicBezTo>
                    <a:pt x="3438" y="7279"/>
                    <a:pt x="3251" y="7203"/>
                    <a:pt x="3067" y="7016"/>
                  </a:cubicBezTo>
                  <a:lnTo>
                    <a:pt x="3067" y="7016"/>
                  </a:lnTo>
                  <a:cubicBezTo>
                    <a:pt x="3067" y="7016"/>
                    <a:pt x="3297" y="7152"/>
                    <a:pt x="3441" y="7221"/>
                  </a:cubicBezTo>
                  <a:cubicBezTo>
                    <a:pt x="3569" y="7282"/>
                    <a:pt x="3706" y="7327"/>
                    <a:pt x="3846" y="7352"/>
                  </a:cubicBezTo>
                  <a:cubicBezTo>
                    <a:pt x="3855" y="7354"/>
                    <a:pt x="3864" y="7355"/>
                    <a:pt x="3873" y="7355"/>
                  </a:cubicBezTo>
                  <a:cubicBezTo>
                    <a:pt x="3999" y="7355"/>
                    <a:pt x="4116" y="7224"/>
                    <a:pt x="4016" y="7168"/>
                  </a:cubicBezTo>
                  <a:cubicBezTo>
                    <a:pt x="3909" y="7109"/>
                    <a:pt x="3809" y="7092"/>
                    <a:pt x="3598" y="6986"/>
                  </a:cubicBezTo>
                  <a:cubicBezTo>
                    <a:pt x="3485" y="6930"/>
                    <a:pt x="3380" y="6863"/>
                    <a:pt x="3282" y="6782"/>
                  </a:cubicBezTo>
                  <a:lnTo>
                    <a:pt x="3282" y="6782"/>
                  </a:lnTo>
                  <a:cubicBezTo>
                    <a:pt x="3282" y="6782"/>
                    <a:pt x="3519" y="6884"/>
                    <a:pt x="3732" y="6933"/>
                  </a:cubicBezTo>
                  <a:cubicBezTo>
                    <a:pt x="3824" y="6953"/>
                    <a:pt x="3894" y="6960"/>
                    <a:pt x="3950" y="6960"/>
                  </a:cubicBezTo>
                  <a:cubicBezTo>
                    <a:pt x="4024" y="6960"/>
                    <a:pt x="4072" y="6947"/>
                    <a:pt x="4107" y="6936"/>
                  </a:cubicBezTo>
                  <a:cubicBezTo>
                    <a:pt x="4171" y="6917"/>
                    <a:pt x="4226" y="6808"/>
                    <a:pt x="4083" y="6752"/>
                  </a:cubicBezTo>
                  <a:cubicBezTo>
                    <a:pt x="3955" y="6701"/>
                    <a:pt x="3772" y="6691"/>
                    <a:pt x="3543" y="6556"/>
                  </a:cubicBezTo>
                  <a:cubicBezTo>
                    <a:pt x="3376" y="6458"/>
                    <a:pt x="3272" y="6367"/>
                    <a:pt x="3309" y="6355"/>
                  </a:cubicBezTo>
                  <a:cubicBezTo>
                    <a:pt x="3312" y="6353"/>
                    <a:pt x="3316" y="6353"/>
                    <a:pt x="3320" y="6353"/>
                  </a:cubicBezTo>
                  <a:cubicBezTo>
                    <a:pt x="3364" y="6353"/>
                    <a:pt x="3456" y="6407"/>
                    <a:pt x="3608" y="6415"/>
                  </a:cubicBezTo>
                  <a:cubicBezTo>
                    <a:pt x="3616" y="6415"/>
                    <a:pt x="3624" y="6416"/>
                    <a:pt x="3632" y="6416"/>
                  </a:cubicBezTo>
                  <a:cubicBezTo>
                    <a:pt x="3784" y="6416"/>
                    <a:pt x="3931" y="6332"/>
                    <a:pt x="3929" y="6246"/>
                  </a:cubicBezTo>
                  <a:cubicBezTo>
                    <a:pt x="3928" y="6155"/>
                    <a:pt x="3924" y="6172"/>
                    <a:pt x="3761" y="6137"/>
                  </a:cubicBezTo>
                  <a:cubicBezTo>
                    <a:pt x="3597" y="6104"/>
                    <a:pt x="3462" y="6022"/>
                    <a:pt x="3228" y="5991"/>
                  </a:cubicBezTo>
                  <a:cubicBezTo>
                    <a:pt x="3021" y="5964"/>
                    <a:pt x="2936" y="5949"/>
                    <a:pt x="2768" y="5853"/>
                  </a:cubicBezTo>
                  <a:cubicBezTo>
                    <a:pt x="2586" y="5748"/>
                    <a:pt x="2208" y="5270"/>
                    <a:pt x="1903" y="4788"/>
                  </a:cubicBezTo>
                  <a:cubicBezTo>
                    <a:pt x="1542" y="4221"/>
                    <a:pt x="1291" y="3387"/>
                    <a:pt x="1233" y="3016"/>
                  </a:cubicBezTo>
                  <a:cubicBezTo>
                    <a:pt x="1115" y="2260"/>
                    <a:pt x="1115" y="1160"/>
                    <a:pt x="1073" y="720"/>
                  </a:cubicBezTo>
                  <a:cubicBezTo>
                    <a:pt x="1030" y="279"/>
                    <a:pt x="849" y="144"/>
                    <a:pt x="613" y="39"/>
                  </a:cubicBezTo>
                  <a:cubicBezTo>
                    <a:pt x="557" y="14"/>
                    <a:pt x="499" y="1"/>
                    <a:pt x="444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4120;p55">
              <a:extLst>
                <a:ext uri="{FF2B5EF4-FFF2-40B4-BE49-F238E27FC236}">
                  <a16:creationId xmlns:a16="http://schemas.microsoft.com/office/drawing/2014/main" id="{B92E27B8-6A34-4F99-8E7F-066C25EB810A}"/>
                </a:ext>
              </a:extLst>
            </p:cNvPr>
            <p:cNvSpPr/>
            <p:nvPr/>
          </p:nvSpPr>
          <p:spPr>
            <a:xfrm>
              <a:off x="1611825" y="4963750"/>
              <a:ext cx="33200" cy="64175"/>
            </a:xfrm>
            <a:custGeom>
              <a:avLst/>
              <a:gdLst/>
              <a:ahLst/>
              <a:cxnLst/>
              <a:rect l="l" t="t" r="r" b="b"/>
              <a:pathLst>
                <a:path w="1328" h="2567" extrusionOk="0">
                  <a:moveTo>
                    <a:pt x="551" y="0"/>
                  </a:moveTo>
                  <a:cubicBezTo>
                    <a:pt x="523" y="0"/>
                    <a:pt x="495" y="2"/>
                    <a:pt x="467" y="4"/>
                  </a:cubicBezTo>
                  <a:cubicBezTo>
                    <a:pt x="128" y="33"/>
                    <a:pt x="19" y="435"/>
                    <a:pt x="10" y="891"/>
                  </a:cubicBezTo>
                  <a:cubicBezTo>
                    <a:pt x="0" y="1347"/>
                    <a:pt x="112" y="2525"/>
                    <a:pt x="112" y="2525"/>
                  </a:cubicBezTo>
                  <a:cubicBezTo>
                    <a:pt x="112" y="2525"/>
                    <a:pt x="219" y="2566"/>
                    <a:pt x="464" y="2566"/>
                  </a:cubicBezTo>
                  <a:cubicBezTo>
                    <a:pt x="547" y="2566"/>
                    <a:pt x="646" y="2562"/>
                    <a:pt x="762" y="2549"/>
                  </a:cubicBezTo>
                  <a:cubicBezTo>
                    <a:pt x="1220" y="2498"/>
                    <a:pt x="1327" y="2333"/>
                    <a:pt x="1327" y="2333"/>
                  </a:cubicBezTo>
                  <a:cubicBezTo>
                    <a:pt x="1317" y="2076"/>
                    <a:pt x="1297" y="1082"/>
                    <a:pt x="1189" y="589"/>
                  </a:cubicBezTo>
                  <a:cubicBezTo>
                    <a:pt x="1090" y="140"/>
                    <a:pt x="837" y="0"/>
                    <a:pt x="551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4121;p55">
              <a:extLst>
                <a:ext uri="{FF2B5EF4-FFF2-40B4-BE49-F238E27FC236}">
                  <a16:creationId xmlns:a16="http://schemas.microsoft.com/office/drawing/2014/main" id="{4D5A5464-F079-438F-9F54-C506A4E160A6}"/>
                </a:ext>
              </a:extLst>
            </p:cNvPr>
            <p:cNvSpPr/>
            <p:nvPr/>
          </p:nvSpPr>
          <p:spPr>
            <a:xfrm>
              <a:off x="1614150" y="5017775"/>
              <a:ext cx="31150" cy="11850"/>
            </a:xfrm>
            <a:custGeom>
              <a:avLst/>
              <a:gdLst/>
              <a:ahLst/>
              <a:cxnLst/>
              <a:rect l="l" t="t" r="r" b="b"/>
              <a:pathLst>
                <a:path w="1246" h="474" extrusionOk="0">
                  <a:moveTo>
                    <a:pt x="1228" y="0"/>
                  </a:moveTo>
                  <a:cubicBezTo>
                    <a:pt x="1049" y="89"/>
                    <a:pt x="857" y="150"/>
                    <a:pt x="659" y="181"/>
                  </a:cubicBezTo>
                  <a:cubicBezTo>
                    <a:pt x="570" y="196"/>
                    <a:pt x="481" y="203"/>
                    <a:pt x="391" y="203"/>
                  </a:cubicBezTo>
                  <a:cubicBezTo>
                    <a:pt x="260" y="203"/>
                    <a:pt x="129" y="187"/>
                    <a:pt x="0" y="157"/>
                  </a:cubicBezTo>
                  <a:lnTo>
                    <a:pt x="0" y="157"/>
                  </a:lnTo>
                  <a:lnTo>
                    <a:pt x="16" y="424"/>
                  </a:lnTo>
                  <a:cubicBezTo>
                    <a:pt x="16" y="424"/>
                    <a:pt x="129" y="473"/>
                    <a:pt x="367" y="473"/>
                  </a:cubicBezTo>
                  <a:cubicBezTo>
                    <a:pt x="456" y="473"/>
                    <a:pt x="561" y="467"/>
                    <a:pt x="684" y="448"/>
                  </a:cubicBezTo>
                  <a:cubicBezTo>
                    <a:pt x="1142" y="379"/>
                    <a:pt x="1245" y="237"/>
                    <a:pt x="1245" y="237"/>
                  </a:cubicBezTo>
                  <a:lnTo>
                    <a:pt x="1228" y="0"/>
                  </a:ln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4122;p55">
              <a:extLst>
                <a:ext uri="{FF2B5EF4-FFF2-40B4-BE49-F238E27FC236}">
                  <a16:creationId xmlns:a16="http://schemas.microsoft.com/office/drawing/2014/main" id="{477AF852-5D82-46DD-B3BA-D9607978AD04}"/>
                </a:ext>
              </a:extLst>
            </p:cNvPr>
            <p:cNvSpPr/>
            <p:nvPr/>
          </p:nvSpPr>
          <p:spPr>
            <a:xfrm>
              <a:off x="1596775" y="4954075"/>
              <a:ext cx="22625" cy="11050"/>
            </a:xfrm>
            <a:custGeom>
              <a:avLst/>
              <a:gdLst/>
              <a:ahLst/>
              <a:cxnLst/>
              <a:rect l="l" t="t" r="r" b="b"/>
              <a:pathLst>
                <a:path w="905" h="442" extrusionOk="0">
                  <a:moveTo>
                    <a:pt x="453" y="0"/>
                  </a:moveTo>
                  <a:cubicBezTo>
                    <a:pt x="262" y="0"/>
                    <a:pt x="0" y="148"/>
                    <a:pt x="0" y="148"/>
                  </a:cubicBezTo>
                  <a:cubicBezTo>
                    <a:pt x="57" y="394"/>
                    <a:pt x="403" y="442"/>
                    <a:pt x="411" y="442"/>
                  </a:cubicBezTo>
                  <a:cubicBezTo>
                    <a:pt x="411" y="442"/>
                    <a:pt x="411" y="442"/>
                    <a:pt x="411" y="442"/>
                  </a:cubicBezTo>
                  <a:cubicBezTo>
                    <a:pt x="504" y="239"/>
                    <a:pt x="905" y="216"/>
                    <a:pt x="905" y="216"/>
                  </a:cubicBezTo>
                  <a:lnTo>
                    <a:pt x="566" y="25"/>
                  </a:lnTo>
                  <a:cubicBezTo>
                    <a:pt x="534" y="7"/>
                    <a:pt x="495" y="0"/>
                    <a:pt x="453" y="0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4123;p55">
              <a:extLst>
                <a:ext uri="{FF2B5EF4-FFF2-40B4-BE49-F238E27FC236}">
                  <a16:creationId xmlns:a16="http://schemas.microsoft.com/office/drawing/2014/main" id="{5EB1793C-73A3-4101-B111-610A9911BAB0}"/>
                </a:ext>
              </a:extLst>
            </p:cNvPr>
            <p:cNvSpPr/>
            <p:nvPr/>
          </p:nvSpPr>
          <p:spPr>
            <a:xfrm>
              <a:off x="1560300" y="4935850"/>
              <a:ext cx="19225" cy="13750"/>
            </a:xfrm>
            <a:custGeom>
              <a:avLst/>
              <a:gdLst/>
              <a:ahLst/>
              <a:cxnLst/>
              <a:rect l="l" t="t" r="r" b="b"/>
              <a:pathLst>
                <a:path w="769" h="550" extrusionOk="0">
                  <a:moveTo>
                    <a:pt x="465" y="0"/>
                  </a:moveTo>
                  <a:cubicBezTo>
                    <a:pt x="442" y="0"/>
                    <a:pt x="419" y="2"/>
                    <a:pt x="396" y="5"/>
                  </a:cubicBezTo>
                  <a:cubicBezTo>
                    <a:pt x="178" y="39"/>
                    <a:pt x="0" y="523"/>
                    <a:pt x="0" y="523"/>
                  </a:cubicBezTo>
                  <a:lnTo>
                    <a:pt x="496" y="549"/>
                  </a:lnTo>
                  <a:cubicBezTo>
                    <a:pt x="531" y="374"/>
                    <a:pt x="769" y="103"/>
                    <a:pt x="769" y="103"/>
                  </a:cubicBezTo>
                  <a:cubicBezTo>
                    <a:pt x="681" y="36"/>
                    <a:pt x="574" y="0"/>
                    <a:pt x="465" y="0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4124;p55">
              <a:extLst>
                <a:ext uri="{FF2B5EF4-FFF2-40B4-BE49-F238E27FC236}">
                  <a16:creationId xmlns:a16="http://schemas.microsoft.com/office/drawing/2014/main" id="{92BF9DC3-2098-48D6-8523-E0183E3199E7}"/>
                </a:ext>
              </a:extLst>
            </p:cNvPr>
            <p:cNvSpPr/>
            <p:nvPr/>
          </p:nvSpPr>
          <p:spPr>
            <a:xfrm>
              <a:off x="1523450" y="4946900"/>
              <a:ext cx="95925" cy="124525"/>
            </a:xfrm>
            <a:custGeom>
              <a:avLst/>
              <a:gdLst/>
              <a:ahLst/>
              <a:cxnLst/>
              <a:rect l="l" t="t" r="r" b="b"/>
              <a:pathLst>
                <a:path w="3837" h="4981" extrusionOk="0">
                  <a:moveTo>
                    <a:pt x="1710" y="1"/>
                  </a:moveTo>
                  <a:cubicBezTo>
                    <a:pt x="463" y="1"/>
                    <a:pt x="0" y="3238"/>
                    <a:pt x="281" y="3800"/>
                  </a:cubicBezTo>
                  <a:cubicBezTo>
                    <a:pt x="579" y="4394"/>
                    <a:pt x="1761" y="4946"/>
                    <a:pt x="2169" y="4976"/>
                  </a:cubicBezTo>
                  <a:cubicBezTo>
                    <a:pt x="2208" y="4979"/>
                    <a:pt x="2248" y="4980"/>
                    <a:pt x="2288" y="4980"/>
                  </a:cubicBezTo>
                  <a:cubicBezTo>
                    <a:pt x="2666" y="4980"/>
                    <a:pt x="3080" y="4843"/>
                    <a:pt x="3440" y="4403"/>
                  </a:cubicBezTo>
                  <a:cubicBezTo>
                    <a:pt x="3837" y="3917"/>
                    <a:pt x="3622" y="1353"/>
                    <a:pt x="3474" y="943"/>
                  </a:cubicBezTo>
                  <a:cubicBezTo>
                    <a:pt x="3324" y="534"/>
                    <a:pt x="2572" y="235"/>
                    <a:pt x="1951" y="40"/>
                  </a:cubicBezTo>
                  <a:cubicBezTo>
                    <a:pt x="1867" y="13"/>
                    <a:pt x="1787" y="1"/>
                    <a:pt x="1710" y="1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4125;p55">
              <a:extLst>
                <a:ext uri="{FF2B5EF4-FFF2-40B4-BE49-F238E27FC236}">
                  <a16:creationId xmlns:a16="http://schemas.microsoft.com/office/drawing/2014/main" id="{C6CC24A2-374F-4F57-BA01-525ACDC96D7B}"/>
                </a:ext>
              </a:extLst>
            </p:cNvPr>
            <p:cNvSpPr/>
            <p:nvPr/>
          </p:nvSpPr>
          <p:spPr>
            <a:xfrm>
              <a:off x="1531900" y="5008475"/>
              <a:ext cx="42875" cy="48500"/>
            </a:xfrm>
            <a:custGeom>
              <a:avLst/>
              <a:gdLst/>
              <a:ahLst/>
              <a:cxnLst/>
              <a:rect l="l" t="t" r="r" b="b"/>
              <a:pathLst>
                <a:path w="1715" h="1940" extrusionOk="0">
                  <a:moveTo>
                    <a:pt x="248" y="1"/>
                  </a:moveTo>
                  <a:cubicBezTo>
                    <a:pt x="220" y="1"/>
                    <a:pt x="202" y="8"/>
                    <a:pt x="197" y="24"/>
                  </a:cubicBezTo>
                  <a:cubicBezTo>
                    <a:pt x="147" y="179"/>
                    <a:pt x="1" y="914"/>
                    <a:pt x="150" y="1158"/>
                  </a:cubicBezTo>
                  <a:cubicBezTo>
                    <a:pt x="346" y="1481"/>
                    <a:pt x="1228" y="1940"/>
                    <a:pt x="1497" y="1940"/>
                  </a:cubicBezTo>
                  <a:cubicBezTo>
                    <a:pt x="1543" y="1940"/>
                    <a:pt x="1572" y="1926"/>
                    <a:pt x="1575" y="1896"/>
                  </a:cubicBezTo>
                  <a:cubicBezTo>
                    <a:pt x="1602" y="1693"/>
                    <a:pt x="1714" y="830"/>
                    <a:pt x="1714" y="830"/>
                  </a:cubicBezTo>
                  <a:cubicBezTo>
                    <a:pt x="1596" y="584"/>
                    <a:pt x="502" y="1"/>
                    <a:pt x="248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4126;p55">
              <a:extLst>
                <a:ext uri="{FF2B5EF4-FFF2-40B4-BE49-F238E27FC236}">
                  <a16:creationId xmlns:a16="http://schemas.microsoft.com/office/drawing/2014/main" id="{C217182E-19BF-4D0E-BDB3-B467F8D1FC87}"/>
                </a:ext>
              </a:extLst>
            </p:cNvPr>
            <p:cNvSpPr/>
            <p:nvPr/>
          </p:nvSpPr>
          <p:spPr>
            <a:xfrm>
              <a:off x="1578850" y="4967700"/>
              <a:ext cx="40525" cy="102650"/>
            </a:xfrm>
            <a:custGeom>
              <a:avLst/>
              <a:gdLst/>
              <a:ahLst/>
              <a:cxnLst/>
              <a:rect l="l" t="t" r="r" b="b"/>
              <a:pathLst>
                <a:path w="1621" h="4106" extrusionOk="0">
                  <a:moveTo>
                    <a:pt x="1090" y="1"/>
                  </a:moveTo>
                  <a:cubicBezTo>
                    <a:pt x="882" y="1"/>
                    <a:pt x="631" y="219"/>
                    <a:pt x="466" y="913"/>
                  </a:cubicBezTo>
                  <a:cubicBezTo>
                    <a:pt x="266" y="1752"/>
                    <a:pt x="53" y="3150"/>
                    <a:pt x="26" y="3526"/>
                  </a:cubicBezTo>
                  <a:cubicBezTo>
                    <a:pt x="1" y="3864"/>
                    <a:pt x="120" y="4105"/>
                    <a:pt x="381" y="4105"/>
                  </a:cubicBezTo>
                  <a:cubicBezTo>
                    <a:pt x="398" y="4105"/>
                    <a:pt x="416" y="4104"/>
                    <a:pt x="435" y="4102"/>
                  </a:cubicBezTo>
                  <a:cubicBezTo>
                    <a:pt x="704" y="4032"/>
                    <a:pt x="976" y="3873"/>
                    <a:pt x="1224" y="3571"/>
                  </a:cubicBezTo>
                  <a:cubicBezTo>
                    <a:pt x="1621" y="3085"/>
                    <a:pt x="1406" y="521"/>
                    <a:pt x="1258" y="111"/>
                  </a:cubicBezTo>
                  <a:cubicBezTo>
                    <a:pt x="1247" y="83"/>
                    <a:pt x="1233" y="55"/>
                    <a:pt x="1217" y="28"/>
                  </a:cubicBezTo>
                  <a:cubicBezTo>
                    <a:pt x="1177" y="11"/>
                    <a:pt x="1135" y="1"/>
                    <a:pt x="1090" y="1"/>
                  </a:cubicBezTo>
                  <a:close/>
                </a:path>
              </a:pathLst>
            </a:custGeom>
            <a:solidFill>
              <a:srgbClr val="6F8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4127;p55">
              <a:extLst>
                <a:ext uri="{FF2B5EF4-FFF2-40B4-BE49-F238E27FC236}">
                  <a16:creationId xmlns:a16="http://schemas.microsoft.com/office/drawing/2014/main" id="{90D78E06-8421-4627-9AA3-28CDC4707AB2}"/>
                </a:ext>
              </a:extLst>
            </p:cNvPr>
            <p:cNvSpPr/>
            <p:nvPr/>
          </p:nvSpPr>
          <p:spPr>
            <a:xfrm>
              <a:off x="1539075" y="4982400"/>
              <a:ext cx="51450" cy="21900"/>
            </a:xfrm>
            <a:custGeom>
              <a:avLst/>
              <a:gdLst/>
              <a:ahLst/>
              <a:cxnLst/>
              <a:rect l="l" t="t" r="r" b="b"/>
              <a:pathLst>
                <a:path w="2058" h="876" extrusionOk="0">
                  <a:moveTo>
                    <a:pt x="1" y="0"/>
                  </a:moveTo>
                  <a:cubicBezTo>
                    <a:pt x="1" y="0"/>
                    <a:pt x="84" y="369"/>
                    <a:pt x="800" y="681"/>
                  </a:cubicBezTo>
                  <a:cubicBezTo>
                    <a:pt x="1085" y="804"/>
                    <a:pt x="1330" y="875"/>
                    <a:pt x="1527" y="875"/>
                  </a:cubicBezTo>
                  <a:cubicBezTo>
                    <a:pt x="1827" y="875"/>
                    <a:pt x="2014" y="712"/>
                    <a:pt x="2057" y="325"/>
                  </a:cubicBezTo>
                  <a:lnTo>
                    <a:pt x="2057" y="325"/>
                  </a:lnTo>
                  <a:cubicBezTo>
                    <a:pt x="2036" y="471"/>
                    <a:pt x="1928" y="686"/>
                    <a:pt x="1579" y="686"/>
                  </a:cubicBezTo>
                  <a:cubicBezTo>
                    <a:pt x="1494" y="686"/>
                    <a:pt x="1395" y="674"/>
                    <a:pt x="1280" y="644"/>
                  </a:cubicBezTo>
                  <a:cubicBezTo>
                    <a:pt x="690" y="494"/>
                    <a:pt x="153" y="221"/>
                    <a:pt x="1" y="0"/>
                  </a:cubicBezTo>
                  <a:close/>
                </a:path>
              </a:pathLst>
            </a:custGeom>
            <a:solidFill>
              <a:srgbClr val="5D7A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4128;p55">
              <a:extLst>
                <a:ext uri="{FF2B5EF4-FFF2-40B4-BE49-F238E27FC236}">
                  <a16:creationId xmlns:a16="http://schemas.microsoft.com/office/drawing/2014/main" id="{6AED7755-2A62-48BC-AF27-A35F35CDB8D3}"/>
                </a:ext>
              </a:extLst>
            </p:cNvPr>
            <p:cNvSpPr/>
            <p:nvPr/>
          </p:nvSpPr>
          <p:spPr>
            <a:xfrm>
              <a:off x="1139950" y="4994225"/>
              <a:ext cx="203325" cy="117325"/>
            </a:xfrm>
            <a:custGeom>
              <a:avLst/>
              <a:gdLst/>
              <a:ahLst/>
              <a:cxnLst/>
              <a:rect l="l" t="t" r="r" b="b"/>
              <a:pathLst>
                <a:path w="8133" h="4693" extrusionOk="0">
                  <a:moveTo>
                    <a:pt x="4066" y="0"/>
                  </a:moveTo>
                  <a:cubicBezTo>
                    <a:pt x="1821" y="0"/>
                    <a:pt x="0" y="1051"/>
                    <a:pt x="0" y="2347"/>
                  </a:cubicBezTo>
                  <a:cubicBezTo>
                    <a:pt x="0" y="3643"/>
                    <a:pt x="1821" y="4693"/>
                    <a:pt x="4066" y="4693"/>
                  </a:cubicBezTo>
                  <a:cubicBezTo>
                    <a:pt x="6312" y="4693"/>
                    <a:pt x="8133" y="3643"/>
                    <a:pt x="8133" y="2347"/>
                  </a:cubicBezTo>
                  <a:cubicBezTo>
                    <a:pt x="8133" y="1051"/>
                    <a:pt x="6312" y="0"/>
                    <a:pt x="4066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4129;p55">
              <a:extLst>
                <a:ext uri="{FF2B5EF4-FFF2-40B4-BE49-F238E27FC236}">
                  <a16:creationId xmlns:a16="http://schemas.microsoft.com/office/drawing/2014/main" id="{087A2635-7FB6-489E-9EDC-FB87A2D03EA6}"/>
                </a:ext>
              </a:extLst>
            </p:cNvPr>
            <p:cNvSpPr/>
            <p:nvPr/>
          </p:nvSpPr>
          <p:spPr>
            <a:xfrm>
              <a:off x="1211950" y="4549050"/>
              <a:ext cx="41875" cy="99475"/>
            </a:xfrm>
            <a:custGeom>
              <a:avLst/>
              <a:gdLst/>
              <a:ahLst/>
              <a:cxnLst/>
              <a:rect l="l" t="t" r="r" b="b"/>
              <a:pathLst>
                <a:path w="1675" h="3979" extrusionOk="0">
                  <a:moveTo>
                    <a:pt x="998" y="1"/>
                  </a:moveTo>
                  <a:cubicBezTo>
                    <a:pt x="966" y="1"/>
                    <a:pt x="932" y="3"/>
                    <a:pt x="896" y="7"/>
                  </a:cubicBezTo>
                  <a:cubicBezTo>
                    <a:pt x="345" y="71"/>
                    <a:pt x="24" y="469"/>
                    <a:pt x="48" y="1519"/>
                  </a:cubicBezTo>
                  <a:cubicBezTo>
                    <a:pt x="73" y="2569"/>
                    <a:pt x="104" y="3215"/>
                    <a:pt x="47" y="3436"/>
                  </a:cubicBezTo>
                  <a:cubicBezTo>
                    <a:pt x="1" y="3616"/>
                    <a:pt x="411" y="3978"/>
                    <a:pt x="851" y="3978"/>
                  </a:cubicBezTo>
                  <a:cubicBezTo>
                    <a:pt x="949" y="3978"/>
                    <a:pt x="1049" y="3960"/>
                    <a:pt x="1145" y="3918"/>
                  </a:cubicBezTo>
                  <a:cubicBezTo>
                    <a:pt x="1675" y="3685"/>
                    <a:pt x="1435" y="155"/>
                    <a:pt x="1435" y="155"/>
                  </a:cubicBezTo>
                  <a:cubicBezTo>
                    <a:pt x="1435" y="155"/>
                    <a:pt x="1291" y="1"/>
                    <a:pt x="998" y="1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4130;p55">
              <a:extLst>
                <a:ext uri="{FF2B5EF4-FFF2-40B4-BE49-F238E27FC236}">
                  <a16:creationId xmlns:a16="http://schemas.microsoft.com/office/drawing/2014/main" id="{A25F508B-8080-4626-B83D-17DEE6E3BD49}"/>
                </a:ext>
              </a:extLst>
            </p:cNvPr>
            <p:cNvSpPr/>
            <p:nvPr/>
          </p:nvSpPr>
          <p:spPr>
            <a:xfrm>
              <a:off x="1234025" y="4550825"/>
              <a:ext cx="15175" cy="9725"/>
            </a:xfrm>
            <a:custGeom>
              <a:avLst/>
              <a:gdLst/>
              <a:ahLst/>
              <a:cxnLst/>
              <a:rect l="l" t="t" r="r" b="b"/>
              <a:pathLst>
                <a:path w="607" h="389" extrusionOk="0">
                  <a:moveTo>
                    <a:pt x="465" y="0"/>
                  </a:moveTo>
                  <a:cubicBezTo>
                    <a:pt x="423" y="0"/>
                    <a:pt x="372" y="7"/>
                    <a:pt x="312" y="27"/>
                  </a:cubicBezTo>
                  <a:cubicBezTo>
                    <a:pt x="68" y="106"/>
                    <a:pt x="0" y="389"/>
                    <a:pt x="0" y="389"/>
                  </a:cubicBezTo>
                  <a:cubicBezTo>
                    <a:pt x="225" y="125"/>
                    <a:pt x="606" y="35"/>
                    <a:pt x="606" y="35"/>
                  </a:cubicBezTo>
                  <a:cubicBezTo>
                    <a:pt x="606" y="35"/>
                    <a:pt x="560" y="0"/>
                    <a:pt x="465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4131;p55">
              <a:extLst>
                <a:ext uri="{FF2B5EF4-FFF2-40B4-BE49-F238E27FC236}">
                  <a16:creationId xmlns:a16="http://schemas.microsoft.com/office/drawing/2014/main" id="{10E64F8E-807E-413B-BEFA-2844C1F9ED14}"/>
                </a:ext>
              </a:extLst>
            </p:cNvPr>
            <p:cNvSpPr/>
            <p:nvPr/>
          </p:nvSpPr>
          <p:spPr>
            <a:xfrm>
              <a:off x="1271350" y="4630625"/>
              <a:ext cx="105200" cy="187550"/>
            </a:xfrm>
            <a:custGeom>
              <a:avLst/>
              <a:gdLst/>
              <a:ahLst/>
              <a:cxnLst/>
              <a:rect l="l" t="t" r="r" b="b"/>
              <a:pathLst>
                <a:path w="4208" h="7502" extrusionOk="0">
                  <a:moveTo>
                    <a:pt x="315" y="1"/>
                  </a:moveTo>
                  <a:cubicBezTo>
                    <a:pt x="135" y="1"/>
                    <a:pt x="16" y="169"/>
                    <a:pt x="8" y="655"/>
                  </a:cubicBezTo>
                  <a:cubicBezTo>
                    <a:pt x="0" y="1294"/>
                    <a:pt x="52" y="2473"/>
                    <a:pt x="263" y="3318"/>
                  </a:cubicBezTo>
                  <a:cubicBezTo>
                    <a:pt x="364" y="3727"/>
                    <a:pt x="553" y="4360"/>
                    <a:pt x="1023" y="5085"/>
                  </a:cubicBezTo>
                  <a:cubicBezTo>
                    <a:pt x="1353" y="5592"/>
                    <a:pt x="1682" y="5961"/>
                    <a:pt x="2116" y="6383"/>
                  </a:cubicBezTo>
                  <a:cubicBezTo>
                    <a:pt x="2235" y="6497"/>
                    <a:pt x="2294" y="6611"/>
                    <a:pt x="2493" y="6856"/>
                  </a:cubicBezTo>
                  <a:cubicBezTo>
                    <a:pt x="2692" y="7100"/>
                    <a:pt x="2983" y="7336"/>
                    <a:pt x="3230" y="7427"/>
                  </a:cubicBezTo>
                  <a:cubicBezTo>
                    <a:pt x="3372" y="7481"/>
                    <a:pt x="3467" y="7502"/>
                    <a:pt x="3529" y="7502"/>
                  </a:cubicBezTo>
                  <a:cubicBezTo>
                    <a:pt x="3576" y="7502"/>
                    <a:pt x="3605" y="7490"/>
                    <a:pt x="3622" y="7472"/>
                  </a:cubicBezTo>
                  <a:cubicBezTo>
                    <a:pt x="3673" y="7420"/>
                    <a:pt x="3643" y="7357"/>
                    <a:pt x="3534" y="7302"/>
                  </a:cubicBezTo>
                  <a:cubicBezTo>
                    <a:pt x="3427" y="7246"/>
                    <a:pt x="3237" y="7174"/>
                    <a:pt x="3052" y="6988"/>
                  </a:cubicBezTo>
                  <a:lnTo>
                    <a:pt x="3052" y="6988"/>
                  </a:lnTo>
                  <a:cubicBezTo>
                    <a:pt x="3052" y="6988"/>
                    <a:pt x="3283" y="7121"/>
                    <a:pt x="3428" y="7189"/>
                  </a:cubicBezTo>
                  <a:cubicBezTo>
                    <a:pt x="3557" y="7248"/>
                    <a:pt x="3693" y="7290"/>
                    <a:pt x="3833" y="7314"/>
                  </a:cubicBezTo>
                  <a:cubicBezTo>
                    <a:pt x="3842" y="7315"/>
                    <a:pt x="3851" y="7316"/>
                    <a:pt x="3860" y="7316"/>
                  </a:cubicBezTo>
                  <a:cubicBezTo>
                    <a:pt x="3987" y="7316"/>
                    <a:pt x="4103" y="7182"/>
                    <a:pt x="4002" y="7128"/>
                  </a:cubicBezTo>
                  <a:cubicBezTo>
                    <a:pt x="3895" y="7070"/>
                    <a:pt x="3795" y="7053"/>
                    <a:pt x="3581" y="6952"/>
                  </a:cubicBezTo>
                  <a:cubicBezTo>
                    <a:pt x="3468" y="6898"/>
                    <a:pt x="3362" y="6830"/>
                    <a:pt x="3264" y="6752"/>
                  </a:cubicBezTo>
                  <a:lnTo>
                    <a:pt x="3264" y="6752"/>
                  </a:lnTo>
                  <a:cubicBezTo>
                    <a:pt x="3264" y="6752"/>
                    <a:pt x="3500" y="6851"/>
                    <a:pt x="3716" y="6895"/>
                  </a:cubicBezTo>
                  <a:cubicBezTo>
                    <a:pt x="3804" y="6914"/>
                    <a:pt x="3872" y="6920"/>
                    <a:pt x="3926" y="6920"/>
                  </a:cubicBezTo>
                  <a:cubicBezTo>
                    <a:pt x="4005" y="6920"/>
                    <a:pt x="4054" y="6906"/>
                    <a:pt x="4092" y="6894"/>
                  </a:cubicBezTo>
                  <a:cubicBezTo>
                    <a:pt x="4154" y="6875"/>
                    <a:pt x="4208" y="6764"/>
                    <a:pt x="4065" y="6710"/>
                  </a:cubicBezTo>
                  <a:cubicBezTo>
                    <a:pt x="3936" y="6661"/>
                    <a:pt x="3753" y="6654"/>
                    <a:pt x="3522" y="6522"/>
                  </a:cubicBezTo>
                  <a:cubicBezTo>
                    <a:pt x="3354" y="6427"/>
                    <a:pt x="3248" y="6337"/>
                    <a:pt x="3284" y="6323"/>
                  </a:cubicBezTo>
                  <a:cubicBezTo>
                    <a:pt x="3288" y="6322"/>
                    <a:pt x="3291" y="6322"/>
                    <a:pt x="3296" y="6322"/>
                  </a:cubicBezTo>
                  <a:cubicBezTo>
                    <a:pt x="3339" y="6322"/>
                    <a:pt x="3431" y="6375"/>
                    <a:pt x="3585" y="6381"/>
                  </a:cubicBezTo>
                  <a:cubicBezTo>
                    <a:pt x="3590" y="6382"/>
                    <a:pt x="3595" y="6382"/>
                    <a:pt x="3600" y="6382"/>
                  </a:cubicBezTo>
                  <a:cubicBezTo>
                    <a:pt x="3756" y="6382"/>
                    <a:pt x="3907" y="6295"/>
                    <a:pt x="3903" y="6208"/>
                  </a:cubicBezTo>
                  <a:cubicBezTo>
                    <a:pt x="3900" y="6117"/>
                    <a:pt x="3867" y="6162"/>
                    <a:pt x="3703" y="6129"/>
                  </a:cubicBezTo>
                  <a:cubicBezTo>
                    <a:pt x="3538" y="6097"/>
                    <a:pt x="3409" y="6007"/>
                    <a:pt x="3173" y="5980"/>
                  </a:cubicBezTo>
                  <a:cubicBezTo>
                    <a:pt x="2966" y="5955"/>
                    <a:pt x="2832" y="5934"/>
                    <a:pt x="2652" y="5859"/>
                  </a:cubicBezTo>
                  <a:cubicBezTo>
                    <a:pt x="2472" y="5785"/>
                    <a:pt x="2066" y="5333"/>
                    <a:pt x="1753" y="4855"/>
                  </a:cubicBezTo>
                  <a:cubicBezTo>
                    <a:pt x="1385" y="4293"/>
                    <a:pt x="1125" y="3470"/>
                    <a:pt x="1059" y="3099"/>
                  </a:cubicBezTo>
                  <a:cubicBezTo>
                    <a:pt x="921" y="2298"/>
                    <a:pt x="900" y="1192"/>
                    <a:pt x="919" y="807"/>
                  </a:cubicBezTo>
                  <a:cubicBezTo>
                    <a:pt x="942" y="343"/>
                    <a:pt x="740" y="149"/>
                    <a:pt x="502" y="47"/>
                  </a:cubicBezTo>
                  <a:cubicBezTo>
                    <a:pt x="435" y="18"/>
                    <a:pt x="372" y="1"/>
                    <a:pt x="315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4132;p55">
              <a:extLst>
                <a:ext uri="{FF2B5EF4-FFF2-40B4-BE49-F238E27FC236}">
                  <a16:creationId xmlns:a16="http://schemas.microsoft.com/office/drawing/2014/main" id="{8B20B8BC-F892-4569-A691-A87510368BE7}"/>
                </a:ext>
              </a:extLst>
            </p:cNvPr>
            <p:cNvSpPr/>
            <p:nvPr/>
          </p:nvSpPr>
          <p:spPr>
            <a:xfrm>
              <a:off x="1270125" y="4629975"/>
              <a:ext cx="27125" cy="53575"/>
            </a:xfrm>
            <a:custGeom>
              <a:avLst/>
              <a:gdLst/>
              <a:ahLst/>
              <a:cxnLst/>
              <a:rect l="l" t="t" r="r" b="b"/>
              <a:pathLst>
                <a:path w="1085" h="2143" extrusionOk="0">
                  <a:moveTo>
                    <a:pt x="372" y="0"/>
                  </a:moveTo>
                  <a:cubicBezTo>
                    <a:pt x="204" y="0"/>
                    <a:pt x="134" y="127"/>
                    <a:pt x="78" y="409"/>
                  </a:cubicBezTo>
                  <a:cubicBezTo>
                    <a:pt x="1" y="798"/>
                    <a:pt x="97" y="2061"/>
                    <a:pt x="97" y="2096"/>
                  </a:cubicBezTo>
                  <a:cubicBezTo>
                    <a:pt x="239" y="2129"/>
                    <a:pt x="363" y="2143"/>
                    <a:pt x="470" y="2143"/>
                  </a:cubicBezTo>
                  <a:cubicBezTo>
                    <a:pt x="925" y="2143"/>
                    <a:pt x="1084" y="1901"/>
                    <a:pt x="1084" y="1901"/>
                  </a:cubicBezTo>
                  <a:cubicBezTo>
                    <a:pt x="1084" y="1901"/>
                    <a:pt x="1023" y="1067"/>
                    <a:pt x="1001" y="692"/>
                  </a:cubicBezTo>
                  <a:cubicBezTo>
                    <a:pt x="981" y="316"/>
                    <a:pt x="790" y="118"/>
                    <a:pt x="605" y="52"/>
                  </a:cubicBezTo>
                  <a:cubicBezTo>
                    <a:pt x="511" y="18"/>
                    <a:pt x="434" y="0"/>
                    <a:pt x="372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4133;p55">
              <a:extLst>
                <a:ext uri="{FF2B5EF4-FFF2-40B4-BE49-F238E27FC236}">
                  <a16:creationId xmlns:a16="http://schemas.microsoft.com/office/drawing/2014/main" id="{C0409CA9-DC19-4079-B65C-734BDDD0F828}"/>
                </a:ext>
              </a:extLst>
            </p:cNvPr>
            <p:cNvSpPr/>
            <p:nvPr/>
          </p:nvSpPr>
          <p:spPr>
            <a:xfrm>
              <a:off x="1237650" y="4999825"/>
              <a:ext cx="58500" cy="48875"/>
            </a:xfrm>
            <a:custGeom>
              <a:avLst/>
              <a:gdLst/>
              <a:ahLst/>
              <a:cxnLst/>
              <a:rect l="l" t="t" r="r" b="b"/>
              <a:pathLst>
                <a:path w="2340" h="1955" extrusionOk="0">
                  <a:moveTo>
                    <a:pt x="226" y="1"/>
                  </a:moveTo>
                  <a:cubicBezTo>
                    <a:pt x="198" y="102"/>
                    <a:pt x="164" y="201"/>
                    <a:pt x="123" y="297"/>
                  </a:cubicBezTo>
                  <a:cubicBezTo>
                    <a:pt x="67" y="429"/>
                    <a:pt x="0" y="652"/>
                    <a:pt x="9" y="767"/>
                  </a:cubicBezTo>
                  <a:cubicBezTo>
                    <a:pt x="17" y="883"/>
                    <a:pt x="256" y="1080"/>
                    <a:pt x="429" y="1129"/>
                  </a:cubicBezTo>
                  <a:cubicBezTo>
                    <a:pt x="601" y="1178"/>
                    <a:pt x="846" y="1407"/>
                    <a:pt x="927" y="1550"/>
                  </a:cubicBezTo>
                  <a:cubicBezTo>
                    <a:pt x="1043" y="1753"/>
                    <a:pt x="1405" y="1944"/>
                    <a:pt x="1656" y="1953"/>
                  </a:cubicBezTo>
                  <a:cubicBezTo>
                    <a:pt x="1692" y="1954"/>
                    <a:pt x="1730" y="1955"/>
                    <a:pt x="1767" y="1955"/>
                  </a:cubicBezTo>
                  <a:cubicBezTo>
                    <a:pt x="1985" y="1955"/>
                    <a:pt x="2202" y="1931"/>
                    <a:pt x="2266" y="1854"/>
                  </a:cubicBezTo>
                  <a:cubicBezTo>
                    <a:pt x="2340" y="1763"/>
                    <a:pt x="2274" y="1640"/>
                    <a:pt x="1814" y="1195"/>
                  </a:cubicBezTo>
                  <a:cubicBezTo>
                    <a:pt x="1353" y="751"/>
                    <a:pt x="1039" y="476"/>
                    <a:pt x="928" y="110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4134;p55">
              <a:extLst>
                <a:ext uri="{FF2B5EF4-FFF2-40B4-BE49-F238E27FC236}">
                  <a16:creationId xmlns:a16="http://schemas.microsoft.com/office/drawing/2014/main" id="{69856E8E-0616-4A83-91F2-1875CD896357}"/>
                </a:ext>
              </a:extLst>
            </p:cNvPr>
            <p:cNvSpPr/>
            <p:nvPr/>
          </p:nvSpPr>
          <p:spPr>
            <a:xfrm>
              <a:off x="1220050" y="5033975"/>
              <a:ext cx="28000" cy="61575"/>
            </a:xfrm>
            <a:custGeom>
              <a:avLst/>
              <a:gdLst/>
              <a:ahLst/>
              <a:cxnLst/>
              <a:rect l="l" t="t" r="r" b="b"/>
              <a:pathLst>
                <a:path w="1120" h="2463" extrusionOk="0">
                  <a:moveTo>
                    <a:pt x="207" y="0"/>
                  </a:moveTo>
                  <a:cubicBezTo>
                    <a:pt x="153" y="140"/>
                    <a:pt x="49" y="220"/>
                    <a:pt x="78" y="588"/>
                  </a:cubicBezTo>
                  <a:cubicBezTo>
                    <a:pt x="107" y="957"/>
                    <a:pt x="74" y="1106"/>
                    <a:pt x="37" y="1407"/>
                  </a:cubicBezTo>
                  <a:cubicBezTo>
                    <a:pt x="1" y="1709"/>
                    <a:pt x="155" y="2123"/>
                    <a:pt x="299" y="2316"/>
                  </a:cubicBezTo>
                  <a:cubicBezTo>
                    <a:pt x="366" y="2406"/>
                    <a:pt x="489" y="2462"/>
                    <a:pt x="613" y="2462"/>
                  </a:cubicBezTo>
                  <a:cubicBezTo>
                    <a:pt x="754" y="2462"/>
                    <a:pt x="897" y="2389"/>
                    <a:pt x="964" y="2206"/>
                  </a:cubicBezTo>
                  <a:cubicBezTo>
                    <a:pt x="1089" y="1862"/>
                    <a:pt x="1119" y="1574"/>
                    <a:pt x="1031" y="1229"/>
                  </a:cubicBezTo>
                  <a:cubicBezTo>
                    <a:pt x="943" y="884"/>
                    <a:pt x="1060" y="621"/>
                    <a:pt x="1002" y="390"/>
                  </a:cubicBezTo>
                  <a:cubicBezTo>
                    <a:pt x="970" y="255"/>
                    <a:pt x="923" y="125"/>
                    <a:pt x="862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4135;p55">
              <a:extLst>
                <a:ext uri="{FF2B5EF4-FFF2-40B4-BE49-F238E27FC236}">
                  <a16:creationId xmlns:a16="http://schemas.microsoft.com/office/drawing/2014/main" id="{18022250-17EB-4577-8A73-691B9FD37F86}"/>
                </a:ext>
              </a:extLst>
            </p:cNvPr>
            <p:cNvSpPr/>
            <p:nvPr/>
          </p:nvSpPr>
          <p:spPr>
            <a:xfrm>
              <a:off x="1207050" y="4773225"/>
              <a:ext cx="101500" cy="263150"/>
            </a:xfrm>
            <a:custGeom>
              <a:avLst/>
              <a:gdLst/>
              <a:ahLst/>
              <a:cxnLst/>
              <a:rect l="l" t="t" r="r" b="b"/>
              <a:pathLst>
                <a:path w="4060" h="10526" extrusionOk="0">
                  <a:moveTo>
                    <a:pt x="2159" y="1773"/>
                  </a:moveTo>
                  <a:lnTo>
                    <a:pt x="2264" y="1803"/>
                  </a:lnTo>
                  <a:lnTo>
                    <a:pt x="2508" y="4821"/>
                  </a:lnTo>
                  <a:cubicBezTo>
                    <a:pt x="2508" y="4821"/>
                    <a:pt x="2174" y="5355"/>
                    <a:pt x="2033" y="5900"/>
                  </a:cubicBezTo>
                  <a:cubicBezTo>
                    <a:pt x="1920" y="6338"/>
                    <a:pt x="1612" y="8119"/>
                    <a:pt x="1495" y="8799"/>
                  </a:cubicBezTo>
                  <a:lnTo>
                    <a:pt x="1495" y="8799"/>
                  </a:lnTo>
                  <a:cubicBezTo>
                    <a:pt x="1529" y="8372"/>
                    <a:pt x="1566" y="7948"/>
                    <a:pt x="1602" y="7644"/>
                  </a:cubicBezTo>
                  <a:cubicBezTo>
                    <a:pt x="1711" y="6724"/>
                    <a:pt x="1747" y="6052"/>
                    <a:pt x="1843" y="5513"/>
                  </a:cubicBezTo>
                  <a:cubicBezTo>
                    <a:pt x="1961" y="4843"/>
                    <a:pt x="2159" y="1773"/>
                    <a:pt x="2159" y="1773"/>
                  </a:cubicBezTo>
                  <a:close/>
                  <a:moveTo>
                    <a:pt x="3740" y="0"/>
                  </a:moveTo>
                  <a:lnTo>
                    <a:pt x="254" y="179"/>
                  </a:lnTo>
                  <a:cubicBezTo>
                    <a:pt x="1" y="1264"/>
                    <a:pt x="335" y="2982"/>
                    <a:pt x="389" y="3871"/>
                  </a:cubicBezTo>
                  <a:cubicBezTo>
                    <a:pt x="444" y="4762"/>
                    <a:pt x="522" y="5798"/>
                    <a:pt x="522" y="5798"/>
                  </a:cubicBezTo>
                  <a:cubicBezTo>
                    <a:pt x="522" y="5798"/>
                    <a:pt x="250" y="6737"/>
                    <a:pt x="264" y="7460"/>
                  </a:cubicBezTo>
                  <a:cubicBezTo>
                    <a:pt x="278" y="8230"/>
                    <a:pt x="727" y="10430"/>
                    <a:pt x="727" y="10430"/>
                  </a:cubicBezTo>
                  <a:cubicBezTo>
                    <a:pt x="727" y="10430"/>
                    <a:pt x="855" y="10525"/>
                    <a:pt x="1049" y="10525"/>
                  </a:cubicBezTo>
                  <a:cubicBezTo>
                    <a:pt x="1146" y="10525"/>
                    <a:pt x="1260" y="10502"/>
                    <a:pt x="1382" y="10430"/>
                  </a:cubicBezTo>
                  <a:cubicBezTo>
                    <a:pt x="1382" y="10430"/>
                    <a:pt x="1421" y="9795"/>
                    <a:pt x="1473" y="9088"/>
                  </a:cubicBezTo>
                  <a:lnTo>
                    <a:pt x="1473" y="9088"/>
                  </a:lnTo>
                  <a:cubicBezTo>
                    <a:pt x="1528" y="9139"/>
                    <a:pt x="1676" y="9258"/>
                    <a:pt x="1872" y="9258"/>
                  </a:cubicBezTo>
                  <a:cubicBezTo>
                    <a:pt x="1957" y="9258"/>
                    <a:pt x="2052" y="9236"/>
                    <a:pt x="2151" y="9176"/>
                  </a:cubicBezTo>
                  <a:cubicBezTo>
                    <a:pt x="2151" y="9176"/>
                    <a:pt x="3644" y="5633"/>
                    <a:pt x="3831" y="5310"/>
                  </a:cubicBezTo>
                  <a:cubicBezTo>
                    <a:pt x="4030" y="4963"/>
                    <a:pt x="4060" y="948"/>
                    <a:pt x="374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4136;p55">
              <a:extLst>
                <a:ext uri="{FF2B5EF4-FFF2-40B4-BE49-F238E27FC236}">
                  <a16:creationId xmlns:a16="http://schemas.microsoft.com/office/drawing/2014/main" id="{F3F4CA93-FA8C-4940-9E51-CCB6C12DC95F}"/>
                </a:ext>
              </a:extLst>
            </p:cNvPr>
            <p:cNvSpPr/>
            <p:nvPr/>
          </p:nvSpPr>
          <p:spPr>
            <a:xfrm>
              <a:off x="1225550" y="4608975"/>
              <a:ext cx="62925" cy="66100"/>
            </a:xfrm>
            <a:custGeom>
              <a:avLst/>
              <a:gdLst/>
              <a:ahLst/>
              <a:cxnLst/>
              <a:rect l="l" t="t" r="r" b="b"/>
              <a:pathLst>
                <a:path w="2517" h="2644" extrusionOk="0">
                  <a:moveTo>
                    <a:pt x="577" y="0"/>
                  </a:moveTo>
                  <a:cubicBezTo>
                    <a:pt x="577" y="0"/>
                    <a:pt x="635" y="1021"/>
                    <a:pt x="616" y="1095"/>
                  </a:cubicBezTo>
                  <a:cubicBezTo>
                    <a:pt x="596" y="1170"/>
                    <a:pt x="215" y="1242"/>
                    <a:pt x="108" y="1330"/>
                  </a:cubicBezTo>
                  <a:cubicBezTo>
                    <a:pt x="0" y="1419"/>
                    <a:pt x="659" y="2456"/>
                    <a:pt x="995" y="2609"/>
                  </a:cubicBezTo>
                  <a:cubicBezTo>
                    <a:pt x="1046" y="2632"/>
                    <a:pt x="1113" y="2643"/>
                    <a:pt x="1190" y="2643"/>
                  </a:cubicBezTo>
                  <a:cubicBezTo>
                    <a:pt x="1624" y="2643"/>
                    <a:pt x="2385" y="2298"/>
                    <a:pt x="2447" y="1857"/>
                  </a:cubicBezTo>
                  <a:cubicBezTo>
                    <a:pt x="2516" y="1381"/>
                    <a:pt x="2152" y="1009"/>
                    <a:pt x="2012" y="879"/>
                  </a:cubicBezTo>
                  <a:cubicBezTo>
                    <a:pt x="1975" y="871"/>
                    <a:pt x="1929" y="869"/>
                    <a:pt x="1885" y="869"/>
                  </a:cubicBezTo>
                  <a:cubicBezTo>
                    <a:pt x="1835" y="869"/>
                    <a:pt x="1787" y="872"/>
                    <a:pt x="1754" y="872"/>
                  </a:cubicBezTo>
                  <a:cubicBezTo>
                    <a:pt x="1742" y="872"/>
                    <a:pt x="1732" y="871"/>
                    <a:pt x="1725" y="870"/>
                  </a:cubicBezTo>
                  <a:lnTo>
                    <a:pt x="1696" y="376"/>
                  </a:lnTo>
                  <a:cubicBezTo>
                    <a:pt x="1240" y="230"/>
                    <a:pt x="577" y="0"/>
                    <a:pt x="577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4137;p55">
              <a:extLst>
                <a:ext uri="{FF2B5EF4-FFF2-40B4-BE49-F238E27FC236}">
                  <a16:creationId xmlns:a16="http://schemas.microsoft.com/office/drawing/2014/main" id="{44AEE200-04E9-4474-9785-F0D110692091}"/>
                </a:ext>
              </a:extLst>
            </p:cNvPr>
            <p:cNvSpPr/>
            <p:nvPr/>
          </p:nvSpPr>
          <p:spPr>
            <a:xfrm>
              <a:off x="1215650" y="4630625"/>
              <a:ext cx="101050" cy="96525"/>
            </a:xfrm>
            <a:custGeom>
              <a:avLst/>
              <a:gdLst/>
              <a:ahLst/>
              <a:cxnLst/>
              <a:rect l="l" t="t" r="r" b="b"/>
              <a:pathLst>
                <a:path w="4042" h="3861" extrusionOk="0">
                  <a:moveTo>
                    <a:pt x="2317" y="1"/>
                  </a:moveTo>
                  <a:cubicBezTo>
                    <a:pt x="2272" y="1"/>
                    <a:pt x="2228" y="2"/>
                    <a:pt x="2195" y="4"/>
                  </a:cubicBezTo>
                  <a:cubicBezTo>
                    <a:pt x="2195" y="4"/>
                    <a:pt x="2481" y="259"/>
                    <a:pt x="2623" y="582"/>
                  </a:cubicBezTo>
                  <a:cubicBezTo>
                    <a:pt x="2752" y="879"/>
                    <a:pt x="2654" y="1189"/>
                    <a:pt x="2404" y="1299"/>
                  </a:cubicBezTo>
                  <a:cubicBezTo>
                    <a:pt x="2290" y="1350"/>
                    <a:pt x="2185" y="1375"/>
                    <a:pt x="2085" y="1375"/>
                  </a:cubicBezTo>
                  <a:cubicBezTo>
                    <a:pt x="1869" y="1375"/>
                    <a:pt x="1679" y="1257"/>
                    <a:pt x="1469" y="1031"/>
                  </a:cubicBezTo>
                  <a:cubicBezTo>
                    <a:pt x="1260" y="806"/>
                    <a:pt x="1161" y="515"/>
                    <a:pt x="831" y="328"/>
                  </a:cubicBezTo>
                  <a:cubicBezTo>
                    <a:pt x="544" y="371"/>
                    <a:pt x="215" y="523"/>
                    <a:pt x="170" y="680"/>
                  </a:cubicBezTo>
                  <a:cubicBezTo>
                    <a:pt x="116" y="862"/>
                    <a:pt x="1" y="1725"/>
                    <a:pt x="247" y="2383"/>
                  </a:cubicBezTo>
                  <a:cubicBezTo>
                    <a:pt x="493" y="3039"/>
                    <a:pt x="781" y="3484"/>
                    <a:pt x="924" y="3768"/>
                  </a:cubicBezTo>
                  <a:cubicBezTo>
                    <a:pt x="924" y="3768"/>
                    <a:pt x="1221" y="3861"/>
                    <a:pt x="1648" y="3861"/>
                  </a:cubicBezTo>
                  <a:cubicBezTo>
                    <a:pt x="2037" y="3861"/>
                    <a:pt x="2532" y="3784"/>
                    <a:pt x="3010" y="3490"/>
                  </a:cubicBezTo>
                  <a:cubicBezTo>
                    <a:pt x="3010" y="3490"/>
                    <a:pt x="3111" y="2956"/>
                    <a:pt x="3117" y="2579"/>
                  </a:cubicBezTo>
                  <a:cubicBezTo>
                    <a:pt x="4042" y="1778"/>
                    <a:pt x="3256" y="783"/>
                    <a:pt x="2477" y="9"/>
                  </a:cubicBezTo>
                  <a:cubicBezTo>
                    <a:pt x="2434" y="3"/>
                    <a:pt x="2374" y="1"/>
                    <a:pt x="2317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4138;p55">
              <a:extLst>
                <a:ext uri="{FF2B5EF4-FFF2-40B4-BE49-F238E27FC236}">
                  <a16:creationId xmlns:a16="http://schemas.microsoft.com/office/drawing/2014/main" id="{42126F60-63B0-4EA7-A55E-523C7AD43399}"/>
                </a:ext>
              </a:extLst>
            </p:cNvPr>
            <p:cNvSpPr/>
            <p:nvPr/>
          </p:nvSpPr>
          <p:spPr>
            <a:xfrm>
              <a:off x="1239975" y="4609000"/>
              <a:ext cx="28550" cy="24400"/>
            </a:xfrm>
            <a:custGeom>
              <a:avLst/>
              <a:gdLst/>
              <a:ahLst/>
              <a:cxnLst/>
              <a:rect l="l" t="t" r="r" b="b"/>
              <a:pathLst>
                <a:path w="1142" h="976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0" y="185"/>
                    <a:pt x="16" y="320"/>
                  </a:cubicBezTo>
                  <a:cubicBezTo>
                    <a:pt x="16" y="320"/>
                    <a:pt x="48" y="669"/>
                    <a:pt x="624" y="942"/>
                  </a:cubicBezTo>
                  <a:cubicBezTo>
                    <a:pt x="662" y="959"/>
                    <a:pt x="740" y="976"/>
                    <a:pt x="824" y="976"/>
                  </a:cubicBezTo>
                  <a:cubicBezTo>
                    <a:pt x="964" y="976"/>
                    <a:pt x="1121" y="931"/>
                    <a:pt x="1142" y="775"/>
                  </a:cubicBezTo>
                  <a:lnTo>
                    <a:pt x="1119" y="375"/>
                  </a:lnTo>
                  <a:lnTo>
                    <a:pt x="794" y="2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4139;p55">
              <a:extLst>
                <a:ext uri="{FF2B5EF4-FFF2-40B4-BE49-F238E27FC236}">
                  <a16:creationId xmlns:a16="http://schemas.microsoft.com/office/drawing/2014/main" id="{D71A2657-132F-4A01-8103-FD6C4ECDA492}"/>
                </a:ext>
              </a:extLst>
            </p:cNvPr>
            <p:cNvSpPr/>
            <p:nvPr/>
          </p:nvSpPr>
          <p:spPr>
            <a:xfrm>
              <a:off x="1224775" y="4549625"/>
              <a:ext cx="66525" cy="78075"/>
            </a:xfrm>
            <a:custGeom>
              <a:avLst/>
              <a:gdLst/>
              <a:ahLst/>
              <a:cxnLst/>
              <a:rect l="l" t="t" r="r" b="b"/>
              <a:pathLst>
                <a:path w="2661" h="3123" extrusionOk="0">
                  <a:moveTo>
                    <a:pt x="1340" y="0"/>
                  </a:moveTo>
                  <a:cubicBezTo>
                    <a:pt x="1317" y="0"/>
                    <a:pt x="1293" y="1"/>
                    <a:pt x="1269" y="2"/>
                  </a:cubicBezTo>
                  <a:cubicBezTo>
                    <a:pt x="550" y="42"/>
                    <a:pt x="0" y="657"/>
                    <a:pt x="40" y="1376"/>
                  </a:cubicBezTo>
                  <a:cubicBezTo>
                    <a:pt x="63" y="1796"/>
                    <a:pt x="286" y="2154"/>
                    <a:pt x="608" y="2374"/>
                  </a:cubicBezTo>
                  <a:cubicBezTo>
                    <a:pt x="608" y="2374"/>
                    <a:pt x="668" y="2611"/>
                    <a:pt x="712" y="2662"/>
                  </a:cubicBezTo>
                  <a:cubicBezTo>
                    <a:pt x="951" y="2940"/>
                    <a:pt x="1586" y="3120"/>
                    <a:pt x="1795" y="3122"/>
                  </a:cubicBezTo>
                  <a:cubicBezTo>
                    <a:pt x="1797" y="3122"/>
                    <a:pt x="1799" y="3123"/>
                    <a:pt x="1801" y="3123"/>
                  </a:cubicBezTo>
                  <a:cubicBezTo>
                    <a:pt x="1980" y="3123"/>
                    <a:pt x="2135" y="2954"/>
                    <a:pt x="2305" y="2676"/>
                  </a:cubicBezTo>
                  <a:cubicBezTo>
                    <a:pt x="2661" y="2091"/>
                    <a:pt x="2574" y="1440"/>
                    <a:pt x="2517" y="1117"/>
                  </a:cubicBezTo>
                  <a:cubicBezTo>
                    <a:pt x="2420" y="484"/>
                    <a:pt x="1977" y="0"/>
                    <a:pt x="134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4140;p55">
              <a:extLst>
                <a:ext uri="{FF2B5EF4-FFF2-40B4-BE49-F238E27FC236}">
                  <a16:creationId xmlns:a16="http://schemas.microsoft.com/office/drawing/2014/main" id="{6E519938-35D3-4ADF-8083-A8EAB1EFD4F6}"/>
                </a:ext>
              </a:extLst>
            </p:cNvPr>
            <p:cNvSpPr/>
            <p:nvPr/>
          </p:nvSpPr>
          <p:spPr>
            <a:xfrm>
              <a:off x="1224150" y="4549625"/>
              <a:ext cx="61125" cy="59375"/>
            </a:xfrm>
            <a:custGeom>
              <a:avLst/>
              <a:gdLst/>
              <a:ahLst/>
              <a:cxnLst/>
              <a:rect l="l" t="t" r="r" b="b"/>
              <a:pathLst>
                <a:path w="2445" h="2375" extrusionOk="0">
                  <a:moveTo>
                    <a:pt x="1366" y="0"/>
                  </a:moveTo>
                  <a:cubicBezTo>
                    <a:pt x="1277" y="0"/>
                    <a:pt x="1186" y="10"/>
                    <a:pt x="1094" y="29"/>
                  </a:cubicBezTo>
                  <a:cubicBezTo>
                    <a:pt x="544" y="143"/>
                    <a:pt x="97" y="605"/>
                    <a:pt x="46" y="1165"/>
                  </a:cubicBezTo>
                  <a:cubicBezTo>
                    <a:pt x="1" y="1668"/>
                    <a:pt x="263" y="2120"/>
                    <a:pt x="633" y="2374"/>
                  </a:cubicBezTo>
                  <a:cubicBezTo>
                    <a:pt x="619" y="2330"/>
                    <a:pt x="277" y="1821"/>
                    <a:pt x="628" y="1708"/>
                  </a:cubicBezTo>
                  <a:lnTo>
                    <a:pt x="628" y="1708"/>
                  </a:lnTo>
                  <a:cubicBezTo>
                    <a:pt x="684" y="1773"/>
                    <a:pt x="698" y="1872"/>
                    <a:pt x="701" y="1975"/>
                  </a:cubicBezTo>
                  <a:cubicBezTo>
                    <a:pt x="701" y="1975"/>
                    <a:pt x="876" y="1959"/>
                    <a:pt x="836" y="1755"/>
                  </a:cubicBezTo>
                  <a:cubicBezTo>
                    <a:pt x="825" y="1699"/>
                    <a:pt x="815" y="1646"/>
                    <a:pt x="806" y="1598"/>
                  </a:cubicBezTo>
                  <a:cubicBezTo>
                    <a:pt x="774" y="1440"/>
                    <a:pt x="815" y="1281"/>
                    <a:pt x="906" y="1146"/>
                  </a:cubicBezTo>
                  <a:cubicBezTo>
                    <a:pt x="978" y="1039"/>
                    <a:pt x="1041" y="889"/>
                    <a:pt x="998" y="721"/>
                  </a:cubicBezTo>
                  <a:lnTo>
                    <a:pt x="998" y="721"/>
                  </a:lnTo>
                  <a:cubicBezTo>
                    <a:pt x="998" y="721"/>
                    <a:pt x="1253" y="835"/>
                    <a:pt x="1622" y="835"/>
                  </a:cubicBezTo>
                  <a:cubicBezTo>
                    <a:pt x="1735" y="835"/>
                    <a:pt x="1857" y="825"/>
                    <a:pt x="1987" y="797"/>
                  </a:cubicBezTo>
                  <a:cubicBezTo>
                    <a:pt x="2221" y="749"/>
                    <a:pt x="2379" y="661"/>
                    <a:pt x="2444" y="589"/>
                  </a:cubicBezTo>
                  <a:cubicBezTo>
                    <a:pt x="2212" y="234"/>
                    <a:pt x="1816" y="0"/>
                    <a:pt x="1366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4141;p55">
              <a:extLst>
                <a:ext uri="{FF2B5EF4-FFF2-40B4-BE49-F238E27FC236}">
                  <a16:creationId xmlns:a16="http://schemas.microsoft.com/office/drawing/2014/main" id="{7D09B7A1-507B-429A-AF94-529C4DB25B35}"/>
                </a:ext>
              </a:extLst>
            </p:cNvPr>
            <p:cNvSpPr/>
            <p:nvPr/>
          </p:nvSpPr>
          <p:spPr>
            <a:xfrm>
              <a:off x="1223225" y="4589600"/>
              <a:ext cx="16775" cy="21175"/>
            </a:xfrm>
            <a:custGeom>
              <a:avLst/>
              <a:gdLst/>
              <a:ahLst/>
              <a:cxnLst/>
              <a:rect l="l" t="t" r="r" b="b"/>
              <a:pathLst>
                <a:path w="671" h="847" extrusionOk="0">
                  <a:moveTo>
                    <a:pt x="414" y="1"/>
                  </a:moveTo>
                  <a:cubicBezTo>
                    <a:pt x="329" y="1"/>
                    <a:pt x="243" y="34"/>
                    <a:pt x="189" y="119"/>
                  </a:cubicBezTo>
                  <a:cubicBezTo>
                    <a:pt x="1" y="414"/>
                    <a:pt x="268" y="847"/>
                    <a:pt x="503" y="847"/>
                  </a:cubicBezTo>
                  <a:cubicBezTo>
                    <a:pt x="506" y="847"/>
                    <a:pt x="509" y="847"/>
                    <a:pt x="512" y="847"/>
                  </a:cubicBezTo>
                  <a:cubicBezTo>
                    <a:pt x="639" y="841"/>
                    <a:pt x="670" y="775"/>
                    <a:pt x="670" y="775"/>
                  </a:cubicBezTo>
                  <a:lnTo>
                    <a:pt x="665" y="109"/>
                  </a:lnTo>
                  <a:cubicBezTo>
                    <a:pt x="618" y="48"/>
                    <a:pt x="516" y="1"/>
                    <a:pt x="414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4142;p55">
              <a:extLst>
                <a:ext uri="{FF2B5EF4-FFF2-40B4-BE49-F238E27FC236}">
                  <a16:creationId xmlns:a16="http://schemas.microsoft.com/office/drawing/2014/main" id="{E7E715C8-B563-4ACA-9B8A-3786FAC64701}"/>
                </a:ext>
              </a:extLst>
            </p:cNvPr>
            <p:cNvSpPr/>
            <p:nvPr/>
          </p:nvSpPr>
          <p:spPr>
            <a:xfrm>
              <a:off x="1213400" y="4714050"/>
              <a:ext cx="88950" cy="82925"/>
            </a:xfrm>
            <a:custGeom>
              <a:avLst/>
              <a:gdLst/>
              <a:ahLst/>
              <a:cxnLst/>
              <a:rect l="l" t="t" r="r" b="b"/>
              <a:pathLst>
                <a:path w="3558" h="3317" extrusionOk="0">
                  <a:moveTo>
                    <a:pt x="2691" y="1"/>
                  </a:moveTo>
                  <a:cubicBezTo>
                    <a:pt x="2065" y="1"/>
                    <a:pt x="944" y="298"/>
                    <a:pt x="944" y="298"/>
                  </a:cubicBezTo>
                  <a:cubicBezTo>
                    <a:pt x="1014" y="431"/>
                    <a:pt x="1025" y="576"/>
                    <a:pt x="790" y="913"/>
                  </a:cubicBezTo>
                  <a:cubicBezTo>
                    <a:pt x="558" y="1251"/>
                    <a:pt x="87" y="1982"/>
                    <a:pt x="0" y="2546"/>
                  </a:cubicBezTo>
                  <a:cubicBezTo>
                    <a:pt x="186" y="2744"/>
                    <a:pt x="450" y="3150"/>
                    <a:pt x="1257" y="3277"/>
                  </a:cubicBezTo>
                  <a:cubicBezTo>
                    <a:pt x="1428" y="3304"/>
                    <a:pt x="1592" y="3316"/>
                    <a:pt x="1749" y="3316"/>
                  </a:cubicBezTo>
                  <a:cubicBezTo>
                    <a:pt x="2660" y="3316"/>
                    <a:pt x="3325" y="2908"/>
                    <a:pt x="3557" y="2655"/>
                  </a:cubicBezTo>
                  <a:cubicBezTo>
                    <a:pt x="3557" y="2655"/>
                    <a:pt x="3543" y="2167"/>
                    <a:pt x="3339" y="1286"/>
                  </a:cubicBezTo>
                  <a:cubicBezTo>
                    <a:pt x="3217" y="757"/>
                    <a:pt x="3148" y="566"/>
                    <a:pt x="3100" y="153"/>
                  </a:cubicBezTo>
                  <a:cubicBezTo>
                    <a:pt x="3087" y="41"/>
                    <a:pt x="2923" y="1"/>
                    <a:pt x="2691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4143;p55">
              <a:extLst>
                <a:ext uri="{FF2B5EF4-FFF2-40B4-BE49-F238E27FC236}">
                  <a16:creationId xmlns:a16="http://schemas.microsoft.com/office/drawing/2014/main" id="{0B29957B-62E1-4BB5-A3AB-B2EABB7D521B}"/>
                </a:ext>
              </a:extLst>
            </p:cNvPr>
            <p:cNvSpPr/>
            <p:nvPr/>
          </p:nvSpPr>
          <p:spPr>
            <a:xfrm>
              <a:off x="1181300" y="4723850"/>
              <a:ext cx="136700" cy="128250"/>
            </a:xfrm>
            <a:custGeom>
              <a:avLst/>
              <a:gdLst/>
              <a:ahLst/>
              <a:cxnLst/>
              <a:rect l="l" t="t" r="r" b="b"/>
              <a:pathLst>
                <a:path w="5468" h="5130" extrusionOk="0">
                  <a:moveTo>
                    <a:pt x="4418" y="0"/>
                  </a:moveTo>
                  <a:cubicBezTo>
                    <a:pt x="4121" y="264"/>
                    <a:pt x="3760" y="349"/>
                    <a:pt x="3420" y="349"/>
                  </a:cubicBezTo>
                  <a:cubicBezTo>
                    <a:pt x="2813" y="349"/>
                    <a:pt x="2271" y="80"/>
                    <a:pt x="2271" y="80"/>
                  </a:cubicBezTo>
                  <a:cubicBezTo>
                    <a:pt x="2036" y="873"/>
                    <a:pt x="623" y="1787"/>
                    <a:pt x="0" y="3440"/>
                  </a:cubicBezTo>
                  <a:cubicBezTo>
                    <a:pt x="0" y="3440"/>
                    <a:pt x="677" y="4942"/>
                    <a:pt x="2836" y="5113"/>
                  </a:cubicBezTo>
                  <a:cubicBezTo>
                    <a:pt x="2985" y="5124"/>
                    <a:pt x="3126" y="5130"/>
                    <a:pt x="3259" y="5130"/>
                  </a:cubicBezTo>
                  <a:cubicBezTo>
                    <a:pt x="5013" y="5130"/>
                    <a:pt x="5467" y="4199"/>
                    <a:pt x="5467" y="4199"/>
                  </a:cubicBezTo>
                  <a:cubicBezTo>
                    <a:pt x="5230" y="2627"/>
                    <a:pt x="4418" y="0"/>
                    <a:pt x="4418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4144;p55">
              <a:extLst>
                <a:ext uri="{FF2B5EF4-FFF2-40B4-BE49-F238E27FC236}">
                  <a16:creationId xmlns:a16="http://schemas.microsoft.com/office/drawing/2014/main" id="{A8550719-E19F-46EB-A748-F27C7C731965}"/>
                </a:ext>
              </a:extLst>
            </p:cNvPr>
            <p:cNvSpPr/>
            <p:nvPr/>
          </p:nvSpPr>
          <p:spPr>
            <a:xfrm>
              <a:off x="1253800" y="4630450"/>
              <a:ext cx="37575" cy="141675"/>
            </a:xfrm>
            <a:custGeom>
              <a:avLst/>
              <a:gdLst/>
              <a:ahLst/>
              <a:cxnLst/>
              <a:rect l="l" t="t" r="r" b="b"/>
              <a:pathLst>
                <a:path w="1503" h="5667" extrusionOk="0">
                  <a:moveTo>
                    <a:pt x="764" y="1"/>
                  </a:moveTo>
                  <a:cubicBezTo>
                    <a:pt x="717" y="1"/>
                    <a:pt x="671" y="5"/>
                    <a:pt x="625" y="13"/>
                  </a:cubicBezTo>
                  <a:cubicBezTo>
                    <a:pt x="625" y="13"/>
                    <a:pt x="1042" y="241"/>
                    <a:pt x="1141" y="966"/>
                  </a:cubicBezTo>
                  <a:cubicBezTo>
                    <a:pt x="1187" y="1301"/>
                    <a:pt x="1070" y="2306"/>
                    <a:pt x="899" y="2917"/>
                  </a:cubicBezTo>
                  <a:cubicBezTo>
                    <a:pt x="353" y="4855"/>
                    <a:pt x="1" y="5545"/>
                    <a:pt x="1" y="5545"/>
                  </a:cubicBezTo>
                  <a:lnTo>
                    <a:pt x="235" y="5667"/>
                  </a:lnTo>
                  <a:cubicBezTo>
                    <a:pt x="235" y="5667"/>
                    <a:pt x="978" y="3770"/>
                    <a:pt x="1240" y="2445"/>
                  </a:cubicBezTo>
                  <a:cubicBezTo>
                    <a:pt x="1502" y="1119"/>
                    <a:pt x="1447" y="384"/>
                    <a:pt x="866" y="8"/>
                  </a:cubicBezTo>
                  <a:cubicBezTo>
                    <a:pt x="832" y="3"/>
                    <a:pt x="798" y="1"/>
                    <a:pt x="764" y="1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4145;p55">
              <a:extLst>
                <a:ext uri="{FF2B5EF4-FFF2-40B4-BE49-F238E27FC236}">
                  <a16:creationId xmlns:a16="http://schemas.microsoft.com/office/drawing/2014/main" id="{0F2665BB-ED3E-40CB-99CF-BCC0F61420EC}"/>
                </a:ext>
              </a:extLst>
            </p:cNvPr>
            <p:cNvSpPr/>
            <p:nvPr/>
          </p:nvSpPr>
          <p:spPr>
            <a:xfrm>
              <a:off x="1182500" y="4756500"/>
              <a:ext cx="86875" cy="70475"/>
            </a:xfrm>
            <a:custGeom>
              <a:avLst/>
              <a:gdLst/>
              <a:ahLst/>
              <a:cxnLst/>
              <a:rect l="l" t="t" r="r" b="b"/>
              <a:pathLst>
                <a:path w="3475" h="2819" extrusionOk="0">
                  <a:moveTo>
                    <a:pt x="1226" y="1"/>
                  </a:moveTo>
                  <a:cubicBezTo>
                    <a:pt x="1164" y="1"/>
                    <a:pt x="1117" y="10"/>
                    <a:pt x="1088" y="30"/>
                  </a:cubicBezTo>
                  <a:cubicBezTo>
                    <a:pt x="992" y="96"/>
                    <a:pt x="1" y="1512"/>
                    <a:pt x="476" y="1975"/>
                  </a:cubicBezTo>
                  <a:cubicBezTo>
                    <a:pt x="914" y="2402"/>
                    <a:pt x="2241" y="2818"/>
                    <a:pt x="2714" y="2818"/>
                  </a:cubicBezTo>
                  <a:cubicBezTo>
                    <a:pt x="2754" y="2818"/>
                    <a:pt x="2789" y="2815"/>
                    <a:pt x="2816" y="2809"/>
                  </a:cubicBezTo>
                  <a:cubicBezTo>
                    <a:pt x="3156" y="2728"/>
                    <a:pt x="3450" y="2524"/>
                    <a:pt x="3462" y="2286"/>
                  </a:cubicBezTo>
                  <a:cubicBezTo>
                    <a:pt x="3474" y="2049"/>
                    <a:pt x="3231" y="744"/>
                    <a:pt x="3087" y="625"/>
                  </a:cubicBezTo>
                  <a:cubicBezTo>
                    <a:pt x="2959" y="518"/>
                    <a:pt x="1691" y="1"/>
                    <a:pt x="1226" y="1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4146;p55">
              <a:extLst>
                <a:ext uri="{FF2B5EF4-FFF2-40B4-BE49-F238E27FC236}">
                  <a16:creationId xmlns:a16="http://schemas.microsoft.com/office/drawing/2014/main" id="{C01EEF3B-AB4A-4BC7-B866-68BE778FD388}"/>
                </a:ext>
              </a:extLst>
            </p:cNvPr>
            <p:cNvSpPr/>
            <p:nvPr/>
          </p:nvSpPr>
          <p:spPr>
            <a:xfrm>
              <a:off x="1243975" y="4770775"/>
              <a:ext cx="25400" cy="55575"/>
            </a:xfrm>
            <a:custGeom>
              <a:avLst/>
              <a:gdLst/>
              <a:ahLst/>
              <a:cxnLst/>
              <a:rect l="l" t="t" r="r" b="b"/>
              <a:pathLst>
                <a:path w="1016" h="2223" extrusionOk="0">
                  <a:moveTo>
                    <a:pt x="537" y="1"/>
                  </a:moveTo>
                  <a:cubicBezTo>
                    <a:pt x="404" y="1"/>
                    <a:pt x="166" y="1203"/>
                    <a:pt x="77" y="1560"/>
                  </a:cubicBezTo>
                  <a:cubicBezTo>
                    <a:pt x="0" y="1860"/>
                    <a:pt x="19" y="2222"/>
                    <a:pt x="328" y="2222"/>
                  </a:cubicBezTo>
                  <a:cubicBezTo>
                    <a:pt x="386" y="2222"/>
                    <a:pt x="454" y="2210"/>
                    <a:pt x="534" y="2181"/>
                  </a:cubicBezTo>
                  <a:cubicBezTo>
                    <a:pt x="793" y="2081"/>
                    <a:pt x="994" y="1910"/>
                    <a:pt x="1003" y="1714"/>
                  </a:cubicBezTo>
                  <a:cubicBezTo>
                    <a:pt x="1015" y="1476"/>
                    <a:pt x="772" y="173"/>
                    <a:pt x="628" y="53"/>
                  </a:cubicBezTo>
                  <a:cubicBezTo>
                    <a:pt x="599" y="33"/>
                    <a:pt x="570" y="15"/>
                    <a:pt x="539" y="1"/>
                  </a:cubicBezTo>
                  <a:cubicBezTo>
                    <a:pt x="538" y="1"/>
                    <a:pt x="538" y="1"/>
                    <a:pt x="537" y="1"/>
                  </a:cubicBezTo>
                  <a:close/>
                </a:path>
              </a:pathLst>
            </a:custGeom>
            <a:solidFill>
              <a:srgbClr val="EB5D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4147;p55">
              <a:extLst>
                <a:ext uri="{FF2B5EF4-FFF2-40B4-BE49-F238E27FC236}">
                  <a16:creationId xmlns:a16="http://schemas.microsoft.com/office/drawing/2014/main" id="{777517F8-51B0-4641-B326-3D54B48BA217}"/>
                </a:ext>
              </a:extLst>
            </p:cNvPr>
            <p:cNvSpPr/>
            <p:nvPr/>
          </p:nvSpPr>
          <p:spPr>
            <a:xfrm>
              <a:off x="1180625" y="4640750"/>
              <a:ext cx="59925" cy="169600"/>
            </a:xfrm>
            <a:custGeom>
              <a:avLst/>
              <a:gdLst/>
              <a:ahLst/>
              <a:cxnLst/>
              <a:rect l="l" t="t" r="r" b="b"/>
              <a:pathLst>
                <a:path w="2397" h="6784" extrusionOk="0">
                  <a:moveTo>
                    <a:pt x="1950" y="1"/>
                  </a:moveTo>
                  <a:cubicBezTo>
                    <a:pt x="1757" y="1"/>
                    <a:pt x="1521" y="159"/>
                    <a:pt x="1288" y="475"/>
                  </a:cubicBezTo>
                  <a:cubicBezTo>
                    <a:pt x="912" y="991"/>
                    <a:pt x="623" y="1320"/>
                    <a:pt x="312" y="2014"/>
                  </a:cubicBezTo>
                  <a:cubicBezTo>
                    <a:pt x="138" y="2399"/>
                    <a:pt x="1" y="2776"/>
                    <a:pt x="148" y="3628"/>
                  </a:cubicBezTo>
                  <a:cubicBezTo>
                    <a:pt x="249" y="4223"/>
                    <a:pt x="394" y="4624"/>
                    <a:pt x="628" y="5182"/>
                  </a:cubicBezTo>
                  <a:cubicBezTo>
                    <a:pt x="691" y="5333"/>
                    <a:pt x="701" y="5462"/>
                    <a:pt x="787" y="5766"/>
                  </a:cubicBezTo>
                  <a:cubicBezTo>
                    <a:pt x="874" y="6070"/>
                    <a:pt x="1048" y="6400"/>
                    <a:pt x="1240" y="6582"/>
                  </a:cubicBezTo>
                  <a:cubicBezTo>
                    <a:pt x="1399" y="6733"/>
                    <a:pt x="1493" y="6784"/>
                    <a:pt x="1551" y="6784"/>
                  </a:cubicBezTo>
                  <a:cubicBezTo>
                    <a:pt x="1563" y="6784"/>
                    <a:pt x="1573" y="6781"/>
                    <a:pt x="1583" y="6778"/>
                  </a:cubicBezTo>
                  <a:cubicBezTo>
                    <a:pt x="1650" y="6750"/>
                    <a:pt x="1648" y="6680"/>
                    <a:pt x="1569" y="6587"/>
                  </a:cubicBezTo>
                  <a:cubicBezTo>
                    <a:pt x="1492" y="6494"/>
                    <a:pt x="1347" y="6352"/>
                    <a:pt x="1250" y="6109"/>
                  </a:cubicBezTo>
                  <a:lnTo>
                    <a:pt x="1250" y="6109"/>
                  </a:lnTo>
                  <a:cubicBezTo>
                    <a:pt x="1250" y="6109"/>
                    <a:pt x="1410" y="6321"/>
                    <a:pt x="1517" y="6441"/>
                  </a:cubicBezTo>
                  <a:cubicBezTo>
                    <a:pt x="1612" y="6547"/>
                    <a:pt x="1720" y="6640"/>
                    <a:pt x="1841" y="6717"/>
                  </a:cubicBezTo>
                  <a:cubicBezTo>
                    <a:pt x="1872" y="6736"/>
                    <a:pt x="1908" y="6744"/>
                    <a:pt x="1942" y="6744"/>
                  </a:cubicBezTo>
                  <a:cubicBezTo>
                    <a:pt x="2038" y="6744"/>
                    <a:pt x="2125" y="6682"/>
                    <a:pt x="2069" y="6611"/>
                  </a:cubicBezTo>
                  <a:cubicBezTo>
                    <a:pt x="1993" y="6514"/>
                    <a:pt x="1907" y="6461"/>
                    <a:pt x="1752" y="6283"/>
                  </a:cubicBezTo>
                  <a:cubicBezTo>
                    <a:pt x="1668" y="6189"/>
                    <a:pt x="1597" y="6085"/>
                    <a:pt x="1538" y="5974"/>
                  </a:cubicBezTo>
                  <a:lnTo>
                    <a:pt x="1538" y="5974"/>
                  </a:lnTo>
                  <a:cubicBezTo>
                    <a:pt x="1538" y="5974"/>
                    <a:pt x="1718" y="6159"/>
                    <a:pt x="1896" y="6284"/>
                  </a:cubicBezTo>
                  <a:cubicBezTo>
                    <a:pt x="2076" y="6411"/>
                    <a:pt x="2176" y="6425"/>
                    <a:pt x="2243" y="6431"/>
                  </a:cubicBezTo>
                  <a:cubicBezTo>
                    <a:pt x="2245" y="6432"/>
                    <a:pt x="2248" y="6432"/>
                    <a:pt x="2251" y="6432"/>
                  </a:cubicBezTo>
                  <a:cubicBezTo>
                    <a:pt x="2316" y="6432"/>
                    <a:pt x="2396" y="6353"/>
                    <a:pt x="2291" y="6250"/>
                  </a:cubicBezTo>
                  <a:cubicBezTo>
                    <a:pt x="2191" y="6155"/>
                    <a:pt x="2025" y="6076"/>
                    <a:pt x="1865" y="5864"/>
                  </a:cubicBezTo>
                  <a:cubicBezTo>
                    <a:pt x="1749" y="5711"/>
                    <a:pt x="1688" y="5588"/>
                    <a:pt x="1724" y="5588"/>
                  </a:cubicBezTo>
                  <a:cubicBezTo>
                    <a:pt x="1724" y="5588"/>
                    <a:pt x="1725" y="5588"/>
                    <a:pt x="1725" y="5588"/>
                  </a:cubicBezTo>
                  <a:cubicBezTo>
                    <a:pt x="1764" y="5591"/>
                    <a:pt x="1826" y="5686"/>
                    <a:pt x="1978" y="5759"/>
                  </a:cubicBezTo>
                  <a:cubicBezTo>
                    <a:pt x="2039" y="5788"/>
                    <a:pt x="2106" y="5801"/>
                    <a:pt x="2166" y="5801"/>
                  </a:cubicBezTo>
                  <a:cubicBezTo>
                    <a:pt x="2251" y="5801"/>
                    <a:pt x="2321" y="5775"/>
                    <a:pt x="2340" y="5725"/>
                  </a:cubicBezTo>
                  <a:cubicBezTo>
                    <a:pt x="2373" y="5641"/>
                    <a:pt x="2323" y="5669"/>
                    <a:pt x="2185" y="5575"/>
                  </a:cubicBezTo>
                  <a:cubicBezTo>
                    <a:pt x="2047" y="5480"/>
                    <a:pt x="1963" y="5346"/>
                    <a:pt x="1758" y="5229"/>
                  </a:cubicBezTo>
                  <a:cubicBezTo>
                    <a:pt x="1577" y="5126"/>
                    <a:pt x="1462" y="5032"/>
                    <a:pt x="1357" y="4869"/>
                  </a:cubicBezTo>
                  <a:cubicBezTo>
                    <a:pt x="1228" y="4668"/>
                    <a:pt x="1060" y="4146"/>
                    <a:pt x="961" y="3584"/>
                  </a:cubicBezTo>
                  <a:cubicBezTo>
                    <a:pt x="844" y="2921"/>
                    <a:pt x="1057" y="2530"/>
                    <a:pt x="1264" y="2215"/>
                  </a:cubicBezTo>
                  <a:cubicBezTo>
                    <a:pt x="1720" y="1521"/>
                    <a:pt x="1954" y="1256"/>
                    <a:pt x="2168" y="933"/>
                  </a:cubicBezTo>
                  <a:cubicBezTo>
                    <a:pt x="2373" y="621"/>
                    <a:pt x="2372" y="296"/>
                    <a:pt x="2192" y="107"/>
                  </a:cubicBezTo>
                  <a:cubicBezTo>
                    <a:pt x="2124" y="36"/>
                    <a:pt x="2042" y="1"/>
                    <a:pt x="1950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4148;p55">
              <a:extLst>
                <a:ext uri="{FF2B5EF4-FFF2-40B4-BE49-F238E27FC236}">
                  <a16:creationId xmlns:a16="http://schemas.microsoft.com/office/drawing/2014/main" id="{488E9F55-4471-4E8C-A1AA-4FB8012F4C7B}"/>
                </a:ext>
              </a:extLst>
            </p:cNvPr>
            <p:cNvSpPr/>
            <p:nvPr/>
          </p:nvSpPr>
          <p:spPr>
            <a:xfrm>
              <a:off x="1196325" y="4640200"/>
              <a:ext cx="43275" cy="49550"/>
            </a:xfrm>
            <a:custGeom>
              <a:avLst/>
              <a:gdLst/>
              <a:ahLst/>
              <a:cxnLst/>
              <a:rect l="l" t="t" r="r" b="b"/>
              <a:pathLst>
                <a:path w="1731" h="1982" extrusionOk="0">
                  <a:moveTo>
                    <a:pt x="1330" y="1"/>
                  </a:moveTo>
                  <a:cubicBezTo>
                    <a:pt x="1183" y="1"/>
                    <a:pt x="1000" y="78"/>
                    <a:pt x="791" y="277"/>
                  </a:cubicBezTo>
                  <a:cubicBezTo>
                    <a:pt x="457" y="591"/>
                    <a:pt x="0" y="1338"/>
                    <a:pt x="0" y="1338"/>
                  </a:cubicBezTo>
                  <a:cubicBezTo>
                    <a:pt x="0" y="1338"/>
                    <a:pt x="138" y="1975"/>
                    <a:pt x="869" y="1981"/>
                  </a:cubicBezTo>
                  <a:cubicBezTo>
                    <a:pt x="869" y="1981"/>
                    <a:pt x="1117" y="1580"/>
                    <a:pt x="1353" y="1271"/>
                  </a:cubicBezTo>
                  <a:cubicBezTo>
                    <a:pt x="1588" y="962"/>
                    <a:pt x="1712" y="758"/>
                    <a:pt x="1721" y="542"/>
                  </a:cubicBezTo>
                  <a:cubicBezTo>
                    <a:pt x="1730" y="326"/>
                    <a:pt x="1670" y="164"/>
                    <a:pt x="1551" y="73"/>
                  </a:cubicBezTo>
                  <a:cubicBezTo>
                    <a:pt x="1491" y="28"/>
                    <a:pt x="1417" y="1"/>
                    <a:pt x="1330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4149;p55">
              <a:extLst>
                <a:ext uri="{FF2B5EF4-FFF2-40B4-BE49-F238E27FC236}">
                  <a16:creationId xmlns:a16="http://schemas.microsoft.com/office/drawing/2014/main" id="{D420D018-BCBD-4FA0-8EA8-3755CE8AB7D3}"/>
                </a:ext>
              </a:extLst>
            </p:cNvPr>
            <p:cNvSpPr/>
            <p:nvPr/>
          </p:nvSpPr>
          <p:spPr>
            <a:xfrm>
              <a:off x="2354225" y="4244150"/>
              <a:ext cx="214525" cy="123800"/>
            </a:xfrm>
            <a:custGeom>
              <a:avLst/>
              <a:gdLst/>
              <a:ahLst/>
              <a:cxnLst/>
              <a:rect l="l" t="t" r="r" b="b"/>
              <a:pathLst>
                <a:path w="8581" h="4952" extrusionOk="0">
                  <a:moveTo>
                    <a:pt x="4290" y="0"/>
                  </a:moveTo>
                  <a:cubicBezTo>
                    <a:pt x="1921" y="0"/>
                    <a:pt x="0" y="1109"/>
                    <a:pt x="0" y="2476"/>
                  </a:cubicBezTo>
                  <a:cubicBezTo>
                    <a:pt x="0" y="3844"/>
                    <a:pt x="1921" y="4951"/>
                    <a:pt x="4290" y="4951"/>
                  </a:cubicBezTo>
                  <a:cubicBezTo>
                    <a:pt x="6660" y="4951"/>
                    <a:pt x="8580" y="3844"/>
                    <a:pt x="8580" y="2476"/>
                  </a:cubicBezTo>
                  <a:cubicBezTo>
                    <a:pt x="8580" y="1109"/>
                    <a:pt x="6660" y="0"/>
                    <a:pt x="4290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4150;p55">
              <a:extLst>
                <a:ext uri="{FF2B5EF4-FFF2-40B4-BE49-F238E27FC236}">
                  <a16:creationId xmlns:a16="http://schemas.microsoft.com/office/drawing/2014/main" id="{609A689D-C416-408E-B308-6D937580D293}"/>
                </a:ext>
              </a:extLst>
            </p:cNvPr>
            <p:cNvSpPr/>
            <p:nvPr/>
          </p:nvSpPr>
          <p:spPr>
            <a:xfrm>
              <a:off x="2405625" y="3805425"/>
              <a:ext cx="103975" cy="134375"/>
            </a:xfrm>
            <a:custGeom>
              <a:avLst/>
              <a:gdLst/>
              <a:ahLst/>
              <a:cxnLst/>
              <a:rect l="l" t="t" r="r" b="b"/>
              <a:pathLst>
                <a:path w="4159" h="5375" extrusionOk="0">
                  <a:moveTo>
                    <a:pt x="1327" y="0"/>
                  </a:moveTo>
                  <a:cubicBezTo>
                    <a:pt x="1263" y="0"/>
                    <a:pt x="1077" y="28"/>
                    <a:pt x="908" y="323"/>
                  </a:cubicBezTo>
                  <a:cubicBezTo>
                    <a:pt x="699" y="686"/>
                    <a:pt x="776" y="1710"/>
                    <a:pt x="647" y="2338"/>
                  </a:cubicBezTo>
                  <a:cubicBezTo>
                    <a:pt x="518" y="2964"/>
                    <a:pt x="217" y="3317"/>
                    <a:pt x="109" y="3827"/>
                  </a:cubicBezTo>
                  <a:cubicBezTo>
                    <a:pt x="0" y="4336"/>
                    <a:pt x="173" y="5188"/>
                    <a:pt x="1398" y="5342"/>
                  </a:cubicBezTo>
                  <a:cubicBezTo>
                    <a:pt x="1574" y="5364"/>
                    <a:pt x="1744" y="5375"/>
                    <a:pt x="1908" y="5375"/>
                  </a:cubicBezTo>
                  <a:cubicBezTo>
                    <a:pt x="2882" y="5375"/>
                    <a:pt x="3610" y="5013"/>
                    <a:pt x="3858" y="4678"/>
                  </a:cubicBezTo>
                  <a:cubicBezTo>
                    <a:pt x="4149" y="4289"/>
                    <a:pt x="4158" y="3459"/>
                    <a:pt x="3858" y="3011"/>
                  </a:cubicBezTo>
                  <a:cubicBezTo>
                    <a:pt x="3559" y="2564"/>
                    <a:pt x="3332" y="2201"/>
                    <a:pt x="3340" y="1620"/>
                  </a:cubicBezTo>
                  <a:lnTo>
                    <a:pt x="1350" y="2"/>
                  </a:lnTo>
                  <a:cubicBezTo>
                    <a:pt x="1350" y="2"/>
                    <a:pt x="1342" y="0"/>
                    <a:pt x="1327" y="0"/>
                  </a:cubicBezTo>
                  <a:close/>
                </a:path>
              </a:pathLst>
            </a:custGeom>
            <a:solidFill>
              <a:srgbClr val="F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4151;p55">
              <a:extLst>
                <a:ext uri="{FF2B5EF4-FFF2-40B4-BE49-F238E27FC236}">
                  <a16:creationId xmlns:a16="http://schemas.microsoft.com/office/drawing/2014/main" id="{8D89483D-9EA0-40C3-B844-74D5ABDA9540}"/>
                </a:ext>
              </a:extLst>
            </p:cNvPr>
            <p:cNvSpPr/>
            <p:nvPr/>
          </p:nvSpPr>
          <p:spPr>
            <a:xfrm>
              <a:off x="2476550" y="3723325"/>
              <a:ext cx="89450" cy="184375"/>
            </a:xfrm>
            <a:custGeom>
              <a:avLst/>
              <a:gdLst/>
              <a:ahLst/>
              <a:cxnLst/>
              <a:rect l="l" t="t" r="r" b="b"/>
              <a:pathLst>
                <a:path w="3578" h="7375" extrusionOk="0">
                  <a:moveTo>
                    <a:pt x="2781" y="1"/>
                  </a:moveTo>
                  <a:cubicBezTo>
                    <a:pt x="2722" y="1"/>
                    <a:pt x="2678" y="30"/>
                    <a:pt x="2694" y="91"/>
                  </a:cubicBezTo>
                  <a:cubicBezTo>
                    <a:pt x="2726" y="209"/>
                    <a:pt x="2784" y="292"/>
                    <a:pt x="2856" y="516"/>
                  </a:cubicBezTo>
                  <a:cubicBezTo>
                    <a:pt x="2896" y="636"/>
                    <a:pt x="2921" y="760"/>
                    <a:pt x="2932" y="884"/>
                  </a:cubicBezTo>
                  <a:cubicBezTo>
                    <a:pt x="2932" y="884"/>
                    <a:pt x="2839" y="644"/>
                    <a:pt x="2725" y="459"/>
                  </a:cubicBezTo>
                  <a:cubicBezTo>
                    <a:pt x="2609" y="273"/>
                    <a:pt x="2523" y="220"/>
                    <a:pt x="2465" y="187"/>
                  </a:cubicBezTo>
                  <a:cubicBezTo>
                    <a:pt x="2453" y="180"/>
                    <a:pt x="2437" y="176"/>
                    <a:pt x="2421" y="176"/>
                  </a:cubicBezTo>
                  <a:cubicBezTo>
                    <a:pt x="2365" y="176"/>
                    <a:pt x="2303" y="224"/>
                    <a:pt x="2349" y="334"/>
                  </a:cubicBezTo>
                  <a:cubicBezTo>
                    <a:pt x="2402" y="461"/>
                    <a:pt x="2524" y="598"/>
                    <a:pt x="2588" y="857"/>
                  </a:cubicBezTo>
                  <a:cubicBezTo>
                    <a:pt x="2633" y="1033"/>
                    <a:pt x="2642" y="1167"/>
                    <a:pt x="2613" y="1167"/>
                  </a:cubicBezTo>
                  <a:cubicBezTo>
                    <a:pt x="2611" y="1167"/>
                    <a:pt x="2610" y="1167"/>
                    <a:pt x="2608" y="1166"/>
                  </a:cubicBezTo>
                  <a:lnTo>
                    <a:pt x="2435" y="1483"/>
                  </a:lnTo>
                  <a:cubicBezTo>
                    <a:pt x="2560" y="1648"/>
                    <a:pt x="2637" y="1762"/>
                    <a:pt x="2706" y="1943"/>
                  </a:cubicBezTo>
                  <a:cubicBezTo>
                    <a:pt x="2776" y="2124"/>
                    <a:pt x="2691" y="2747"/>
                    <a:pt x="2484" y="3278"/>
                  </a:cubicBezTo>
                  <a:cubicBezTo>
                    <a:pt x="2305" y="3739"/>
                    <a:pt x="2127" y="4139"/>
                    <a:pt x="1903" y="4440"/>
                  </a:cubicBezTo>
                  <a:cubicBezTo>
                    <a:pt x="1418" y="5092"/>
                    <a:pt x="702" y="5828"/>
                    <a:pt x="409" y="6081"/>
                  </a:cubicBezTo>
                  <a:cubicBezTo>
                    <a:pt x="309" y="6168"/>
                    <a:pt x="257" y="6196"/>
                    <a:pt x="153" y="6196"/>
                  </a:cubicBezTo>
                  <a:cubicBezTo>
                    <a:pt x="136" y="6196"/>
                    <a:pt x="117" y="6195"/>
                    <a:pt x="97" y="6194"/>
                  </a:cubicBezTo>
                  <a:lnTo>
                    <a:pt x="97" y="6194"/>
                  </a:lnTo>
                  <a:cubicBezTo>
                    <a:pt x="0" y="6384"/>
                    <a:pt x="87" y="6745"/>
                    <a:pt x="147" y="6907"/>
                  </a:cubicBezTo>
                  <a:cubicBezTo>
                    <a:pt x="212" y="7079"/>
                    <a:pt x="500" y="7374"/>
                    <a:pt x="682" y="7374"/>
                  </a:cubicBezTo>
                  <a:cubicBezTo>
                    <a:pt x="749" y="7374"/>
                    <a:pt x="801" y="7334"/>
                    <a:pt x="822" y="7232"/>
                  </a:cubicBezTo>
                  <a:cubicBezTo>
                    <a:pt x="840" y="7144"/>
                    <a:pt x="846" y="6920"/>
                    <a:pt x="928" y="6845"/>
                  </a:cubicBezTo>
                  <a:cubicBezTo>
                    <a:pt x="1396" y="6411"/>
                    <a:pt x="2194" y="5645"/>
                    <a:pt x="2661" y="4910"/>
                  </a:cubicBezTo>
                  <a:cubicBezTo>
                    <a:pt x="2886" y="4553"/>
                    <a:pt x="3023" y="4304"/>
                    <a:pt x="3223" y="3675"/>
                  </a:cubicBezTo>
                  <a:cubicBezTo>
                    <a:pt x="3406" y="3101"/>
                    <a:pt x="3449" y="2575"/>
                    <a:pt x="3455" y="1972"/>
                  </a:cubicBezTo>
                  <a:cubicBezTo>
                    <a:pt x="3456" y="1806"/>
                    <a:pt x="3498" y="1684"/>
                    <a:pt x="3538" y="1372"/>
                  </a:cubicBezTo>
                  <a:cubicBezTo>
                    <a:pt x="3578" y="1058"/>
                    <a:pt x="3548" y="687"/>
                    <a:pt x="3444" y="444"/>
                  </a:cubicBezTo>
                  <a:cubicBezTo>
                    <a:pt x="3340" y="200"/>
                    <a:pt x="3264" y="129"/>
                    <a:pt x="3206" y="129"/>
                  </a:cubicBezTo>
                  <a:cubicBezTo>
                    <a:pt x="3132" y="129"/>
                    <a:pt x="3108" y="193"/>
                    <a:pt x="3143" y="310"/>
                  </a:cubicBezTo>
                  <a:cubicBezTo>
                    <a:pt x="3178" y="426"/>
                    <a:pt x="3254" y="613"/>
                    <a:pt x="3248" y="875"/>
                  </a:cubicBezTo>
                  <a:cubicBezTo>
                    <a:pt x="3248" y="875"/>
                    <a:pt x="3186" y="617"/>
                    <a:pt x="3134" y="465"/>
                  </a:cubicBezTo>
                  <a:cubicBezTo>
                    <a:pt x="3088" y="331"/>
                    <a:pt x="3025" y="202"/>
                    <a:pt x="2945" y="84"/>
                  </a:cubicBezTo>
                  <a:cubicBezTo>
                    <a:pt x="2906" y="29"/>
                    <a:pt x="2837" y="1"/>
                    <a:pt x="2781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4152;p55">
              <a:extLst>
                <a:ext uri="{FF2B5EF4-FFF2-40B4-BE49-F238E27FC236}">
                  <a16:creationId xmlns:a16="http://schemas.microsoft.com/office/drawing/2014/main" id="{25804222-D472-4E9D-8896-FA3956712C99}"/>
                </a:ext>
              </a:extLst>
            </p:cNvPr>
            <p:cNvSpPr/>
            <p:nvPr/>
          </p:nvSpPr>
          <p:spPr>
            <a:xfrm>
              <a:off x="2470900" y="3830550"/>
              <a:ext cx="77150" cy="69100"/>
            </a:xfrm>
            <a:custGeom>
              <a:avLst/>
              <a:gdLst/>
              <a:ahLst/>
              <a:cxnLst/>
              <a:rect l="l" t="t" r="r" b="b"/>
              <a:pathLst>
                <a:path w="3086" h="2764" extrusionOk="0">
                  <a:moveTo>
                    <a:pt x="1971" y="1"/>
                  </a:moveTo>
                  <a:cubicBezTo>
                    <a:pt x="1615" y="1"/>
                    <a:pt x="1477" y="453"/>
                    <a:pt x="1308" y="760"/>
                  </a:cubicBezTo>
                  <a:cubicBezTo>
                    <a:pt x="886" y="1527"/>
                    <a:pt x="442" y="1743"/>
                    <a:pt x="247" y="1885"/>
                  </a:cubicBezTo>
                  <a:cubicBezTo>
                    <a:pt x="0" y="2554"/>
                    <a:pt x="1069" y="2764"/>
                    <a:pt x="1069" y="2764"/>
                  </a:cubicBezTo>
                  <a:cubicBezTo>
                    <a:pt x="1996" y="2443"/>
                    <a:pt x="2966" y="1452"/>
                    <a:pt x="3027" y="1112"/>
                  </a:cubicBezTo>
                  <a:cubicBezTo>
                    <a:pt x="3086" y="772"/>
                    <a:pt x="2978" y="472"/>
                    <a:pt x="2978" y="472"/>
                  </a:cubicBezTo>
                  <a:cubicBezTo>
                    <a:pt x="2926" y="480"/>
                    <a:pt x="2877" y="484"/>
                    <a:pt x="2831" y="484"/>
                  </a:cubicBezTo>
                  <a:cubicBezTo>
                    <a:pt x="2331" y="484"/>
                    <a:pt x="2198" y="54"/>
                    <a:pt x="2198" y="54"/>
                  </a:cubicBezTo>
                  <a:cubicBezTo>
                    <a:pt x="2113" y="17"/>
                    <a:pt x="2038" y="1"/>
                    <a:pt x="1971" y="1"/>
                  </a:cubicBezTo>
                  <a:close/>
                </a:path>
              </a:pathLst>
            </a:custGeom>
            <a:solidFill>
              <a:srgbClr val="293A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4153;p55">
              <a:extLst>
                <a:ext uri="{FF2B5EF4-FFF2-40B4-BE49-F238E27FC236}">
                  <a16:creationId xmlns:a16="http://schemas.microsoft.com/office/drawing/2014/main" id="{98AFAB82-533C-49CA-8ECE-84F7E8D37319}"/>
                </a:ext>
              </a:extLst>
            </p:cNvPr>
            <p:cNvSpPr/>
            <p:nvPr/>
          </p:nvSpPr>
          <p:spPr>
            <a:xfrm>
              <a:off x="2469000" y="4257025"/>
              <a:ext cx="61950" cy="43125"/>
            </a:xfrm>
            <a:custGeom>
              <a:avLst/>
              <a:gdLst/>
              <a:ahLst/>
              <a:cxnLst/>
              <a:rect l="l" t="t" r="r" b="b"/>
              <a:pathLst>
                <a:path w="2478" h="1725" extrusionOk="0">
                  <a:moveTo>
                    <a:pt x="127" y="1"/>
                  </a:moveTo>
                  <a:cubicBezTo>
                    <a:pt x="115" y="104"/>
                    <a:pt x="96" y="208"/>
                    <a:pt x="70" y="310"/>
                  </a:cubicBezTo>
                  <a:cubicBezTo>
                    <a:pt x="32" y="448"/>
                    <a:pt x="0" y="678"/>
                    <a:pt x="25" y="791"/>
                  </a:cubicBezTo>
                  <a:cubicBezTo>
                    <a:pt x="49" y="903"/>
                    <a:pt x="315" y="1064"/>
                    <a:pt x="494" y="1087"/>
                  </a:cubicBezTo>
                  <a:cubicBezTo>
                    <a:pt x="672" y="1111"/>
                    <a:pt x="948" y="1300"/>
                    <a:pt x="1049" y="1429"/>
                  </a:cubicBezTo>
                  <a:cubicBezTo>
                    <a:pt x="1181" y="1597"/>
                    <a:pt x="1514" y="1725"/>
                    <a:pt x="1760" y="1725"/>
                  </a:cubicBezTo>
                  <a:cubicBezTo>
                    <a:pt x="1784" y="1725"/>
                    <a:pt x="1807" y="1724"/>
                    <a:pt x="1828" y="1721"/>
                  </a:cubicBezTo>
                  <a:cubicBezTo>
                    <a:pt x="2077" y="1692"/>
                    <a:pt x="2358" y="1633"/>
                    <a:pt x="2417" y="1533"/>
                  </a:cubicBezTo>
                  <a:cubicBezTo>
                    <a:pt x="2478" y="1432"/>
                    <a:pt x="2394" y="1320"/>
                    <a:pt x="1872" y="948"/>
                  </a:cubicBezTo>
                  <a:cubicBezTo>
                    <a:pt x="1351" y="576"/>
                    <a:pt x="1001" y="351"/>
                    <a:pt x="837" y="6"/>
                  </a:cubicBezTo>
                  <a:lnTo>
                    <a:pt x="127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4154;p55">
              <a:extLst>
                <a:ext uri="{FF2B5EF4-FFF2-40B4-BE49-F238E27FC236}">
                  <a16:creationId xmlns:a16="http://schemas.microsoft.com/office/drawing/2014/main" id="{3E0A76C7-273E-46D0-893E-C2FF7CF9B6EB}"/>
                </a:ext>
              </a:extLst>
            </p:cNvPr>
            <p:cNvSpPr/>
            <p:nvPr/>
          </p:nvSpPr>
          <p:spPr>
            <a:xfrm>
              <a:off x="2423800" y="4281275"/>
              <a:ext cx="28000" cy="61600"/>
            </a:xfrm>
            <a:custGeom>
              <a:avLst/>
              <a:gdLst/>
              <a:ahLst/>
              <a:cxnLst/>
              <a:rect l="l" t="t" r="r" b="b"/>
              <a:pathLst>
                <a:path w="1120" h="2464" extrusionOk="0">
                  <a:moveTo>
                    <a:pt x="862" y="1"/>
                  </a:moveTo>
                  <a:lnTo>
                    <a:pt x="207" y="2"/>
                  </a:lnTo>
                  <a:cubicBezTo>
                    <a:pt x="153" y="142"/>
                    <a:pt x="49" y="222"/>
                    <a:pt x="78" y="590"/>
                  </a:cubicBezTo>
                  <a:cubicBezTo>
                    <a:pt x="107" y="959"/>
                    <a:pt x="74" y="1106"/>
                    <a:pt x="38" y="1409"/>
                  </a:cubicBezTo>
                  <a:cubicBezTo>
                    <a:pt x="1" y="1711"/>
                    <a:pt x="155" y="2124"/>
                    <a:pt x="300" y="2316"/>
                  </a:cubicBezTo>
                  <a:cubicBezTo>
                    <a:pt x="367" y="2407"/>
                    <a:pt x="490" y="2464"/>
                    <a:pt x="613" y="2464"/>
                  </a:cubicBezTo>
                  <a:cubicBezTo>
                    <a:pt x="754" y="2464"/>
                    <a:pt x="897" y="2390"/>
                    <a:pt x="964" y="2208"/>
                  </a:cubicBezTo>
                  <a:cubicBezTo>
                    <a:pt x="1089" y="1864"/>
                    <a:pt x="1119" y="1575"/>
                    <a:pt x="1031" y="1230"/>
                  </a:cubicBezTo>
                  <a:cubicBezTo>
                    <a:pt x="943" y="885"/>
                    <a:pt x="1060" y="622"/>
                    <a:pt x="1002" y="391"/>
                  </a:cubicBezTo>
                  <a:cubicBezTo>
                    <a:pt x="970" y="257"/>
                    <a:pt x="923" y="126"/>
                    <a:pt x="862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4155;p55">
              <a:extLst>
                <a:ext uri="{FF2B5EF4-FFF2-40B4-BE49-F238E27FC236}">
                  <a16:creationId xmlns:a16="http://schemas.microsoft.com/office/drawing/2014/main" id="{667FFC94-57B3-4338-8BE8-F6645DB0E18E}"/>
                </a:ext>
              </a:extLst>
            </p:cNvPr>
            <p:cNvSpPr/>
            <p:nvPr/>
          </p:nvSpPr>
          <p:spPr>
            <a:xfrm>
              <a:off x="2410800" y="4020575"/>
              <a:ext cx="101500" cy="263125"/>
            </a:xfrm>
            <a:custGeom>
              <a:avLst/>
              <a:gdLst/>
              <a:ahLst/>
              <a:cxnLst/>
              <a:rect l="l" t="t" r="r" b="b"/>
              <a:pathLst>
                <a:path w="4060" h="10525" extrusionOk="0">
                  <a:moveTo>
                    <a:pt x="3740" y="0"/>
                  </a:moveTo>
                  <a:lnTo>
                    <a:pt x="253" y="179"/>
                  </a:lnTo>
                  <a:cubicBezTo>
                    <a:pt x="1" y="1263"/>
                    <a:pt x="335" y="2982"/>
                    <a:pt x="389" y="3871"/>
                  </a:cubicBezTo>
                  <a:cubicBezTo>
                    <a:pt x="444" y="4761"/>
                    <a:pt x="522" y="5798"/>
                    <a:pt x="522" y="5798"/>
                  </a:cubicBezTo>
                  <a:cubicBezTo>
                    <a:pt x="522" y="5798"/>
                    <a:pt x="251" y="6737"/>
                    <a:pt x="264" y="7459"/>
                  </a:cubicBezTo>
                  <a:cubicBezTo>
                    <a:pt x="277" y="8229"/>
                    <a:pt x="727" y="10430"/>
                    <a:pt x="727" y="10430"/>
                  </a:cubicBezTo>
                  <a:cubicBezTo>
                    <a:pt x="727" y="10430"/>
                    <a:pt x="855" y="10525"/>
                    <a:pt x="1049" y="10525"/>
                  </a:cubicBezTo>
                  <a:cubicBezTo>
                    <a:pt x="1146" y="10525"/>
                    <a:pt x="1260" y="10501"/>
                    <a:pt x="1382" y="10430"/>
                  </a:cubicBezTo>
                  <a:cubicBezTo>
                    <a:pt x="1382" y="10430"/>
                    <a:pt x="1497" y="8526"/>
                    <a:pt x="1602" y="7644"/>
                  </a:cubicBezTo>
                  <a:cubicBezTo>
                    <a:pt x="1711" y="6723"/>
                    <a:pt x="1747" y="6051"/>
                    <a:pt x="1842" y="5513"/>
                  </a:cubicBezTo>
                  <a:cubicBezTo>
                    <a:pt x="1960" y="4842"/>
                    <a:pt x="2159" y="1773"/>
                    <a:pt x="2159" y="1773"/>
                  </a:cubicBezTo>
                  <a:lnTo>
                    <a:pt x="2264" y="1803"/>
                  </a:lnTo>
                  <a:lnTo>
                    <a:pt x="2579" y="5338"/>
                  </a:lnTo>
                  <a:cubicBezTo>
                    <a:pt x="2579" y="5338"/>
                    <a:pt x="2344" y="5846"/>
                    <a:pt x="2344" y="6255"/>
                  </a:cubicBezTo>
                  <a:cubicBezTo>
                    <a:pt x="2344" y="6819"/>
                    <a:pt x="2455" y="9459"/>
                    <a:pt x="2455" y="9459"/>
                  </a:cubicBezTo>
                  <a:cubicBezTo>
                    <a:pt x="2455" y="9459"/>
                    <a:pt x="2599" y="9569"/>
                    <a:pt x="2812" y="9569"/>
                  </a:cubicBezTo>
                  <a:cubicBezTo>
                    <a:pt x="2916" y="9569"/>
                    <a:pt x="3036" y="9543"/>
                    <a:pt x="3165" y="9465"/>
                  </a:cubicBezTo>
                  <a:cubicBezTo>
                    <a:pt x="3165" y="9465"/>
                    <a:pt x="3730" y="5841"/>
                    <a:pt x="3810" y="5415"/>
                  </a:cubicBezTo>
                  <a:cubicBezTo>
                    <a:pt x="3885" y="5023"/>
                    <a:pt x="4060" y="948"/>
                    <a:pt x="374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4156;p55">
              <a:extLst>
                <a:ext uri="{FF2B5EF4-FFF2-40B4-BE49-F238E27FC236}">
                  <a16:creationId xmlns:a16="http://schemas.microsoft.com/office/drawing/2014/main" id="{24212DBA-0274-4E7E-80D5-5C638C5DA608}"/>
                </a:ext>
              </a:extLst>
            </p:cNvPr>
            <p:cNvSpPr/>
            <p:nvPr/>
          </p:nvSpPr>
          <p:spPr>
            <a:xfrm>
              <a:off x="2429300" y="3856300"/>
              <a:ext cx="62900" cy="66125"/>
            </a:xfrm>
            <a:custGeom>
              <a:avLst/>
              <a:gdLst/>
              <a:ahLst/>
              <a:cxnLst/>
              <a:rect l="l" t="t" r="r" b="b"/>
              <a:pathLst>
                <a:path w="2516" h="2645" extrusionOk="0">
                  <a:moveTo>
                    <a:pt x="577" y="1"/>
                  </a:moveTo>
                  <a:lnTo>
                    <a:pt x="577" y="1"/>
                  </a:lnTo>
                  <a:cubicBezTo>
                    <a:pt x="577" y="1"/>
                    <a:pt x="634" y="1022"/>
                    <a:pt x="616" y="1095"/>
                  </a:cubicBezTo>
                  <a:cubicBezTo>
                    <a:pt x="597" y="1170"/>
                    <a:pt x="215" y="1243"/>
                    <a:pt x="108" y="1331"/>
                  </a:cubicBezTo>
                  <a:cubicBezTo>
                    <a:pt x="0" y="1420"/>
                    <a:pt x="658" y="2456"/>
                    <a:pt x="995" y="2611"/>
                  </a:cubicBezTo>
                  <a:cubicBezTo>
                    <a:pt x="1045" y="2634"/>
                    <a:pt x="1112" y="2645"/>
                    <a:pt x="1189" y="2645"/>
                  </a:cubicBezTo>
                  <a:cubicBezTo>
                    <a:pt x="1623" y="2645"/>
                    <a:pt x="2385" y="2299"/>
                    <a:pt x="2448" y="1858"/>
                  </a:cubicBezTo>
                  <a:cubicBezTo>
                    <a:pt x="2515" y="1381"/>
                    <a:pt x="2152" y="1010"/>
                    <a:pt x="2012" y="879"/>
                  </a:cubicBezTo>
                  <a:cubicBezTo>
                    <a:pt x="1975" y="872"/>
                    <a:pt x="1929" y="870"/>
                    <a:pt x="1885" y="870"/>
                  </a:cubicBezTo>
                  <a:cubicBezTo>
                    <a:pt x="1835" y="870"/>
                    <a:pt x="1787" y="872"/>
                    <a:pt x="1754" y="872"/>
                  </a:cubicBezTo>
                  <a:cubicBezTo>
                    <a:pt x="1742" y="872"/>
                    <a:pt x="1732" y="872"/>
                    <a:pt x="1725" y="871"/>
                  </a:cubicBezTo>
                  <a:lnTo>
                    <a:pt x="1696" y="376"/>
                  </a:lnTo>
                  <a:cubicBezTo>
                    <a:pt x="1240" y="230"/>
                    <a:pt x="577" y="1"/>
                    <a:pt x="577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4157;p55">
              <a:extLst>
                <a:ext uri="{FF2B5EF4-FFF2-40B4-BE49-F238E27FC236}">
                  <a16:creationId xmlns:a16="http://schemas.microsoft.com/office/drawing/2014/main" id="{914143AB-26A4-4975-8709-31CA694137CF}"/>
                </a:ext>
              </a:extLst>
            </p:cNvPr>
            <p:cNvSpPr/>
            <p:nvPr/>
          </p:nvSpPr>
          <p:spPr>
            <a:xfrm>
              <a:off x="2419400" y="3878000"/>
              <a:ext cx="101050" cy="96500"/>
            </a:xfrm>
            <a:custGeom>
              <a:avLst/>
              <a:gdLst/>
              <a:ahLst/>
              <a:cxnLst/>
              <a:rect l="l" t="t" r="r" b="b"/>
              <a:pathLst>
                <a:path w="4042" h="3860" extrusionOk="0">
                  <a:moveTo>
                    <a:pt x="2329" y="0"/>
                  </a:moveTo>
                  <a:cubicBezTo>
                    <a:pt x="2280" y="0"/>
                    <a:pt x="2231" y="2"/>
                    <a:pt x="2196" y="4"/>
                  </a:cubicBezTo>
                  <a:cubicBezTo>
                    <a:pt x="2196" y="4"/>
                    <a:pt x="2480" y="258"/>
                    <a:pt x="2621" y="581"/>
                  </a:cubicBezTo>
                  <a:cubicBezTo>
                    <a:pt x="2752" y="878"/>
                    <a:pt x="2653" y="1188"/>
                    <a:pt x="2404" y="1298"/>
                  </a:cubicBezTo>
                  <a:cubicBezTo>
                    <a:pt x="2290" y="1348"/>
                    <a:pt x="2185" y="1373"/>
                    <a:pt x="2086" y="1373"/>
                  </a:cubicBezTo>
                  <a:cubicBezTo>
                    <a:pt x="1870" y="1373"/>
                    <a:pt x="1679" y="1256"/>
                    <a:pt x="1469" y="1030"/>
                  </a:cubicBezTo>
                  <a:cubicBezTo>
                    <a:pt x="1260" y="804"/>
                    <a:pt x="1161" y="513"/>
                    <a:pt x="830" y="326"/>
                  </a:cubicBezTo>
                  <a:cubicBezTo>
                    <a:pt x="544" y="370"/>
                    <a:pt x="215" y="522"/>
                    <a:pt x="170" y="679"/>
                  </a:cubicBezTo>
                  <a:cubicBezTo>
                    <a:pt x="117" y="861"/>
                    <a:pt x="1" y="1724"/>
                    <a:pt x="247" y="2381"/>
                  </a:cubicBezTo>
                  <a:cubicBezTo>
                    <a:pt x="492" y="3038"/>
                    <a:pt x="781" y="3483"/>
                    <a:pt x="923" y="3766"/>
                  </a:cubicBezTo>
                  <a:cubicBezTo>
                    <a:pt x="923" y="3766"/>
                    <a:pt x="1220" y="3859"/>
                    <a:pt x="1647" y="3859"/>
                  </a:cubicBezTo>
                  <a:cubicBezTo>
                    <a:pt x="2036" y="3859"/>
                    <a:pt x="2532" y="3783"/>
                    <a:pt x="3009" y="3489"/>
                  </a:cubicBezTo>
                  <a:cubicBezTo>
                    <a:pt x="3009" y="3489"/>
                    <a:pt x="3110" y="2954"/>
                    <a:pt x="3116" y="2579"/>
                  </a:cubicBezTo>
                  <a:cubicBezTo>
                    <a:pt x="4042" y="1777"/>
                    <a:pt x="3256" y="781"/>
                    <a:pt x="2477" y="8"/>
                  </a:cubicBezTo>
                  <a:cubicBezTo>
                    <a:pt x="2437" y="2"/>
                    <a:pt x="2383" y="0"/>
                    <a:pt x="2329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4158;p55">
              <a:extLst>
                <a:ext uri="{FF2B5EF4-FFF2-40B4-BE49-F238E27FC236}">
                  <a16:creationId xmlns:a16="http://schemas.microsoft.com/office/drawing/2014/main" id="{90C59040-E0C9-4523-830A-1213E12B0B34}"/>
                </a:ext>
              </a:extLst>
            </p:cNvPr>
            <p:cNvSpPr/>
            <p:nvPr/>
          </p:nvSpPr>
          <p:spPr>
            <a:xfrm>
              <a:off x="2373925" y="3877650"/>
              <a:ext cx="144575" cy="387325"/>
            </a:xfrm>
            <a:custGeom>
              <a:avLst/>
              <a:gdLst/>
              <a:ahLst/>
              <a:cxnLst/>
              <a:rect l="l" t="t" r="r" b="b"/>
              <a:pathLst>
                <a:path w="5783" h="15493" extrusionOk="0">
                  <a:moveTo>
                    <a:pt x="4105" y="0"/>
                  </a:moveTo>
                  <a:cubicBezTo>
                    <a:pt x="4049" y="0"/>
                    <a:pt x="3994" y="6"/>
                    <a:pt x="3940" y="17"/>
                  </a:cubicBezTo>
                  <a:cubicBezTo>
                    <a:pt x="4080" y="290"/>
                    <a:pt x="3934" y="562"/>
                    <a:pt x="3934" y="562"/>
                  </a:cubicBezTo>
                  <a:cubicBezTo>
                    <a:pt x="3934" y="562"/>
                    <a:pt x="4022" y="1169"/>
                    <a:pt x="4022" y="1201"/>
                  </a:cubicBezTo>
                  <a:cubicBezTo>
                    <a:pt x="4022" y="1202"/>
                    <a:pt x="4022" y="1202"/>
                    <a:pt x="4021" y="1202"/>
                  </a:cubicBezTo>
                  <a:cubicBezTo>
                    <a:pt x="4001" y="1202"/>
                    <a:pt x="3634" y="649"/>
                    <a:pt x="3634" y="649"/>
                  </a:cubicBezTo>
                  <a:cubicBezTo>
                    <a:pt x="3628" y="649"/>
                    <a:pt x="3621" y="650"/>
                    <a:pt x="3614" y="650"/>
                  </a:cubicBezTo>
                  <a:cubicBezTo>
                    <a:pt x="3186" y="650"/>
                    <a:pt x="2831" y="241"/>
                    <a:pt x="2831" y="241"/>
                  </a:cubicBezTo>
                  <a:cubicBezTo>
                    <a:pt x="2831" y="241"/>
                    <a:pt x="2212" y="350"/>
                    <a:pt x="1915" y="623"/>
                  </a:cubicBezTo>
                  <a:cubicBezTo>
                    <a:pt x="1617" y="895"/>
                    <a:pt x="1741" y="1540"/>
                    <a:pt x="1833" y="1974"/>
                  </a:cubicBezTo>
                  <a:cubicBezTo>
                    <a:pt x="1925" y="2407"/>
                    <a:pt x="2410" y="3284"/>
                    <a:pt x="2534" y="3627"/>
                  </a:cubicBezTo>
                  <a:cubicBezTo>
                    <a:pt x="2660" y="3970"/>
                    <a:pt x="2497" y="4106"/>
                    <a:pt x="2311" y="4354"/>
                  </a:cubicBezTo>
                  <a:cubicBezTo>
                    <a:pt x="2125" y="4601"/>
                    <a:pt x="1257" y="5642"/>
                    <a:pt x="1010" y="7041"/>
                  </a:cubicBezTo>
                  <a:cubicBezTo>
                    <a:pt x="762" y="8439"/>
                    <a:pt x="263" y="13768"/>
                    <a:pt x="130" y="14431"/>
                  </a:cubicBezTo>
                  <a:cubicBezTo>
                    <a:pt x="0" y="15077"/>
                    <a:pt x="1154" y="15493"/>
                    <a:pt x="2004" y="15493"/>
                  </a:cubicBezTo>
                  <a:cubicBezTo>
                    <a:pt x="2027" y="15493"/>
                    <a:pt x="2051" y="15493"/>
                    <a:pt x="2074" y="15492"/>
                  </a:cubicBezTo>
                  <a:cubicBezTo>
                    <a:pt x="2930" y="15467"/>
                    <a:pt x="5096" y="14604"/>
                    <a:pt x="5621" y="13502"/>
                  </a:cubicBezTo>
                  <a:cubicBezTo>
                    <a:pt x="5608" y="12721"/>
                    <a:pt x="5782" y="7663"/>
                    <a:pt x="5621" y="6487"/>
                  </a:cubicBezTo>
                  <a:cubicBezTo>
                    <a:pt x="5459" y="5310"/>
                    <a:pt x="5063" y="2596"/>
                    <a:pt x="5063" y="2596"/>
                  </a:cubicBezTo>
                  <a:cubicBezTo>
                    <a:pt x="5063" y="2596"/>
                    <a:pt x="5285" y="2348"/>
                    <a:pt x="5354" y="2055"/>
                  </a:cubicBezTo>
                  <a:cubicBezTo>
                    <a:pt x="5444" y="1670"/>
                    <a:pt x="5332" y="1214"/>
                    <a:pt x="5075" y="810"/>
                  </a:cubicBezTo>
                  <a:cubicBezTo>
                    <a:pt x="4818" y="407"/>
                    <a:pt x="4296" y="22"/>
                    <a:pt x="4296" y="22"/>
                  </a:cubicBezTo>
                  <a:cubicBezTo>
                    <a:pt x="4233" y="8"/>
                    <a:pt x="4169" y="0"/>
                    <a:pt x="4105" y="0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4159;p55">
              <a:extLst>
                <a:ext uri="{FF2B5EF4-FFF2-40B4-BE49-F238E27FC236}">
                  <a16:creationId xmlns:a16="http://schemas.microsoft.com/office/drawing/2014/main" id="{646737AE-19F3-47BD-89C6-699FBDC9FBE7}"/>
                </a:ext>
              </a:extLst>
            </p:cNvPr>
            <p:cNvSpPr/>
            <p:nvPr/>
          </p:nvSpPr>
          <p:spPr>
            <a:xfrm>
              <a:off x="2443725" y="3856300"/>
              <a:ext cx="28550" cy="24425"/>
            </a:xfrm>
            <a:custGeom>
              <a:avLst/>
              <a:gdLst/>
              <a:ahLst/>
              <a:cxnLst/>
              <a:rect l="l" t="t" r="r" b="b"/>
              <a:pathLst>
                <a:path w="1142" h="977" extrusionOk="0">
                  <a:moveTo>
                    <a:pt x="0" y="1"/>
                  </a:moveTo>
                  <a:cubicBezTo>
                    <a:pt x="0" y="1"/>
                    <a:pt x="10" y="186"/>
                    <a:pt x="16" y="321"/>
                  </a:cubicBezTo>
                  <a:cubicBezTo>
                    <a:pt x="16" y="321"/>
                    <a:pt x="49" y="671"/>
                    <a:pt x="624" y="942"/>
                  </a:cubicBezTo>
                  <a:cubicBezTo>
                    <a:pt x="662" y="960"/>
                    <a:pt x="741" y="977"/>
                    <a:pt x="826" y="977"/>
                  </a:cubicBezTo>
                  <a:cubicBezTo>
                    <a:pt x="966" y="977"/>
                    <a:pt x="1121" y="932"/>
                    <a:pt x="1142" y="778"/>
                  </a:cubicBezTo>
                  <a:lnTo>
                    <a:pt x="1119" y="377"/>
                  </a:lnTo>
                  <a:lnTo>
                    <a:pt x="794" y="2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4160;p55">
              <a:extLst>
                <a:ext uri="{FF2B5EF4-FFF2-40B4-BE49-F238E27FC236}">
                  <a16:creationId xmlns:a16="http://schemas.microsoft.com/office/drawing/2014/main" id="{86045314-0469-4D1A-A659-0E43D57165D4}"/>
                </a:ext>
              </a:extLst>
            </p:cNvPr>
            <p:cNvSpPr/>
            <p:nvPr/>
          </p:nvSpPr>
          <p:spPr>
            <a:xfrm>
              <a:off x="2428525" y="3796950"/>
              <a:ext cx="66525" cy="78100"/>
            </a:xfrm>
            <a:custGeom>
              <a:avLst/>
              <a:gdLst/>
              <a:ahLst/>
              <a:cxnLst/>
              <a:rect l="l" t="t" r="r" b="b"/>
              <a:pathLst>
                <a:path w="2661" h="3124" extrusionOk="0">
                  <a:moveTo>
                    <a:pt x="1341" y="1"/>
                  </a:moveTo>
                  <a:cubicBezTo>
                    <a:pt x="1317" y="1"/>
                    <a:pt x="1293" y="1"/>
                    <a:pt x="1269" y="3"/>
                  </a:cubicBezTo>
                  <a:cubicBezTo>
                    <a:pt x="550" y="43"/>
                    <a:pt x="0" y="658"/>
                    <a:pt x="40" y="1377"/>
                  </a:cubicBezTo>
                  <a:cubicBezTo>
                    <a:pt x="63" y="1797"/>
                    <a:pt x="286" y="2154"/>
                    <a:pt x="608" y="2375"/>
                  </a:cubicBezTo>
                  <a:cubicBezTo>
                    <a:pt x="608" y="2375"/>
                    <a:pt x="669" y="2611"/>
                    <a:pt x="712" y="2662"/>
                  </a:cubicBezTo>
                  <a:cubicBezTo>
                    <a:pt x="951" y="2941"/>
                    <a:pt x="1586" y="3121"/>
                    <a:pt x="1796" y="3123"/>
                  </a:cubicBezTo>
                  <a:cubicBezTo>
                    <a:pt x="1797" y="3123"/>
                    <a:pt x="1799" y="3123"/>
                    <a:pt x="1801" y="3123"/>
                  </a:cubicBezTo>
                  <a:cubicBezTo>
                    <a:pt x="1980" y="3123"/>
                    <a:pt x="2135" y="2955"/>
                    <a:pt x="2305" y="2677"/>
                  </a:cubicBezTo>
                  <a:cubicBezTo>
                    <a:pt x="2661" y="2091"/>
                    <a:pt x="2573" y="1441"/>
                    <a:pt x="2517" y="1118"/>
                  </a:cubicBezTo>
                  <a:cubicBezTo>
                    <a:pt x="2421" y="485"/>
                    <a:pt x="1977" y="1"/>
                    <a:pt x="1341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4161;p55">
              <a:extLst>
                <a:ext uri="{FF2B5EF4-FFF2-40B4-BE49-F238E27FC236}">
                  <a16:creationId xmlns:a16="http://schemas.microsoft.com/office/drawing/2014/main" id="{9F5F0D40-6D08-40D2-A82D-1AFC9881B63F}"/>
                </a:ext>
              </a:extLst>
            </p:cNvPr>
            <p:cNvSpPr/>
            <p:nvPr/>
          </p:nvSpPr>
          <p:spPr>
            <a:xfrm>
              <a:off x="2463900" y="3809575"/>
              <a:ext cx="34025" cy="22325"/>
            </a:xfrm>
            <a:custGeom>
              <a:avLst/>
              <a:gdLst/>
              <a:ahLst/>
              <a:cxnLst/>
              <a:rect l="l" t="t" r="r" b="b"/>
              <a:pathLst>
                <a:path w="1361" h="893" extrusionOk="0">
                  <a:moveTo>
                    <a:pt x="724" y="1"/>
                  </a:moveTo>
                  <a:cubicBezTo>
                    <a:pt x="392" y="1"/>
                    <a:pt x="0" y="165"/>
                    <a:pt x="0" y="165"/>
                  </a:cubicBezTo>
                  <a:cubicBezTo>
                    <a:pt x="0" y="165"/>
                    <a:pt x="138" y="593"/>
                    <a:pt x="607" y="779"/>
                  </a:cubicBezTo>
                  <a:cubicBezTo>
                    <a:pt x="835" y="869"/>
                    <a:pt x="983" y="892"/>
                    <a:pt x="1076" y="892"/>
                  </a:cubicBezTo>
                  <a:cubicBezTo>
                    <a:pt x="1175" y="892"/>
                    <a:pt x="1211" y="866"/>
                    <a:pt x="1211" y="866"/>
                  </a:cubicBezTo>
                  <a:cubicBezTo>
                    <a:pt x="1211" y="866"/>
                    <a:pt x="1360" y="332"/>
                    <a:pt x="1055" y="91"/>
                  </a:cubicBezTo>
                  <a:cubicBezTo>
                    <a:pt x="970" y="25"/>
                    <a:pt x="852" y="1"/>
                    <a:pt x="724" y="1"/>
                  </a:cubicBezTo>
                  <a:close/>
                </a:path>
              </a:pathLst>
            </a:custGeom>
            <a:solidFill>
              <a:srgbClr val="F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4162;p55">
              <a:extLst>
                <a:ext uri="{FF2B5EF4-FFF2-40B4-BE49-F238E27FC236}">
                  <a16:creationId xmlns:a16="http://schemas.microsoft.com/office/drawing/2014/main" id="{BBBC169B-A4E4-4AC8-BA75-DC8C0F4579FE}"/>
                </a:ext>
              </a:extLst>
            </p:cNvPr>
            <p:cNvSpPr/>
            <p:nvPr/>
          </p:nvSpPr>
          <p:spPr>
            <a:xfrm>
              <a:off x="2426525" y="3796625"/>
              <a:ext cx="63775" cy="59700"/>
            </a:xfrm>
            <a:custGeom>
              <a:avLst/>
              <a:gdLst/>
              <a:ahLst/>
              <a:cxnLst/>
              <a:rect l="l" t="t" r="r" b="b"/>
              <a:pathLst>
                <a:path w="2551" h="2388" extrusionOk="0">
                  <a:moveTo>
                    <a:pt x="1415" y="1"/>
                  </a:moveTo>
                  <a:cubicBezTo>
                    <a:pt x="1323" y="1"/>
                    <a:pt x="1231" y="10"/>
                    <a:pt x="1138" y="28"/>
                  </a:cubicBezTo>
                  <a:cubicBezTo>
                    <a:pt x="665" y="118"/>
                    <a:pt x="301" y="472"/>
                    <a:pt x="171" y="936"/>
                  </a:cubicBezTo>
                  <a:cubicBezTo>
                    <a:pt x="0" y="1546"/>
                    <a:pt x="256" y="2091"/>
                    <a:pt x="688" y="2388"/>
                  </a:cubicBezTo>
                  <a:cubicBezTo>
                    <a:pt x="674" y="2343"/>
                    <a:pt x="332" y="1834"/>
                    <a:pt x="683" y="1722"/>
                  </a:cubicBezTo>
                  <a:lnTo>
                    <a:pt x="683" y="1722"/>
                  </a:lnTo>
                  <a:cubicBezTo>
                    <a:pt x="688" y="1771"/>
                    <a:pt x="697" y="1952"/>
                    <a:pt x="715" y="2066"/>
                  </a:cubicBezTo>
                  <a:cubicBezTo>
                    <a:pt x="715" y="2066"/>
                    <a:pt x="717" y="2066"/>
                    <a:pt x="721" y="2066"/>
                  </a:cubicBezTo>
                  <a:cubicBezTo>
                    <a:pt x="750" y="2066"/>
                    <a:pt x="885" y="2055"/>
                    <a:pt x="880" y="1864"/>
                  </a:cubicBezTo>
                  <a:cubicBezTo>
                    <a:pt x="879" y="1806"/>
                    <a:pt x="868" y="1707"/>
                    <a:pt x="869" y="1660"/>
                  </a:cubicBezTo>
                  <a:cubicBezTo>
                    <a:pt x="873" y="1504"/>
                    <a:pt x="867" y="1397"/>
                    <a:pt x="956" y="1263"/>
                  </a:cubicBezTo>
                  <a:cubicBezTo>
                    <a:pt x="996" y="1206"/>
                    <a:pt x="1013" y="1140"/>
                    <a:pt x="1037" y="1067"/>
                  </a:cubicBezTo>
                  <a:cubicBezTo>
                    <a:pt x="1095" y="883"/>
                    <a:pt x="1228" y="725"/>
                    <a:pt x="1410" y="665"/>
                  </a:cubicBezTo>
                  <a:cubicBezTo>
                    <a:pt x="1459" y="649"/>
                    <a:pt x="1513" y="638"/>
                    <a:pt x="1571" y="638"/>
                  </a:cubicBezTo>
                  <a:cubicBezTo>
                    <a:pt x="1718" y="638"/>
                    <a:pt x="1891" y="705"/>
                    <a:pt x="2075" y="911"/>
                  </a:cubicBezTo>
                  <a:cubicBezTo>
                    <a:pt x="2213" y="693"/>
                    <a:pt x="2313" y="628"/>
                    <a:pt x="2390" y="628"/>
                  </a:cubicBezTo>
                  <a:cubicBezTo>
                    <a:pt x="2459" y="628"/>
                    <a:pt x="2509" y="681"/>
                    <a:pt x="2550" y="722"/>
                  </a:cubicBezTo>
                  <a:cubicBezTo>
                    <a:pt x="2312" y="228"/>
                    <a:pt x="1874" y="1"/>
                    <a:pt x="1415" y="1"/>
                  </a:cubicBezTo>
                  <a:close/>
                </a:path>
              </a:pathLst>
            </a:custGeom>
            <a:solidFill>
              <a:srgbClr val="F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4163;p55">
              <a:extLst>
                <a:ext uri="{FF2B5EF4-FFF2-40B4-BE49-F238E27FC236}">
                  <a16:creationId xmlns:a16="http://schemas.microsoft.com/office/drawing/2014/main" id="{DA4AE468-3E4C-4718-9DA3-BC32AEC740F8}"/>
                </a:ext>
              </a:extLst>
            </p:cNvPr>
            <p:cNvSpPr/>
            <p:nvPr/>
          </p:nvSpPr>
          <p:spPr>
            <a:xfrm>
              <a:off x="2426950" y="3836975"/>
              <a:ext cx="16800" cy="21150"/>
            </a:xfrm>
            <a:custGeom>
              <a:avLst/>
              <a:gdLst/>
              <a:ahLst/>
              <a:cxnLst/>
              <a:rect l="l" t="t" r="r" b="b"/>
              <a:pathLst>
                <a:path w="672" h="846" extrusionOk="0">
                  <a:moveTo>
                    <a:pt x="414" y="0"/>
                  </a:moveTo>
                  <a:cubicBezTo>
                    <a:pt x="329" y="0"/>
                    <a:pt x="244" y="33"/>
                    <a:pt x="190" y="118"/>
                  </a:cubicBezTo>
                  <a:cubicBezTo>
                    <a:pt x="1" y="413"/>
                    <a:pt x="269" y="845"/>
                    <a:pt x="504" y="845"/>
                  </a:cubicBezTo>
                  <a:cubicBezTo>
                    <a:pt x="507" y="845"/>
                    <a:pt x="510" y="845"/>
                    <a:pt x="513" y="845"/>
                  </a:cubicBezTo>
                  <a:cubicBezTo>
                    <a:pt x="640" y="839"/>
                    <a:pt x="671" y="774"/>
                    <a:pt x="671" y="774"/>
                  </a:cubicBezTo>
                  <a:lnTo>
                    <a:pt x="666" y="108"/>
                  </a:lnTo>
                  <a:cubicBezTo>
                    <a:pt x="618" y="47"/>
                    <a:pt x="516" y="0"/>
                    <a:pt x="414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4164;p55">
              <a:extLst>
                <a:ext uri="{FF2B5EF4-FFF2-40B4-BE49-F238E27FC236}">
                  <a16:creationId xmlns:a16="http://schemas.microsoft.com/office/drawing/2014/main" id="{5D4BE509-7CA8-4EF0-B0A2-F54A0982C0E3}"/>
                </a:ext>
              </a:extLst>
            </p:cNvPr>
            <p:cNvSpPr/>
            <p:nvPr/>
          </p:nvSpPr>
          <p:spPr>
            <a:xfrm>
              <a:off x="2386525" y="3890450"/>
              <a:ext cx="65575" cy="170800"/>
            </a:xfrm>
            <a:custGeom>
              <a:avLst/>
              <a:gdLst/>
              <a:ahLst/>
              <a:cxnLst/>
              <a:rect l="l" t="t" r="r" b="b"/>
              <a:pathLst>
                <a:path w="2623" h="6832" extrusionOk="0">
                  <a:moveTo>
                    <a:pt x="1740" y="0"/>
                  </a:moveTo>
                  <a:cubicBezTo>
                    <a:pt x="1585" y="0"/>
                    <a:pt x="1416" y="119"/>
                    <a:pt x="1225" y="418"/>
                  </a:cubicBezTo>
                  <a:cubicBezTo>
                    <a:pt x="881" y="957"/>
                    <a:pt x="529" y="1439"/>
                    <a:pt x="261" y="2151"/>
                  </a:cubicBezTo>
                  <a:cubicBezTo>
                    <a:pt x="114" y="2546"/>
                    <a:pt x="1" y="2932"/>
                    <a:pt x="201" y="3773"/>
                  </a:cubicBezTo>
                  <a:cubicBezTo>
                    <a:pt x="342" y="4360"/>
                    <a:pt x="512" y="4750"/>
                    <a:pt x="780" y="5292"/>
                  </a:cubicBezTo>
                  <a:cubicBezTo>
                    <a:pt x="854" y="5439"/>
                    <a:pt x="870" y="5567"/>
                    <a:pt x="978" y="5865"/>
                  </a:cubicBezTo>
                  <a:cubicBezTo>
                    <a:pt x="1084" y="6163"/>
                    <a:pt x="1278" y="6480"/>
                    <a:pt x="1481" y="6651"/>
                  </a:cubicBezTo>
                  <a:cubicBezTo>
                    <a:pt x="1642" y="6786"/>
                    <a:pt x="1738" y="6832"/>
                    <a:pt x="1797" y="6832"/>
                  </a:cubicBezTo>
                  <a:cubicBezTo>
                    <a:pt x="1812" y="6832"/>
                    <a:pt x="1825" y="6829"/>
                    <a:pt x="1836" y="6823"/>
                  </a:cubicBezTo>
                  <a:cubicBezTo>
                    <a:pt x="1901" y="6791"/>
                    <a:pt x="1894" y="6722"/>
                    <a:pt x="1809" y="6634"/>
                  </a:cubicBezTo>
                  <a:cubicBezTo>
                    <a:pt x="1726" y="6546"/>
                    <a:pt x="1573" y="6413"/>
                    <a:pt x="1461" y="6178"/>
                  </a:cubicBezTo>
                  <a:lnTo>
                    <a:pt x="1461" y="6178"/>
                  </a:lnTo>
                  <a:cubicBezTo>
                    <a:pt x="1461" y="6178"/>
                    <a:pt x="1633" y="6379"/>
                    <a:pt x="1748" y="6491"/>
                  </a:cubicBezTo>
                  <a:cubicBezTo>
                    <a:pt x="1849" y="6590"/>
                    <a:pt x="1964" y="6676"/>
                    <a:pt x="2088" y="6746"/>
                  </a:cubicBezTo>
                  <a:cubicBezTo>
                    <a:pt x="2116" y="6761"/>
                    <a:pt x="2147" y="6767"/>
                    <a:pt x="2177" y="6767"/>
                  </a:cubicBezTo>
                  <a:cubicBezTo>
                    <a:pt x="2279" y="6767"/>
                    <a:pt x="2372" y="6696"/>
                    <a:pt x="2309" y="6626"/>
                  </a:cubicBezTo>
                  <a:cubicBezTo>
                    <a:pt x="2228" y="6536"/>
                    <a:pt x="2139" y="6486"/>
                    <a:pt x="1972" y="6319"/>
                  </a:cubicBezTo>
                  <a:cubicBezTo>
                    <a:pt x="1883" y="6231"/>
                    <a:pt x="1804" y="6132"/>
                    <a:pt x="1739" y="6024"/>
                  </a:cubicBezTo>
                  <a:lnTo>
                    <a:pt x="1739" y="6024"/>
                  </a:lnTo>
                  <a:cubicBezTo>
                    <a:pt x="1739" y="6024"/>
                    <a:pt x="1930" y="6197"/>
                    <a:pt x="2116" y="6312"/>
                  </a:cubicBezTo>
                  <a:cubicBezTo>
                    <a:pt x="2303" y="6425"/>
                    <a:pt x="2403" y="6433"/>
                    <a:pt x="2470" y="6436"/>
                  </a:cubicBezTo>
                  <a:cubicBezTo>
                    <a:pt x="2471" y="6436"/>
                    <a:pt x="2472" y="6436"/>
                    <a:pt x="2473" y="6436"/>
                  </a:cubicBezTo>
                  <a:cubicBezTo>
                    <a:pt x="2539" y="6436"/>
                    <a:pt x="2622" y="6351"/>
                    <a:pt x="2507" y="6252"/>
                  </a:cubicBezTo>
                  <a:cubicBezTo>
                    <a:pt x="2400" y="6163"/>
                    <a:pt x="2230" y="6096"/>
                    <a:pt x="2057" y="5894"/>
                  </a:cubicBezTo>
                  <a:cubicBezTo>
                    <a:pt x="1931" y="5748"/>
                    <a:pt x="1861" y="5627"/>
                    <a:pt x="1900" y="5627"/>
                  </a:cubicBezTo>
                  <a:cubicBezTo>
                    <a:pt x="1938" y="5629"/>
                    <a:pt x="2007" y="5719"/>
                    <a:pt x="2164" y="5782"/>
                  </a:cubicBezTo>
                  <a:cubicBezTo>
                    <a:pt x="2217" y="5803"/>
                    <a:pt x="2275" y="5813"/>
                    <a:pt x="2328" y="5813"/>
                  </a:cubicBezTo>
                  <a:cubicBezTo>
                    <a:pt x="2424" y="5813"/>
                    <a:pt x="2505" y="5781"/>
                    <a:pt x="2522" y="5725"/>
                  </a:cubicBezTo>
                  <a:cubicBezTo>
                    <a:pt x="2549" y="5638"/>
                    <a:pt x="2503" y="5670"/>
                    <a:pt x="2359" y="5585"/>
                  </a:cubicBezTo>
                  <a:cubicBezTo>
                    <a:pt x="2216" y="5499"/>
                    <a:pt x="2123" y="5372"/>
                    <a:pt x="1911" y="5267"/>
                  </a:cubicBezTo>
                  <a:cubicBezTo>
                    <a:pt x="1724" y="5175"/>
                    <a:pt x="1603" y="5088"/>
                    <a:pt x="1488" y="4932"/>
                  </a:cubicBezTo>
                  <a:cubicBezTo>
                    <a:pt x="1346" y="4742"/>
                    <a:pt x="1146" y="4230"/>
                    <a:pt x="1010" y="3676"/>
                  </a:cubicBezTo>
                  <a:cubicBezTo>
                    <a:pt x="851" y="3023"/>
                    <a:pt x="1038" y="2618"/>
                    <a:pt x="1225" y="2291"/>
                  </a:cubicBezTo>
                  <a:cubicBezTo>
                    <a:pt x="1635" y="1569"/>
                    <a:pt x="1851" y="1290"/>
                    <a:pt x="2045" y="954"/>
                  </a:cubicBezTo>
                  <a:cubicBezTo>
                    <a:pt x="2229" y="630"/>
                    <a:pt x="2207" y="305"/>
                    <a:pt x="2017" y="129"/>
                  </a:cubicBezTo>
                  <a:cubicBezTo>
                    <a:pt x="1930" y="48"/>
                    <a:pt x="1838" y="0"/>
                    <a:pt x="174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4165;p55">
              <a:extLst>
                <a:ext uri="{FF2B5EF4-FFF2-40B4-BE49-F238E27FC236}">
                  <a16:creationId xmlns:a16="http://schemas.microsoft.com/office/drawing/2014/main" id="{1A16C068-EFFB-4308-B3CE-38F09CCB7758}"/>
                </a:ext>
              </a:extLst>
            </p:cNvPr>
            <p:cNvSpPr/>
            <p:nvPr/>
          </p:nvSpPr>
          <p:spPr>
            <a:xfrm>
              <a:off x="2430625" y="3768800"/>
              <a:ext cx="60950" cy="58800"/>
            </a:xfrm>
            <a:custGeom>
              <a:avLst/>
              <a:gdLst/>
              <a:ahLst/>
              <a:cxnLst/>
              <a:rect l="l" t="t" r="r" b="b"/>
              <a:pathLst>
                <a:path w="2438" h="2352" extrusionOk="0">
                  <a:moveTo>
                    <a:pt x="1219" y="1"/>
                  </a:moveTo>
                  <a:cubicBezTo>
                    <a:pt x="908" y="1"/>
                    <a:pt x="597" y="69"/>
                    <a:pt x="359" y="207"/>
                  </a:cubicBezTo>
                  <a:cubicBezTo>
                    <a:pt x="119" y="346"/>
                    <a:pt x="1" y="528"/>
                    <a:pt x="3" y="709"/>
                  </a:cubicBezTo>
                  <a:lnTo>
                    <a:pt x="3" y="1649"/>
                  </a:lnTo>
                  <a:lnTo>
                    <a:pt x="3" y="1650"/>
                  </a:lnTo>
                  <a:cubicBezTo>
                    <a:pt x="3" y="1829"/>
                    <a:pt x="122" y="2008"/>
                    <a:pt x="359" y="2145"/>
                  </a:cubicBezTo>
                  <a:cubicBezTo>
                    <a:pt x="596" y="2282"/>
                    <a:pt x="907" y="2351"/>
                    <a:pt x="1219" y="2351"/>
                  </a:cubicBezTo>
                  <a:cubicBezTo>
                    <a:pt x="1530" y="2351"/>
                    <a:pt x="1841" y="2282"/>
                    <a:pt x="2078" y="2145"/>
                  </a:cubicBezTo>
                  <a:cubicBezTo>
                    <a:pt x="2318" y="2006"/>
                    <a:pt x="2437" y="1825"/>
                    <a:pt x="2434" y="1644"/>
                  </a:cubicBezTo>
                  <a:lnTo>
                    <a:pt x="2434" y="709"/>
                  </a:lnTo>
                  <a:cubicBezTo>
                    <a:pt x="2438" y="528"/>
                    <a:pt x="2318" y="346"/>
                    <a:pt x="2078" y="207"/>
                  </a:cubicBezTo>
                  <a:cubicBezTo>
                    <a:pt x="1841" y="69"/>
                    <a:pt x="1530" y="1"/>
                    <a:pt x="1219" y="1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4166;p55">
              <a:extLst>
                <a:ext uri="{FF2B5EF4-FFF2-40B4-BE49-F238E27FC236}">
                  <a16:creationId xmlns:a16="http://schemas.microsoft.com/office/drawing/2014/main" id="{FFA43216-7CD1-49E5-A50B-300422B037D4}"/>
                </a:ext>
              </a:extLst>
            </p:cNvPr>
            <p:cNvSpPr/>
            <p:nvPr/>
          </p:nvSpPr>
          <p:spPr>
            <a:xfrm>
              <a:off x="2430625" y="3768800"/>
              <a:ext cx="60950" cy="58800"/>
            </a:xfrm>
            <a:custGeom>
              <a:avLst/>
              <a:gdLst/>
              <a:ahLst/>
              <a:cxnLst/>
              <a:rect l="l" t="t" r="r" b="b"/>
              <a:pathLst>
                <a:path w="2438" h="2352" extrusionOk="0">
                  <a:moveTo>
                    <a:pt x="1219" y="1"/>
                  </a:moveTo>
                  <a:cubicBezTo>
                    <a:pt x="908" y="1"/>
                    <a:pt x="597" y="69"/>
                    <a:pt x="359" y="207"/>
                  </a:cubicBezTo>
                  <a:cubicBezTo>
                    <a:pt x="119" y="346"/>
                    <a:pt x="1" y="528"/>
                    <a:pt x="3" y="709"/>
                  </a:cubicBezTo>
                  <a:lnTo>
                    <a:pt x="3" y="1649"/>
                  </a:lnTo>
                  <a:lnTo>
                    <a:pt x="3" y="1650"/>
                  </a:lnTo>
                  <a:cubicBezTo>
                    <a:pt x="3" y="1829"/>
                    <a:pt x="122" y="2008"/>
                    <a:pt x="359" y="2145"/>
                  </a:cubicBezTo>
                  <a:cubicBezTo>
                    <a:pt x="596" y="2282"/>
                    <a:pt x="907" y="2351"/>
                    <a:pt x="1219" y="2351"/>
                  </a:cubicBezTo>
                  <a:cubicBezTo>
                    <a:pt x="1530" y="2351"/>
                    <a:pt x="1841" y="2282"/>
                    <a:pt x="2078" y="2145"/>
                  </a:cubicBezTo>
                  <a:cubicBezTo>
                    <a:pt x="2318" y="2006"/>
                    <a:pt x="2437" y="1825"/>
                    <a:pt x="2434" y="1644"/>
                  </a:cubicBezTo>
                  <a:lnTo>
                    <a:pt x="2434" y="709"/>
                  </a:lnTo>
                  <a:cubicBezTo>
                    <a:pt x="2438" y="528"/>
                    <a:pt x="2318" y="346"/>
                    <a:pt x="2078" y="207"/>
                  </a:cubicBezTo>
                  <a:cubicBezTo>
                    <a:pt x="1841" y="69"/>
                    <a:pt x="1530" y="1"/>
                    <a:pt x="1219" y="1"/>
                  </a:cubicBez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4167;p55">
              <a:extLst>
                <a:ext uri="{FF2B5EF4-FFF2-40B4-BE49-F238E27FC236}">
                  <a16:creationId xmlns:a16="http://schemas.microsoft.com/office/drawing/2014/main" id="{EA64B1FA-5020-49BE-A2D9-0EF9BB019F4B}"/>
                </a:ext>
              </a:extLst>
            </p:cNvPr>
            <p:cNvSpPr/>
            <p:nvPr/>
          </p:nvSpPr>
          <p:spPr>
            <a:xfrm>
              <a:off x="2410925" y="3757375"/>
              <a:ext cx="100350" cy="57975"/>
            </a:xfrm>
            <a:custGeom>
              <a:avLst/>
              <a:gdLst/>
              <a:ahLst/>
              <a:cxnLst/>
              <a:rect l="l" t="t" r="r" b="b"/>
              <a:pathLst>
                <a:path w="4014" h="2319" extrusionOk="0">
                  <a:moveTo>
                    <a:pt x="2007" y="0"/>
                  </a:moveTo>
                  <a:lnTo>
                    <a:pt x="1" y="1159"/>
                  </a:lnTo>
                  <a:lnTo>
                    <a:pt x="2007" y="2318"/>
                  </a:lnTo>
                  <a:lnTo>
                    <a:pt x="4014" y="1159"/>
                  </a:lnTo>
                  <a:lnTo>
                    <a:pt x="2007" y="0"/>
                  </a:ln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4168;p55">
              <a:extLst>
                <a:ext uri="{FF2B5EF4-FFF2-40B4-BE49-F238E27FC236}">
                  <a16:creationId xmlns:a16="http://schemas.microsoft.com/office/drawing/2014/main" id="{6458562E-2D9C-4E79-B2F8-B1870CC68B3C}"/>
                </a:ext>
              </a:extLst>
            </p:cNvPr>
            <p:cNvSpPr/>
            <p:nvPr/>
          </p:nvSpPr>
          <p:spPr>
            <a:xfrm>
              <a:off x="2436000" y="3786575"/>
              <a:ext cx="26475" cy="15275"/>
            </a:xfrm>
            <a:custGeom>
              <a:avLst/>
              <a:gdLst/>
              <a:ahLst/>
              <a:cxnLst/>
              <a:rect l="l" t="t" r="r" b="b"/>
              <a:pathLst>
                <a:path w="1059" h="611" extrusionOk="0">
                  <a:moveTo>
                    <a:pt x="1007" y="1"/>
                  </a:moveTo>
                  <a:cubicBezTo>
                    <a:pt x="1001" y="1"/>
                    <a:pt x="995" y="2"/>
                    <a:pt x="989" y="6"/>
                  </a:cubicBezTo>
                  <a:lnTo>
                    <a:pt x="0" y="570"/>
                  </a:lnTo>
                  <a:lnTo>
                    <a:pt x="72" y="611"/>
                  </a:lnTo>
                  <a:lnTo>
                    <a:pt x="1024" y="68"/>
                  </a:lnTo>
                  <a:cubicBezTo>
                    <a:pt x="1058" y="48"/>
                    <a:pt x="1039" y="1"/>
                    <a:pt x="1007" y="1"/>
                  </a:cubicBez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4169;p55">
              <a:extLst>
                <a:ext uri="{FF2B5EF4-FFF2-40B4-BE49-F238E27FC236}">
                  <a16:creationId xmlns:a16="http://schemas.microsoft.com/office/drawing/2014/main" id="{F84B2891-BA8C-4FF1-87EA-BF80526D523E}"/>
                </a:ext>
              </a:extLst>
            </p:cNvPr>
            <p:cNvSpPr/>
            <p:nvPr/>
          </p:nvSpPr>
          <p:spPr>
            <a:xfrm>
              <a:off x="2461100" y="3786325"/>
              <a:ext cx="50175" cy="31075"/>
            </a:xfrm>
            <a:custGeom>
              <a:avLst/>
              <a:gdLst/>
              <a:ahLst/>
              <a:cxnLst/>
              <a:rect l="l" t="t" r="r" b="b"/>
              <a:pathLst>
                <a:path w="2007" h="1243" extrusionOk="0">
                  <a:moveTo>
                    <a:pt x="2007" y="1"/>
                  </a:moveTo>
                  <a:lnTo>
                    <a:pt x="0" y="1160"/>
                  </a:lnTo>
                  <a:lnTo>
                    <a:pt x="0" y="1242"/>
                  </a:lnTo>
                  <a:lnTo>
                    <a:pt x="2007" y="84"/>
                  </a:lnTo>
                  <a:lnTo>
                    <a:pt x="2007" y="1"/>
                  </a:lnTo>
                  <a:close/>
                </a:path>
              </a:pathLst>
            </a:custGeom>
            <a:solidFill>
              <a:srgbClr val="122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4170;p55">
              <a:extLst>
                <a:ext uri="{FF2B5EF4-FFF2-40B4-BE49-F238E27FC236}">
                  <a16:creationId xmlns:a16="http://schemas.microsoft.com/office/drawing/2014/main" id="{26407C6F-694E-41CB-BBA2-72A5971D16CB}"/>
                </a:ext>
              </a:extLst>
            </p:cNvPr>
            <p:cNvSpPr/>
            <p:nvPr/>
          </p:nvSpPr>
          <p:spPr>
            <a:xfrm>
              <a:off x="2410925" y="3786325"/>
              <a:ext cx="50200" cy="31075"/>
            </a:xfrm>
            <a:custGeom>
              <a:avLst/>
              <a:gdLst/>
              <a:ahLst/>
              <a:cxnLst/>
              <a:rect l="l" t="t" r="r" b="b"/>
              <a:pathLst>
                <a:path w="2008" h="1243" extrusionOk="0">
                  <a:moveTo>
                    <a:pt x="1" y="1"/>
                  </a:moveTo>
                  <a:lnTo>
                    <a:pt x="1" y="84"/>
                  </a:lnTo>
                  <a:lnTo>
                    <a:pt x="2007" y="1242"/>
                  </a:lnTo>
                  <a:lnTo>
                    <a:pt x="2007" y="11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93A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4171;p55">
              <a:extLst>
                <a:ext uri="{FF2B5EF4-FFF2-40B4-BE49-F238E27FC236}">
                  <a16:creationId xmlns:a16="http://schemas.microsoft.com/office/drawing/2014/main" id="{257B424D-170B-4193-95A0-3107EE47FC3D}"/>
                </a:ext>
              </a:extLst>
            </p:cNvPr>
            <p:cNvSpPr/>
            <p:nvPr/>
          </p:nvSpPr>
          <p:spPr>
            <a:xfrm>
              <a:off x="2430725" y="3799775"/>
              <a:ext cx="60850" cy="20725"/>
            </a:xfrm>
            <a:custGeom>
              <a:avLst/>
              <a:gdLst/>
              <a:ahLst/>
              <a:cxnLst/>
              <a:rect l="l" t="t" r="r" b="b"/>
              <a:pathLst>
                <a:path w="2434" h="829" extrusionOk="0">
                  <a:moveTo>
                    <a:pt x="2434" y="1"/>
                  </a:moveTo>
                  <a:lnTo>
                    <a:pt x="1215" y="704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15" y="829"/>
                  </a:lnTo>
                  <a:lnTo>
                    <a:pt x="2434" y="1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4172;p55">
              <a:extLst>
                <a:ext uri="{FF2B5EF4-FFF2-40B4-BE49-F238E27FC236}">
                  <a16:creationId xmlns:a16="http://schemas.microsoft.com/office/drawing/2014/main" id="{F0169D6C-F202-4AA9-AFF9-F4273848018A}"/>
                </a:ext>
              </a:extLst>
            </p:cNvPr>
            <p:cNvSpPr/>
            <p:nvPr/>
          </p:nvSpPr>
          <p:spPr>
            <a:xfrm>
              <a:off x="2430650" y="3825675"/>
              <a:ext cx="7175" cy="16700"/>
            </a:xfrm>
            <a:custGeom>
              <a:avLst/>
              <a:gdLst/>
              <a:ahLst/>
              <a:cxnLst/>
              <a:rect l="l" t="t" r="r" b="b"/>
              <a:pathLst>
                <a:path w="287" h="668" extrusionOk="0">
                  <a:moveTo>
                    <a:pt x="86" y="0"/>
                  </a:moveTo>
                  <a:lnTo>
                    <a:pt x="1" y="584"/>
                  </a:lnTo>
                  <a:cubicBezTo>
                    <a:pt x="1" y="640"/>
                    <a:pt x="72" y="667"/>
                    <a:pt x="144" y="667"/>
                  </a:cubicBezTo>
                  <a:cubicBezTo>
                    <a:pt x="215" y="667"/>
                    <a:pt x="287" y="640"/>
                    <a:pt x="287" y="584"/>
                  </a:cubicBezTo>
                  <a:lnTo>
                    <a:pt x="196" y="0"/>
                  </a:lnTo>
                  <a:cubicBezTo>
                    <a:pt x="183" y="9"/>
                    <a:pt x="162" y="13"/>
                    <a:pt x="141" y="13"/>
                  </a:cubicBezTo>
                  <a:cubicBezTo>
                    <a:pt x="119" y="13"/>
                    <a:pt x="98" y="9"/>
                    <a:pt x="86" y="0"/>
                  </a:cubicBezTo>
                  <a:close/>
                </a:path>
              </a:pathLst>
            </a:custGeom>
            <a:solidFill>
              <a:srgbClr val="F95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4173;p55">
              <a:extLst>
                <a:ext uri="{FF2B5EF4-FFF2-40B4-BE49-F238E27FC236}">
                  <a16:creationId xmlns:a16="http://schemas.microsoft.com/office/drawing/2014/main" id="{1EA5456C-F705-4152-9573-CE33D7DE693E}"/>
                </a:ext>
              </a:extLst>
            </p:cNvPr>
            <p:cNvSpPr/>
            <p:nvPr/>
          </p:nvSpPr>
          <p:spPr>
            <a:xfrm>
              <a:off x="2431775" y="3834000"/>
              <a:ext cx="925" cy="8050"/>
            </a:xfrm>
            <a:custGeom>
              <a:avLst/>
              <a:gdLst/>
              <a:ahLst/>
              <a:cxnLst/>
              <a:rect l="l" t="t" r="r" b="b"/>
              <a:pathLst>
                <a:path w="37" h="322" extrusionOk="0">
                  <a:moveTo>
                    <a:pt x="37" y="0"/>
                  </a:moveTo>
                  <a:lnTo>
                    <a:pt x="0" y="314"/>
                  </a:lnTo>
                  <a:cubicBezTo>
                    <a:pt x="6" y="316"/>
                    <a:pt x="12" y="319"/>
                    <a:pt x="19" y="321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4174;p55">
              <a:extLst>
                <a:ext uri="{FF2B5EF4-FFF2-40B4-BE49-F238E27FC236}">
                  <a16:creationId xmlns:a16="http://schemas.microsoft.com/office/drawing/2014/main" id="{4713D310-1396-4B08-ACDB-349732A76060}"/>
                </a:ext>
              </a:extLst>
            </p:cNvPr>
            <p:cNvSpPr/>
            <p:nvPr/>
          </p:nvSpPr>
          <p:spPr>
            <a:xfrm>
              <a:off x="2435125" y="3829050"/>
              <a:ext cx="1400" cy="13050"/>
            </a:xfrm>
            <a:custGeom>
              <a:avLst/>
              <a:gdLst/>
              <a:ahLst/>
              <a:cxnLst/>
              <a:rect l="l" t="t" r="r" b="b"/>
              <a:pathLst>
                <a:path w="56" h="522" extrusionOk="0">
                  <a:moveTo>
                    <a:pt x="0" y="0"/>
                  </a:moveTo>
                  <a:lnTo>
                    <a:pt x="38" y="521"/>
                  </a:lnTo>
                  <a:cubicBezTo>
                    <a:pt x="44" y="519"/>
                    <a:pt x="50" y="517"/>
                    <a:pt x="56" y="5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4175;p55">
              <a:extLst>
                <a:ext uri="{FF2B5EF4-FFF2-40B4-BE49-F238E27FC236}">
                  <a16:creationId xmlns:a16="http://schemas.microsoft.com/office/drawing/2014/main" id="{A1F93CC2-C4FF-4B52-84C5-B84374FCFE31}"/>
                </a:ext>
              </a:extLst>
            </p:cNvPr>
            <p:cNvSpPr/>
            <p:nvPr/>
          </p:nvSpPr>
          <p:spPr>
            <a:xfrm>
              <a:off x="2434000" y="3832000"/>
              <a:ext cx="475" cy="10375"/>
            </a:xfrm>
            <a:custGeom>
              <a:avLst/>
              <a:gdLst/>
              <a:ahLst/>
              <a:cxnLst/>
              <a:rect l="l" t="t" r="r" b="b"/>
              <a:pathLst>
                <a:path w="19" h="415" extrusionOk="0">
                  <a:moveTo>
                    <a:pt x="9" y="0"/>
                  </a:moveTo>
                  <a:lnTo>
                    <a:pt x="1" y="414"/>
                  </a:lnTo>
                  <a:lnTo>
                    <a:pt x="19" y="41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4176;p55">
              <a:extLst>
                <a:ext uri="{FF2B5EF4-FFF2-40B4-BE49-F238E27FC236}">
                  <a16:creationId xmlns:a16="http://schemas.microsoft.com/office/drawing/2014/main" id="{12DF0B28-7B3B-4256-8E4A-DB84761C0A70}"/>
                </a:ext>
              </a:extLst>
            </p:cNvPr>
            <p:cNvSpPr/>
            <p:nvPr/>
          </p:nvSpPr>
          <p:spPr>
            <a:xfrm>
              <a:off x="2433350" y="3785650"/>
              <a:ext cx="29075" cy="39850"/>
            </a:xfrm>
            <a:custGeom>
              <a:avLst/>
              <a:gdLst/>
              <a:ahLst/>
              <a:cxnLst/>
              <a:rect l="l" t="t" r="r" b="b"/>
              <a:pathLst>
                <a:path w="1163" h="1594" extrusionOk="0">
                  <a:moveTo>
                    <a:pt x="1111" y="0"/>
                  </a:moveTo>
                  <a:cubicBezTo>
                    <a:pt x="1106" y="0"/>
                    <a:pt x="1100" y="2"/>
                    <a:pt x="1095" y="5"/>
                  </a:cubicBezTo>
                  <a:lnTo>
                    <a:pt x="89" y="578"/>
                  </a:lnTo>
                  <a:cubicBezTo>
                    <a:pt x="34" y="609"/>
                    <a:pt x="0" y="667"/>
                    <a:pt x="0" y="731"/>
                  </a:cubicBezTo>
                  <a:lnTo>
                    <a:pt x="0" y="1559"/>
                  </a:lnTo>
                  <a:cubicBezTo>
                    <a:pt x="0" y="1578"/>
                    <a:pt x="16" y="1594"/>
                    <a:pt x="35" y="1594"/>
                  </a:cubicBezTo>
                  <a:cubicBezTo>
                    <a:pt x="54" y="1594"/>
                    <a:pt x="70" y="1578"/>
                    <a:pt x="70" y="1559"/>
                  </a:cubicBezTo>
                  <a:lnTo>
                    <a:pt x="70" y="731"/>
                  </a:lnTo>
                  <a:cubicBezTo>
                    <a:pt x="70" y="692"/>
                    <a:pt x="91" y="657"/>
                    <a:pt x="124" y="639"/>
                  </a:cubicBezTo>
                  <a:lnTo>
                    <a:pt x="1130" y="66"/>
                  </a:lnTo>
                  <a:cubicBezTo>
                    <a:pt x="1163" y="46"/>
                    <a:pt x="1143" y="0"/>
                    <a:pt x="1111" y="0"/>
                  </a:cubicBezTo>
                  <a:close/>
                </a:path>
              </a:pathLst>
            </a:custGeom>
            <a:solidFill>
              <a:srgbClr val="BBD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4177;p55">
              <a:extLst>
                <a:ext uri="{FF2B5EF4-FFF2-40B4-BE49-F238E27FC236}">
                  <a16:creationId xmlns:a16="http://schemas.microsoft.com/office/drawing/2014/main" id="{CE9F921A-3994-4FA1-8974-60B7213BD336}"/>
                </a:ext>
              </a:extLst>
            </p:cNvPr>
            <p:cNvSpPr/>
            <p:nvPr/>
          </p:nvSpPr>
          <p:spPr>
            <a:xfrm>
              <a:off x="2431625" y="3822675"/>
              <a:ext cx="4550" cy="3900"/>
            </a:xfrm>
            <a:custGeom>
              <a:avLst/>
              <a:gdLst/>
              <a:ahLst/>
              <a:cxnLst/>
              <a:rect l="l" t="t" r="r" b="b"/>
              <a:pathLst>
                <a:path w="182" h="156" extrusionOk="0">
                  <a:moveTo>
                    <a:pt x="104" y="0"/>
                  </a:moveTo>
                  <a:cubicBezTo>
                    <a:pt x="85" y="0"/>
                    <a:pt x="66" y="7"/>
                    <a:pt x="50" y="24"/>
                  </a:cubicBezTo>
                  <a:cubicBezTo>
                    <a:pt x="0" y="72"/>
                    <a:pt x="35" y="155"/>
                    <a:pt x="104" y="155"/>
                  </a:cubicBezTo>
                  <a:cubicBezTo>
                    <a:pt x="148" y="155"/>
                    <a:pt x="181" y="121"/>
                    <a:pt x="181" y="78"/>
                  </a:cubicBezTo>
                  <a:cubicBezTo>
                    <a:pt x="181" y="31"/>
                    <a:pt x="143" y="0"/>
                    <a:pt x="104" y="0"/>
                  </a:cubicBezTo>
                  <a:close/>
                </a:path>
              </a:pathLst>
            </a:custGeom>
            <a:solidFill>
              <a:srgbClr val="F95D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4178;p55">
              <a:extLst>
                <a:ext uri="{FF2B5EF4-FFF2-40B4-BE49-F238E27FC236}">
                  <a16:creationId xmlns:a16="http://schemas.microsoft.com/office/drawing/2014/main" id="{5B322EB0-D115-40AF-AC0D-523771614B1A}"/>
                </a:ext>
              </a:extLst>
            </p:cNvPr>
            <p:cNvSpPr/>
            <p:nvPr/>
          </p:nvSpPr>
          <p:spPr>
            <a:xfrm>
              <a:off x="2432275" y="3822700"/>
              <a:ext cx="4475" cy="3875"/>
            </a:xfrm>
            <a:custGeom>
              <a:avLst/>
              <a:gdLst/>
              <a:ahLst/>
              <a:cxnLst/>
              <a:rect l="l" t="t" r="r" b="b"/>
              <a:pathLst>
                <a:path w="179" h="155" extrusionOk="0">
                  <a:moveTo>
                    <a:pt x="89" y="1"/>
                  </a:moveTo>
                  <a:cubicBezTo>
                    <a:pt x="125" y="25"/>
                    <a:pt x="135" y="85"/>
                    <a:pt x="88" y="111"/>
                  </a:cubicBezTo>
                  <a:cubicBezTo>
                    <a:pt x="78" y="116"/>
                    <a:pt x="67" y="119"/>
                    <a:pt x="57" y="119"/>
                  </a:cubicBezTo>
                  <a:cubicBezTo>
                    <a:pt x="33" y="119"/>
                    <a:pt x="11" y="105"/>
                    <a:pt x="1" y="80"/>
                  </a:cubicBezTo>
                  <a:lnTo>
                    <a:pt x="1" y="82"/>
                  </a:lnTo>
                  <a:cubicBezTo>
                    <a:pt x="3" y="126"/>
                    <a:pt x="40" y="154"/>
                    <a:pt x="79" y="154"/>
                  </a:cubicBezTo>
                  <a:cubicBezTo>
                    <a:pt x="97" y="154"/>
                    <a:pt x="116" y="148"/>
                    <a:pt x="131" y="134"/>
                  </a:cubicBezTo>
                  <a:cubicBezTo>
                    <a:pt x="178" y="90"/>
                    <a:pt x="154" y="9"/>
                    <a:pt x="89" y="1"/>
                  </a:cubicBez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4179;p55">
              <a:extLst>
                <a:ext uri="{FF2B5EF4-FFF2-40B4-BE49-F238E27FC236}">
                  <a16:creationId xmlns:a16="http://schemas.microsoft.com/office/drawing/2014/main" id="{0762F141-6D7C-4311-B2A9-1B47B0D44BF8}"/>
                </a:ext>
              </a:extLst>
            </p:cNvPr>
            <p:cNvSpPr/>
            <p:nvPr/>
          </p:nvSpPr>
          <p:spPr>
            <a:xfrm>
              <a:off x="2380950" y="3889800"/>
              <a:ext cx="63975" cy="78575"/>
            </a:xfrm>
            <a:custGeom>
              <a:avLst/>
              <a:gdLst/>
              <a:ahLst/>
              <a:cxnLst/>
              <a:rect l="l" t="t" r="r" b="b"/>
              <a:pathLst>
                <a:path w="2559" h="3143" extrusionOk="0">
                  <a:moveTo>
                    <a:pt x="1998" y="1"/>
                  </a:moveTo>
                  <a:cubicBezTo>
                    <a:pt x="1764" y="1"/>
                    <a:pt x="1512" y="191"/>
                    <a:pt x="1252" y="516"/>
                  </a:cubicBezTo>
                  <a:cubicBezTo>
                    <a:pt x="939" y="907"/>
                    <a:pt x="248" y="1756"/>
                    <a:pt x="123" y="2058"/>
                  </a:cubicBezTo>
                  <a:cubicBezTo>
                    <a:pt x="0" y="2359"/>
                    <a:pt x="315" y="2884"/>
                    <a:pt x="315" y="2884"/>
                  </a:cubicBezTo>
                  <a:cubicBezTo>
                    <a:pt x="315" y="2884"/>
                    <a:pt x="372" y="2856"/>
                    <a:pt x="482" y="2856"/>
                  </a:cubicBezTo>
                  <a:cubicBezTo>
                    <a:pt x="626" y="2856"/>
                    <a:pt x="862" y="2906"/>
                    <a:pt x="1177" y="3139"/>
                  </a:cubicBezTo>
                  <a:cubicBezTo>
                    <a:pt x="1177" y="3139"/>
                    <a:pt x="1193" y="3143"/>
                    <a:pt x="1224" y="3143"/>
                  </a:cubicBezTo>
                  <a:cubicBezTo>
                    <a:pt x="1296" y="3143"/>
                    <a:pt x="1446" y="3120"/>
                    <a:pt x="1634" y="2963"/>
                  </a:cubicBezTo>
                  <a:cubicBezTo>
                    <a:pt x="1899" y="2739"/>
                    <a:pt x="2313" y="1364"/>
                    <a:pt x="2436" y="917"/>
                  </a:cubicBezTo>
                  <a:cubicBezTo>
                    <a:pt x="2558" y="471"/>
                    <a:pt x="2364" y="107"/>
                    <a:pt x="2141" y="26"/>
                  </a:cubicBezTo>
                  <a:cubicBezTo>
                    <a:pt x="2094" y="9"/>
                    <a:pt x="2047" y="1"/>
                    <a:pt x="1998" y="1"/>
                  </a:cubicBezTo>
                  <a:close/>
                </a:path>
              </a:pathLst>
            </a:custGeom>
            <a:solidFill>
              <a:srgbClr val="293A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4180;p55">
              <a:extLst>
                <a:ext uri="{FF2B5EF4-FFF2-40B4-BE49-F238E27FC236}">
                  <a16:creationId xmlns:a16="http://schemas.microsoft.com/office/drawing/2014/main" id="{40D10745-F419-45BF-BE1E-71DAEF7D2FA1}"/>
                </a:ext>
              </a:extLst>
            </p:cNvPr>
            <p:cNvSpPr/>
            <p:nvPr/>
          </p:nvSpPr>
          <p:spPr>
            <a:xfrm>
              <a:off x="2387500" y="3960500"/>
              <a:ext cx="23400" cy="14000"/>
            </a:xfrm>
            <a:custGeom>
              <a:avLst/>
              <a:gdLst/>
              <a:ahLst/>
              <a:cxnLst/>
              <a:rect l="l" t="t" r="r" b="b"/>
              <a:pathLst>
                <a:path w="936" h="560" extrusionOk="0">
                  <a:moveTo>
                    <a:pt x="252" y="1"/>
                  </a:moveTo>
                  <a:cubicBezTo>
                    <a:pt x="106" y="1"/>
                    <a:pt x="53" y="56"/>
                    <a:pt x="53" y="56"/>
                  </a:cubicBezTo>
                  <a:cubicBezTo>
                    <a:pt x="0" y="209"/>
                    <a:pt x="65" y="410"/>
                    <a:pt x="65" y="410"/>
                  </a:cubicBezTo>
                  <a:cubicBezTo>
                    <a:pt x="136" y="395"/>
                    <a:pt x="205" y="389"/>
                    <a:pt x="272" y="389"/>
                  </a:cubicBezTo>
                  <a:cubicBezTo>
                    <a:pt x="628" y="389"/>
                    <a:pt x="915" y="559"/>
                    <a:pt x="915" y="559"/>
                  </a:cubicBezTo>
                  <a:cubicBezTo>
                    <a:pt x="935" y="476"/>
                    <a:pt x="915" y="310"/>
                    <a:pt x="915" y="310"/>
                  </a:cubicBezTo>
                  <a:cubicBezTo>
                    <a:pt x="915" y="310"/>
                    <a:pt x="920" y="180"/>
                    <a:pt x="546" y="56"/>
                  </a:cubicBezTo>
                  <a:cubicBezTo>
                    <a:pt x="421" y="15"/>
                    <a:pt x="325" y="1"/>
                    <a:pt x="252" y="1"/>
                  </a:cubicBezTo>
                  <a:close/>
                </a:path>
              </a:pathLst>
            </a:custGeom>
            <a:solidFill>
              <a:srgbClr val="122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4181;p55">
              <a:extLst>
                <a:ext uri="{FF2B5EF4-FFF2-40B4-BE49-F238E27FC236}">
                  <a16:creationId xmlns:a16="http://schemas.microsoft.com/office/drawing/2014/main" id="{0E7D3580-A356-441C-862B-0DACDC951EBE}"/>
                </a:ext>
              </a:extLst>
            </p:cNvPr>
            <p:cNvSpPr/>
            <p:nvPr/>
          </p:nvSpPr>
          <p:spPr>
            <a:xfrm>
              <a:off x="2525825" y="3826550"/>
              <a:ext cx="23325" cy="16675"/>
            </a:xfrm>
            <a:custGeom>
              <a:avLst/>
              <a:gdLst/>
              <a:ahLst/>
              <a:cxnLst/>
              <a:rect l="l" t="t" r="r" b="b"/>
              <a:pathLst>
                <a:path w="933" h="667" extrusionOk="0">
                  <a:moveTo>
                    <a:pt x="130" y="0"/>
                  </a:moveTo>
                  <a:cubicBezTo>
                    <a:pt x="130" y="0"/>
                    <a:pt x="31" y="99"/>
                    <a:pt x="1" y="214"/>
                  </a:cubicBezTo>
                  <a:cubicBezTo>
                    <a:pt x="1" y="214"/>
                    <a:pt x="57" y="483"/>
                    <a:pt x="328" y="603"/>
                  </a:cubicBezTo>
                  <a:cubicBezTo>
                    <a:pt x="435" y="652"/>
                    <a:pt x="528" y="666"/>
                    <a:pt x="602" y="666"/>
                  </a:cubicBezTo>
                  <a:cubicBezTo>
                    <a:pt x="714" y="666"/>
                    <a:pt x="780" y="632"/>
                    <a:pt x="780" y="632"/>
                  </a:cubicBezTo>
                  <a:cubicBezTo>
                    <a:pt x="780" y="632"/>
                    <a:pt x="913" y="549"/>
                    <a:pt x="932" y="361"/>
                  </a:cubicBezTo>
                  <a:lnTo>
                    <a:pt x="932" y="361"/>
                  </a:lnTo>
                  <a:cubicBezTo>
                    <a:pt x="932" y="361"/>
                    <a:pt x="930" y="361"/>
                    <a:pt x="925" y="361"/>
                  </a:cubicBezTo>
                  <a:cubicBezTo>
                    <a:pt x="875" y="361"/>
                    <a:pt x="554" y="347"/>
                    <a:pt x="130" y="0"/>
                  </a:cubicBezTo>
                  <a:close/>
                </a:path>
              </a:pathLst>
            </a:custGeom>
            <a:solidFill>
              <a:srgbClr val="1225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4182;p55">
              <a:extLst>
                <a:ext uri="{FF2B5EF4-FFF2-40B4-BE49-F238E27FC236}">
                  <a16:creationId xmlns:a16="http://schemas.microsoft.com/office/drawing/2014/main" id="{83F9C531-2A1B-4B53-B3A9-AD49971BA6CA}"/>
                </a:ext>
              </a:extLst>
            </p:cNvPr>
            <p:cNvSpPr/>
            <p:nvPr/>
          </p:nvSpPr>
          <p:spPr>
            <a:xfrm>
              <a:off x="2537300" y="3752050"/>
              <a:ext cx="15975" cy="21575"/>
            </a:xfrm>
            <a:custGeom>
              <a:avLst/>
              <a:gdLst/>
              <a:ahLst/>
              <a:cxnLst/>
              <a:rect l="l" t="t" r="r" b="b"/>
              <a:pathLst>
                <a:path w="639" h="863" extrusionOk="0">
                  <a:moveTo>
                    <a:pt x="425" y="1"/>
                  </a:moveTo>
                  <a:cubicBezTo>
                    <a:pt x="425" y="1"/>
                    <a:pt x="50" y="179"/>
                    <a:pt x="0" y="649"/>
                  </a:cubicBezTo>
                  <a:cubicBezTo>
                    <a:pt x="0" y="649"/>
                    <a:pt x="176" y="400"/>
                    <a:pt x="297" y="398"/>
                  </a:cubicBezTo>
                  <a:cubicBezTo>
                    <a:pt x="297" y="398"/>
                    <a:pt x="302" y="706"/>
                    <a:pt x="366" y="862"/>
                  </a:cubicBezTo>
                  <a:cubicBezTo>
                    <a:pt x="366" y="862"/>
                    <a:pt x="427" y="359"/>
                    <a:pt x="638" y="173"/>
                  </a:cubicBezTo>
                  <a:lnTo>
                    <a:pt x="425" y="1"/>
                  </a:ln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4183;p55">
              <a:extLst>
                <a:ext uri="{FF2B5EF4-FFF2-40B4-BE49-F238E27FC236}">
                  <a16:creationId xmlns:a16="http://schemas.microsoft.com/office/drawing/2014/main" id="{DAE4ECE7-4C51-4431-A33F-690AE22B96A3}"/>
                </a:ext>
              </a:extLst>
            </p:cNvPr>
            <p:cNvSpPr/>
            <p:nvPr/>
          </p:nvSpPr>
          <p:spPr>
            <a:xfrm>
              <a:off x="2508600" y="3708450"/>
              <a:ext cx="51450" cy="45750"/>
            </a:xfrm>
            <a:custGeom>
              <a:avLst/>
              <a:gdLst/>
              <a:ahLst/>
              <a:cxnLst/>
              <a:rect l="l" t="t" r="r" b="b"/>
              <a:pathLst>
                <a:path w="2058" h="1830" extrusionOk="0">
                  <a:moveTo>
                    <a:pt x="768" y="0"/>
                  </a:moveTo>
                  <a:cubicBezTo>
                    <a:pt x="767" y="0"/>
                    <a:pt x="765" y="0"/>
                    <a:pt x="764" y="0"/>
                  </a:cubicBezTo>
                  <a:lnTo>
                    <a:pt x="762" y="4"/>
                  </a:lnTo>
                  <a:cubicBezTo>
                    <a:pt x="752" y="3"/>
                    <a:pt x="741" y="2"/>
                    <a:pt x="730" y="2"/>
                  </a:cubicBezTo>
                  <a:cubicBezTo>
                    <a:pt x="663" y="2"/>
                    <a:pt x="587" y="22"/>
                    <a:pt x="506" y="69"/>
                  </a:cubicBezTo>
                  <a:cubicBezTo>
                    <a:pt x="228" y="231"/>
                    <a:pt x="1" y="623"/>
                    <a:pt x="1" y="945"/>
                  </a:cubicBezTo>
                  <a:cubicBezTo>
                    <a:pt x="1" y="1093"/>
                    <a:pt x="50" y="1198"/>
                    <a:pt x="129" y="1256"/>
                  </a:cubicBezTo>
                  <a:lnTo>
                    <a:pt x="127" y="1257"/>
                  </a:lnTo>
                  <a:cubicBezTo>
                    <a:pt x="255" y="1374"/>
                    <a:pt x="1501" y="1829"/>
                    <a:pt x="1501" y="1829"/>
                  </a:cubicBezTo>
                  <a:lnTo>
                    <a:pt x="2058" y="853"/>
                  </a:lnTo>
                  <a:cubicBezTo>
                    <a:pt x="2058" y="853"/>
                    <a:pt x="957" y="0"/>
                    <a:pt x="768" y="0"/>
                  </a:cubicBezTo>
                  <a:close/>
                </a:path>
              </a:pathLst>
            </a:custGeom>
            <a:solidFill>
              <a:srgbClr val="F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4184;p55">
              <a:extLst>
                <a:ext uri="{FF2B5EF4-FFF2-40B4-BE49-F238E27FC236}">
                  <a16:creationId xmlns:a16="http://schemas.microsoft.com/office/drawing/2014/main" id="{8E5C453E-A037-4FC7-B360-1F87AFDF7D8F}"/>
                </a:ext>
              </a:extLst>
            </p:cNvPr>
            <p:cNvSpPr/>
            <p:nvPr/>
          </p:nvSpPr>
          <p:spPr>
            <a:xfrm>
              <a:off x="2527325" y="3742550"/>
              <a:ext cx="14400" cy="17850"/>
            </a:xfrm>
            <a:custGeom>
              <a:avLst/>
              <a:gdLst/>
              <a:ahLst/>
              <a:cxnLst/>
              <a:rect l="l" t="t" r="r" b="b"/>
              <a:pathLst>
                <a:path w="576" h="714" extrusionOk="0">
                  <a:moveTo>
                    <a:pt x="142" y="1"/>
                  </a:moveTo>
                  <a:cubicBezTo>
                    <a:pt x="110" y="1"/>
                    <a:pt x="82" y="10"/>
                    <a:pt x="64" y="29"/>
                  </a:cubicBezTo>
                  <a:cubicBezTo>
                    <a:pt x="1" y="93"/>
                    <a:pt x="56" y="85"/>
                    <a:pt x="146" y="226"/>
                  </a:cubicBezTo>
                  <a:cubicBezTo>
                    <a:pt x="236" y="369"/>
                    <a:pt x="260" y="525"/>
                    <a:pt x="403" y="714"/>
                  </a:cubicBezTo>
                  <a:lnTo>
                    <a:pt x="575" y="397"/>
                  </a:lnTo>
                  <a:cubicBezTo>
                    <a:pt x="540" y="379"/>
                    <a:pt x="521" y="266"/>
                    <a:pt x="409" y="140"/>
                  </a:cubicBezTo>
                  <a:cubicBezTo>
                    <a:pt x="334" y="54"/>
                    <a:pt x="223" y="1"/>
                    <a:pt x="142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4185;p55">
              <a:extLst>
                <a:ext uri="{FF2B5EF4-FFF2-40B4-BE49-F238E27FC236}">
                  <a16:creationId xmlns:a16="http://schemas.microsoft.com/office/drawing/2014/main" id="{AA3E1423-C01E-41A7-81AD-4E8460CB7BE2}"/>
                </a:ext>
              </a:extLst>
            </p:cNvPr>
            <p:cNvSpPr/>
            <p:nvPr/>
          </p:nvSpPr>
          <p:spPr>
            <a:xfrm>
              <a:off x="2542350" y="3728575"/>
              <a:ext cx="25575" cy="31600"/>
            </a:xfrm>
            <a:custGeom>
              <a:avLst/>
              <a:gdLst/>
              <a:ahLst/>
              <a:cxnLst/>
              <a:rect l="l" t="t" r="r" b="b"/>
              <a:pathLst>
                <a:path w="1023" h="1264" extrusionOk="0">
                  <a:moveTo>
                    <a:pt x="569" y="0"/>
                  </a:moveTo>
                  <a:cubicBezTo>
                    <a:pt x="525" y="0"/>
                    <a:pt x="475" y="14"/>
                    <a:pt x="420" y="46"/>
                  </a:cubicBezTo>
                  <a:cubicBezTo>
                    <a:pt x="188" y="180"/>
                    <a:pt x="1" y="506"/>
                    <a:pt x="1" y="772"/>
                  </a:cubicBezTo>
                  <a:cubicBezTo>
                    <a:pt x="1" y="916"/>
                    <a:pt x="64" y="988"/>
                    <a:pt x="149" y="1027"/>
                  </a:cubicBezTo>
                  <a:cubicBezTo>
                    <a:pt x="224" y="1059"/>
                    <a:pt x="436" y="1196"/>
                    <a:pt x="549" y="1263"/>
                  </a:cubicBezTo>
                  <a:cubicBezTo>
                    <a:pt x="780" y="1131"/>
                    <a:pt x="1023" y="499"/>
                    <a:pt x="1023" y="232"/>
                  </a:cubicBezTo>
                  <a:cubicBezTo>
                    <a:pt x="906" y="183"/>
                    <a:pt x="777" y="93"/>
                    <a:pt x="708" y="47"/>
                  </a:cubicBezTo>
                  <a:cubicBezTo>
                    <a:pt x="667" y="19"/>
                    <a:pt x="621" y="0"/>
                    <a:pt x="569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4186;p55">
              <a:extLst>
                <a:ext uri="{FF2B5EF4-FFF2-40B4-BE49-F238E27FC236}">
                  <a16:creationId xmlns:a16="http://schemas.microsoft.com/office/drawing/2014/main" id="{D0AC7E8C-200A-4C16-A016-D2C2DC80444A}"/>
                </a:ext>
              </a:extLst>
            </p:cNvPr>
            <p:cNvSpPr/>
            <p:nvPr/>
          </p:nvSpPr>
          <p:spPr>
            <a:xfrm>
              <a:off x="2552850" y="3734050"/>
              <a:ext cx="45000" cy="46375"/>
            </a:xfrm>
            <a:custGeom>
              <a:avLst/>
              <a:gdLst/>
              <a:ahLst/>
              <a:cxnLst/>
              <a:rect l="l" t="t" r="r" b="b"/>
              <a:pathLst>
                <a:path w="1800" h="1855" extrusionOk="0">
                  <a:moveTo>
                    <a:pt x="555" y="1"/>
                  </a:moveTo>
                  <a:cubicBezTo>
                    <a:pt x="517" y="1"/>
                    <a:pt x="475" y="13"/>
                    <a:pt x="419" y="45"/>
                  </a:cubicBezTo>
                  <a:cubicBezTo>
                    <a:pt x="188" y="178"/>
                    <a:pt x="1" y="504"/>
                    <a:pt x="1" y="770"/>
                  </a:cubicBezTo>
                  <a:cubicBezTo>
                    <a:pt x="1" y="908"/>
                    <a:pt x="50" y="1002"/>
                    <a:pt x="130" y="1044"/>
                  </a:cubicBezTo>
                  <a:cubicBezTo>
                    <a:pt x="130" y="1044"/>
                    <a:pt x="862" y="1795"/>
                    <a:pt x="1007" y="1853"/>
                  </a:cubicBezTo>
                  <a:cubicBezTo>
                    <a:pt x="1010" y="1854"/>
                    <a:pt x="1014" y="1855"/>
                    <a:pt x="1018" y="1855"/>
                  </a:cubicBezTo>
                  <a:cubicBezTo>
                    <a:pt x="1182" y="1855"/>
                    <a:pt x="1800" y="671"/>
                    <a:pt x="1800" y="671"/>
                  </a:cubicBezTo>
                  <a:cubicBezTo>
                    <a:pt x="1707" y="560"/>
                    <a:pt x="837" y="126"/>
                    <a:pt x="684" y="43"/>
                  </a:cubicBezTo>
                  <a:cubicBezTo>
                    <a:pt x="676" y="38"/>
                    <a:pt x="668" y="34"/>
                    <a:pt x="661" y="31"/>
                  </a:cubicBezTo>
                  <a:lnTo>
                    <a:pt x="657" y="28"/>
                  </a:lnTo>
                  <a:cubicBezTo>
                    <a:pt x="622" y="12"/>
                    <a:pt x="590" y="1"/>
                    <a:pt x="555" y="1"/>
                  </a:cubicBezTo>
                  <a:close/>
                </a:path>
              </a:pathLst>
            </a:custGeom>
            <a:solidFill>
              <a:srgbClr val="FFD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4187;p55">
              <a:extLst>
                <a:ext uri="{FF2B5EF4-FFF2-40B4-BE49-F238E27FC236}">
                  <a16:creationId xmlns:a16="http://schemas.microsoft.com/office/drawing/2014/main" id="{BE0A4F51-7E77-4A28-99FE-3116691C4BE3}"/>
                </a:ext>
              </a:extLst>
            </p:cNvPr>
            <p:cNvSpPr/>
            <p:nvPr/>
          </p:nvSpPr>
          <p:spPr>
            <a:xfrm>
              <a:off x="2575175" y="3749200"/>
              <a:ext cx="25300" cy="32625"/>
            </a:xfrm>
            <a:custGeom>
              <a:avLst/>
              <a:gdLst/>
              <a:ahLst/>
              <a:cxnLst/>
              <a:rect l="l" t="t" r="r" b="b"/>
              <a:pathLst>
                <a:path w="1012" h="1305" extrusionOk="0">
                  <a:moveTo>
                    <a:pt x="732" y="0"/>
                  </a:moveTo>
                  <a:cubicBezTo>
                    <a:pt x="664" y="0"/>
                    <a:pt x="587" y="22"/>
                    <a:pt x="506" y="69"/>
                  </a:cubicBezTo>
                  <a:cubicBezTo>
                    <a:pt x="228" y="230"/>
                    <a:pt x="1" y="622"/>
                    <a:pt x="1" y="944"/>
                  </a:cubicBezTo>
                  <a:cubicBezTo>
                    <a:pt x="1" y="1173"/>
                    <a:pt x="115" y="1305"/>
                    <a:pt x="280" y="1305"/>
                  </a:cubicBezTo>
                  <a:cubicBezTo>
                    <a:pt x="348" y="1305"/>
                    <a:pt x="425" y="1283"/>
                    <a:pt x="506" y="1236"/>
                  </a:cubicBezTo>
                  <a:cubicBezTo>
                    <a:pt x="786" y="1075"/>
                    <a:pt x="1012" y="683"/>
                    <a:pt x="1012" y="361"/>
                  </a:cubicBezTo>
                  <a:cubicBezTo>
                    <a:pt x="1012" y="133"/>
                    <a:pt x="898" y="0"/>
                    <a:pt x="732" y="0"/>
                  </a:cubicBezTo>
                  <a:close/>
                </a:path>
              </a:pathLst>
            </a:custGeom>
            <a:solidFill>
              <a:srgbClr val="F4B8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8" name="No 29">
            <a:hlinkClick r:id="" action="ppaction://media"/>
            <a:extLst>
              <a:ext uri="{FF2B5EF4-FFF2-40B4-BE49-F238E27FC236}">
                <a16:creationId xmlns:a16="http://schemas.microsoft.com/office/drawing/2014/main" id="{81E12668-CF54-49ED-9A11-D78CF92EC4C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19200" end="14288.3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4959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7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00" fill="hold"/>
                                        <p:tgtEl>
                                          <p:spTgt spid="2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" name="Google Shape;2292;p51"/>
          <p:cNvSpPr txBox="1">
            <a:spLocks noGrp="1"/>
          </p:cNvSpPr>
          <p:nvPr>
            <p:ph type="subTitle" idx="1"/>
          </p:nvPr>
        </p:nvSpPr>
        <p:spPr>
          <a:xfrm>
            <a:off x="1268323" y="2779847"/>
            <a:ext cx="2812500" cy="11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/>
              <a:t>Does anyone have any questions?</a:t>
            </a:r>
            <a:endParaRPr dirty="0"/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294" name="Google Shape;2294;p51"/>
          <p:cNvSpPr/>
          <p:nvPr/>
        </p:nvSpPr>
        <p:spPr>
          <a:xfrm>
            <a:off x="3026615" y="2172178"/>
            <a:ext cx="181070" cy="392601"/>
          </a:xfrm>
          <a:custGeom>
            <a:avLst/>
            <a:gdLst/>
            <a:ahLst/>
            <a:cxnLst/>
            <a:rect l="l" t="t" r="r" b="b"/>
            <a:pathLst>
              <a:path w="7907" h="17146" extrusionOk="0">
                <a:moveTo>
                  <a:pt x="5538" y="0"/>
                </a:moveTo>
                <a:cubicBezTo>
                  <a:pt x="2969" y="0"/>
                  <a:pt x="1802" y="1134"/>
                  <a:pt x="1802" y="3303"/>
                </a:cubicBezTo>
                <a:lnTo>
                  <a:pt x="1802" y="5604"/>
                </a:lnTo>
                <a:lnTo>
                  <a:pt x="0" y="5604"/>
                </a:lnTo>
                <a:lnTo>
                  <a:pt x="0" y="8540"/>
                </a:lnTo>
                <a:lnTo>
                  <a:pt x="1802" y="8540"/>
                </a:lnTo>
                <a:lnTo>
                  <a:pt x="1802" y="17146"/>
                </a:lnTo>
                <a:lnTo>
                  <a:pt x="5238" y="17146"/>
                </a:lnTo>
                <a:lnTo>
                  <a:pt x="5238" y="8473"/>
                </a:lnTo>
                <a:lnTo>
                  <a:pt x="7673" y="8473"/>
                </a:lnTo>
                <a:lnTo>
                  <a:pt x="7906" y="5604"/>
                </a:lnTo>
                <a:lnTo>
                  <a:pt x="5238" y="5604"/>
                </a:lnTo>
                <a:lnTo>
                  <a:pt x="5238" y="3936"/>
                </a:lnTo>
                <a:cubicBezTo>
                  <a:pt x="5238" y="3269"/>
                  <a:pt x="5404" y="3002"/>
                  <a:pt x="6038" y="3002"/>
                </a:cubicBezTo>
                <a:lnTo>
                  <a:pt x="7906" y="3002"/>
                </a:lnTo>
                <a:lnTo>
                  <a:pt x="790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5" name="Google Shape;2295;p51"/>
          <p:cNvGrpSpPr/>
          <p:nvPr/>
        </p:nvGrpSpPr>
        <p:grpSpPr>
          <a:xfrm>
            <a:off x="3559727" y="2162520"/>
            <a:ext cx="411849" cy="411917"/>
            <a:chOff x="5162200" y="4097750"/>
            <a:chExt cx="338385" cy="338414"/>
          </a:xfrm>
        </p:grpSpPr>
        <p:sp>
          <p:nvSpPr>
            <p:cNvPr id="2296" name="Google Shape;2296;p51"/>
            <p:cNvSpPr/>
            <p:nvPr/>
          </p:nvSpPr>
          <p:spPr>
            <a:xfrm>
              <a:off x="5162200" y="4097750"/>
              <a:ext cx="338385" cy="338414"/>
            </a:xfrm>
            <a:custGeom>
              <a:avLst/>
              <a:gdLst/>
              <a:ahLst/>
              <a:cxnLst/>
              <a:rect l="l" t="t" r="r" b="b"/>
              <a:pathLst>
                <a:path w="11842" h="11843" extrusionOk="0">
                  <a:moveTo>
                    <a:pt x="5938" y="1068"/>
                  </a:moveTo>
                  <a:cubicBezTo>
                    <a:pt x="7505" y="1068"/>
                    <a:pt x="7706" y="1068"/>
                    <a:pt x="8339" y="1101"/>
                  </a:cubicBezTo>
                  <a:cubicBezTo>
                    <a:pt x="8906" y="1135"/>
                    <a:pt x="9207" y="1201"/>
                    <a:pt x="9440" y="1301"/>
                  </a:cubicBezTo>
                  <a:cubicBezTo>
                    <a:pt x="9707" y="1401"/>
                    <a:pt x="9907" y="1535"/>
                    <a:pt x="10107" y="1735"/>
                  </a:cubicBezTo>
                  <a:cubicBezTo>
                    <a:pt x="10307" y="1935"/>
                    <a:pt x="10441" y="2135"/>
                    <a:pt x="10541" y="2435"/>
                  </a:cubicBezTo>
                  <a:cubicBezTo>
                    <a:pt x="10641" y="2636"/>
                    <a:pt x="10741" y="2936"/>
                    <a:pt x="10741" y="3536"/>
                  </a:cubicBezTo>
                  <a:cubicBezTo>
                    <a:pt x="10774" y="4137"/>
                    <a:pt x="10774" y="4337"/>
                    <a:pt x="10774" y="5905"/>
                  </a:cubicBezTo>
                  <a:cubicBezTo>
                    <a:pt x="10774" y="7506"/>
                    <a:pt x="10774" y="7706"/>
                    <a:pt x="10741" y="8306"/>
                  </a:cubicBezTo>
                  <a:cubicBezTo>
                    <a:pt x="10741" y="8907"/>
                    <a:pt x="10641" y="9207"/>
                    <a:pt x="10541" y="9407"/>
                  </a:cubicBezTo>
                  <a:cubicBezTo>
                    <a:pt x="10441" y="9707"/>
                    <a:pt x="10307" y="9907"/>
                    <a:pt x="10107" y="10108"/>
                  </a:cubicBezTo>
                  <a:cubicBezTo>
                    <a:pt x="9907" y="10308"/>
                    <a:pt x="9707" y="10441"/>
                    <a:pt x="9440" y="10541"/>
                  </a:cubicBezTo>
                  <a:cubicBezTo>
                    <a:pt x="9207" y="10608"/>
                    <a:pt x="8906" y="10708"/>
                    <a:pt x="8339" y="10741"/>
                  </a:cubicBezTo>
                  <a:cubicBezTo>
                    <a:pt x="7706" y="10775"/>
                    <a:pt x="7505" y="10775"/>
                    <a:pt x="5938" y="10775"/>
                  </a:cubicBezTo>
                  <a:cubicBezTo>
                    <a:pt x="4337" y="10775"/>
                    <a:pt x="4170" y="10775"/>
                    <a:pt x="3536" y="10741"/>
                  </a:cubicBezTo>
                  <a:cubicBezTo>
                    <a:pt x="2969" y="10708"/>
                    <a:pt x="2635" y="10608"/>
                    <a:pt x="2435" y="10541"/>
                  </a:cubicBezTo>
                  <a:cubicBezTo>
                    <a:pt x="2168" y="10441"/>
                    <a:pt x="1968" y="10308"/>
                    <a:pt x="1735" y="10108"/>
                  </a:cubicBezTo>
                  <a:cubicBezTo>
                    <a:pt x="1535" y="9874"/>
                    <a:pt x="1401" y="9674"/>
                    <a:pt x="1301" y="9407"/>
                  </a:cubicBezTo>
                  <a:cubicBezTo>
                    <a:pt x="1234" y="9207"/>
                    <a:pt x="1134" y="8907"/>
                    <a:pt x="1101" y="8306"/>
                  </a:cubicBezTo>
                  <a:cubicBezTo>
                    <a:pt x="1068" y="7706"/>
                    <a:pt x="1068" y="7506"/>
                    <a:pt x="1068" y="5905"/>
                  </a:cubicBezTo>
                  <a:cubicBezTo>
                    <a:pt x="1068" y="4337"/>
                    <a:pt x="1068" y="4137"/>
                    <a:pt x="1101" y="3536"/>
                  </a:cubicBezTo>
                  <a:cubicBezTo>
                    <a:pt x="1134" y="2936"/>
                    <a:pt x="1234" y="2636"/>
                    <a:pt x="1301" y="2435"/>
                  </a:cubicBezTo>
                  <a:cubicBezTo>
                    <a:pt x="1401" y="2135"/>
                    <a:pt x="1535" y="1935"/>
                    <a:pt x="1735" y="1735"/>
                  </a:cubicBezTo>
                  <a:cubicBezTo>
                    <a:pt x="1968" y="1535"/>
                    <a:pt x="2168" y="1401"/>
                    <a:pt x="2435" y="1301"/>
                  </a:cubicBezTo>
                  <a:cubicBezTo>
                    <a:pt x="2635" y="1235"/>
                    <a:pt x="2969" y="1135"/>
                    <a:pt x="3536" y="1101"/>
                  </a:cubicBezTo>
                  <a:cubicBezTo>
                    <a:pt x="4170" y="1068"/>
                    <a:pt x="4337" y="1068"/>
                    <a:pt x="5938" y="1068"/>
                  </a:cubicBezTo>
                  <a:close/>
                  <a:moveTo>
                    <a:pt x="5938" y="0"/>
                  </a:moveTo>
                  <a:cubicBezTo>
                    <a:pt x="4337" y="0"/>
                    <a:pt x="4103" y="0"/>
                    <a:pt x="3503" y="34"/>
                  </a:cubicBezTo>
                  <a:cubicBezTo>
                    <a:pt x="2869" y="67"/>
                    <a:pt x="2435" y="167"/>
                    <a:pt x="2035" y="301"/>
                  </a:cubicBezTo>
                  <a:cubicBezTo>
                    <a:pt x="1668" y="467"/>
                    <a:pt x="1334" y="668"/>
                    <a:pt x="1001" y="1001"/>
                  </a:cubicBezTo>
                  <a:cubicBezTo>
                    <a:pt x="667" y="1335"/>
                    <a:pt x="467" y="1635"/>
                    <a:pt x="300" y="2035"/>
                  </a:cubicBezTo>
                  <a:cubicBezTo>
                    <a:pt x="167" y="2402"/>
                    <a:pt x="67" y="2836"/>
                    <a:pt x="33" y="3470"/>
                  </a:cubicBezTo>
                  <a:cubicBezTo>
                    <a:pt x="0" y="4103"/>
                    <a:pt x="0" y="4303"/>
                    <a:pt x="0" y="5938"/>
                  </a:cubicBezTo>
                  <a:cubicBezTo>
                    <a:pt x="0" y="7539"/>
                    <a:pt x="0" y="7739"/>
                    <a:pt x="33" y="8373"/>
                  </a:cubicBezTo>
                  <a:cubicBezTo>
                    <a:pt x="67" y="9007"/>
                    <a:pt x="167" y="9440"/>
                    <a:pt x="300" y="9807"/>
                  </a:cubicBezTo>
                  <a:cubicBezTo>
                    <a:pt x="467" y="10208"/>
                    <a:pt x="667" y="10541"/>
                    <a:pt x="1001" y="10841"/>
                  </a:cubicBezTo>
                  <a:cubicBezTo>
                    <a:pt x="1334" y="11175"/>
                    <a:pt x="1668" y="11375"/>
                    <a:pt x="2035" y="11542"/>
                  </a:cubicBezTo>
                  <a:cubicBezTo>
                    <a:pt x="2435" y="11675"/>
                    <a:pt x="2869" y="11775"/>
                    <a:pt x="3503" y="11809"/>
                  </a:cubicBezTo>
                  <a:cubicBezTo>
                    <a:pt x="4103" y="11842"/>
                    <a:pt x="4337" y="11842"/>
                    <a:pt x="5938" y="11842"/>
                  </a:cubicBezTo>
                  <a:cubicBezTo>
                    <a:pt x="7539" y="11842"/>
                    <a:pt x="7739" y="11842"/>
                    <a:pt x="8373" y="11809"/>
                  </a:cubicBezTo>
                  <a:cubicBezTo>
                    <a:pt x="9007" y="11775"/>
                    <a:pt x="9440" y="11675"/>
                    <a:pt x="9807" y="11542"/>
                  </a:cubicBezTo>
                  <a:cubicBezTo>
                    <a:pt x="10207" y="11375"/>
                    <a:pt x="10541" y="11175"/>
                    <a:pt x="10875" y="10841"/>
                  </a:cubicBezTo>
                  <a:cubicBezTo>
                    <a:pt x="11208" y="10508"/>
                    <a:pt x="11408" y="10208"/>
                    <a:pt x="11542" y="9807"/>
                  </a:cubicBezTo>
                  <a:cubicBezTo>
                    <a:pt x="11708" y="9440"/>
                    <a:pt x="11775" y="9007"/>
                    <a:pt x="11809" y="8373"/>
                  </a:cubicBezTo>
                  <a:cubicBezTo>
                    <a:pt x="11842" y="7739"/>
                    <a:pt x="11842" y="7539"/>
                    <a:pt x="11842" y="5938"/>
                  </a:cubicBezTo>
                  <a:cubicBezTo>
                    <a:pt x="11842" y="4303"/>
                    <a:pt x="11842" y="4103"/>
                    <a:pt x="11809" y="3470"/>
                  </a:cubicBezTo>
                  <a:cubicBezTo>
                    <a:pt x="11809" y="2836"/>
                    <a:pt x="11708" y="2402"/>
                    <a:pt x="11542" y="2035"/>
                  </a:cubicBezTo>
                  <a:cubicBezTo>
                    <a:pt x="11408" y="1668"/>
                    <a:pt x="11175" y="1301"/>
                    <a:pt x="10875" y="1001"/>
                  </a:cubicBezTo>
                  <a:cubicBezTo>
                    <a:pt x="10541" y="668"/>
                    <a:pt x="10207" y="467"/>
                    <a:pt x="9807" y="301"/>
                  </a:cubicBezTo>
                  <a:cubicBezTo>
                    <a:pt x="9440" y="167"/>
                    <a:pt x="9007" y="67"/>
                    <a:pt x="8373" y="34"/>
                  </a:cubicBezTo>
                  <a:cubicBezTo>
                    <a:pt x="7739" y="0"/>
                    <a:pt x="7539" y="0"/>
                    <a:pt x="5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51"/>
            <p:cNvSpPr/>
            <p:nvPr/>
          </p:nvSpPr>
          <p:spPr>
            <a:xfrm>
              <a:off x="5245127" y="4179731"/>
              <a:ext cx="173507" cy="174450"/>
            </a:xfrm>
            <a:custGeom>
              <a:avLst/>
              <a:gdLst/>
              <a:ahLst/>
              <a:cxnLst/>
              <a:rect l="l" t="t" r="r" b="b"/>
              <a:pathLst>
                <a:path w="6072" h="6105" extrusionOk="0">
                  <a:moveTo>
                    <a:pt x="3036" y="1068"/>
                  </a:moveTo>
                  <a:cubicBezTo>
                    <a:pt x="4136" y="1068"/>
                    <a:pt x="5004" y="1968"/>
                    <a:pt x="5004" y="3036"/>
                  </a:cubicBezTo>
                  <a:cubicBezTo>
                    <a:pt x="5004" y="4136"/>
                    <a:pt x="4136" y="5037"/>
                    <a:pt x="3036" y="5037"/>
                  </a:cubicBezTo>
                  <a:cubicBezTo>
                    <a:pt x="1935" y="5037"/>
                    <a:pt x="1068" y="4136"/>
                    <a:pt x="1068" y="3036"/>
                  </a:cubicBezTo>
                  <a:cubicBezTo>
                    <a:pt x="1068" y="1968"/>
                    <a:pt x="1935" y="1068"/>
                    <a:pt x="3036" y="1068"/>
                  </a:cubicBezTo>
                  <a:close/>
                  <a:moveTo>
                    <a:pt x="3036" y="0"/>
                  </a:moveTo>
                  <a:cubicBezTo>
                    <a:pt x="1334" y="0"/>
                    <a:pt x="0" y="1368"/>
                    <a:pt x="0" y="3036"/>
                  </a:cubicBezTo>
                  <a:cubicBezTo>
                    <a:pt x="0" y="4737"/>
                    <a:pt x="1334" y="6104"/>
                    <a:pt x="3036" y="6104"/>
                  </a:cubicBezTo>
                  <a:cubicBezTo>
                    <a:pt x="4704" y="6104"/>
                    <a:pt x="6071" y="4737"/>
                    <a:pt x="6071" y="3036"/>
                  </a:cubicBezTo>
                  <a:cubicBezTo>
                    <a:pt x="6071" y="1368"/>
                    <a:pt x="4704" y="0"/>
                    <a:pt x="30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51"/>
            <p:cNvSpPr/>
            <p:nvPr/>
          </p:nvSpPr>
          <p:spPr>
            <a:xfrm>
              <a:off x="5401436" y="4155900"/>
              <a:ext cx="41034" cy="41005"/>
            </a:xfrm>
            <a:custGeom>
              <a:avLst/>
              <a:gdLst/>
              <a:ahLst/>
              <a:cxnLst/>
              <a:rect l="l" t="t" r="r" b="b"/>
              <a:pathLst>
                <a:path w="1436" h="1435" extrusionOk="0">
                  <a:moveTo>
                    <a:pt x="735" y="0"/>
                  </a:moveTo>
                  <a:cubicBezTo>
                    <a:pt x="334" y="0"/>
                    <a:pt x="1" y="334"/>
                    <a:pt x="1" y="734"/>
                  </a:cubicBezTo>
                  <a:cubicBezTo>
                    <a:pt x="1" y="1101"/>
                    <a:pt x="334" y="1435"/>
                    <a:pt x="735" y="1435"/>
                  </a:cubicBezTo>
                  <a:cubicBezTo>
                    <a:pt x="1135" y="1435"/>
                    <a:pt x="1435" y="1101"/>
                    <a:pt x="1435" y="734"/>
                  </a:cubicBezTo>
                  <a:cubicBezTo>
                    <a:pt x="1435" y="334"/>
                    <a:pt x="1102" y="0"/>
                    <a:pt x="7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9" name="Google Shape;2299;p51"/>
          <p:cNvSpPr/>
          <p:nvPr/>
        </p:nvSpPr>
        <p:spPr>
          <a:xfrm>
            <a:off x="2293725" y="2213561"/>
            <a:ext cx="380848" cy="309834"/>
          </a:xfrm>
          <a:custGeom>
            <a:avLst/>
            <a:gdLst/>
            <a:ahLst/>
            <a:cxnLst/>
            <a:rect l="l" t="t" r="r" b="b"/>
            <a:pathLst>
              <a:path w="16446" h="13378" extrusionOk="0">
                <a:moveTo>
                  <a:pt x="11375" y="1"/>
                </a:moveTo>
                <a:cubicBezTo>
                  <a:pt x="9207" y="1"/>
                  <a:pt x="7606" y="2036"/>
                  <a:pt x="8106" y="4137"/>
                </a:cubicBezTo>
                <a:cubicBezTo>
                  <a:pt x="5304" y="4004"/>
                  <a:pt x="2802" y="2669"/>
                  <a:pt x="1135" y="635"/>
                </a:cubicBezTo>
                <a:lnTo>
                  <a:pt x="1135" y="635"/>
                </a:lnTo>
                <a:cubicBezTo>
                  <a:pt x="267" y="2136"/>
                  <a:pt x="701" y="4137"/>
                  <a:pt x="2202" y="5138"/>
                </a:cubicBezTo>
                <a:cubicBezTo>
                  <a:pt x="1635" y="5104"/>
                  <a:pt x="1135" y="4971"/>
                  <a:pt x="668" y="4704"/>
                </a:cubicBezTo>
                <a:lnTo>
                  <a:pt x="668" y="4704"/>
                </a:lnTo>
                <a:cubicBezTo>
                  <a:pt x="634" y="6272"/>
                  <a:pt x="1735" y="7740"/>
                  <a:pt x="3370" y="8040"/>
                </a:cubicBezTo>
                <a:cubicBezTo>
                  <a:pt x="3087" y="8121"/>
                  <a:pt x="2780" y="8165"/>
                  <a:pt x="2463" y="8165"/>
                </a:cubicBezTo>
                <a:cubicBezTo>
                  <a:pt x="2256" y="8165"/>
                  <a:pt x="2046" y="8146"/>
                  <a:pt x="1835" y="8107"/>
                </a:cubicBezTo>
                <a:lnTo>
                  <a:pt x="1835" y="8107"/>
                </a:lnTo>
                <a:cubicBezTo>
                  <a:pt x="2269" y="9441"/>
                  <a:pt x="3503" y="10408"/>
                  <a:pt x="5004" y="10442"/>
                </a:cubicBezTo>
                <a:cubicBezTo>
                  <a:pt x="3785" y="11406"/>
                  <a:pt x="2325" y="11888"/>
                  <a:pt x="808" y="11888"/>
                </a:cubicBezTo>
                <a:cubicBezTo>
                  <a:pt x="540" y="11888"/>
                  <a:pt x="271" y="11873"/>
                  <a:pt x="0" y="11843"/>
                </a:cubicBezTo>
                <a:lnTo>
                  <a:pt x="0" y="11843"/>
                </a:lnTo>
                <a:cubicBezTo>
                  <a:pt x="1502" y="12810"/>
                  <a:pt x="3269" y="13377"/>
                  <a:pt x="5171" y="13377"/>
                </a:cubicBezTo>
                <a:cubicBezTo>
                  <a:pt x="11442" y="13377"/>
                  <a:pt x="14978" y="8073"/>
                  <a:pt x="14744" y="3337"/>
                </a:cubicBezTo>
                <a:cubicBezTo>
                  <a:pt x="15411" y="2870"/>
                  <a:pt x="15979" y="2269"/>
                  <a:pt x="16446" y="1602"/>
                </a:cubicBezTo>
                <a:lnTo>
                  <a:pt x="16446" y="1602"/>
                </a:lnTo>
                <a:cubicBezTo>
                  <a:pt x="15812" y="1869"/>
                  <a:pt x="15178" y="2036"/>
                  <a:pt x="14511" y="2136"/>
                </a:cubicBezTo>
                <a:cubicBezTo>
                  <a:pt x="15178" y="1702"/>
                  <a:pt x="15712" y="1035"/>
                  <a:pt x="15979" y="268"/>
                </a:cubicBezTo>
                <a:lnTo>
                  <a:pt x="15979" y="268"/>
                </a:lnTo>
                <a:cubicBezTo>
                  <a:pt x="15311" y="635"/>
                  <a:pt x="14611" y="935"/>
                  <a:pt x="13844" y="1068"/>
                </a:cubicBezTo>
                <a:cubicBezTo>
                  <a:pt x="13210" y="434"/>
                  <a:pt x="12343" y="1"/>
                  <a:pt x="1137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0" name="Google Shape;2300;p51"/>
          <p:cNvSpPr txBox="1">
            <a:spLocks noGrp="1"/>
          </p:cNvSpPr>
          <p:nvPr>
            <p:ph type="title"/>
          </p:nvPr>
        </p:nvSpPr>
        <p:spPr>
          <a:xfrm>
            <a:off x="1301925" y="1249075"/>
            <a:ext cx="2794200" cy="7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grpSp>
        <p:nvGrpSpPr>
          <p:cNvPr id="2301" name="Google Shape;2301;p51"/>
          <p:cNvGrpSpPr/>
          <p:nvPr/>
        </p:nvGrpSpPr>
        <p:grpSpPr>
          <a:xfrm rot="254534">
            <a:off x="4485154" y="933102"/>
            <a:ext cx="3682314" cy="2469176"/>
            <a:chOff x="1681375" y="513300"/>
            <a:chExt cx="4229700" cy="2836225"/>
          </a:xfrm>
        </p:grpSpPr>
        <p:sp>
          <p:nvSpPr>
            <p:cNvPr id="2302" name="Google Shape;2302;p51"/>
            <p:cNvSpPr/>
            <p:nvPr/>
          </p:nvSpPr>
          <p:spPr>
            <a:xfrm>
              <a:off x="3796225" y="513300"/>
              <a:ext cx="2114850" cy="2836225"/>
            </a:xfrm>
            <a:custGeom>
              <a:avLst/>
              <a:gdLst/>
              <a:ahLst/>
              <a:cxnLst/>
              <a:rect l="l" t="t" r="r" b="b"/>
              <a:pathLst>
                <a:path w="84594" h="113449" extrusionOk="0">
                  <a:moveTo>
                    <a:pt x="84594" y="1"/>
                  </a:moveTo>
                  <a:lnTo>
                    <a:pt x="74020" y="11242"/>
                  </a:lnTo>
                  <a:lnTo>
                    <a:pt x="0" y="56408"/>
                  </a:lnTo>
                  <a:lnTo>
                    <a:pt x="74020" y="101574"/>
                  </a:lnTo>
                  <a:lnTo>
                    <a:pt x="84594" y="113449"/>
                  </a:lnTo>
                  <a:lnTo>
                    <a:pt x="84594" y="1"/>
                  </a:ln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51"/>
            <p:cNvSpPr/>
            <p:nvPr/>
          </p:nvSpPr>
          <p:spPr>
            <a:xfrm>
              <a:off x="1681375" y="513300"/>
              <a:ext cx="2114875" cy="2836225"/>
            </a:xfrm>
            <a:custGeom>
              <a:avLst/>
              <a:gdLst/>
              <a:ahLst/>
              <a:cxnLst/>
              <a:rect l="l" t="t" r="r" b="b"/>
              <a:pathLst>
                <a:path w="84595" h="113449" extrusionOk="0">
                  <a:moveTo>
                    <a:pt x="0" y="1"/>
                  </a:moveTo>
                  <a:lnTo>
                    <a:pt x="0" y="113449"/>
                  </a:lnTo>
                  <a:lnTo>
                    <a:pt x="10608" y="101574"/>
                  </a:lnTo>
                  <a:lnTo>
                    <a:pt x="84594" y="56408"/>
                  </a:lnTo>
                  <a:lnTo>
                    <a:pt x="10608" y="112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B31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51"/>
            <p:cNvSpPr/>
            <p:nvPr/>
          </p:nvSpPr>
          <p:spPr>
            <a:xfrm>
              <a:off x="1681375" y="513300"/>
              <a:ext cx="4229700" cy="1410200"/>
            </a:xfrm>
            <a:custGeom>
              <a:avLst/>
              <a:gdLst/>
              <a:ahLst/>
              <a:cxnLst/>
              <a:rect l="l" t="t" r="r" b="b"/>
              <a:pathLst>
                <a:path w="169188" h="56408" extrusionOk="0">
                  <a:moveTo>
                    <a:pt x="0" y="1"/>
                  </a:moveTo>
                  <a:lnTo>
                    <a:pt x="10608" y="11242"/>
                  </a:lnTo>
                  <a:lnTo>
                    <a:pt x="84594" y="56408"/>
                  </a:lnTo>
                  <a:lnTo>
                    <a:pt x="158614" y="11242"/>
                  </a:lnTo>
                  <a:lnTo>
                    <a:pt x="169188" y="1"/>
                  </a:ln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51"/>
            <p:cNvSpPr/>
            <p:nvPr/>
          </p:nvSpPr>
          <p:spPr>
            <a:xfrm>
              <a:off x="1681375" y="1923475"/>
              <a:ext cx="4229700" cy="1426050"/>
            </a:xfrm>
            <a:custGeom>
              <a:avLst/>
              <a:gdLst/>
              <a:ahLst/>
              <a:cxnLst/>
              <a:rect l="l" t="t" r="r" b="b"/>
              <a:pathLst>
                <a:path w="169188" h="57042" extrusionOk="0">
                  <a:moveTo>
                    <a:pt x="84594" y="1"/>
                  </a:moveTo>
                  <a:lnTo>
                    <a:pt x="10608" y="45167"/>
                  </a:lnTo>
                  <a:lnTo>
                    <a:pt x="0" y="57042"/>
                  </a:lnTo>
                  <a:lnTo>
                    <a:pt x="169188" y="57042"/>
                  </a:lnTo>
                  <a:lnTo>
                    <a:pt x="158614" y="45167"/>
                  </a:lnTo>
                  <a:lnTo>
                    <a:pt x="84594" y="1"/>
                  </a:ln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51"/>
            <p:cNvSpPr/>
            <p:nvPr/>
          </p:nvSpPr>
          <p:spPr>
            <a:xfrm>
              <a:off x="3777025" y="997000"/>
              <a:ext cx="10875" cy="8350"/>
            </a:xfrm>
            <a:custGeom>
              <a:avLst/>
              <a:gdLst/>
              <a:ahLst/>
              <a:cxnLst/>
              <a:rect l="l" t="t" r="r" b="b"/>
              <a:pathLst>
                <a:path w="435" h="334" extrusionOk="0">
                  <a:moveTo>
                    <a:pt x="435" y="0"/>
                  </a:moveTo>
                  <a:cubicBezTo>
                    <a:pt x="134" y="200"/>
                    <a:pt x="1" y="334"/>
                    <a:pt x="1" y="334"/>
                  </a:cubicBezTo>
                  <a:cubicBezTo>
                    <a:pt x="1" y="334"/>
                    <a:pt x="168" y="200"/>
                    <a:pt x="435" y="0"/>
                  </a:cubicBezTo>
                  <a:close/>
                </a:path>
              </a:pathLst>
            </a:custGeom>
            <a:solidFill>
              <a:srgbClr val="BA45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51"/>
            <p:cNvSpPr/>
            <p:nvPr/>
          </p:nvSpPr>
          <p:spPr>
            <a:xfrm>
              <a:off x="1945725" y="794350"/>
              <a:ext cx="3701000" cy="2258300"/>
            </a:xfrm>
            <a:custGeom>
              <a:avLst/>
              <a:gdLst/>
              <a:ahLst/>
              <a:cxnLst/>
              <a:rect l="l" t="t" r="r" b="b"/>
              <a:pathLst>
                <a:path w="148040" h="90332" extrusionOk="0">
                  <a:moveTo>
                    <a:pt x="1" y="0"/>
                  </a:moveTo>
                  <a:lnTo>
                    <a:pt x="1" y="90332"/>
                  </a:lnTo>
                  <a:lnTo>
                    <a:pt x="148040" y="90332"/>
                  </a:lnTo>
                  <a:lnTo>
                    <a:pt x="148040" y="0"/>
                  </a:lnTo>
                  <a:close/>
                </a:path>
              </a:pathLst>
            </a:custGeom>
            <a:solidFill>
              <a:srgbClr val="0F56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08" name="Google Shape;2308;p51"/>
          <p:cNvPicPr preferRelativeResize="0"/>
          <p:nvPr/>
        </p:nvPicPr>
        <p:blipFill rotWithShape="1">
          <a:blip r:embed="rId5">
            <a:alphaModFix/>
          </a:blip>
          <a:srcRect l="2893" t="7196" b="4174"/>
          <a:stretch/>
        </p:blipFill>
        <p:spPr>
          <a:xfrm rot="255059" flipH="1">
            <a:off x="4714964" y="1176819"/>
            <a:ext cx="3221563" cy="1965615"/>
          </a:xfrm>
          <a:prstGeom prst="rect">
            <a:avLst/>
          </a:prstGeom>
          <a:noFill/>
          <a:ln>
            <a:noFill/>
          </a:ln>
        </p:spPr>
      </p:pic>
      <p:sp>
        <p:nvSpPr>
          <p:cNvPr id="2309" name="Google Shape;2309;p51"/>
          <p:cNvSpPr/>
          <p:nvPr/>
        </p:nvSpPr>
        <p:spPr>
          <a:xfrm rot="-3303215">
            <a:off x="7917604" y="3185527"/>
            <a:ext cx="466803" cy="621572"/>
          </a:xfrm>
          <a:custGeom>
            <a:avLst/>
            <a:gdLst/>
            <a:ahLst/>
            <a:cxnLst/>
            <a:rect l="l" t="t" r="r" b="b"/>
            <a:pathLst>
              <a:path w="6171" h="8217" extrusionOk="0">
                <a:moveTo>
                  <a:pt x="5126" y="1"/>
                </a:moveTo>
                <a:cubicBezTo>
                  <a:pt x="4950" y="1"/>
                  <a:pt x="4773" y="50"/>
                  <a:pt x="4619" y="150"/>
                </a:cubicBezTo>
                <a:cubicBezTo>
                  <a:pt x="4236" y="376"/>
                  <a:pt x="3992" y="812"/>
                  <a:pt x="3765" y="1195"/>
                </a:cubicBezTo>
                <a:cubicBezTo>
                  <a:pt x="3451" y="1666"/>
                  <a:pt x="3155" y="2154"/>
                  <a:pt x="2841" y="2642"/>
                </a:cubicBezTo>
                <a:cubicBezTo>
                  <a:pt x="2214" y="3653"/>
                  <a:pt x="1604" y="4647"/>
                  <a:pt x="1011" y="5675"/>
                </a:cubicBezTo>
                <a:cubicBezTo>
                  <a:pt x="610" y="6373"/>
                  <a:pt x="0" y="7401"/>
                  <a:pt x="889" y="8011"/>
                </a:cubicBezTo>
                <a:cubicBezTo>
                  <a:pt x="1105" y="8146"/>
                  <a:pt x="1349" y="8216"/>
                  <a:pt x="1592" y="8216"/>
                </a:cubicBezTo>
                <a:cubicBezTo>
                  <a:pt x="1820" y="8216"/>
                  <a:pt x="2047" y="8155"/>
                  <a:pt x="2249" y="8029"/>
                </a:cubicBezTo>
                <a:cubicBezTo>
                  <a:pt x="2667" y="7802"/>
                  <a:pt x="2946" y="7384"/>
                  <a:pt x="3225" y="6983"/>
                </a:cubicBezTo>
                <a:cubicBezTo>
                  <a:pt x="3608" y="6442"/>
                  <a:pt x="3957" y="5867"/>
                  <a:pt x="4306" y="5292"/>
                </a:cubicBezTo>
                <a:cubicBezTo>
                  <a:pt x="4654" y="4751"/>
                  <a:pt x="4968" y="4176"/>
                  <a:pt x="5229" y="3584"/>
                </a:cubicBezTo>
                <a:cubicBezTo>
                  <a:pt x="5264" y="3503"/>
                  <a:pt x="5185" y="3438"/>
                  <a:pt x="5107" y="3438"/>
                </a:cubicBezTo>
                <a:cubicBezTo>
                  <a:pt x="5066" y="3438"/>
                  <a:pt x="5027" y="3455"/>
                  <a:pt x="5003" y="3496"/>
                </a:cubicBezTo>
                <a:cubicBezTo>
                  <a:pt x="4480" y="4298"/>
                  <a:pt x="4027" y="5135"/>
                  <a:pt x="3504" y="5954"/>
                </a:cubicBezTo>
                <a:cubicBezTo>
                  <a:pt x="3260" y="6338"/>
                  <a:pt x="3016" y="6721"/>
                  <a:pt x="2754" y="7087"/>
                </a:cubicBezTo>
                <a:cubicBezTo>
                  <a:pt x="2528" y="7401"/>
                  <a:pt x="2249" y="7732"/>
                  <a:pt x="1883" y="7854"/>
                </a:cubicBezTo>
                <a:cubicBezTo>
                  <a:pt x="1785" y="7887"/>
                  <a:pt x="1686" y="7902"/>
                  <a:pt x="1588" y="7902"/>
                </a:cubicBezTo>
                <a:cubicBezTo>
                  <a:pt x="1267" y="7902"/>
                  <a:pt x="962" y="7734"/>
                  <a:pt x="802" y="7453"/>
                </a:cubicBezTo>
                <a:cubicBezTo>
                  <a:pt x="610" y="7070"/>
                  <a:pt x="854" y="6634"/>
                  <a:pt x="1029" y="6285"/>
                </a:cubicBezTo>
                <a:cubicBezTo>
                  <a:pt x="1464" y="5466"/>
                  <a:pt x="1987" y="4664"/>
                  <a:pt x="2475" y="3862"/>
                </a:cubicBezTo>
                <a:cubicBezTo>
                  <a:pt x="2963" y="3078"/>
                  <a:pt x="3469" y="2241"/>
                  <a:pt x="3992" y="1440"/>
                </a:cubicBezTo>
                <a:cubicBezTo>
                  <a:pt x="4218" y="1108"/>
                  <a:pt x="4428" y="655"/>
                  <a:pt x="4776" y="446"/>
                </a:cubicBezTo>
                <a:cubicBezTo>
                  <a:pt x="4881" y="373"/>
                  <a:pt x="4999" y="339"/>
                  <a:pt x="5117" y="339"/>
                </a:cubicBezTo>
                <a:cubicBezTo>
                  <a:pt x="5392" y="339"/>
                  <a:pt x="5662" y="524"/>
                  <a:pt x="5735" y="829"/>
                </a:cubicBezTo>
                <a:cubicBezTo>
                  <a:pt x="5822" y="1248"/>
                  <a:pt x="5456" y="1684"/>
                  <a:pt x="5264" y="2015"/>
                </a:cubicBezTo>
                <a:cubicBezTo>
                  <a:pt x="5020" y="2433"/>
                  <a:pt x="4794" y="2851"/>
                  <a:pt x="4550" y="3270"/>
                </a:cubicBezTo>
                <a:cubicBezTo>
                  <a:pt x="4079" y="4089"/>
                  <a:pt x="3608" y="4891"/>
                  <a:pt x="3120" y="5675"/>
                </a:cubicBezTo>
                <a:cubicBezTo>
                  <a:pt x="2927" y="5979"/>
                  <a:pt x="2701" y="6424"/>
                  <a:pt x="2348" y="6424"/>
                </a:cubicBezTo>
                <a:cubicBezTo>
                  <a:pt x="2255" y="6424"/>
                  <a:pt x="2152" y="6393"/>
                  <a:pt x="2040" y="6320"/>
                </a:cubicBezTo>
                <a:cubicBezTo>
                  <a:pt x="1761" y="6163"/>
                  <a:pt x="1865" y="5884"/>
                  <a:pt x="2005" y="5675"/>
                </a:cubicBezTo>
                <a:cubicBezTo>
                  <a:pt x="2162" y="5449"/>
                  <a:pt x="2301" y="5240"/>
                  <a:pt x="2440" y="5013"/>
                </a:cubicBezTo>
                <a:cubicBezTo>
                  <a:pt x="3051" y="4141"/>
                  <a:pt x="3591" y="3218"/>
                  <a:pt x="4062" y="2259"/>
                </a:cubicBezTo>
                <a:cubicBezTo>
                  <a:pt x="4099" y="2159"/>
                  <a:pt x="4020" y="2077"/>
                  <a:pt x="3940" y="2077"/>
                </a:cubicBezTo>
                <a:cubicBezTo>
                  <a:pt x="3909" y="2077"/>
                  <a:pt x="3877" y="2090"/>
                  <a:pt x="3852" y="2119"/>
                </a:cubicBezTo>
                <a:cubicBezTo>
                  <a:pt x="3225" y="3130"/>
                  <a:pt x="2667" y="4159"/>
                  <a:pt x="2022" y="5118"/>
                </a:cubicBezTo>
                <a:cubicBezTo>
                  <a:pt x="1796" y="5449"/>
                  <a:pt x="1429" y="5850"/>
                  <a:pt x="1586" y="6285"/>
                </a:cubicBezTo>
                <a:cubicBezTo>
                  <a:pt x="1741" y="6566"/>
                  <a:pt x="2054" y="6734"/>
                  <a:pt x="2379" y="6734"/>
                </a:cubicBezTo>
                <a:cubicBezTo>
                  <a:pt x="2457" y="6734"/>
                  <a:pt x="2537" y="6724"/>
                  <a:pt x="2615" y="6704"/>
                </a:cubicBezTo>
                <a:cubicBezTo>
                  <a:pt x="3016" y="6547"/>
                  <a:pt x="3242" y="6059"/>
                  <a:pt x="3451" y="5710"/>
                </a:cubicBezTo>
                <a:cubicBezTo>
                  <a:pt x="3765" y="5222"/>
                  <a:pt x="4062" y="4717"/>
                  <a:pt x="4375" y="4211"/>
                </a:cubicBezTo>
                <a:cubicBezTo>
                  <a:pt x="4672" y="3706"/>
                  <a:pt x="4968" y="3218"/>
                  <a:pt x="5247" y="2729"/>
                </a:cubicBezTo>
                <a:cubicBezTo>
                  <a:pt x="5543" y="2294"/>
                  <a:pt x="5787" y="1840"/>
                  <a:pt x="6014" y="1352"/>
                </a:cubicBezTo>
                <a:cubicBezTo>
                  <a:pt x="6171" y="969"/>
                  <a:pt x="6066" y="516"/>
                  <a:pt x="5752" y="237"/>
                </a:cubicBezTo>
                <a:cubicBezTo>
                  <a:pt x="5577" y="81"/>
                  <a:pt x="5352" y="1"/>
                  <a:pt x="51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0" name="Google Shape;2310;p51"/>
          <p:cNvSpPr/>
          <p:nvPr/>
        </p:nvSpPr>
        <p:spPr>
          <a:xfrm rot="-1617886">
            <a:off x="4849674" y="537986"/>
            <a:ext cx="669899" cy="391391"/>
          </a:xfrm>
          <a:custGeom>
            <a:avLst/>
            <a:gdLst/>
            <a:ahLst/>
            <a:cxnLst/>
            <a:rect l="l" t="t" r="r" b="b"/>
            <a:pathLst>
              <a:path w="8856" h="5174" extrusionOk="0">
                <a:moveTo>
                  <a:pt x="7866" y="0"/>
                </a:moveTo>
                <a:cubicBezTo>
                  <a:pt x="7408" y="0"/>
                  <a:pt x="6906" y="233"/>
                  <a:pt x="6485" y="385"/>
                </a:cubicBezTo>
                <a:cubicBezTo>
                  <a:pt x="5945" y="576"/>
                  <a:pt x="5404" y="786"/>
                  <a:pt x="4864" y="1012"/>
                </a:cubicBezTo>
                <a:cubicBezTo>
                  <a:pt x="3801" y="1448"/>
                  <a:pt x="2755" y="1936"/>
                  <a:pt x="1726" y="2442"/>
                </a:cubicBezTo>
                <a:cubicBezTo>
                  <a:pt x="1012" y="2790"/>
                  <a:pt x="1" y="3208"/>
                  <a:pt x="332" y="4185"/>
                </a:cubicBezTo>
                <a:cubicBezTo>
                  <a:pt x="489" y="4620"/>
                  <a:pt x="837" y="4969"/>
                  <a:pt x="1273" y="5126"/>
                </a:cubicBezTo>
                <a:cubicBezTo>
                  <a:pt x="1370" y="5159"/>
                  <a:pt x="1470" y="5174"/>
                  <a:pt x="1572" y="5174"/>
                </a:cubicBezTo>
                <a:cubicBezTo>
                  <a:pt x="2001" y="5174"/>
                  <a:pt x="2458" y="4922"/>
                  <a:pt x="2824" y="4795"/>
                </a:cubicBezTo>
                <a:cubicBezTo>
                  <a:pt x="4062" y="4394"/>
                  <a:pt x="5265" y="3871"/>
                  <a:pt x="6398" y="3243"/>
                </a:cubicBezTo>
                <a:cubicBezTo>
                  <a:pt x="6566" y="3137"/>
                  <a:pt x="6493" y="2896"/>
                  <a:pt x="6332" y="2896"/>
                </a:cubicBezTo>
                <a:cubicBezTo>
                  <a:pt x="6309" y="2896"/>
                  <a:pt x="6284" y="2901"/>
                  <a:pt x="6258" y="2912"/>
                </a:cubicBezTo>
                <a:cubicBezTo>
                  <a:pt x="5404" y="3278"/>
                  <a:pt x="4567" y="3714"/>
                  <a:pt x="3696" y="4080"/>
                </a:cubicBezTo>
                <a:cubicBezTo>
                  <a:pt x="3260" y="4272"/>
                  <a:pt x="2824" y="4481"/>
                  <a:pt x="2371" y="4638"/>
                </a:cubicBezTo>
                <a:cubicBezTo>
                  <a:pt x="2102" y="4739"/>
                  <a:pt x="1832" y="4862"/>
                  <a:pt x="1567" y="4862"/>
                </a:cubicBezTo>
                <a:cubicBezTo>
                  <a:pt x="1421" y="4862"/>
                  <a:pt x="1276" y="4824"/>
                  <a:pt x="1134" y="4725"/>
                </a:cubicBezTo>
                <a:cubicBezTo>
                  <a:pt x="802" y="4516"/>
                  <a:pt x="593" y="4167"/>
                  <a:pt x="558" y="3766"/>
                </a:cubicBezTo>
                <a:cubicBezTo>
                  <a:pt x="593" y="3348"/>
                  <a:pt x="994" y="3121"/>
                  <a:pt x="1325" y="2964"/>
                </a:cubicBezTo>
                <a:cubicBezTo>
                  <a:pt x="2145" y="2546"/>
                  <a:pt x="2999" y="2145"/>
                  <a:pt x="3853" y="1762"/>
                </a:cubicBezTo>
                <a:cubicBezTo>
                  <a:pt x="4707" y="1396"/>
                  <a:pt x="5596" y="1030"/>
                  <a:pt x="6468" y="716"/>
                </a:cubicBezTo>
                <a:cubicBezTo>
                  <a:pt x="6886" y="524"/>
                  <a:pt x="7322" y="385"/>
                  <a:pt x="7757" y="315"/>
                </a:cubicBezTo>
                <a:cubicBezTo>
                  <a:pt x="7787" y="311"/>
                  <a:pt x="7816" y="309"/>
                  <a:pt x="7845" y="309"/>
                </a:cubicBezTo>
                <a:cubicBezTo>
                  <a:pt x="8205" y="309"/>
                  <a:pt x="8488" y="605"/>
                  <a:pt x="8472" y="960"/>
                </a:cubicBezTo>
                <a:cubicBezTo>
                  <a:pt x="8437" y="1396"/>
                  <a:pt x="7984" y="1675"/>
                  <a:pt x="7635" y="1831"/>
                </a:cubicBezTo>
                <a:cubicBezTo>
                  <a:pt x="7200" y="2023"/>
                  <a:pt x="6764" y="2215"/>
                  <a:pt x="6311" y="2389"/>
                </a:cubicBezTo>
                <a:lnTo>
                  <a:pt x="3731" y="3487"/>
                </a:lnTo>
                <a:cubicBezTo>
                  <a:pt x="3513" y="3579"/>
                  <a:pt x="3143" y="3800"/>
                  <a:pt x="2841" y="3800"/>
                </a:cubicBezTo>
                <a:cubicBezTo>
                  <a:pt x="2685" y="3800"/>
                  <a:pt x="2547" y="3741"/>
                  <a:pt x="2458" y="3575"/>
                </a:cubicBezTo>
                <a:cubicBezTo>
                  <a:pt x="2179" y="3034"/>
                  <a:pt x="3086" y="2773"/>
                  <a:pt x="3417" y="2616"/>
                </a:cubicBezTo>
                <a:cubicBezTo>
                  <a:pt x="4393" y="2163"/>
                  <a:pt x="5369" y="1744"/>
                  <a:pt x="6363" y="1343"/>
                </a:cubicBezTo>
                <a:cubicBezTo>
                  <a:pt x="6518" y="1281"/>
                  <a:pt x="6438" y="1053"/>
                  <a:pt x="6296" y="1053"/>
                </a:cubicBezTo>
                <a:cubicBezTo>
                  <a:pt x="6278" y="1053"/>
                  <a:pt x="6260" y="1057"/>
                  <a:pt x="6241" y="1064"/>
                </a:cubicBezTo>
                <a:cubicBezTo>
                  <a:pt x="5178" y="1483"/>
                  <a:pt x="4132" y="1936"/>
                  <a:pt x="3103" y="2424"/>
                </a:cubicBezTo>
                <a:cubicBezTo>
                  <a:pt x="2702" y="2598"/>
                  <a:pt x="2197" y="2773"/>
                  <a:pt x="2110" y="3261"/>
                </a:cubicBezTo>
                <a:cubicBezTo>
                  <a:pt x="2057" y="3627"/>
                  <a:pt x="2284" y="3993"/>
                  <a:pt x="2650" y="4080"/>
                </a:cubicBezTo>
                <a:cubicBezTo>
                  <a:pt x="2716" y="4098"/>
                  <a:pt x="2783" y="4106"/>
                  <a:pt x="2851" y="4106"/>
                </a:cubicBezTo>
                <a:cubicBezTo>
                  <a:pt x="3235" y="4106"/>
                  <a:pt x="3649" y="3847"/>
                  <a:pt x="3975" y="3714"/>
                </a:cubicBezTo>
                <a:lnTo>
                  <a:pt x="5561" y="3052"/>
                </a:lnTo>
                <a:lnTo>
                  <a:pt x="7182" y="2372"/>
                </a:lnTo>
                <a:cubicBezTo>
                  <a:pt x="7635" y="2197"/>
                  <a:pt x="8158" y="2023"/>
                  <a:pt x="8490" y="1640"/>
                </a:cubicBezTo>
                <a:cubicBezTo>
                  <a:pt x="8768" y="1361"/>
                  <a:pt x="8856" y="960"/>
                  <a:pt x="8734" y="611"/>
                </a:cubicBezTo>
                <a:cubicBezTo>
                  <a:pt x="8594" y="263"/>
                  <a:pt x="8280" y="19"/>
                  <a:pt x="7914" y="1"/>
                </a:cubicBezTo>
                <a:cubicBezTo>
                  <a:pt x="7898" y="1"/>
                  <a:pt x="7882" y="0"/>
                  <a:pt x="78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No 29">
            <a:hlinkClick r:id="" action="ppaction://media"/>
            <a:extLst>
              <a:ext uri="{FF2B5EF4-FFF2-40B4-BE49-F238E27FC236}">
                <a16:creationId xmlns:a16="http://schemas.microsoft.com/office/drawing/2014/main" id="{46B253FC-39E3-458C-8082-DA52262BB76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50300" end="0.3125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9277" y="449590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8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260528" y="1911226"/>
            <a:ext cx="3982326" cy="315779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200"/>
              <a:t>GROUP INVESTIGATION</a:t>
            </a:r>
            <a:endParaRPr lang="en-ID" sz="3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</a:t>
            </a:fld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714384" y="1979438"/>
            <a:ext cx="4054887" cy="21595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Teknik group investigation </a:t>
            </a:r>
            <a:r>
              <a:rPr lang="en-US" sz="1800" b="1">
                <a:solidFill>
                  <a:schemeClr val="accent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pertama kali dikembangkan oleh Sharan</a:t>
            </a:r>
            <a:r>
              <a:rPr lang="en-US" sz="18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Teknik ini tergolong salah satu yang </a:t>
            </a:r>
            <a:r>
              <a:rPr lang="en-US" sz="1800" b="1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terkompleks dalam pembelajaran kooperatif </a:t>
            </a:r>
            <a:r>
              <a:rPr lang="en-US" sz="18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karena </a:t>
            </a:r>
            <a:r>
              <a:rPr lang="en-US" sz="18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mengharuskan peserta didik menggunakan kemampuan berpikir tertinggi</a:t>
            </a:r>
            <a:r>
              <a:rPr lang="en-US" sz="18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en-US" sz="1800" dirty="0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78" name="Google Shape;6259;p49">
            <a:extLst>
              <a:ext uri="{FF2B5EF4-FFF2-40B4-BE49-F238E27FC236}">
                <a16:creationId xmlns:a16="http://schemas.microsoft.com/office/drawing/2014/main" id="{F52BF063-AF64-4AE3-A75B-F728500B9520}"/>
              </a:ext>
            </a:extLst>
          </p:cNvPr>
          <p:cNvGrpSpPr/>
          <p:nvPr/>
        </p:nvGrpSpPr>
        <p:grpSpPr>
          <a:xfrm>
            <a:off x="579658" y="2100879"/>
            <a:ext cx="3059933" cy="2693421"/>
            <a:chOff x="4405250" y="761683"/>
            <a:chExt cx="4121950" cy="3949730"/>
          </a:xfrm>
        </p:grpSpPr>
        <p:grpSp>
          <p:nvGrpSpPr>
            <p:cNvPr id="79" name="Google Shape;6260;p49">
              <a:extLst>
                <a:ext uri="{FF2B5EF4-FFF2-40B4-BE49-F238E27FC236}">
                  <a16:creationId xmlns:a16="http://schemas.microsoft.com/office/drawing/2014/main" id="{DA0C4F73-55CC-488F-92AF-59DC6CE091F7}"/>
                </a:ext>
              </a:extLst>
            </p:cNvPr>
            <p:cNvGrpSpPr/>
            <p:nvPr/>
          </p:nvGrpSpPr>
          <p:grpSpPr>
            <a:xfrm>
              <a:off x="4405250" y="2433788"/>
              <a:ext cx="4121950" cy="2277625"/>
              <a:chOff x="2845475" y="2662025"/>
              <a:chExt cx="4121950" cy="2277625"/>
            </a:xfrm>
          </p:grpSpPr>
          <p:sp>
            <p:nvSpPr>
              <p:cNvPr id="219" name="Google Shape;6261;p49">
                <a:extLst>
                  <a:ext uri="{FF2B5EF4-FFF2-40B4-BE49-F238E27FC236}">
                    <a16:creationId xmlns:a16="http://schemas.microsoft.com/office/drawing/2014/main" id="{F3A4F3DF-DDDA-419D-95D3-FB59F1702B7E}"/>
                  </a:ext>
                </a:extLst>
              </p:cNvPr>
              <p:cNvSpPr/>
              <p:nvPr/>
            </p:nvSpPr>
            <p:spPr>
              <a:xfrm>
                <a:off x="3759475" y="2662025"/>
                <a:ext cx="2345975" cy="1232700"/>
              </a:xfrm>
              <a:custGeom>
                <a:avLst/>
                <a:gdLst/>
                <a:ahLst/>
                <a:cxnLst/>
                <a:rect l="l" t="t" r="r" b="b"/>
                <a:pathLst>
                  <a:path w="93839" h="49308" extrusionOk="0">
                    <a:moveTo>
                      <a:pt x="46660" y="1"/>
                    </a:moveTo>
                    <a:cubicBezTo>
                      <a:pt x="35774" y="1"/>
                      <a:pt x="24910" y="2388"/>
                      <a:pt x="16628" y="7170"/>
                    </a:cubicBezTo>
                    <a:cubicBezTo>
                      <a:pt x="1" y="16769"/>
                      <a:pt x="74" y="32368"/>
                      <a:pt x="16799" y="42040"/>
                    </a:cubicBezTo>
                    <a:cubicBezTo>
                      <a:pt x="25206" y="46883"/>
                      <a:pt x="36204" y="49307"/>
                      <a:pt x="47176" y="49307"/>
                    </a:cubicBezTo>
                    <a:cubicBezTo>
                      <a:pt x="58065" y="49307"/>
                      <a:pt x="68929" y="46920"/>
                      <a:pt x="77211" y="42138"/>
                    </a:cubicBezTo>
                    <a:cubicBezTo>
                      <a:pt x="93839" y="32539"/>
                      <a:pt x="93741" y="16940"/>
                      <a:pt x="77015" y="7268"/>
                    </a:cubicBezTo>
                    <a:cubicBezTo>
                      <a:pt x="68621" y="2425"/>
                      <a:pt x="57629" y="1"/>
                      <a:pt x="46660" y="1"/>
                    </a:cubicBezTo>
                    <a:close/>
                  </a:path>
                </a:pathLst>
              </a:custGeom>
              <a:solidFill>
                <a:srgbClr val="D6D7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6262;p49">
                <a:extLst>
                  <a:ext uri="{FF2B5EF4-FFF2-40B4-BE49-F238E27FC236}">
                    <a16:creationId xmlns:a16="http://schemas.microsoft.com/office/drawing/2014/main" id="{622D1B67-CA80-44F9-B598-1A48799D343D}"/>
                  </a:ext>
                </a:extLst>
              </p:cNvPr>
              <p:cNvSpPr/>
              <p:nvPr/>
            </p:nvSpPr>
            <p:spPr>
              <a:xfrm>
                <a:off x="2845475" y="3032400"/>
                <a:ext cx="2345975" cy="1232700"/>
              </a:xfrm>
              <a:custGeom>
                <a:avLst/>
                <a:gdLst/>
                <a:ahLst/>
                <a:cxnLst/>
                <a:rect l="l" t="t" r="r" b="b"/>
                <a:pathLst>
                  <a:path w="93839" h="49308" extrusionOk="0">
                    <a:moveTo>
                      <a:pt x="46672" y="1"/>
                    </a:moveTo>
                    <a:cubicBezTo>
                      <a:pt x="35780" y="1"/>
                      <a:pt x="24909" y="2388"/>
                      <a:pt x="16628" y="7170"/>
                    </a:cubicBezTo>
                    <a:cubicBezTo>
                      <a:pt x="0" y="16769"/>
                      <a:pt x="98" y="32368"/>
                      <a:pt x="16823" y="42040"/>
                    </a:cubicBezTo>
                    <a:cubicBezTo>
                      <a:pt x="25218" y="46883"/>
                      <a:pt x="36210" y="49307"/>
                      <a:pt x="47179" y="49307"/>
                    </a:cubicBezTo>
                    <a:cubicBezTo>
                      <a:pt x="58065" y="49307"/>
                      <a:pt x="68929" y="46920"/>
                      <a:pt x="77211" y="42138"/>
                    </a:cubicBezTo>
                    <a:cubicBezTo>
                      <a:pt x="93838" y="32539"/>
                      <a:pt x="93765" y="16940"/>
                      <a:pt x="77039" y="7268"/>
                    </a:cubicBezTo>
                    <a:cubicBezTo>
                      <a:pt x="68645" y="2425"/>
                      <a:pt x="57647" y="1"/>
                      <a:pt x="46672" y="1"/>
                    </a:cubicBezTo>
                    <a:close/>
                  </a:path>
                </a:pathLst>
              </a:custGeom>
              <a:solidFill>
                <a:srgbClr val="D6D7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6263;p49">
                <a:extLst>
                  <a:ext uri="{FF2B5EF4-FFF2-40B4-BE49-F238E27FC236}">
                    <a16:creationId xmlns:a16="http://schemas.microsoft.com/office/drawing/2014/main" id="{F51DA59F-9A77-42DD-B2E8-732E1AE184BF}"/>
                  </a:ext>
                </a:extLst>
              </p:cNvPr>
              <p:cNvSpPr/>
              <p:nvPr/>
            </p:nvSpPr>
            <p:spPr>
              <a:xfrm>
                <a:off x="4620850" y="3345850"/>
                <a:ext cx="2346575" cy="1232700"/>
              </a:xfrm>
              <a:custGeom>
                <a:avLst/>
                <a:gdLst/>
                <a:ahLst/>
                <a:cxnLst/>
                <a:rect l="l" t="t" r="r" b="b"/>
                <a:pathLst>
                  <a:path w="93863" h="49308" extrusionOk="0">
                    <a:moveTo>
                      <a:pt x="46672" y="1"/>
                    </a:moveTo>
                    <a:cubicBezTo>
                      <a:pt x="35780" y="1"/>
                      <a:pt x="24910" y="2388"/>
                      <a:pt x="16628" y="7170"/>
                    </a:cubicBezTo>
                    <a:cubicBezTo>
                      <a:pt x="0" y="16769"/>
                      <a:pt x="98" y="32392"/>
                      <a:pt x="16824" y="42040"/>
                    </a:cubicBezTo>
                    <a:cubicBezTo>
                      <a:pt x="25218" y="46883"/>
                      <a:pt x="36216" y="49307"/>
                      <a:pt x="47191" y="49307"/>
                    </a:cubicBezTo>
                    <a:cubicBezTo>
                      <a:pt x="58083" y="49307"/>
                      <a:pt x="68953" y="46919"/>
                      <a:pt x="77235" y="42138"/>
                    </a:cubicBezTo>
                    <a:cubicBezTo>
                      <a:pt x="93863" y="32539"/>
                      <a:pt x="93765" y="16940"/>
                      <a:pt x="77039" y="7267"/>
                    </a:cubicBezTo>
                    <a:cubicBezTo>
                      <a:pt x="68645" y="2425"/>
                      <a:pt x="57647" y="1"/>
                      <a:pt x="46672" y="1"/>
                    </a:cubicBezTo>
                    <a:close/>
                  </a:path>
                </a:pathLst>
              </a:custGeom>
              <a:solidFill>
                <a:srgbClr val="D6D7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6264;p49">
                <a:extLst>
                  <a:ext uri="{FF2B5EF4-FFF2-40B4-BE49-F238E27FC236}">
                    <a16:creationId xmlns:a16="http://schemas.microsoft.com/office/drawing/2014/main" id="{850C0274-2144-4A0A-A61F-D1E7253FC093}"/>
                  </a:ext>
                </a:extLst>
              </p:cNvPr>
              <p:cNvSpPr/>
              <p:nvPr/>
            </p:nvSpPr>
            <p:spPr>
              <a:xfrm>
                <a:off x="3269725" y="3920700"/>
                <a:ext cx="924450" cy="485800"/>
              </a:xfrm>
              <a:custGeom>
                <a:avLst/>
                <a:gdLst/>
                <a:ahLst/>
                <a:cxnLst/>
                <a:rect l="l" t="t" r="r" b="b"/>
                <a:pathLst>
                  <a:path w="36978" h="19432" extrusionOk="0">
                    <a:moveTo>
                      <a:pt x="18395" y="1"/>
                    </a:moveTo>
                    <a:cubicBezTo>
                      <a:pt x="14102" y="1"/>
                      <a:pt x="9822" y="944"/>
                      <a:pt x="6563" y="2835"/>
                    </a:cubicBezTo>
                    <a:cubicBezTo>
                      <a:pt x="0" y="6606"/>
                      <a:pt x="49" y="12753"/>
                      <a:pt x="6637" y="16573"/>
                    </a:cubicBezTo>
                    <a:cubicBezTo>
                      <a:pt x="9941" y="18477"/>
                      <a:pt x="14268" y="19432"/>
                      <a:pt x="18589" y="19432"/>
                    </a:cubicBezTo>
                    <a:cubicBezTo>
                      <a:pt x="22882" y="19432"/>
                      <a:pt x="27168" y="18489"/>
                      <a:pt x="30439" y="16597"/>
                    </a:cubicBezTo>
                    <a:cubicBezTo>
                      <a:pt x="36977" y="12826"/>
                      <a:pt x="36953" y="6680"/>
                      <a:pt x="30365" y="2860"/>
                    </a:cubicBezTo>
                    <a:cubicBezTo>
                      <a:pt x="27049" y="956"/>
                      <a:pt x="22716" y="1"/>
                      <a:pt x="18395" y="1"/>
                    </a:cubicBezTo>
                    <a:close/>
                  </a:path>
                </a:pathLst>
              </a:custGeom>
              <a:solidFill>
                <a:srgbClr val="D6D7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6265;p49">
                <a:extLst>
                  <a:ext uri="{FF2B5EF4-FFF2-40B4-BE49-F238E27FC236}">
                    <a16:creationId xmlns:a16="http://schemas.microsoft.com/office/drawing/2014/main" id="{DE4B1400-CA0F-4F4D-9F38-3B97C86AFEB9}"/>
                  </a:ext>
                </a:extLst>
              </p:cNvPr>
              <p:cNvSpPr/>
              <p:nvPr/>
            </p:nvSpPr>
            <p:spPr>
              <a:xfrm>
                <a:off x="3645000" y="4432125"/>
                <a:ext cx="347750" cy="182925"/>
              </a:xfrm>
              <a:custGeom>
                <a:avLst/>
                <a:gdLst/>
                <a:ahLst/>
                <a:cxnLst/>
                <a:rect l="l" t="t" r="r" b="b"/>
                <a:pathLst>
                  <a:path w="13910" h="7317" extrusionOk="0">
                    <a:moveTo>
                      <a:pt x="6913" y="0"/>
                    </a:moveTo>
                    <a:cubicBezTo>
                      <a:pt x="5301" y="0"/>
                      <a:pt x="3693" y="355"/>
                      <a:pt x="2474" y="1063"/>
                    </a:cubicBezTo>
                    <a:cubicBezTo>
                      <a:pt x="1" y="2483"/>
                      <a:pt x="25" y="4809"/>
                      <a:pt x="2498" y="6229"/>
                    </a:cubicBezTo>
                    <a:cubicBezTo>
                      <a:pt x="3740" y="6955"/>
                      <a:pt x="5371" y="7316"/>
                      <a:pt x="6997" y="7316"/>
                    </a:cubicBezTo>
                    <a:cubicBezTo>
                      <a:pt x="8610" y="7316"/>
                      <a:pt x="10217" y="6961"/>
                      <a:pt x="11436" y="6254"/>
                    </a:cubicBezTo>
                    <a:cubicBezTo>
                      <a:pt x="13910" y="4834"/>
                      <a:pt x="13885" y="2507"/>
                      <a:pt x="11412" y="1087"/>
                    </a:cubicBezTo>
                    <a:cubicBezTo>
                      <a:pt x="10170" y="362"/>
                      <a:pt x="8539" y="0"/>
                      <a:pt x="6913" y="0"/>
                    </a:cubicBezTo>
                    <a:close/>
                  </a:path>
                </a:pathLst>
              </a:custGeom>
              <a:solidFill>
                <a:srgbClr val="D6D7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6266;p49">
                <a:extLst>
                  <a:ext uri="{FF2B5EF4-FFF2-40B4-BE49-F238E27FC236}">
                    <a16:creationId xmlns:a16="http://schemas.microsoft.com/office/drawing/2014/main" id="{DF3F5779-9F76-4321-82A3-42D00BD51EBB}"/>
                  </a:ext>
                </a:extLst>
              </p:cNvPr>
              <p:cNvSpPr/>
              <p:nvPr/>
            </p:nvSpPr>
            <p:spPr>
              <a:xfrm>
                <a:off x="3224425" y="4410550"/>
                <a:ext cx="173875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6955" h="3659" extrusionOk="0">
                    <a:moveTo>
                      <a:pt x="3445" y="0"/>
                    </a:moveTo>
                    <a:cubicBezTo>
                      <a:pt x="2644" y="0"/>
                      <a:pt x="1844" y="178"/>
                      <a:pt x="1225" y="530"/>
                    </a:cubicBezTo>
                    <a:cubicBezTo>
                      <a:pt x="0" y="1240"/>
                      <a:pt x="0" y="2415"/>
                      <a:pt x="1249" y="3125"/>
                    </a:cubicBezTo>
                    <a:cubicBezTo>
                      <a:pt x="1874" y="3480"/>
                      <a:pt x="2682" y="3658"/>
                      <a:pt x="3490" y="3658"/>
                    </a:cubicBezTo>
                    <a:cubicBezTo>
                      <a:pt x="4298" y="3658"/>
                      <a:pt x="5106" y="3480"/>
                      <a:pt x="5730" y="3125"/>
                    </a:cubicBezTo>
                    <a:cubicBezTo>
                      <a:pt x="6955" y="2415"/>
                      <a:pt x="6955" y="1264"/>
                      <a:pt x="5706" y="554"/>
                    </a:cubicBezTo>
                    <a:cubicBezTo>
                      <a:pt x="5076" y="184"/>
                      <a:pt x="4260" y="0"/>
                      <a:pt x="3445" y="0"/>
                    </a:cubicBezTo>
                    <a:close/>
                  </a:path>
                </a:pathLst>
              </a:custGeom>
              <a:solidFill>
                <a:srgbClr val="D6D7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6267;p49">
                <a:extLst>
                  <a:ext uri="{FF2B5EF4-FFF2-40B4-BE49-F238E27FC236}">
                    <a16:creationId xmlns:a16="http://schemas.microsoft.com/office/drawing/2014/main" id="{6662949F-CE90-4DA9-8C1D-377DA2A91FE2}"/>
                  </a:ext>
                </a:extLst>
              </p:cNvPr>
              <p:cNvSpPr/>
              <p:nvPr/>
            </p:nvSpPr>
            <p:spPr>
              <a:xfrm>
                <a:off x="3888650" y="3706500"/>
                <a:ext cx="2345975" cy="1233150"/>
              </a:xfrm>
              <a:custGeom>
                <a:avLst/>
                <a:gdLst/>
                <a:ahLst/>
                <a:cxnLst/>
                <a:rect l="l" t="t" r="r" b="b"/>
                <a:pathLst>
                  <a:path w="93839" h="49326" extrusionOk="0">
                    <a:moveTo>
                      <a:pt x="46639" y="1"/>
                    </a:moveTo>
                    <a:cubicBezTo>
                      <a:pt x="35760" y="1"/>
                      <a:pt x="24905" y="2389"/>
                      <a:pt x="16628" y="7167"/>
                    </a:cubicBezTo>
                    <a:cubicBezTo>
                      <a:pt x="1" y="16766"/>
                      <a:pt x="74" y="32389"/>
                      <a:pt x="16799" y="42038"/>
                    </a:cubicBezTo>
                    <a:cubicBezTo>
                      <a:pt x="25212" y="46895"/>
                      <a:pt x="36218" y="49326"/>
                      <a:pt x="47197" y="49326"/>
                    </a:cubicBezTo>
                    <a:cubicBezTo>
                      <a:pt x="58079" y="49326"/>
                      <a:pt x="68935" y="46938"/>
                      <a:pt x="77211" y="42160"/>
                    </a:cubicBezTo>
                    <a:cubicBezTo>
                      <a:pt x="93839" y="32561"/>
                      <a:pt x="93741" y="16938"/>
                      <a:pt x="77015" y="7289"/>
                    </a:cubicBezTo>
                    <a:cubicBezTo>
                      <a:pt x="68616" y="2431"/>
                      <a:pt x="57615" y="1"/>
                      <a:pt x="46639" y="1"/>
                    </a:cubicBezTo>
                    <a:close/>
                  </a:path>
                </a:pathLst>
              </a:custGeom>
              <a:solidFill>
                <a:srgbClr val="D6D7F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" name="Google Shape;6268;p49">
              <a:extLst>
                <a:ext uri="{FF2B5EF4-FFF2-40B4-BE49-F238E27FC236}">
                  <a16:creationId xmlns:a16="http://schemas.microsoft.com/office/drawing/2014/main" id="{14AA4A26-D7FA-4354-8D1F-94751E0FC16D}"/>
                </a:ext>
              </a:extLst>
            </p:cNvPr>
            <p:cNvGrpSpPr/>
            <p:nvPr/>
          </p:nvGrpSpPr>
          <p:grpSpPr>
            <a:xfrm>
              <a:off x="4908420" y="761683"/>
              <a:ext cx="3515579" cy="3620659"/>
              <a:chOff x="3451275" y="1373450"/>
              <a:chExt cx="2350300" cy="2420550"/>
            </a:xfrm>
          </p:grpSpPr>
          <p:sp>
            <p:nvSpPr>
              <p:cNvPr id="81" name="Google Shape;6269;p49">
                <a:extLst>
                  <a:ext uri="{FF2B5EF4-FFF2-40B4-BE49-F238E27FC236}">
                    <a16:creationId xmlns:a16="http://schemas.microsoft.com/office/drawing/2014/main" id="{650E9BC0-6664-48D3-B032-C49B23977A16}"/>
                  </a:ext>
                </a:extLst>
              </p:cNvPr>
              <p:cNvSpPr/>
              <p:nvPr/>
            </p:nvSpPr>
            <p:spPr>
              <a:xfrm>
                <a:off x="5054675" y="2657300"/>
                <a:ext cx="436100" cy="251900"/>
              </a:xfrm>
              <a:custGeom>
                <a:avLst/>
                <a:gdLst/>
                <a:ahLst/>
                <a:cxnLst/>
                <a:rect l="l" t="t" r="r" b="b"/>
                <a:pathLst>
                  <a:path w="17444" h="10076" extrusionOk="0">
                    <a:moveTo>
                      <a:pt x="14361" y="8296"/>
                    </a:moveTo>
                    <a:cubicBezTo>
                      <a:pt x="11253" y="10076"/>
                      <a:pt x="6241" y="10076"/>
                      <a:pt x="3133" y="8271"/>
                    </a:cubicBezTo>
                    <a:cubicBezTo>
                      <a:pt x="25" y="6467"/>
                      <a:pt x="0" y="3559"/>
                      <a:pt x="3083" y="1780"/>
                    </a:cubicBezTo>
                    <a:cubicBezTo>
                      <a:pt x="6191" y="0"/>
                      <a:pt x="11203" y="0"/>
                      <a:pt x="14311" y="1805"/>
                    </a:cubicBezTo>
                    <a:cubicBezTo>
                      <a:pt x="17444" y="3609"/>
                      <a:pt x="17444" y="6492"/>
                      <a:pt x="14361" y="8296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6270;p49">
                <a:extLst>
                  <a:ext uri="{FF2B5EF4-FFF2-40B4-BE49-F238E27FC236}">
                    <a16:creationId xmlns:a16="http://schemas.microsoft.com/office/drawing/2014/main" id="{B0C50E1C-8AD8-4F3F-94DD-BC53CF6D4CD4}"/>
                  </a:ext>
                </a:extLst>
              </p:cNvPr>
              <p:cNvSpPr/>
              <p:nvPr/>
            </p:nvSpPr>
            <p:spPr>
              <a:xfrm>
                <a:off x="3921825" y="3511850"/>
                <a:ext cx="436125" cy="229525"/>
              </a:xfrm>
              <a:custGeom>
                <a:avLst/>
                <a:gdLst/>
                <a:ahLst/>
                <a:cxnLst/>
                <a:rect l="l" t="t" r="r" b="b"/>
                <a:pathLst>
                  <a:path w="17445" h="9181" extrusionOk="0">
                    <a:moveTo>
                      <a:pt x="8667" y="1"/>
                    </a:moveTo>
                    <a:cubicBezTo>
                      <a:pt x="6641" y="1"/>
                      <a:pt x="4619" y="446"/>
                      <a:pt x="3083" y="1332"/>
                    </a:cubicBezTo>
                    <a:cubicBezTo>
                      <a:pt x="1" y="3112"/>
                      <a:pt x="1" y="6019"/>
                      <a:pt x="3109" y="7824"/>
                    </a:cubicBezTo>
                    <a:cubicBezTo>
                      <a:pt x="4680" y="8729"/>
                      <a:pt x="6726" y="9180"/>
                      <a:pt x="8763" y="9180"/>
                    </a:cubicBezTo>
                    <a:cubicBezTo>
                      <a:pt x="10786" y="9180"/>
                      <a:pt x="12801" y="8735"/>
                      <a:pt x="14337" y="7849"/>
                    </a:cubicBezTo>
                    <a:cubicBezTo>
                      <a:pt x="17444" y="6069"/>
                      <a:pt x="17419" y="3162"/>
                      <a:pt x="14312" y="1357"/>
                    </a:cubicBezTo>
                    <a:cubicBezTo>
                      <a:pt x="12752" y="452"/>
                      <a:pt x="10707" y="1"/>
                      <a:pt x="86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6271;p49">
                <a:extLst>
                  <a:ext uri="{FF2B5EF4-FFF2-40B4-BE49-F238E27FC236}">
                    <a16:creationId xmlns:a16="http://schemas.microsoft.com/office/drawing/2014/main" id="{FF9AE96C-D849-4F8B-84CF-010B79434037}"/>
                  </a:ext>
                </a:extLst>
              </p:cNvPr>
              <p:cNvSpPr/>
              <p:nvPr/>
            </p:nvSpPr>
            <p:spPr>
              <a:xfrm>
                <a:off x="4732600" y="3500575"/>
                <a:ext cx="558300" cy="293425"/>
              </a:xfrm>
              <a:custGeom>
                <a:avLst/>
                <a:gdLst/>
                <a:ahLst/>
                <a:cxnLst/>
                <a:rect l="l" t="t" r="r" b="b"/>
                <a:pathLst>
                  <a:path w="22332" h="11737" extrusionOk="0">
                    <a:moveTo>
                      <a:pt x="11123" y="1"/>
                    </a:moveTo>
                    <a:cubicBezTo>
                      <a:pt x="8527" y="1"/>
                      <a:pt x="5935" y="571"/>
                      <a:pt x="3961" y="1708"/>
                    </a:cubicBezTo>
                    <a:cubicBezTo>
                      <a:pt x="1" y="3989"/>
                      <a:pt x="26" y="7698"/>
                      <a:pt x="4011" y="10004"/>
                    </a:cubicBezTo>
                    <a:cubicBezTo>
                      <a:pt x="6009" y="11160"/>
                      <a:pt x="8624" y="11736"/>
                      <a:pt x="11232" y="11736"/>
                    </a:cubicBezTo>
                    <a:cubicBezTo>
                      <a:pt x="13825" y="11736"/>
                      <a:pt x="16410" y="11166"/>
                      <a:pt x="18372" y="10029"/>
                    </a:cubicBezTo>
                    <a:cubicBezTo>
                      <a:pt x="22332" y="7748"/>
                      <a:pt x="22307" y="4039"/>
                      <a:pt x="18347" y="1733"/>
                    </a:cubicBezTo>
                    <a:cubicBezTo>
                      <a:pt x="16349" y="577"/>
                      <a:pt x="13734" y="1"/>
                      <a:pt x="111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6272;p49">
                <a:extLst>
                  <a:ext uri="{FF2B5EF4-FFF2-40B4-BE49-F238E27FC236}">
                    <a16:creationId xmlns:a16="http://schemas.microsoft.com/office/drawing/2014/main" id="{989B0432-0E17-4A37-AC1D-514BB767FBB0}"/>
                  </a:ext>
                </a:extLst>
              </p:cNvPr>
              <p:cNvSpPr/>
              <p:nvPr/>
            </p:nvSpPr>
            <p:spPr>
              <a:xfrm>
                <a:off x="3709425" y="2846675"/>
                <a:ext cx="482475" cy="253475"/>
              </a:xfrm>
              <a:custGeom>
                <a:avLst/>
                <a:gdLst/>
                <a:ahLst/>
                <a:cxnLst/>
                <a:rect l="l" t="t" r="r" b="b"/>
                <a:pathLst>
                  <a:path w="19299" h="10139" extrusionOk="0">
                    <a:moveTo>
                      <a:pt x="9585" y="1"/>
                    </a:moveTo>
                    <a:cubicBezTo>
                      <a:pt x="7353" y="1"/>
                      <a:pt x="5128" y="489"/>
                      <a:pt x="3434" y="1473"/>
                    </a:cubicBezTo>
                    <a:cubicBezTo>
                      <a:pt x="0" y="3453"/>
                      <a:pt x="25" y="6661"/>
                      <a:pt x="3459" y="8641"/>
                    </a:cubicBezTo>
                    <a:cubicBezTo>
                      <a:pt x="5187" y="9637"/>
                      <a:pt x="7454" y="10139"/>
                      <a:pt x="9717" y="10139"/>
                    </a:cubicBezTo>
                    <a:cubicBezTo>
                      <a:pt x="11953" y="10139"/>
                      <a:pt x="14184" y="9650"/>
                      <a:pt x="15890" y="8666"/>
                    </a:cubicBezTo>
                    <a:cubicBezTo>
                      <a:pt x="19299" y="6686"/>
                      <a:pt x="19274" y="3478"/>
                      <a:pt x="15840" y="1498"/>
                    </a:cubicBezTo>
                    <a:cubicBezTo>
                      <a:pt x="14112" y="502"/>
                      <a:pt x="11845" y="1"/>
                      <a:pt x="958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6273;p49">
                <a:extLst>
                  <a:ext uri="{FF2B5EF4-FFF2-40B4-BE49-F238E27FC236}">
                    <a16:creationId xmlns:a16="http://schemas.microsoft.com/office/drawing/2014/main" id="{EDDC9C84-904B-43E1-9C3C-481997A1A739}"/>
                  </a:ext>
                </a:extLst>
              </p:cNvPr>
              <p:cNvSpPr/>
              <p:nvPr/>
            </p:nvSpPr>
            <p:spPr>
              <a:xfrm>
                <a:off x="4199400" y="1373450"/>
                <a:ext cx="346525" cy="517500"/>
              </a:xfrm>
              <a:custGeom>
                <a:avLst/>
                <a:gdLst/>
                <a:ahLst/>
                <a:cxnLst/>
                <a:rect l="l" t="t" r="r" b="b"/>
                <a:pathLst>
                  <a:path w="13861" h="20700" extrusionOk="0">
                    <a:moveTo>
                      <a:pt x="919" y="1"/>
                    </a:moveTo>
                    <a:cubicBezTo>
                      <a:pt x="443" y="1"/>
                      <a:pt x="1" y="373"/>
                      <a:pt x="1" y="903"/>
                    </a:cubicBezTo>
                    <a:lnTo>
                      <a:pt x="1" y="12307"/>
                    </a:lnTo>
                    <a:cubicBezTo>
                      <a:pt x="1" y="12958"/>
                      <a:pt x="351" y="13560"/>
                      <a:pt x="928" y="13886"/>
                    </a:cubicBezTo>
                    <a:lnTo>
                      <a:pt x="12507" y="20577"/>
                    </a:lnTo>
                    <a:cubicBezTo>
                      <a:pt x="12650" y="20661"/>
                      <a:pt x="12802" y="20699"/>
                      <a:pt x="12950" y="20699"/>
                    </a:cubicBezTo>
                    <a:cubicBezTo>
                      <a:pt x="13424" y="20699"/>
                      <a:pt x="13860" y="20310"/>
                      <a:pt x="13860" y="19775"/>
                    </a:cubicBezTo>
                    <a:lnTo>
                      <a:pt x="13860" y="8372"/>
                    </a:lnTo>
                    <a:cubicBezTo>
                      <a:pt x="13860" y="7720"/>
                      <a:pt x="13534" y="7119"/>
                      <a:pt x="12958" y="6793"/>
                    </a:cubicBezTo>
                    <a:lnTo>
                      <a:pt x="1379" y="126"/>
                    </a:lnTo>
                    <a:cubicBezTo>
                      <a:pt x="1231" y="40"/>
                      <a:pt x="1073" y="1"/>
                      <a:pt x="9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6274;p49">
                <a:extLst>
                  <a:ext uri="{FF2B5EF4-FFF2-40B4-BE49-F238E27FC236}">
                    <a16:creationId xmlns:a16="http://schemas.microsoft.com/office/drawing/2014/main" id="{801CD9D5-0398-42BE-A653-D03EF39EFA6E}"/>
                  </a:ext>
                </a:extLst>
              </p:cNvPr>
              <p:cNvSpPr/>
              <p:nvPr/>
            </p:nvSpPr>
            <p:spPr>
              <a:xfrm>
                <a:off x="3971325" y="1593000"/>
                <a:ext cx="161050" cy="239775"/>
              </a:xfrm>
              <a:custGeom>
                <a:avLst/>
                <a:gdLst/>
                <a:ahLst/>
                <a:cxnLst/>
                <a:rect l="l" t="t" r="r" b="b"/>
                <a:pathLst>
                  <a:path w="6442" h="9591" extrusionOk="0">
                    <a:moveTo>
                      <a:pt x="419" y="1"/>
                    </a:moveTo>
                    <a:cubicBezTo>
                      <a:pt x="195" y="1"/>
                      <a:pt x="1" y="174"/>
                      <a:pt x="1" y="417"/>
                    </a:cubicBezTo>
                    <a:lnTo>
                      <a:pt x="1" y="5705"/>
                    </a:lnTo>
                    <a:cubicBezTo>
                      <a:pt x="1" y="6006"/>
                      <a:pt x="176" y="6282"/>
                      <a:pt x="427" y="6432"/>
                    </a:cubicBezTo>
                    <a:lnTo>
                      <a:pt x="5790" y="9540"/>
                    </a:lnTo>
                    <a:cubicBezTo>
                      <a:pt x="5854" y="9574"/>
                      <a:pt x="5923" y="9591"/>
                      <a:pt x="5992" y="9591"/>
                    </a:cubicBezTo>
                    <a:cubicBezTo>
                      <a:pt x="6220" y="9591"/>
                      <a:pt x="6442" y="9414"/>
                      <a:pt x="6442" y="9164"/>
                    </a:cubicBezTo>
                    <a:lnTo>
                      <a:pt x="6442" y="3875"/>
                    </a:lnTo>
                    <a:cubicBezTo>
                      <a:pt x="6442" y="3575"/>
                      <a:pt x="6266" y="3299"/>
                      <a:pt x="6016" y="3149"/>
                    </a:cubicBezTo>
                    <a:lnTo>
                      <a:pt x="652" y="66"/>
                    </a:lnTo>
                    <a:cubicBezTo>
                      <a:pt x="576" y="21"/>
                      <a:pt x="496" y="1"/>
                      <a:pt x="4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6275;p49">
                <a:extLst>
                  <a:ext uri="{FF2B5EF4-FFF2-40B4-BE49-F238E27FC236}">
                    <a16:creationId xmlns:a16="http://schemas.microsoft.com/office/drawing/2014/main" id="{75037B38-0C1F-4571-A8E8-B2B78C8FDBD3}"/>
                  </a:ext>
                </a:extLst>
              </p:cNvPr>
              <p:cNvSpPr/>
              <p:nvPr/>
            </p:nvSpPr>
            <p:spPr>
              <a:xfrm>
                <a:off x="5282750" y="2292350"/>
                <a:ext cx="250650" cy="374650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4986" extrusionOk="0">
                    <a:moveTo>
                      <a:pt x="674" y="1"/>
                    </a:moveTo>
                    <a:cubicBezTo>
                      <a:pt x="321" y="1"/>
                      <a:pt x="0" y="281"/>
                      <a:pt x="0" y="664"/>
                    </a:cubicBezTo>
                    <a:lnTo>
                      <a:pt x="0" y="8909"/>
                    </a:lnTo>
                    <a:cubicBezTo>
                      <a:pt x="0" y="9385"/>
                      <a:pt x="251" y="9811"/>
                      <a:pt x="652" y="10062"/>
                    </a:cubicBezTo>
                    <a:lnTo>
                      <a:pt x="9048" y="14899"/>
                    </a:lnTo>
                    <a:cubicBezTo>
                      <a:pt x="9149" y="14959"/>
                      <a:pt x="9257" y="14986"/>
                      <a:pt x="9363" y="14986"/>
                    </a:cubicBezTo>
                    <a:cubicBezTo>
                      <a:pt x="9704" y="14986"/>
                      <a:pt x="10025" y="14705"/>
                      <a:pt x="10025" y="14323"/>
                    </a:cubicBezTo>
                    <a:lnTo>
                      <a:pt x="10025" y="6077"/>
                    </a:lnTo>
                    <a:cubicBezTo>
                      <a:pt x="10025" y="5601"/>
                      <a:pt x="9775" y="5175"/>
                      <a:pt x="9374" y="4924"/>
                    </a:cubicBezTo>
                    <a:lnTo>
                      <a:pt x="1003" y="87"/>
                    </a:lnTo>
                    <a:cubicBezTo>
                      <a:pt x="896" y="28"/>
                      <a:pt x="783" y="1"/>
                      <a:pt x="6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6276;p49">
                <a:extLst>
                  <a:ext uri="{FF2B5EF4-FFF2-40B4-BE49-F238E27FC236}">
                    <a16:creationId xmlns:a16="http://schemas.microsoft.com/office/drawing/2014/main" id="{5FBC28F2-519A-42C9-915B-0A0780687532}"/>
                  </a:ext>
                </a:extLst>
              </p:cNvPr>
              <p:cNvSpPr/>
              <p:nvPr/>
            </p:nvSpPr>
            <p:spPr>
              <a:xfrm>
                <a:off x="5223225" y="1526350"/>
                <a:ext cx="338375" cy="505325"/>
              </a:xfrm>
              <a:custGeom>
                <a:avLst/>
                <a:gdLst/>
                <a:ahLst/>
                <a:cxnLst/>
                <a:rect l="l" t="t" r="r" b="b"/>
                <a:pathLst>
                  <a:path w="13535" h="20213" extrusionOk="0">
                    <a:moveTo>
                      <a:pt x="12658" y="0"/>
                    </a:moveTo>
                    <a:cubicBezTo>
                      <a:pt x="12508" y="0"/>
                      <a:pt x="12353" y="39"/>
                      <a:pt x="12206" y="125"/>
                    </a:cubicBezTo>
                    <a:lnTo>
                      <a:pt x="902" y="6642"/>
                    </a:lnTo>
                    <a:cubicBezTo>
                      <a:pt x="351" y="6968"/>
                      <a:pt x="0" y="7544"/>
                      <a:pt x="0" y="8196"/>
                    </a:cubicBezTo>
                    <a:lnTo>
                      <a:pt x="0" y="19324"/>
                    </a:lnTo>
                    <a:cubicBezTo>
                      <a:pt x="0" y="19841"/>
                      <a:pt x="440" y="20212"/>
                      <a:pt x="916" y="20212"/>
                    </a:cubicBezTo>
                    <a:cubicBezTo>
                      <a:pt x="1062" y="20212"/>
                      <a:pt x="1212" y="20177"/>
                      <a:pt x="1354" y="20100"/>
                    </a:cubicBezTo>
                    <a:lnTo>
                      <a:pt x="12657" y="13559"/>
                    </a:lnTo>
                    <a:cubicBezTo>
                      <a:pt x="13208" y="13258"/>
                      <a:pt x="13534" y="12657"/>
                      <a:pt x="13534" y="12030"/>
                    </a:cubicBezTo>
                    <a:lnTo>
                      <a:pt x="13534" y="902"/>
                    </a:lnTo>
                    <a:cubicBezTo>
                      <a:pt x="13534" y="373"/>
                      <a:pt x="13120" y="0"/>
                      <a:pt x="12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6277;p49">
                <a:extLst>
                  <a:ext uri="{FF2B5EF4-FFF2-40B4-BE49-F238E27FC236}">
                    <a16:creationId xmlns:a16="http://schemas.microsoft.com/office/drawing/2014/main" id="{04EA576B-648D-41DD-AC6A-1DAED464C771}"/>
                  </a:ext>
                </a:extLst>
              </p:cNvPr>
              <p:cNvSpPr/>
              <p:nvPr/>
            </p:nvSpPr>
            <p:spPr>
              <a:xfrm>
                <a:off x="3451275" y="2176050"/>
                <a:ext cx="485000" cy="723800"/>
              </a:xfrm>
              <a:custGeom>
                <a:avLst/>
                <a:gdLst/>
                <a:ahLst/>
                <a:cxnLst/>
                <a:rect l="l" t="t" r="r" b="b"/>
                <a:pathLst>
                  <a:path w="19400" h="28952" extrusionOk="0">
                    <a:moveTo>
                      <a:pt x="18110" y="1"/>
                    </a:moveTo>
                    <a:cubicBezTo>
                      <a:pt x="17896" y="1"/>
                      <a:pt x="17676" y="56"/>
                      <a:pt x="17469" y="178"/>
                    </a:cubicBezTo>
                    <a:lnTo>
                      <a:pt x="1279" y="9526"/>
                    </a:lnTo>
                    <a:cubicBezTo>
                      <a:pt x="477" y="9977"/>
                      <a:pt x="1" y="10804"/>
                      <a:pt x="1" y="11732"/>
                    </a:cubicBezTo>
                    <a:lnTo>
                      <a:pt x="1" y="27672"/>
                    </a:lnTo>
                    <a:cubicBezTo>
                      <a:pt x="1" y="28412"/>
                      <a:pt x="619" y="28951"/>
                      <a:pt x="1289" y="28951"/>
                    </a:cubicBezTo>
                    <a:cubicBezTo>
                      <a:pt x="1504" y="28951"/>
                      <a:pt x="1724" y="28896"/>
                      <a:pt x="1930" y="28774"/>
                    </a:cubicBezTo>
                    <a:lnTo>
                      <a:pt x="18121" y="19426"/>
                    </a:lnTo>
                    <a:cubicBezTo>
                      <a:pt x="18898" y="18975"/>
                      <a:pt x="19399" y="18148"/>
                      <a:pt x="19399" y="17220"/>
                    </a:cubicBezTo>
                    <a:lnTo>
                      <a:pt x="19399" y="1280"/>
                    </a:lnTo>
                    <a:cubicBezTo>
                      <a:pt x="19399" y="540"/>
                      <a:pt x="18781" y="1"/>
                      <a:pt x="1811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6278;p49">
                <a:extLst>
                  <a:ext uri="{FF2B5EF4-FFF2-40B4-BE49-F238E27FC236}">
                    <a16:creationId xmlns:a16="http://schemas.microsoft.com/office/drawing/2014/main" id="{7691E301-4432-4C98-BBDA-2AF1E0FAD8B1}"/>
                  </a:ext>
                </a:extLst>
              </p:cNvPr>
              <p:cNvSpPr/>
              <p:nvPr/>
            </p:nvSpPr>
            <p:spPr>
              <a:xfrm>
                <a:off x="3541500" y="2584000"/>
                <a:ext cx="110300" cy="136625"/>
              </a:xfrm>
              <a:custGeom>
                <a:avLst/>
                <a:gdLst/>
                <a:ahLst/>
                <a:cxnLst/>
                <a:rect l="l" t="t" r="r" b="b"/>
                <a:pathLst>
                  <a:path w="4412" h="5465" extrusionOk="0">
                    <a:moveTo>
                      <a:pt x="3560" y="0"/>
                    </a:moveTo>
                    <a:lnTo>
                      <a:pt x="1" y="4737"/>
                    </a:lnTo>
                    <a:cubicBezTo>
                      <a:pt x="406" y="5210"/>
                      <a:pt x="973" y="5465"/>
                      <a:pt x="1644" y="5465"/>
                    </a:cubicBezTo>
                    <a:cubicBezTo>
                      <a:pt x="2217" y="5465"/>
                      <a:pt x="2867" y="5280"/>
                      <a:pt x="3560" y="4887"/>
                    </a:cubicBezTo>
                    <a:cubicBezTo>
                      <a:pt x="3860" y="4712"/>
                      <a:pt x="4136" y="4511"/>
                      <a:pt x="4412" y="4286"/>
                    </a:cubicBezTo>
                    <a:lnTo>
                      <a:pt x="3560" y="0"/>
                    </a:ln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6279;p49">
                <a:extLst>
                  <a:ext uri="{FF2B5EF4-FFF2-40B4-BE49-F238E27FC236}">
                    <a16:creationId xmlns:a16="http://schemas.microsoft.com/office/drawing/2014/main" id="{B38819AF-7ECE-4D5D-B872-DA86A075E865}"/>
                  </a:ext>
                </a:extLst>
              </p:cNvPr>
              <p:cNvSpPr/>
              <p:nvPr/>
            </p:nvSpPr>
            <p:spPr>
              <a:xfrm>
                <a:off x="3630475" y="2446700"/>
                <a:ext cx="106550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9778" extrusionOk="0">
                    <a:moveTo>
                      <a:pt x="1904" y="1"/>
                    </a:moveTo>
                    <a:cubicBezTo>
                      <a:pt x="1332" y="1"/>
                      <a:pt x="685" y="187"/>
                      <a:pt x="1" y="580"/>
                    </a:cubicBezTo>
                    <a:lnTo>
                      <a:pt x="1" y="5492"/>
                    </a:lnTo>
                    <a:lnTo>
                      <a:pt x="853" y="9778"/>
                    </a:lnTo>
                    <a:cubicBezTo>
                      <a:pt x="2808" y="8199"/>
                      <a:pt x="4261" y="5392"/>
                      <a:pt x="4261" y="3011"/>
                    </a:cubicBezTo>
                    <a:cubicBezTo>
                      <a:pt x="4261" y="1108"/>
                      <a:pt x="3303" y="1"/>
                      <a:pt x="1904" y="1"/>
                    </a:cubicBez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6280;p49">
                <a:extLst>
                  <a:ext uri="{FF2B5EF4-FFF2-40B4-BE49-F238E27FC236}">
                    <a16:creationId xmlns:a16="http://schemas.microsoft.com/office/drawing/2014/main" id="{6CB6241A-2E51-4891-9D7E-DE48581B6BBF}"/>
                  </a:ext>
                </a:extLst>
              </p:cNvPr>
              <p:cNvSpPr/>
              <p:nvPr/>
            </p:nvSpPr>
            <p:spPr>
              <a:xfrm>
                <a:off x="3523950" y="2461175"/>
                <a:ext cx="106550" cy="241250"/>
              </a:xfrm>
              <a:custGeom>
                <a:avLst/>
                <a:gdLst/>
                <a:ahLst/>
                <a:cxnLst/>
                <a:rect l="l" t="t" r="r" b="b"/>
                <a:pathLst>
                  <a:path w="4262" h="9650" extrusionOk="0">
                    <a:moveTo>
                      <a:pt x="4262" y="1"/>
                    </a:moveTo>
                    <a:cubicBezTo>
                      <a:pt x="1906" y="1379"/>
                      <a:pt x="1" y="4662"/>
                      <a:pt x="1" y="7369"/>
                    </a:cubicBezTo>
                    <a:cubicBezTo>
                      <a:pt x="1" y="8372"/>
                      <a:pt x="251" y="9149"/>
                      <a:pt x="703" y="9650"/>
                    </a:cubicBezTo>
                    <a:lnTo>
                      <a:pt x="4262" y="4913"/>
                    </a:lnTo>
                    <a:lnTo>
                      <a:pt x="4262" y="1"/>
                    </a:ln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6281;p49">
                <a:extLst>
                  <a:ext uri="{FF2B5EF4-FFF2-40B4-BE49-F238E27FC236}">
                    <a16:creationId xmlns:a16="http://schemas.microsoft.com/office/drawing/2014/main" id="{BF1BB7BA-D151-4FDC-94B8-4C74F9C4F4DF}"/>
                  </a:ext>
                </a:extLst>
              </p:cNvPr>
              <p:cNvSpPr/>
              <p:nvPr/>
            </p:nvSpPr>
            <p:spPr>
              <a:xfrm>
                <a:off x="3764550" y="2352150"/>
                <a:ext cx="142900" cy="100900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4036" extrusionOk="0">
                    <a:moveTo>
                      <a:pt x="5715" y="1"/>
                    </a:moveTo>
                    <a:lnTo>
                      <a:pt x="1" y="3209"/>
                    </a:lnTo>
                    <a:lnTo>
                      <a:pt x="1" y="4036"/>
                    </a:lnTo>
                    <a:lnTo>
                      <a:pt x="5715" y="828"/>
                    </a:lnTo>
                    <a:lnTo>
                      <a:pt x="57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6282;p49">
                <a:extLst>
                  <a:ext uri="{FF2B5EF4-FFF2-40B4-BE49-F238E27FC236}">
                    <a16:creationId xmlns:a16="http://schemas.microsoft.com/office/drawing/2014/main" id="{BDE76714-7EAD-458C-ACB1-A0CBDC0C49EE}"/>
                  </a:ext>
                </a:extLst>
              </p:cNvPr>
              <p:cNvSpPr/>
              <p:nvPr/>
            </p:nvSpPr>
            <p:spPr>
              <a:xfrm>
                <a:off x="3764550" y="2432350"/>
                <a:ext cx="142900" cy="100275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4011" extrusionOk="0">
                    <a:moveTo>
                      <a:pt x="5715" y="1"/>
                    </a:moveTo>
                    <a:lnTo>
                      <a:pt x="1" y="3184"/>
                    </a:lnTo>
                    <a:lnTo>
                      <a:pt x="1" y="4011"/>
                    </a:lnTo>
                    <a:lnTo>
                      <a:pt x="5715" y="803"/>
                    </a:lnTo>
                    <a:lnTo>
                      <a:pt x="57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6283;p49">
                <a:extLst>
                  <a:ext uri="{FF2B5EF4-FFF2-40B4-BE49-F238E27FC236}">
                    <a16:creationId xmlns:a16="http://schemas.microsoft.com/office/drawing/2014/main" id="{6E65BCB5-37EA-44D6-8722-25BBAE46829E}"/>
                  </a:ext>
                </a:extLst>
              </p:cNvPr>
              <p:cNvSpPr/>
              <p:nvPr/>
            </p:nvSpPr>
            <p:spPr>
              <a:xfrm>
                <a:off x="3764550" y="2511925"/>
                <a:ext cx="142900" cy="100275"/>
              </a:xfrm>
              <a:custGeom>
                <a:avLst/>
                <a:gdLst/>
                <a:ahLst/>
                <a:cxnLst/>
                <a:rect l="l" t="t" r="r" b="b"/>
                <a:pathLst>
                  <a:path w="5716" h="4011" extrusionOk="0">
                    <a:moveTo>
                      <a:pt x="5715" y="1"/>
                    </a:moveTo>
                    <a:lnTo>
                      <a:pt x="1" y="3184"/>
                    </a:lnTo>
                    <a:lnTo>
                      <a:pt x="1" y="4011"/>
                    </a:lnTo>
                    <a:lnTo>
                      <a:pt x="5715" y="803"/>
                    </a:lnTo>
                    <a:lnTo>
                      <a:pt x="571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6284;p49">
                <a:extLst>
                  <a:ext uri="{FF2B5EF4-FFF2-40B4-BE49-F238E27FC236}">
                    <a16:creationId xmlns:a16="http://schemas.microsoft.com/office/drawing/2014/main" id="{41BF2E24-34F9-454C-BD47-41725F41F13C}"/>
                  </a:ext>
                </a:extLst>
              </p:cNvPr>
              <p:cNvSpPr/>
              <p:nvPr/>
            </p:nvSpPr>
            <p:spPr>
              <a:xfrm>
                <a:off x="4443125" y="3131525"/>
                <a:ext cx="391025" cy="205625"/>
              </a:xfrm>
              <a:custGeom>
                <a:avLst/>
                <a:gdLst/>
                <a:ahLst/>
                <a:cxnLst/>
                <a:rect l="l" t="t" r="r" b="b"/>
                <a:pathLst>
                  <a:path w="15641" h="8225" extrusionOk="0">
                    <a:moveTo>
                      <a:pt x="7774" y="1"/>
                    </a:moveTo>
                    <a:cubicBezTo>
                      <a:pt x="5958" y="1"/>
                      <a:pt x="4143" y="396"/>
                      <a:pt x="2758" y="1182"/>
                    </a:cubicBezTo>
                    <a:cubicBezTo>
                      <a:pt x="1" y="2786"/>
                      <a:pt x="1" y="5392"/>
                      <a:pt x="2783" y="7022"/>
                    </a:cubicBezTo>
                    <a:cubicBezTo>
                      <a:pt x="4186" y="7824"/>
                      <a:pt x="6016" y="8225"/>
                      <a:pt x="7839" y="8225"/>
                    </a:cubicBezTo>
                    <a:cubicBezTo>
                      <a:pt x="9663" y="8225"/>
                      <a:pt x="11480" y="7824"/>
                      <a:pt x="12858" y="7022"/>
                    </a:cubicBezTo>
                    <a:cubicBezTo>
                      <a:pt x="15640" y="5418"/>
                      <a:pt x="15640" y="2836"/>
                      <a:pt x="12833" y="1207"/>
                    </a:cubicBezTo>
                    <a:cubicBezTo>
                      <a:pt x="11437" y="402"/>
                      <a:pt x="9604" y="1"/>
                      <a:pt x="7774" y="1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6285;p49">
                <a:extLst>
                  <a:ext uri="{FF2B5EF4-FFF2-40B4-BE49-F238E27FC236}">
                    <a16:creationId xmlns:a16="http://schemas.microsoft.com/office/drawing/2014/main" id="{21844AE1-4370-4BA6-BFBB-EA0065EF6BF4}"/>
                  </a:ext>
                </a:extLst>
              </p:cNvPr>
              <p:cNvSpPr/>
              <p:nvPr/>
            </p:nvSpPr>
            <p:spPr>
              <a:xfrm>
                <a:off x="4466950" y="3106550"/>
                <a:ext cx="345250" cy="105300"/>
              </a:xfrm>
              <a:custGeom>
                <a:avLst/>
                <a:gdLst/>
                <a:ahLst/>
                <a:cxnLst/>
                <a:rect l="l" t="t" r="r" b="b"/>
                <a:pathLst>
                  <a:path w="13810" h="4212" extrusionOk="0">
                    <a:moveTo>
                      <a:pt x="2156" y="0"/>
                    </a:moveTo>
                    <a:lnTo>
                      <a:pt x="0" y="3985"/>
                    </a:lnTo>
                    <a:lnTo>
                      <a:pt x="13810" y="4211"/>
                    </a:lnTo>
                    <a:lnTo>
                      <a:pt x="11655" y="201"/>
                    </a:lnTo>
                    <a:lnTo>
                      <a:pt x="2156" y="0"/>
                    </a:ln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6286;p49">
                <a:extLst>
                  <a:ext uri="{FF2B5EF4-FFF2-40B4-BE49-F238E27FC236}">
                    <a16:creationId xmlns:a16="http://schemas.microsoft.com/office/drawing/2014/main" id="{E5C3FEFA-252D-40E2-B43B-61FBED3E9822}"/>
                  </a:ext>
                </a:extLst>
              </p:cNvPr>
              <p:cNvSpPr/>
              <p:nvPr/>
            </p:nvSpPr>
            <p:spPr>
              <a:xfrm>
                <a:off x="4502650" y="3057200"/>
                <a:ext cx="271975" cy="142975"/>
              </a:xfrm>
              <a:custGeom>
                <a:avLst/>
                <a:gdLst/>
                <a:ahLst/>
                <a:cxnLst/>
                <a:rect l="l" t="t" r="r" b="b"/>
                <a:pathLst>
                  <a:path w="10879" h="5719" extrusionOk="0">
                    <a:moveTo>
                      <a:pt x="5427" y="1"/>
                    </a:moveTo>
                    <a:cubicBezTo>
                      <a:pt x="4161" y="1"/>
                      <a:pt x="2896" y="283"/>
                      <a:pt x="1931" y="847"/>
                    </a:cubicBezTo>
                    <a:cubicBezTo>
                      <a:pt x="1" y="1949"/>
                      <a:pt x="1" y="3754"/>
                      <a:pt x="1956" y="4882"/>
                    </a:cubicBezTo>
                    <a:cubicBezTo>
                      <a:pt x="2926" y="5436"/>
                      <a:pt x="4201" y="5718"/>
                      <a:pt x="5473" y="5718"/>
                    </a:cubicBezTo>
                    <a:cubicBezTo>
                      <a:pt x="6732" y="5718"/>
                      <a:pt x="7989" y="5442"/>
                      <a:pt x="8948" y="4882"/>
                    </a:cubicBezTo>
                    <a:cubicBezTo>
                      <a:pt x="10878" y="3779"/>
                      <a:pt x="10853" y="1974"/>
                      <a:pt x="8923" y="847"/>
                    </a:cubicBezTo>
                    <a:cubicBezTo>
                      <a:pt x="7958" y="283"/>
                      <a:pt x="6693" y="1"/>
                      <a:pt x="5427" y="1"/>
                    </a:cubicBezTo>
                    <a:close/>
                  </a:path>
                </a:pathLst>
              </a:custGeom>
              <a:solidFill>
                <a:srgbClr val="878C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6287;p49">
                <a:extLst>
                  <a:ext uri="{FF2B5EF4-FFF2-40B4-BE49-F238E27FC236}">
                    <a16:creationId xmlns:a16="http://schemas.microsoft.com/office/drawing/2014/main" id="{389AA34B-0FD4-4206-9939-A7C7FDC740A1}"/>
                  </a:ext>
                </a:extLst>
              </p:cNvPr>
              <p:cNvSpPr/>
              <p:nvPr/>
            </p:nvSpPr>
            <p:spPr>
              <a:xfrm>
                <a:off x="4537125" y="3075375"/>
                <a:ext cx="203025" cy="106775"/>
              </a:xfrm>
              <a:custGeom>
                <a:avLst/>
                <a:gdLst/>
                <a:ahLst/>
                <a:cxnLst/>
                <a:rect l="l" t="t" r="r" b="b"/>
                <a:pathLst>
                  <a:path w="8121" h="4271" extrusionOk="0">
                    <a:moveTo>
                      <a:pt x="4048" y="1"/>
                    </a:moveTo>
                    <a:cubicBezTo>
                      <a:pt x="3102" y="1"/>
                      <a:pt x="2156" y="207"/>
                      <a:pt x="1429" y="621"/>
                    </a:cubicBezTo>
                    <a:cubicBezTo>
                      <a:pt x="0" y="1448"/>
                      <a:pt x="0" y="2801"/>
                      <a:pt x="1454" y="3628"/>
                    </a:cubicBezTo>
                    <a:cubicBezTo>
                      <a:pt x="2186" y="4058"/>
                      <a:pt x="3141" y="4271"/>
                      <a:pt x="4091" y="4271"/>
                    </a:cubicBezTo>
                    <a:cubicBezTo>
                      <a:pt x="5027" y="4271"/>
                      <a:pt x="5958" y="4064"/>
                      <a:pt x="6667" y="3653"/>
                    </a:cubicBezTo>
                    <a:cubicBezTo>
                      <a:pt x="8121" y="2826"/>
                      <a:pt x="8121" y="1473"/>
                      <a:pt x="6667" y="621"/>
                    </a:cubicBezTo>
                    <a:cubicBezTo>
                      <a:pt x="5940" y="207"/>
                      <a:pt x="4994" y="1"/>
                      <a:pt x="4048" y="1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6288;p49">
                <a:extLst>
                  <a:ext uri="{FF2B5EF4-FFF2-40B4-BE49-F238E27FC236}">
                    <a16:creationId xmlns:a16="http://schemas.microsoft.com/office/drawing/2014/main" id="{112757B2-5E24-41F1-987E-F5CB1266B20D}"/>
                  </a:ext>
                </a:extLst>
              </p:cNvPr>
              <p:cNvSpPr/>
              <p:nvPr/>
            </p:nvSpPr>
            <p:spPr>
              <a:xfrm>
                <a:off x="4178100" y="2643525"/>
                <a:ext cx="9680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38723" h="19524" extrusionOk="0">
                    <a:moveTo>
                      <a:pt x="0" y="0"/>
                    </a:moveTo>
                    <a:cubicBezTo>
                      <a:pt x="0" y="0"/>
                      <a:pt x="14762" y="19123"/>
                      <a:pt x="14712" y="19399"/>
                    </a:cubicBezTo>
                    <a:lnTo>
                      <a:pt x="22106" y="19524"/>
                    </a:lnTo>
                    <a:lnTo>
                      <a:pt x="38722" y="0"/>
                    </a:ln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6289;p49">
                <a:extLst>
                  <a:ext uri="{FF2B5EF4-FFF2-40B4-BE49-F238E27FC236}">
                    <a16:creationId xmlns:a16="http://schemas.microsoft.com/office/drawing/2014/main" id="{40C63751-D83D-45A7-9E63-6FB3C77968B0}"/>
                  </a:ext>
                </a:extLst>
              </p:cNvPr>
              <p:cNvSpPr/>
              <p:nvPr/>
            </p:nvSpPr>
            <p:spPr>
              <a:xfrm>
                <a:off x="5080350" y="2667950"/>
                <a:ext cx="157300" cy="116575"/>
              </a:xfrm>
              <a:custGeom>
                <a:avLst/>
                <a:gdLst/>
                <a:ahLst/>
                <a:cxnLst/>
                <a:rect l="l" t="t" r="r" b="b"/>
                <a:pathLst>
                  <a:path w="6292" h="4663" extrusionOk="0">
                    <a:moveTo>
                      <a:pt x="4362" y="1"/>
                    </a:moveTo>
                    <a:cubicBezTo>
                      <a:pt x="4362" y="1"/>
                      <a:pt x="1530" y="3309"/>
                      <a:pt x="778" y="3534"/>
                    </a:cubicBezTo>
                    <a:cubicBezTo>
                      <a:pt x="1" y="3760"/>
                      <a:pt x="703" y="4537"/>
                      <a:pt x="1279" y="4587"/>
                    </a:cubicBezTo>
                    <a:cubicBezTo>
                      <a:pt x="1855" y="4662"/>
                      <a:pt x="3710" y="4562"/>
                      <a:pt x="4236" y="4036"/>
                    </a:cubicBezTo>
                    <a:cubicBezTo>
                      <a:pt x="4788" y="3509"/>
                      <a:pt x="6292" y="2958"/>
                      <a:pt x="6292" y="2958"/>
                    </a:cubicBezTo>
                    <a:cubicBezTo>
                      <a:pt x="6292" y="1229"/>
                      <a:pt x="5891" y="151"/>
                      <a:pt x="5891" y="151"/>
                    </a:cubicBez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6290;p49">
                <a:extLst>
                  <a:ext uri="{FF2B5EF4-FFF2-40B4-BE49-F238E27FC236}">
                    <a16:creationId xmlns:a16="http://schemas.microsoft.com/office/drawing/2014/main" id="{6C72393B-1C0A-4512-8B2C-5EC017DCE8FA}"/>
                  </a:ext>
                </a:extLst>
              </p:cNvPr>
              <p:cNvSpPr/>
              <p:nvPr/>
            </p:nvSpPr>
            <p:spPr>
              <a:xfrm>
                <a:off x="5155550" y="2057675"/>
                <a:ext cx="135975" cy="635375"/>
              </a:xfrm>
              <a:custGeom>
                <a:avLst/>
                <a:gdLst/>
                <a:ahLst/>
                <a:cxnLst/>
                <a:rect l="l" t="t" r="r" b="b"/>
                <a:pathLst>
                  <a:path w="5439" h="25415" extrusionOk="0">
                    <a:moveTo>
                      <a:pt x="351" y="1003"/>
                    </a:moveTo>
                    <a:cubicBezTo>
                      <a:pt x="351" y="1003"/>
                      <a:pt x="0" y="8346"/>
                      <a:pt x="126" y="10752"/>
                    </a:cubicBezTo>
                    <a:cubicBezTo>
                      <a:pt x="251" y="13133"/>
                      <a:pt x="852" y="25088"/>
                      <a:pt x="852" y="25088"/>
                    </a:cubicBezTo>
                    <a:cubicBezTo>
                      <a:pt x="2406" y="25414"/>
                      <a:pt x="3384" y="25088"/>
                      <a:pt x="3384" y="25088"/>
                    </a:cubicBezTo>
                    <a:cubicBezTo>
                      <a:pt x="3885" y="15940"/>
                      <a:pt x="3885" y="13309"/>
                      <a:pt x="4035" y="11930"/>
                    </a:cubicBezTo>
                    <a:cubicBezTo>
                      <a:pt x="4161" y="10577"/>
                      <a:pt x="4361" y="6617"/>
                      <a:pt x="4361" y="6617"/>
                    </a:cubicBezTo>
                    <a:cubicBezTo>
                      <a:pt x="5439" y="4361"/>
                      <a:pt x="4311" y="1404"/>
                      <a:pt x="3760" y="702"/>
                    </a:cubicBezTo>
                    <a:cubicBezTo>
                      <a:pt x="3233" y="0"/>
                      <a:pt x="351" y="1003"/>
                      <a:pt x="351" y="1003"/>
                    </a:cubicBezTo>
                    <a:close/>
                  </a:path>
                </a:pathLst>
              </a:custGeom>
              <a:solidFill>
                <a:srgbClr val="112B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6291;p49">
                <a:extLst>
                  <a:ext uri="{FF2B5EF4-FFF2-40B4-BE49-F238E27FC236}">
                    <a16:creationId xmlns:a16="http://schemas.microsoft.com/office/drawing/2014/main" id="{781471EF-49D9-44D4-B7B0-8C82543E2ED5}"/>
                  </a:ext>
                </a:extLst>
              </p:cNvPr>
              <p:cNvSpPr/>
              <p:nvPr/>
            </p:nvSpPr>
            <p:spPr>
              <a:xfrm>
                <a:off x="5284625" y="2728725"/>
                <a:ext cx="88375" cy="155425"/>
              </a:xfrm>
              <a:custGeom>
                <a:avLst/>
                <a:gdLst/>
                <a:ahLst/>
                <a:cxnLst/>
                <a:rect l="l" t="t" r="r" b="b"/>
                <a:pathLst>
                  <a:path w="3535" h="6217" extrusionOk="0">
                    <a:moveTo>
                      <a:pt x="827" y="702"/>
                    </a:moveTo>
                    <a:cubicBezTo>
                      <a:pt x="727" y="2056"/>
                      <a:pt x="251" y="3635"/>
                      <a:pt x="126" y="4437"/>
                    </a:cubicBezTo>
                    <a:cubicBezTo>
                      <a:pt x="0" y="5239"/>
                      <a:pt x="276" y="5690"/>
                      <a:pt x="476" y="5940"/>
                    </a:cubicBezTo>
                    <a:cubicBezTo>
                      <a:pt x="652" y="6216"/>
                      <a:pt x="2933" y="5464"/>
                      <a:pt x="3233" y="4587"/>
                    </a:cubicBezTo>
                    <a:cubicBezTo>
                      <a:pt x="3534" y="3710"/>
                      <a:pt x="2908" y="2958"/>
                      <a:pt x="2857" y="1304"/>
                    </a:cubicBezTo>
                    <a:cubicBezTo>
                      <a:pt x="2131" y="1"/>
                      <a:pt x="827" y="702"/>
                      <a:pt x="827" y="702"/>
                    </a:cubicBez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6292;p49">
                <a:extLst>
                  <a:ext uri="{FF2B5EF4-FFF2-40B4-BE49-F238E27FC236}">
                    <a16:creationId xmlns:a16="http://schemas.microsoft.com/office/drawing/2014/main" id="{C6E633ED-2FD3-4D72-BC4F-FBE7EC81B9A2}"/>
                  </a:ext>
                </a:extLst>
              </p:cNvPr>
              <p:cNvSpPr/>
              <p:nvPr/>
            </p:nvSpPr>
            <p:spPr>
              <a:xfrm>
                <a:off x="5223225" y="2062675"/>
                <a:ext cx="155400" cy="7168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28673" extrusionOk="0">
                    <a:moveTo>
                      <a:pt x="0" y="1379"/>
                    </a:moveTo>
                    <a:cubicBezTo>
                      <a:pt x="0" y="1379"/>
                      <a:pt x="401" y="8046"/>
                      <a:pt x="1003" y="10277"/>
                    </a:cubicBezTo>
                    <a:cubicBezTo>
                      <a:pt x="1629" y="12482"/>
                      <a:pt x="2181" y="19024"/>
                      <a:pt x="2431" y="20151"/>
                    </a:cubicBezTo>
                    <a:cubicBezTo>
                      <a:pt x="2707" y="21279"/>
                      <a:pt x="3033" y="28297"/>
                      <a:pt x="3033" y="28297"/>
                    </a:cubicBezTo>
                    <a:cubicBezTo>
                      <a:pt x="4436" y="28673"/>
                      <a:pt x="5539" y="28297"/>
                      <a:pt x="5539" y="28297"/>
                    </a:cubicBezTo>
                    <a:cubicBezTo>
                      <a:pt x="5514" y="21730"/>
                      <a:pt x="5664" y="16392"/>
                      <a:pt x="5539" y="14587"/>
                    </a:cubicBezTo>
                    <a:cubicBezTo>
                      <a:pt x="5414" y="12783"/>
                      <a:pt x="5589" y="7445"/>
                      <a:pt x="5589" y="7445"/>
                    </a:cubicBezTo>
                    <a:cubicBezTo>
                      <a:pt x="6166" y="4938"/>
                      <a:pt x="6216" y="4637"/>
                      <a:pt x="5589" y="2983"/>
                    </a:cubicBezTo>
                    <a:cubicBezTo>
                      <a:pt x="4963" y="1329"/>
                      <a:pt x="2306" y="1"/>
                      <a:pt x="0" y="137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6293;p49">
                <a:extLst>
                  <a:ext uri="{FF2B5EF4-FFF2-40B4-BE49-F238E27FC236}">
                    <a16:creationId xmlns:a16="http://schemas.microsoft.com/office/drawing/2014/main" id="{A7CE6CF8-1A20-4738-A5D7-F6F29550A73D}"/>
                  </a:ext>
                </a:extLst>
              </p:cNvPr>
              <p:cNvSpPr/>
              <p:nvPr/>
            </p:nvSpPr>
            <p:spPr>
              <a:xfrm>
                <a:off x="4928100" y="1701150"/>
                <a:ext cx="330225" cy="292000"/>
              </a:xfrm>
              <a:custGeom>
                <a:avLst/>
                <a:gdLst/>
                <a:ahLst/>
                <a:cxnLst/>
                <a:rect l="l" t="t" r="r" b="b"/>
                <a:pathLst>
                  <a:path w="13209" h="11680" extrusionOk="0">
                    <a:moveTo>
                      <a:pt x="10527" y="1"/>
                    </a:moveTo>
                    <a:cubicBezTo>
                      <a:pt x="8221" y="652"/>
                      <a:pt x="6993" y="6442"/>
                      <a:pt x="6341" y="7745"/>
                    </a:cubicBezTo>
                    <a:cubicBezTo>
                      <a:pt x="5690" y="9048"/>
                      <a:pt x="326" y="9349"/>
                      <a:pt x="326" y="9349"/>
                    </a:cubicBezTo>
                    <a:cubicBezTo>
                      <a:pt x="1" y="10477"/>
                      <a:pt x="903" y="11680"/>
                      <a:pt x="903" y="11680"/>
                    </a:cubicBezTo>
                    <a:cubicBezTo>
                      <a:pt x="6091" y="11454"/>
                      <a:pt x="7920" y="11028"/>
                      <a:pt x="8873" y="8973"/>
                    </a:cubicBezTo>
                    <a:cubicBezTo>
                      <a:pt x="9825" y="6943"/>
                      <a:pt x="13209" y="702"/>
                      <a:pt x="105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6294;p49">
                <a:extLst>
                  <a:ext uri="{FF2B5EF4-FFF2-40B4-BE49-F238E27FC236}">
                    <a16:creationId xmlns:a16="http://schemas.microsoft.com/office/drawing/2014/main" id="{39F24440-852F-463F-A91C-6642A61F688F}"/>
                  </a:ext>
                </a:extLst>
              </p:cNvPr>
              <p:cNvSpPr/>
              <p:nvPr/>
            </p:nvSpPr>
            <p:spPr>
              <a:xfrm>
                <a:off x="5123600" y="1698650"/>
                <a:ext cx="315175" cy="511300"/>
              </a:xfrm>
              <a:custGeom>
                <a:avLst/>
                <a:gdLst/>
                <a:ahLst/>
                <a:cxnLst/>
                <a:rect l="l" t="t" r="r" b="b"/>
                <a:pathLst>
                  <a:path w="12607" h="20452" extrusionOk="0">
                    <a:moveTo>
                      <a:pt x="2707" y="101"/>
                    </a:moveTo>
                    <a:cubicBezTo>
                      <a:pt x="4762" y="0"/>
                      <a:pt x="9499" y="1078"/>
                      <a:pt x="11053" y="3058"/>
                    </a:cubicBezTo>
                    <a:cubicBezTo>
                      <a:pt x="12607" y="5063"/>
                      <a:pt x="10351" y="8572"/>
                      <a:pt x="9800" y="10702"/>
                    </a:cubicBezTo>
                    <a:cubicBezTo>
                      <a:pt x="9273" y="12807"/>
                      <a:pt x="10050" y="18146"/>
                      <a:pt x="10050" y="18647"/>
                    </a:cubicBezTo>
                    <a:cubicBezTo>
                      <a:pt x="7644" y="20251"/>
                      <a:pt x="1805" y="20452"/>
                      <a:pt x="1153" y="18071"/>
                    </a:cubicBezTo>
                    <a:cubicBezTo>
                      <a:pt x="877" y="15464"/>
                      <a:pt x="1479" y="12356"/>
                      <a:pt x="1504" y="10827"/>
                    </a:cubicBezTo>
                    <a:cubicBezTo>
                      <a:pt x="1429" y="7569"/>
                      <a:pt x="0" y="1078"/>
                      <a:pt x="2707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6295;p49">
                <a:extLst>
                  <a:ext uri="{FF2B5EF4-FFF2-40B4-BE49-F238E27FC236}">
                    <a16:creationId xmlns:a16="http://schemas.microsoft.com/office/drawing/2014/main" id="{BF50CA6B-23A2-4775-9EF9-60946D1D43FC}"/>
                  </a:ext>
                </a:extLst>
              </p:cNvPr>
              <p:cNvSpPr/>
              <p:nvPr/>
            </p:nvSpPr>
            <p:spPr>
              <a:xfrm>
                <a:off x="5141750" y="1701150"/>
                <a:ext cx="99025" cy="514450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20578" extrusionOk="0">
                    <a:moveTo>
                      <a:pt x="3735" y="477"/>
                    </a:moveTo>
                    <a:cubicBezTo>
                      <a:pt x="2432" y="5113"/>
                      <a:pt x="2106" y="10301"/>
                      <a:pt x="2232" y="12256"/>
                    </a:cubicBezTo>
                    <a:cubicBezTo>
                      <a:pt x="2357" y="14236"/>
                      <a:pt x="2432" y="20577"/>
                      <a:pt x="2432" y="20577"/>
                    </a:cubicBezTo>
                    <a:cubicBezTo>
                      <a:pt x="878" y="19775"/>
                      <a:pt x="227" y="18296"/>
                      <a:pt x="227" y="17620"/>
                    </a:cubicBezTo>
                    <a:cubicBezTo>
                      <a:pt x="227" y="16943"/>
                      <a:pt x="803" y="11204"/>
                      <a:pt x="778" y="10727"/>
                    </a:cubicBezTo>
                    <a:cubicBezTo>
                      <a:pt x="753" y="10276"/>
                      <a:pt x="1" y="5013"/>
                      <a:pt x="227" y="2632"/>
                    </a:cubicBezTo>
                    <a:cubicBezTo>
                      <a:pt x="427" y="276"/>
                      <a:pt x="1981" y="1"/>
                      <a:pt x="1981" y="1"/>
                    </a:cubicBezTo>
                    <a:lnTo>
                      <a:pt x="396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6296;p49">
                <a:extLst>
                  <a:ext uri="{FF2B5EF4-FFF2-40B4-BE49-F238E27FC236}">
                    <a16:creationId xmlns:a16="http://schemas.microsoft.com/office/drawing/2014/main" id="{EBDE02E8-058D-4272-AEA3-388E09F7DCA6}"/>
                  </a:ext>
                </a:extLst>
              </p:cNvPr>
              <p:cNvSpPr/>
              <p:nvPr/>
            </p:nvSpPr>
            <p:spPr>
              <a:xfrm>
                <a:off x="5180600" y="1573950"/>
                <a:ext cx="22600" cy="58300"/>
              </a:xfrm>
              <a:custGeom>
                <a:avLst/>
                <a:gdLst/>
                <a:ahLst/>
                <a:cxnLst/>
                <a:rect l="l" t="t" r="r" b="b"/>
                <a:pathLst>
                  <a:path w="904" h="2332" extrusionOk="0">
                    <a:moveTo>
                      <a:pt x="903" y="1"/>
                    </a:moveTo>
                    <a:cubicBezTo>
                      <a:pt x="1" y="277"/>
                      <a:pt x="903" y="2332"/>
                      <a:pt x="903" y="2332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6297;p49">
                <a:extLst>
                  <a:ext uri="{FF2B5EF4-FFF2-40B4-BE49-F238E27FC236}">
                    <a16:creationId xmlns:a16="http://schemas.microsoft.com/office/drawing/2014/main" id="{7FA2849A-31A3-46DA-B0E3-111546D19DC0}"/>
                  </a:ext>
                </a:extLst>
              </p:cNvPr>
              <p:cNvSpPr/>
              <p:nvPr/>
            </p:nvSpPr>
            <p:spPr>
              <a:xfrm>
                <a:off x="5193775" y="1531975"/>
                <a:ext cx="140375" cy="201150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8046" extrusionOk="0">
                    <a:moveTo>
                      <a:pt x="351" y="1931"/>
                    </a:moveTo>
                    <a:cubicBezTo>
                      <a:pt x="351" y="1931"/>
                      <a:pt x="0" y="3134"/>
                      <a:pt x="125" y="4061"/>
                    </a:cubicBezTo>
                    <a:cubicBezTo>
                      <a:pt x="251" y="5013"/>
                      <a:pt x="351" y="6868"/>
                      <a:pt x="1178" y="7444"/>
                    </a:cubicBezTo>
                    <a:cubicBezTo>
                      <a:pt x="1980" y="8046"/>
                      <a:pt x="3183" y="7369"/>
                      <a:pt x="3960" y="6692"/>
                    </a:cubicBezTo>
                    <a:cubicBezTo>
                      <a:pt x="4737" y="6016"/>
                      <a:pt x="5564" y="4788"/>
                      <a:pt x="5589" y="3309"/>
                    </a:cubicBezTo>
                    <a:cubicBezTo>
                      <a:pt x="5614" y="1830"/>
                      <a:pt x="5038" y="1"/>
                      <a:pt x="2882" y="101"/>
                    </a:cubicBezTo>
                    <a:cubicBezTo>
                      <a:pt x="752" y="201"/>
                      <a:pt x="351" y="1931"/>
                      <a:pt x="351" y="1931"/>
                    </a:cubicBez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6298;p49">
                <a:extLst>
                  <a:ext uri="{FF2B5EF4-FFF2-40B4-BE49-F238E27FC236}">
                    <a16:creationId xmlns:a16="http://schemas.microsoft.com/office/drawing/2014/main" id="{6642CEE6-2C38-4E07-97F4-80F45CE73B5E}"/>
                  </a:ext>
                </a:extLst>
              </p:cNvPr>
              <p:cNvSpPr/>
              <p:nvPr/>
            </p:nvSpPr>
            <p:spPr>
              <a:xfrm>
                <a:off x="5228850" y="1666075"/>
                <a:ext cx="86500" cy="127200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5088" extrusionOk="0">
                    <a:moveTo>
                      <a:pt x="3083" y="0"/>
                    </a:moveTo>
                    <a:cubicBezTo>
                      <a:pt x="3083" y="0"/>
                      <a:pt x="2933" y="1930"/>
                      <a:pt x="3434" y="2632"/>
                    </a:cubicBezTo>
                    <a:cubicBezTo>
                      <a:pt x="3459" y="3108"/>
                      <a:pt x="2106" y="5088"/>
                      <a:pt x="778" y="4737"/>
                    </a:cubicBezTo>
                    <a:cubicBezTo>
                      <a:pt x="1" y="4536"/>
                      <a:pt x="76" y="3634"/>
                      <a:pt x="76" y="3634"/>
                    </a:cubicBezTo>
                    <a:cubicBezTo>
                      <a:pt x="176" y="2932"/>
                      <a:pt x="76" y="1253"/>
                      <a:pt x="76" y="1253"/>
                    </a:cubicBez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6299;p49">
                <a:extLst>
                  <a:ext uri="{FF2B5EF4-FFF2-40B4-BE49-F238E27FC236}">
                    <a16:creationId xmlns:a16="http://schemas.microsoft.com/office/drawing/2014/main" id="{E1658394-096F-4D99-89FC-7D39A8A5319C}"/>
                  </a:ext>
                </a:extLst>
              </p:cNvPr>
              <p:cNvSpPr/>
              <p:nvPr/>
            </p:nvSpPr>
            <p:spPr>
              <a:xfrm>
                <a:off x="5181225" y="1481225"/>
                <a:ext cx="196150" cy="196775"/>
              </a:xfrm>
              <a:custGeom>
                <a:avLst/>
                <a:gdLst/>
                <a:ahLst/>
                <a:cxnLst/>
                <a:rect l="l" t="t" r="r" b="b"/>
                <a:pathLst>
                  <a:path w="7846" h="7871" extrusionOk="0">
                    <a:moveTo>
                      <a:pt x="327" y="2382"/>
                    </a:moveTo>
                    <a:cubicBezTo>
                      <a:pt x="1" y="3459"/>
                      <a:pt x="352" y="3860"/>
                      <a:pt x="1279" y="4186"/>
                    </a:cubicBezTo>
                    <a:cubicBezTo>
                      <a:pt x="2206" y="4487"/>
                      <a:pt x="4688" y="3785"/>
                      <a:pt x="4688" y="3785"/>
                    </a:cubicBezTo>
                    <a:cubicBezTo>
                      <a:pt x="4512" y="4963"/>
                      <a:pt x="4888" y="5565"/>
                      <a:pt x="4888" y="5565"/>
                    </a:cubicBezTo>
                    <a:cubicBezTo>
                      <a:pt x="5289" y="4412"/>
                      <a:pt x="5665" y="5013"/>
                      <a:pt x="5715" y="5940"/>
                    </a:cubicBezTo>
                    <a:cubicBezTo>
                      <a:pt x="5740" y="6868"/>
                      <a:pt x="5214" y="6843"/>
                      <a:pt x="5214" y="6843"/>
                    </a:cubicBezTo>
                    <a:cubicBezTo>
                      <a:pt x="5264" y="7620"/>
                      <a:pt x="5515" y="7870"/>
                      <a:pt x="5515" y="7870"/>
                    </a:cubicBezTo>
                    <a:cubicBezTo>
                      <a:pt x="6492" y="7194"/>
                      <a:pt x="7846" y="2607"/>
                      <a:pt x="6066" y="2507"/>
                    </a:cubicBezTo>
                    <a:cubicBezTo>
                      <a:pt x="6041" y="903"/>
                      <a:pt x="978" y="1"/>
                      <a:pt x="327" y="2382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6300;p49">
                <a:extLst>
                  <a:ext uri="{FF2B5EF4-FFF2-40B4-BE49-F238E27FC236}">
                    <a16:creationId xmlns:a16="http://schemas.microsoft.com/office/drawing/2014/main" id="{5CEDA45E-0AC7-46B6-8EB6-9E98FB7D9154}"/>
                  </a:ext>
                </a:extLst>
              </p:cNvPr>
              <p:cNvSpPr/>
              <p:nvPr/>
            </p:nvSpPr>
            <p:spPr>
              <a:xfrm>
                <a:off x="5255800" y="1724325"/>
                <a:ext cx="170450" cy="500675"/>
              </a:xfrm>
              <a:custGeom>
                <a:avLst/>
                <a:gdLst/>
                <a:ahLst/>
                <a:cxnLst/>
                <a:rect l="l" t="t" r="r" b="b"/>
                <a:pathLst>
                  <a:path w="6818" h="20027" extrusionOk="0">
                    <a:moveTo>
                      <a:pt x="2431" y="1"/>
                    </a:moveTo>
                    <a:cubicBezTo>
                      <a:pt x="853" y="3359"/>
                      <a:pt x="0" y="6417"/>
                      <a:pt x="51" y="9174"/>
                    </a:cubicBezTo>
                    <a:cubicBezTo>
                      <a:pt x="126" y="11956"/>
                      <a:pt x="677" y="20026"/>
                      <a:pt x="677" y="20026"/>
                    </a:cubicBezTo>
                    <a:cubicBezTo>
                      <a:pt x="3459" y="19349"/>
                      <a:pt x="5339" y="18572"/>
                      <a:pt x="5865" y="17620"/>
                    </a:cubicBezTo>
                    <a:cubicBezTo>
                      <a:pt x="4687" y="14512"/>
                      <a:pt x="4261" y="12407"/>
                      <a:pt x="4487" y="11530"/>
                    </a:cubicBezTo>
                    <a:cubicBezTo>
                      <a:pt x="4737" y="10628"/>
                      <a:pt x="6817" y="3861"/>
                      <a:pt x="5740" y="1856"/>
                    </a:cubicBezTo>
                    <a:cubicBezTo>
                      <a:pt x="4712" y="753"/>
                      <a:pt x="2431" y="1"/>
                      <a:pt x="24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6301;p49">
                <a:extLst>
                  <a:ext uri="{FF2B5EF4-FFF2-40B4-BE49-F238E27FC236}">
                    <a16:creationId xmlns:a16="http://schemas.microsoft.com/office/drawing/2014/main" id="{1657E147-6D9D-4466-824C-583DD8A730FA}"/>
                  </a:ext>
                </a:extLst>
              </p:cNvPr>
              <p:cNvSpPr/>
              <p:nvPr/>
            </p:nvSpPr>
            <p:spPr>
              <a:xfrm>
                <a:off x="5317200" y="1740625"/>
                <a:ext cx="343375" cy="288250"/>
              </a:xfrm>
              <a:custGeom>
                <a:avLst/>
                <a:gdLst/>
                <a:ahLst/>
                <a:cxnLst/>
                <a:rect l="l" t="t" r="r" b="b"/>
                <a:pathLst>
                  <a:path w="13735" h="11530" extrusionOk="0">
                    <a:moveTo>
                      <a:pt x="2557" y="652"/>
                    </a:moveTo>
                    <a:cubicBezTo>
                      <a:pt x="4462" y="1605"/>
                      <a:pt x="5840" y="6166"/>
                      <a:pt x="7294" y="7570"/>
                    </a:cubicBezTo>
                    <a:cubicBezTo>
                      <a:pt x="8121" y="8372"/>
                      <a:pt x="12181" y="9399"/>
                      <a:pt x="13309" y="9424"/>
                    </a:cubicBezTo>
                    <a:cubicBezTo>
                      <a:pt x="13735" y="10427"/>
                      <a:pt x="12958" y="11529"/>
                      <a:pt x="12958" y="11529"/>
                    </a:cubicBezTo>
                    <a:cubicBezTo>
                      <a:pt x="6016" y="10878"/>
                      <a:pt x="5715" y="10502"/>
                      <a:pt x="3585" y="7770"/>
                    </a:cubicBezTo>
                    <a:cubicBezTo>
                      <a:pt x="928" y="4412"/>
                      <a:pt x="1" y="1"/>
                      <a:pt x="2557" y="65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6302;p49">
                <a:extLst>
                  <a:ext uri="{FF2B5EF4-FFF2-40B4-BE49-F238E27FC236}">
                    <a16:creationId xmlns:a16="http://schemas.microsoft.com/office/drawing/2014/main" id="{1AEAA104-6EBC-49BA-89F9-7A0D466849F0}"/>
                  </a:ext>
                </a:extLst>
              </p:cNvPr>
              <p:cNvSpPr/>
              <p:nvPr/>
            </p:nvSpPr>
            <p:spPr>
              <a:xfrm>
                <a:off x="5248275" y="1713050"/>
                <a:ext cx="68325" cy="95900"/>
              </a:xfrm>
              <a:custGeom>
                <a:avLst/>
                <a:gdLst/>
                <a:ahLst/>
                <a:cxnLst/>
                <a:rect l="l" t="t" r="r" b="b"/>
                <a:pathLst>
                  <a:path w="2733" h="3836" extrusionOk="0">
                    <a:moveTo>
                      <a:pt x="2382" y="1"/>
                    </a:moveTo>
                    <a:cubicBezTo>
                      <a:pt x="2382" y="51"/>
                      <a:pt x="2732" y="452"/>
                      <a:pt x="2732" y="452"/>
                    </a:cubicBezTo>
                    <a:cubicBezTo>
                      <a:pt x="2732" y="452"/>
                      <a:pt x="2056" y="1956"/>
                      <a:pt x="1805" y="2607"/>
                    </a:cubicBezTo>
                    <a:cubicBezTo>
                      <a:pt x="1555" y="3284"/>
                      <a:pt x="903" y="3835"/>
                      <a:pt x="903" y="3835"/>
                    </a:cubicBezTo>
                    <a:lnTo>
                      <a:pt x="1" y="2858"/>
                    </a:lnTo>
                    <a:cubicBezTo>
                      <a:pt x="1229" y="2206"/>
                      <a:pt x="2382" y="1"/>
                      <a:pt x="238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6303;p49">
                <a:extLst>
                  <a:ext uri="{FF2B5EF4-FFF2-40B4-BE49-F238E27FC236}">
                    <a16:creationId xmlns:a16="http://schemas.microsoft.com/office/drawing/2014/main" id="{8C63DDC4-3D0A-45C2-A8D3-9BD9D30E6FB5}"/>
                  </a:ext>
                </a:extLst>
              </p:cNvPr>
              <p:cNvSpPr/>
              <p:nvPr/>
            </p:nvSpPr>
            <p:spPr>
              <a:xfrm>
                <a:off x="5635500" y="1972450"/>
                <a:ext cx="132850" cy="62700"/>
              </a:xfrm>
              <a:custGeom>
                <a:avLst/>
                <a:gdLst/>
                <a:ahLst/>
                <a:cxnLst/>
                <a:rect l="l" t="t" r="r" b="b"/>
                <a:pathLst>
                  <a:path w="5314" h="2508" extrusionOk="0">
                    <a:moveTo>
                      <a:pt x="427" y="477"/>
                    </a:moveTo>
                    <a:cubicBezTo>
                      <a:pt x="427" y="477"/>
                      <a:pt x="1379" y="201"/>
                      <a:pt x="2106" y="201"/>
                    </a:cubicBezTo>
                    <a:cubicBezTo>
                      <a:pt x="2833" y="226"/>
                      <a:pt x="3559" y="1"/>
                      <a:pt x="3710" y="1"/>
                    </a:cubicBezTo>
                    <a:cubicBezTo>
                      <a:pt x="3860" y="26"/>
                      <a:pt x="3810" y="577"/>
                      <a:pt x="2807" y="703"/>
                    </a:cubicBezTo>
                    <a:cubicBezTo>
                      <a:pt x="3635" y="928"/>
                      <a:pt x="4336" y="1053"/>
                      <a:pt x="4838" y="903"/>
                    </a:cubicBezTo>
                    <a:cubicBezTo>
                      <a:pt x="5314" y="728"/>
                      <a:pt x="5264" y="1404"/>
                      <a:pt x="4838" y="1855"/>
                    </a:cubicBezTo>
                    <a:cubicBezTo>
                      <a:pt x="4412" y="2307"/>
                      <a:pt x="3685" y="2382"/>
                      <a:pt x="3208" y="2432"/>
                    </a:cubicBezTo>
                    <a:cubicBezTo>
                      <a:pt x="2707" y="2507"/>
                      <a:pt x="777" y="2131"/>
                      <a:pt x="201" y="1906"/>
                    </a:cubicBezTo>
                    <a:cubicBezTo>
                      <a:pt x="0" y="778"/>
                      <a:pt x="427" y="477"/>
                      <a:pt x="427" y="477"/>
                    </a:cubicBez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6304;p49">
                <a:extLst>
                  <a:ext uri="{FF2B5EF4-FFF2-40B4-BE49-F238E27FC236}">
                    <a16:creationId xmlns:a16="http://schemas.microsoft.com/office/drawing/2014/main" id="{2F9FD8A9-A2CE-46FF-AD77-E874BE2711E5}"/>
                  </a:ext>
                </a:extLst>
              </p:cNvPr>
              <p:cNvSpPr/>
              <p:nvPr/>
            </p:nvSpPr>
            <p:spPr>
              <a:xfrm>
                <a:off x="5216950" y="1722450"/>
                <a:ext cx="31350" cy="796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3184" extrusionOk="0">
                    <a:moveTo>
                      <a:pt x="677" y="101"/>
                    </a:moveTo>
                    <a:cubicBezTo>
                      <a:pt x="752" y="1"/>
                      <a:pt x="953" y="1981"/>
                      <a:pt x="1254" y="2482"/>
                    </a:cubicBezTo>
                    <a:cubicBezTo>
                      <a:pt x="677" y="3033"/>
                      <a:pt x="326" y="3184"/>
                      <a:pt x="326" y="3184"/>
                    </a:cubicBezTo>
                    <a:cubicBezTo>
                      <a:pt x="326" y="3184"/>
                      <a:pt x="1" y="953"/>
                      <a:pt x="677" y="10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6305;p49">
                <a:extLst>
                  <a:ext uri="{FF2B5EF4-FFF2-40B4-BE49-F238E27FC236}">
                    <a16:creationId xmlns:a16="http://schemas.microsoft.com/office/drawing/2014/main" id="{FE7AF656-CCE2-4039-A7CC-DC51B0EBBCBF}"/>
                  </a:ext>
                </a:extLst>
              </p:cNvPr>
              <p:cNvSpPr/>
              <p:nvPr/>
            </p:nvSpPr>
            <p:spPr>
              <a:xfrm>
                <a:off x="5230725" y="1783850"/>
                <a:ext cx="36375" cy="37000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1480" extrusionOk="0">
                    <a:moveTo>
                      <a:pt x="778" y="1"/>
                    </a:moveTo>
                    <a:lnTo>
                      <a:pt x="1" y="452"/>
                    </a:lnTo>
                    <a:cubicBezTo>
                      <a:pt x="176" y="1079"/>
                      <a:pt x="201" y="1480"/>
                      <a:pt x="201" y="1480"/>
                    </a:cubicBezTo>
                    <a:lnTo>
                      <a:pt x="903" y="1480"/>
                    </a:lnTo>
                    <a:lnTo>
                      <a:pt x="1455" y="728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6306;p49">
                <a:extLst>
                  <a:ext uri="{FF2B5EF4-FFF2-40B4-BE49-F238E27FC236}">
                    <a16:creationId xmlns:a16="http://schemas.microsoft.com/office/drawing/2014/main" id="{B608BAAC-C6FD-4DAA-B34C-C7BEC904EA2F}"/>
                  </a:ext>
                </a:extLst>
              </p:cNvPr>
              <p:cNvSpPr/>
              <p:nvPr/>
            </p:nvSpPr>
            <p:spPr>
              <a:xfrm>
                <a:off x="5209425" y="1813300"/>
                <a:ext cx="45150" cy="26882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0753" extrusionOk="0">
                    <a:moveTo>
                      <a:pt x="1053" y="302"/>
                    </a:moveTo>
                    <a:cubicBezTo>
                      <a:pt x="1" y="5815"/>
                      <a:pt x="101" y="9224"/>
                      <a:pt x="101" y="9224"/>
                    </a:cubicBezTo>
                    <a:lnTo>
                      <a:pt x="627" y="10753"/>
                    </a:lnTo>
                    <a:lnTo>
                      <a:pt x="1805" y="9049"/>
                    </a:lnTo>
                    <a:cubicBezTo>
                      <a:pt x="1805" y="9049"/>
                      <a:pt x="953" y="2557"/>
                      <a:pt x="1755" y="302"/>
                    </a:cubicBezTo>
                    <a:cubicBezTo>
                      <a:pt x="1329" y="1"/>
                      <a:pt x="1053" y="302"/>
                      <a:pt x="1053" y="302"/>
                    </a:cubicBez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6307;p49">
                <a:extLst>
                  <a:ext uri="{FF2B5EF4-FFF2-40B4-BE49-F238E27FC236}">
                    <a16:creationId xmlns:a16="http://schemas.microsoft.com/office/drawing/2014/main" id="{82AE9CCA-201F-4919-A477-696E709D0C04}"/>
                  </a:ext>
                </a:extLst>
              </p:cNvPr>
              <p:cNvSpPr/>
              <p:nvPr/>
            </p:nvSpPr>
            <p:spPr>
              <a:xfrm>
                <a:off x="3940000" y="1902900"/>
                <a:ext cx="374725" cy="162950"/>
              </a:xfrm>
              <a:custGeom>
                <a:avLst/>
                <a:gdLst/>
                <a:ahLst/>
                <a:cxnLst/>
                <a:rect l="l" t="t" r="r" b="b"/>
                <a:pathLst>
                  <a:path w="14989" h="6518" extrusionOk="0">
                    <a:moveTo>
                      <a:pt x="1805" y="151"/>
                    </a:moveTo>
                    <a:cubicBezTo>
                      <a:pt x="1805" y="151"/>
                      <a:pt x="5389" y="2683"/>
                      <a:pt x="6868" y="3510"/>
                    </a:cubicBezTo>
                    <a:cubicBezTo>
                      <a:pt x="8372" y="4337"/>
                      <a:pt x="14186" y="1053"/>
                      <a:pt x="14186" y="1053"/>
                    </a:cubicBezTo>
                    <a:cubicBezTo>
                      <a:pt x="14186" y="1053"/>
                      <a:pt x="14988" y="1480"/>
                      <a:pt x="14637" y="2733"/>
                    </a:cubicBezTo>
                    <a:cubicBezTo>
                      <a:pt x="10828" y="5314"/>
                      <a:pt x="7996" y="6517"/>
                      <a:pt x="6868" y="6267"/>
                    </a:cubicBezTo>
                    <a:cubicBezTo>
                      <a:pt x="5740" y="6016"/>
                      <a:pt x="2306" y="4011"/>
                      <a:pt x="1153" y="3384"/>
                    </a:cubicBezTo>
                    <a:cubicBezTo>
                      <a:pt x="1" y="2758"/>
                      <a:pt x="226" y="1"/>
                      <a:pt x="1805" y="151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6308;p49">
                <a:extLst>
                  <a:ext uri="{FF2B5EF4-FFF2-40B4-BE49-F238E27FC236}">
                    <a16:creationId xmlns:a16="http://schemas.microsoft.com/office/drawing/2014/main" id="{13E1E1DB-8859-4EE2-B8BF-826D718EF557}"/>
                  </a:ext>
                </a:extLst>
              </p:cNvPr>
              <p:cNvSpPr/>
              <p:nvPr/>
            </p:nvSpPr>
            <p:spPr>
              <a:xfrm>
                <a:off x="3968825" y="2921075"/>
                <a:ext cx="16325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653" h="2082" extrusionOk="0">
                    <a:moveTo>
                      <a:pt x="0" y="26"/>
                    </a:moveTo>
                    <a:cubicBezTo>
                      <a:pt x="76" y="1054"/>
                      <a:pt x="176" y="2081"/>
                      <a:pt x="176" y="2081"/>
                    </a:cubicBezTo>
                    <a:lnTo>
                      <a:pt x="401" y="2081"/>
                    </a:lnTo>
                    <a:cubicBezTo>
                      <a:pt x="401" y="2081"/>
                      <a:pt x="401" y="527"/>
                      <a:pt x="652" y="853"/>
                    </a:cubicBezTo>
                    <a:cubicBezTo>
                      <a:pt x="627" y="1"/>
                      <a:pt x="0" y="26"/>
                      <a:pt x="0" y="26"/>
                    </a:cubicBezTo>
                    <a:close/>
                  </a:path>
                </a:pathLst>
              </a:custGeom>
              <a:solidFill>
                <a:srgbClr val="112B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6309;p49">
                <a:extLst>
                  <a:ext uri="{FF2B5EF4-FFF2-40B4-BE49-F238E27FC236}">
                    <a16:creationId xmlns:a16="http://schemas.microsoft.com/office/drawing/2014/main" id="{F0221811-E875-49E7-8D31-F6533F751E0C}"/>
                  </a:ext>
                </a:extLst>
              </p:cNvPr>
              <p:cNvSpPr/>
              <p:nvPr/>
            </p:nvSpPr>
            <p:spPr>
              <a:xfrm>
                <a:off x="3951275" y="2533875"/>
                <a:ext cx="107175" cy="44675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17870" extrusionOk="0">
                    <a:moveTo>
                      <a:pt x="3885" y="17268"/>
                    </a:moveTo>
                    <a:cubicBezTo>
                      <a:pt x="4011" y="17268"/>
                      <a:pt x="4161" y="17143"/>
                      <a:pt x="4286" y="16968"/>
                    </a:cubicBezTo>
                    <a:cubicBezTo>
                      <a:pt x="4061" y="16692"/>
                      <a:pt x="3810" y="16416"/>
                      <a:pt x="3660" y="16216"/>
                    </a:cubicBezTo>
                    <a:cubicBezTo>
                      <a:pt x="3184" y="15514"/>
                      <a:pt x="2382" y="13985"/>
                      <a:pt x="2332" y="13308"/>
                    </a:cubicBezTo>
                    <a:cubicBezTo>
                      <a:pt x="2281" y="12632"/>
                      <a:pt x="2707" y="5439"/>
                      <a:pt x="2833" y="4562"/>
                    </a:cubicBezTo>
                    <a:cubicBezTo>
                      <a:pt x="2933" y="3684"/>
                      <a:pt x="3259" y="376"/>
                      <a:pt x="3234" y="176"/>
                    </a:cubicBezTo>
                    <a:cubicBezTo>
                      <a:pt x="3209" y="0"/>
                      <a:pt x="151" y="1353"/>
                      <a:pt x="151" y="1353"/>
                    </a:cubicBezTo>
                    <a:cubicBezTo>
                      <a:pt x="201" y="1629"/>
                      <a:pt x="602" y="3358"/>
                      <a:pt x="452" y="4461"/>
                    </a:cubicBezTo>
                    <a:cubicBezTo>
                      <a:pt x="276" y="5564"/>
                      <a:pt x="1" y="6291"/>
                      <a:pt x="151" y="8095"/>
                    </a:cubicBezTo>
                    <a:cubicBezTo>
                      <a:pt x="301" y="9900"/>
                      <a:pt x="1179" y="12807"/>
                      <a:pt x="878" y="14186"/>
                    </a:cubicBezTo>
                    <a:cubicBezTo>
                      <a:pt x="878" y="14211"/>
                      <a:pt x="878" y="14236"/>
                      <a:pt x="878" y="14261"/>
                    </a:cubicBezTo>
                    <a:cubicBezTo>
                      <a:pt x="1755" y="15489"/>
                      <a:pt x="2081" y="17870"/>
                      <a:pt x="3885" y="17268"/>
                    </a:cubicBez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6310;p49">
                <a:extLst>
                  <a:ext uri="{FF2B5EF4-FFF2-40B4-BE49-F238E27FC236}">
                    <a16:creationId xmlns:a16="http://schemas.microsoft.com/office/drawing/2014/main" id="{0C2F757F-93F3-4A4B-ACA3-CB48E4BEA1C2}"/>
                  </a:ext>
                </a:extLst>
              </p:cNvPr>
              <p:cNvSpPr/>
              <p:nvPr/>
            </p:nvSpPr>
            <p:spPr>
              <a:xfrm>
                <a:off x="3965700" y="2890375"/>
                <a:ext cx="11907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4763" h="4312" extrusionOk="0">
                    <a:moveTo>
                      <a:pt x="3709" y="2708"/>
                    </a:moveTo>
                    <a:cubicBezTo>
                      <a:pt x="3584" y="2883"/>
                      <a:pt x="3434" y="3008"/>
                      <a:pt x="3308" y="3008"/>
                    </a:cubicBezTo>
                    <a:cubicBezTo>
                      <a:pt x="1504" y="3610"/>
                      <a:pt x="1178" y="1229"/>
                      <a:pt x="301" y="1"/>
                    </a:cubicBezTo>
                    <a:cubicBezTo>
                      <a:pt x="0" y="1304"/>
                      <a:pt x="125" y="1454"/>
                      <a:pt x="376" y="1630"/>
                    </a:cubicBezTo>
                    <a:cubicBezTo>
                      <a:pt x="602" y="1830"/>
                      <a:pt x="1454" y="2858"/>
                      <a:pt x="1604" y="3585"/>
                    </a:cubicBezTo>
                    <a:cubicBezTo>
                      <a:pt x="1755" y="4312"/>
                      <a:pt x="4035" y="4236"/>
                      <a:pt x="4461" y="4086"/>
                    </a:cubicBezTo>
                    <a:cubicBezTo>
                      <a:pt x="4762" y="3986"/>
                      <a:pt x="4236" y="3334"/>
                      <a:pt x="3709" y="2708"/>
                    </a:cubicBezTo>
                    <a:close/>
                  </a:path>
                </a:pathLst>
              </a:custGeom>
              <a:solidFill>
                <a:srgbClr val="112B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6311;p49">
                <a:extLst>
                  <a:ext uri="{FF2B5EF4-FFF2-40B4-BE49-F238E27FC236}">
                    <a16:creationId xmlns:a16="http://schemas.microsoft.com/office/drawing/2014/main" id="{3A348671-45A6-41B5-AC5B-8D4F7B85089D}"/>
                  </a:ext>
                </a:extLst>
              </p:cNvPr>
              <p:cNvSpPr/>
              <p:nvPr/>
            </p:nvSpPr>
            <p:spPr>
              <a:xfrm>
                <a:off x="3823450" y="2538250"/>
                <a:ext cx="99025" cy="525725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21029" extrusionOk="0">
                    <a:moveTo>
                      <a:pt x="2708" y="7369"/>
                    </a:moveTo>
                    <a:cubicBezTo>
                      <a:pt x="2607" y="8171"/>
                      <a:pt x="2131" y="14361"/>
                      <a:pt x="2206" y="15389"/>
                    </a:cubicBezTo>
                    <a:cubicBezTo>
                      <a:pt x="2257" y="16016"/>
                      <a:pt x="2557" y="16993"/>
                      <a:pt x="2758" y="17795"/>
                    </a:cubicBezTo>
                    <a:cubicBezTo>
                      <a:pt x="2858" y="18296"/>
                      <a:pt x="2933" y="18722"/>
                      <a:pt x="2858" y="18923"/>
                    </a:cubicBezTo>
                    <a:cubicBezTo>
                      <a:pt x="2683" y="19449"/>
                      <a:pt x="2683" y="21028"/>
                      <a:pt x="1830" y="20677"/>
                    </a:cubicBezTo>
                    <a:cubicBezTo>
                      <a:pt x="978" y="20326"/>
                      <a:pt x="402" y="19224"/>
                      <a:pt x="577" y="18021"/>
                    </a:cubicBezTo>
                    <a:cubicBezTo>
                      <a:pt x="753" y="16793"/>
                      <a:pt x="552" y="16216"/>
                      <a:pt x="602" y="15489"/>
                    </a:cubicBezTo>
                    <a:cubicBezTo>
                      <a:pt x="652" y="14762"/>
                      <a:pt x="151" y="10276"/>
                      <a:pt x="76" y="8672"/>
                    </a:cubicBezTo>
                    <a:cubicBezTo>
                      <a:pt x="1" y="7068"/>
                      <a:pt x="527" y="6291"/>
                      <a:pt x="577" y="5239"/>
                    </a:cubicBezTo>
                    <a:cubicBezTo>
                      <a:pt x="627" y="4161"/>
                      <a:pt x="302" y="1930"/>
                      <a:pt x="302" y="1930"/>
                    </a:cubicBezTo>
                    <a:cubicBezTo>
                      <a:pt x="302" y="1930"/>
                      <a:pt x="3961" y="1"/>
                      <a:pt x="3660" y="2331"/>
                    </a:cubicBezTo>
                    <a:cubicBezTo>
                      <a:pt x="3359" y="4662"/>
                      <a:pt x="2783" y="6567"/>
                      <a:pt x="2708" y="7369"/>
                    </a:cubicBez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6312;p49">
                <a:extLst>
                  <a:ext uri="{FF2B5EF4-FFF2-40B4-BE49-F238E27FC236}">
                    <a16:creationId xmlns:a16="http://schemas.microsoft.com/office/drawing/2014/main" id="{14F58CC6-304D-4F55-96BE-8889791BAECA}"/>
                  </a:ext>
                </a:extLst>
              </p:cNvPr>
              <p:cNvSpPr/>
              <p:nvPr/>
            </p:nvSpPr>
            <p:spPr>
              <a:xfrm>
                <a:off x="3783350" y="2247525"/>
                <a:ext cx="268200" cy="420450"/>
              </a:xfrm>
              <a:custGeom>
                <a:avLst/>
                <a:gdLst/>
                <a:ahLst/>
                <a:cxnLst/>
                <a:rect l="l" t="t" r="r" b="b"/>
                <a:pathLst>
                  <a:path w="10728" h="16818" extrusionOk="0">
                    <a:moveTo>
                      <a:pt x="502" y="1379"/>
                    </a:moveTo>
                    <a:cubicBezTo>
                      <a:pt x="1" y="3885"/>
                      <a:pt x="1204" y="5564"/>
                      <a:pt x="1404" y="6141"/>
                    </a:cubicBezTo>
                    <a:cubicBezTo>
                      <a:pt x="1630" y="6717"/>
                      <a:pt x="928" y="13860"/>
                      <a:pt x="928" y="13860"/>
                    </a:cubicBezTo>
                    <a:cubicBezTo>
                      <a:pt x="2858" y="16818"/>
                      <a:pt x="9625" y="14988"/>
                      <a:pt x="10728" y="13133"/>
                    </a:cubicBezTo>
                    <a:cubicBezTo>
                      <a:pt x="10577" y="8722"/>
                      <a:pt x="10201" y="1529"/>
                      <a:pt x="10226" y="752"/>
                    </a:cubicBezTo>
                    <a:cubicBezTo>
                      <a:pt x="10277" y="0"/>
                      <a:pt x="502" y="1379"/>
                      <a:pt x="502" y="1379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6313;p49">
                <a:extLst>
                  <a:ext uri="{FF2B5EF4-FFF2-40B4-BE49-F238E27FC236}">
                    <a16:creationId xmlns:a16="http://schemas.microsoft.com/office/drawing/2014/main" id="{7DD69A37-EF20-4DDC-AAA8-625F97EAAD5E}"/>
                  </a:ext>
                </a:extLst>
              </p:cNvPr>
              <p:cNvSpPr/>
              <p:nvPr/>
            </p:nvSpPr>
            <p:spPr>
              <a:xfrm>
                <a:off x="3833475" y="2983125"/>
                <a:ext cx="65825" cy="80850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3234" extrusionOk="0">
                    <a:moveTo>
                      <a:pt x="2607" y="1203"/>
                    </a:moveTo>
                    <a:cubicBezTo>
                      <a:pt x="2557" y="2256"/>
                      <a:pt x="2282" y="3233"/>
                      <a:pt x="1429" y="2882"/>
                    </a:cubicBezTo>
                    <a:cubicBezTo>
                      <a:pt x="577" y="2531"/>
                      <a:pt x="1" y="1429"/>
                      <a:pt x="176" y="226"/>
                    </a:cubicBezTo>
                    <a:cubicBezTo>
                      <a:pt x="627" y="1554"/>
                      <a:pt x="2382" y="1504"/>
                      <a:pt x="2357" y="0"/>
                    </a:cubicBezTo>
                    <a:cubicBezTo>
                      <a:pt x="2457" y="501"/>
                      <a:pt x="2632" y="978"/>
                      <a:pt x="2607" y="1203"/>
                    </a:cubicBezTo>
                    <a:close/>
                  </a:path>
                </a:pathLst>
              </a:custGeom>
              <a:solidFill>
                <a:srgbClr val="112B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6314;p49">
                <a:extLst>
                  <a:ext uri="{FF2B5EF4-FFF2-40B4-BE49-F238E27FC236}">
                    <a16:creationId xmlns:a16="http://schemas.microsoft.com/office/drawing/2014/main" id="{F5D5A1C4-AA84-4F0D-A38A-3AF2D208653C}"/>
                  </a:ext>
                </a:extLst>
              </p:cNvPr>
              <p:cNvSpPr/>
              <p:nvPr/>
            </p:nvSpPr>
            <p:spPr>
              <a:xfrm>
                <a:off x="3914300" y="1699275"/>
                <a:ext cx="85875" cy="174200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6968" extrusionOk="0">
                    <a:moveTo>
                      <a:pt x="1856" y="0"/>
                    </a:moveTo>
                    <a:cubicBezTo>
                      <a:pt x="3008" y="1128"/>
                      <a:pt x="3410" y="2081"/>
                      <a:pt x="3234" y="3183"/>
                    </a:cubicBezTo>
                    <a:cubicBezTo>
                      <a:pt x="3059" y="4261"/>
                      <a:pt x="2858" y="5640"/>
                      <a:pt x="3435" y="6066"/>
                    </a:cubicBezTo>
                    <a:cubicBezTo>
                      <a:pt x="2232" y="6968"/>
                      <a:pt x="1" y="5640"/>
                      <a:pt x="51" y="5389"/>
                    </a:cubicBezTo>
                    <a:cubicBezTo>
                      <a:pt x="101" y="5163"/>
                      <a:pt x="1304" y="1655"/>
                      <a:pt x="1404" y="1630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6315;p49">
                <a:extLst>
                  <a:ext uri="{FF2B5EF4-FFF2-40B4-BE49-F238E27FC236}">
                    <a16:creationId xmlns:a16="http://schemas.microsoft.com/office/drawing/2014/main" id="{C80E2A71-4AEF-468B-B80F-A3AD8EDEE6BE}"/>
                  </a:ext>
                </a:extLst>
              </p:cNvPr>
              <p:cNvSpPr/>
              <p:nvPr/>
            </p:nvSpPr>
            <p:spPr>
              <a:xfrm>
                <a:off x="3732600" y="1875350"/>
                <a:ext cx="318950" cy="508800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0352" extrusionOk="0">
                    <a:moveTo>
                      <a:pt x="10101" y="1253"/>
                    </a:moveTo>
                    <a:cubicBezTo>
                      <a:pt x="7620" y="0"/>
                      <a:pt x="3334" y="727"/>
                      <a:pt x="1680" y="2556"/>
                    </a:cubicBezTo>
                    <a:cubicBezTo>
                      <a:pt x="1" y="4411"/>
                      <a:pt x="3510" y="7795"/>
                      <a:pt x="4086" y="9750"/>
                    </a:cubicBezTo>
                    <a:cubicBezTo>
                      <a:pt x="4687" y="11704"/>
                      <a:pt x="677" y="17193"/>
                      <a:pt x="1981" y="18872"/>
                    </a:cubicBezTo>
                    <a:cubicBezTo>
                      <a:pt x="4587" y="20351"/>
                      <a:pt x="12056" y="19323"/>
                      <a:pt x="12758" y="17118"/>
                    </a:cubicBezTo>
                    <a:cubicBezTo>
                      <a:pt x="12733" y="13860"/>
                      <a:pt x="10778" y="10978"/>
                      <a:pt x="11254" y="9624"/>
                    </a:cubicBezTo>
                    <a:cubicBezTo>
                      <a:pt x="11279" y="8747"/>
                      <a:pt x="12532" y="5890"/>
                      <a:pt x="12031" y="4787"/>
                    </a:cubicBezTo>
                    <a:cubicBezTo>
                      <a:pt x="11003" y="2556"/>
                      <a:pt x="11229" y="1930"/>
                      <a:pt x="10101" y="12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6316;p49">
                <a:extLst>
                  <a:ext uri="{FF2B5EF4-FFF2-40B4-BE49-F238E27FC236}">
                    <a16:creationId xmlns:a16="http://schemas.microsoft.com/office/drawing/2014/main" id="{24CB5F9B-DD34-4554-9BE4-8EF349DD749D}"/>
                  </a:ext>
                </a:extLst>
              </p:cNvPr>
              <p:cNvSpPr/>
              <p:nvPr/>
            </p:nvSpPr>
            <p:spPr>
              <a:xfrm>
                <a:off x="3846025" y="1688625"/>
                <a:ext cx="140375" cy="200525"/>
              </a:xfrm>
              <a:custGeom>
                <a:avLst/>
                <a:gdLst/>
                <a:ahLst/>
                <a:cxnLst/>
                <a:rect l="l" t="t" r="r" b="b"/>
                <a:pathLst>
                  <a:path w="5615" h="8021" extrusionOk="0">
                    <a:moveTo>
                      <a:pt x="5288" y="1930"/>
                    </a:moveTo>
                    <a:cubicBezTo>
                      <a:pt x="5288" y="1930"/>
                      <a:pt x="5614" y="3108"/>
                      <a:pt x="5489" y="4061"/>
                    </a:cubicBezTo>
                    <a:cubicBezTo>
                      <a:pt x="5364" y="4988"/>
                      <a:pt x="5288" y="6843"/>
                      <a:pt x="4461" y="7444"/>
                    </a:cubicBezTo>
                    <a:cubicBezTo>
                      <a:pt x="3634" y="8020"/>
                      <a:pt x="2456" y="7344"/>
                      <a:pt x="1654" y="6667"/>
                    </a:cubicBezTo>
                    <a:cubicBezTo>
                      <a:pt x="877" y="6015"/>
                      <a:pt x="50" y="4787"/>
                      <a:pt x="25" y="3284"/>
                    </a:cubicBezTo>
                    <a:cubicBezTo>
                      <a:pt x="0" y="1805"/>
                      <a:pt x="602" y="0"/>
                      <a:pt x="2732" y="76"/>
                    </a:cubicBezTo>
                    <a:cubicBezTo>
                      <a:pt x="4862" y="176"/>
                      <a:pt x="5288" y="1930"/>
                      <a:pt x="5288" y="1930"/>
                    </a:cubicBez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6317;p49">
                <a:extLst>
                  <a:ext uri="{FF2B5EF4-FFF2-40B4-BE49-F238E27FC236}">
                    <a16:creationId xmlns:a16="http://schemas.microsoft.com/office/drawing/2014/main" id="{8995BDD4-9E60-48AA-825E-5DB403E82574}"/>
                  </a:ext>
                </a:extLst>
              </p:cNvPr>
              <p:cNvSpPr/>
              <p:nvPr/>
            </p:nvSpPr>
            <p:spPr>
              <a:xfrm>
                <a:off x="3879225" y="1842750"/>
                <a:ext cx="72075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2883" h="5089" extrusionOk="0">
                    <a:moveTo>
                      <a:pt x="301" y="1"/>
                    </a:moveTo>
                    <a:cubicBezTo>
                      <a:pt x="301" y="1"/>
                      <a:pt x="452" y="1906"/>
                      <a:pt x="26" y="2607"/>
                    </a:cubicBezTo>
                    <a:cubicBezTo>
                      <a:pt x="0" y="3084"/>
                      <a:pt x="1128" y="5089"/>
                      <a:pt x="2231" y="4738"/>
                    </a:cubicBezTo>
                    <a:cubicBezTo>
                      <a:pt x="2883" y="4537"/>
                      <a:pt x="2807" y="3610"/>
                      <a:pt x="2807" y="3610"/>
                    </a:cubicBezTo>
                    <a:cubicBezTo>
                      <a:pt x="2732" y="2908"/>
                      <a:pt x="2807" y="1229"/>
                      <a:pt x="2807" y="1229"/>
                    </a:cubicBez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6318;p49">
                <a:extLst>
                  <a:ext uri="{FF2B5EF4-FFF2-40B4-BE49-F238E27FC236}">
                    <a16:creationId xmlns:a16="http://schemas.microsoft.com/office/drawing/2014/main" id="{B11522F0-C2B9-4A34-A002-2B5E89533E2E}"/>
                  </a:ext>
                </a:extLst>
              </p:cNvPr>
              <p:cNvSpPr/>
              <p:nvPr/>
            </p:nvSpPr>
            <p:spPr>
              <a:xfrm>
                <a:off x="3804025" y="1672950"/>
                <a:ext cx="124725" cy="223100"/>
              </a:xfrm>
              <a:custGeom>
                <a:avLst/>
                <a:gdLst/>
                <a:ahLst/>
                <a:cxnLst/>
                <a:rect l="l" t="t" r="r" b="b"/>
                <a:pathLst>
                  <a:path w="4989" h="8924" extrusionOk="0">
                    <a:moveTo>
                      <a:pt x="4988" y="2607"/>
                    </a:moveTo>
                    <a:cubicBezTo>
                      <a:pt x="4562" y="4136"/>
                      <a:pt x="3209" y="4487"/>
                      <a:pt x="3209" y="4487"/>
                    </a:cubicBezTo>
                    <a:cubicBezTo>
                      <a:pt x="3008" y="6517"/>
                      <a:pt x="3485" y="7971"/>
                      <a:pt x="4136" y="8297"/>
                    </a:cubicBezTo>
                    <a:cubicBezTo>
                      <a:pt x="2357" y="8923"/>
                      <a:pt x="1329" y="8447"/>
                      <a:pt x="853" y="7495"/>
                    </a:cubicBezTo>
                    <a:cubicBezTo>
                      <a:pt x="377" y="6542"/>
                      <a:pt x="1" y="2457"/>
                      <a:pt x="1981" y="1229"/>
                    </a:cubicBezTo>
                    <a:cubicBezTo>
                      <a:pt x="3986" y="1"/>
                      <a:pt x="4988" y="2607"/>
                      <a:pt x="4988" y="2607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6319;p49">
                <a:extLst>
                  <a:ext uri="{FF2B5EF4-FFF2-40B4-BE49-F238E27FC236}">
                    <a16:creationId xmlns:a16="http://schemas.microsoft.com/office/drawing/2014/main" id="{ABA43746-382D-412A-98EE-F791C58D0A84}"/>
                  </a:ext>
                </a:extLst>
              </p:cNvPr>
              <p:cNvSpPr/>
              <p:nvPr/>
            </p:nvSpPr>
            <p:spPr>
              <a:xfrm>
                <a:off x="3879850" y="1669825"/>
                <a:ext cx="104025" cy="90250"/>
              </a:xfrm>
              <a:custGeom>
                <a:avLst/>
                <a:gdLst/>
                <a:ahLst/>
                <a:cxnLst/>
                <a:rect l="l" t="t" r="r" b="b"/>
                <a:pathLst>
                  <a:path w="4161" h="3610" extrusionOk="0">
                    <a:moveTo>
                      <a:pt x="1955" y="2732"/>
                    </a:moveTo>
                    <a:cubicBezTo>
                      <a:pt x="2582" y="3559"/>
                      <a:pt x="3935" y="3610"/>
                      <a:pt x="4161" y="3559"/>
                    </a:cubicBezTo>
                    <a:cubicBezTo>
                      <a:pt x="4136" y="351"/>
                      <a:pt x="1028" y="0"/>
                      <a:pt x="1" y="1178"/>
                    </a:cubicBezTo>
                    <a:cubicBezTo>
                      <a:pt x="828" y="2782"/>
                      <a:pt x="1955" y="2732"/>
                      <a:pt x="1955" y="2732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6320;p49">
                <a:extLst>
                  <a:ext uri="{FF2B5EF4-FFF2-40B4-BE49-F238E27FC236}">
                    <a16:creationId xmlns:a16="http://schemas.microsoft.com/office/drawing/2014/main" id="{176C9AB9-087D-4F62-847D-26D7A346B7E5}"/>
                  </a:ext>
                </a:extLst>
              </p:cNvPr>
              <p:cNvSpPr/>
              <p:nvPr/>
            </p:nvSpPr>
            <p:spPr>
              <a:xfrm>
                <a:off x="3853525" y="1943000"/>
                <a:ext cx="131625" cy="248775"/>
              </a:xfrm>
              <a:custGeom>
                <a:avLst/>
                <a:gdLst/>
                <a:ahLst/>
                <a:cxnLst/>
                <a:rect l="l" t="t" r="r" b="b"/>
                <a:pathLst>
                  <a:path w="5265" h="9951" extrusionOk="0">
                    <a:moveTo>
                      <a:pt x="602" y="6793"/>
                    </a:moveTo>
                    <a:cubicBezTo>
                      <a:pt x="728" y="6743"/>
                      <a:pt x="1" y="1003"/>
                      <a:pt x="1" y="1003"/>
                    </a:cubicBezTo>
                    <a:lnTo>
                      <a:pt x="5064" y="1"/>
                    </a:lnTo>
                    <a:lnTo>
                      <a:pt x="5264" y="8873"/>
                    </a:lnTo>
                    <a:lnTo>
                      <a:pt x="678" y="995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6321;p49">
                <a:extLst>
                  <a:ext uri="{FF2B5EF4-FFF2-40B4-BE49-F238E27FC236}">
                    <a16:creationId xmlns:a16="http://schemas.microsoft.com/office/drawing/2014/main" id="{F5A76B00-3293-4096-A940-E3FAE5E8E622}"/>
                  </a:ext>
                </a:extLst>
              </p:cNvPr>
              <p:cNvSpPr/>
              <p:nvPr/>
            </p:nvSpPr>
            <p:spPr>
              <a:xfrm>
                <a:off x="3936250" y="2018825"/>
                <a:ext cx="78975" cy="105925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4237" extrusionOk="0">
                    <a:moveTo>
                      <a:pt x="0" y="2306"/>
                    </a:moveTo>
                    <a:cubicBezTo>
                      <a:pt x="0" y="2306"/>
                      <a:pt x="1604" y="727"/>
                      <a:pt x="1955" y="351"/>
                    </a:cubicBezTo>
                    <a:cubicBezTo>
                      <a:pt x="2331" y="0"/>
                      <a:pt x="2331" y="477"/>
                      <a:pt x="1855" y="1329"/>
                    </a:cubicBezTo>
                    <a:cubicBezTo>
                      <a:pt x="2582" y="1504"/>
                      <a:pt x="3058" y="2482"/>
                      <a:pt x="3108" y="2807"/>
                    </a:cubicBezTo>
                    <a:cubicBezTo>
                      <a:pt x="3158" y="3158"/>
                      <a:pt x="2231" y="4036"/>
                      <a:pt x="1955" y="4136"/>
                    </a:cubicBezTo>
                    <a:cubicBezTo>
                      <a:pt x="1704" y="4236"/>
                      <a:pt x="627" y="4136"/>
                      <a:pt x="627" y="4136"/>
                    </a:cubicBez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6322;p49">
                <a:extLst>
                  <a:ext uri="{FF2B5EF4-FFF2-40B4-BE49-F238E27FC236}">
                    <a16:creationId xmlns:a16="http://schemas.microsoft.com/office/drawing/2014/main" id="{4268D61B-656C-4998-9A35-E13A51A2D5AE}"/>
                  </a:ext>
                </a:extLst>
              </p:cNvPr>
              <p:cNvSpPr/>
              <p:nvPr/>
            </p:nvSpPr>
            <p:spPr>
              <a:xfrm>
                <a:off x="3748275" y="1927975"/>
                <a:ext cx="223075" cy="282600"/>
              </a:xfrm>
              <a:custGeom>
                <a:avLst/>
                <a:gdLst/>
                <a:ahLst/>
                <a:cxnLst/>
                <a:rect l="l" t="t" r="r" b="b"/>
                <a:pathLst>
                  <a:path w="8923" h="11304" extrusionOk="0">
                    <a:moveTo>
                      <a:pt x="1855" y="76"/>
                    </a:moveTo>
                    <a:cubicBezTo>
                      <a:pt x="3233" y="151"/>
                      <a:pt x="3459" y="7645"/>
                      <a:pt x="3459" y="7645"/>
                    </a:cubicBezTo>
                    <a:cubicBezTo>
                      <a:pt x="3459" y="7645"/>
                      <a:pt x="7243" y="5890"/>
                      <a:pt x="7519" y="5940"/>
                    </a:cubicBezTo>
                    <a:cubicBezTo>
                      <a:pt x="8923" y="6241"/>
                      <a:pt x="8146" y="7770"/>
                      <a:pt x="8146" y="7770"/>
                    </a:cubicBezTo>
                    <a:cubicBezTo>
                      <a:pt x="5188" y="10025"/>
                      <a:pt x="3985" y="11304"/>
                      <a:pt x="2532" y="11028"/>
                    </a:cubicBezTo>
                    <a:cubicBezTo>
                      <a:pt x="1103" y="10752"/>
                      <a:pt x="0" y="5589"/>
                      <a:pt x="50" y="3259"/>
                    </a:cubicBezTo>
                    <a:cubicBezTo>
                      <a:pt x="101" y="928"/>
                      <a:pt x="978" y="0"/>
                      <a:pt x="1855" y="76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6323;p49">
                <a:extLst>
                  <a:ext uri="{FF2B5EF4-FFF2-40B4-BE49-F238E27FC236}">
                    <a16:creationId xmlns:a16="http://schemas.microsoft.com/office/drawing/2014/main" id="{55E20CAD-C66F-4919-BBCB-DD6C7876C420}"/>
                  </a:ext>
                </a:extLst>
              </p:cNvPr>
              <p:cNvSpPr/>
              <p:nvPr/>
            </p:nvSpPr>
            <p:spPr>
              <a:xfrm>
                <a:off x="4044000" y="1672325"/>
                <a:ext cx="1189275" cy="1189875"/>
              </a:xfrm>
              <a:custGeom>
                <a:avLst/>
                <a:gdLst/>
                <a:ahLst/>
                <a:cxnLst/>
                <a:rect l="l" t="t" r="r" b="b"/>
                <a:pathLst>
                  <a:path w="47571" h="47595" extrusionOk="0">
                    <a:moveTo>
                      <a:pt x="23786" y="1"/>
                    </a:moveTo>
                    <a:cubicBezTo>
                      <a:pt x="10653" y="1"/>
                      <a:pt x="1" y="10652"/>
                      <a:pt x="1" y="23785"/>
                    </a:cubicBezTo>
                    <a:cubicBezTo>
                      <a:pt x="1" y="26467"/>
                      <a:pt x="427" y="29049"/>
                      <a:pt x="1254" y="31455"/>
                    </a:cubicBezTo>
                    <a:cubicBezTo>
                      <a:pt x="4387" y="40703"/>
                      <a:pt x="13059" y="47369"/>
                      <a:pt x="23284" y="47570"/>
                    </a:cubicBezTo>
                    <a:cubicBezTo>
                      <a:pt x="23460" y="47595"/>
                      <a:pt x="23610" y="47595"/>
                      <a:pt x="23786" y="47595"/>
                    </a:cubicBezTo>
                    <a:cubicBezTo>
                      <a:pt x="23936" y="47595"/>
                      <a:pt x="24111" y="47570"/>
                      <a:pt x="24262" y="47570"/>
                    </a:cubicBezTo>
                    <a:cubicBezTo>
                      <a:pt x="34512" y="47369"/>
                      <a:pt x="43159" y="40703"/>
                      <a:pt x="46317" y="31455"/>
                    </a:cubicBezTo>
                    <a:cubicBezTo>
                      <a:pt x="47119" y="29049"/>
                      <a:pt x="47570" y="26467"/>
                      <a:pt x="47570" y="23785"/>
                    </a:cubicBezTo>
                    <a:cubicBezTo>
                      <a:pt x="47570" y="10652"/>
                      <a:pt x="36918" y="1"/>
                      <a:pt x="23786" y="1"/>
                    </a:cubicBezTo>
                    <a:close/>
                  </a:path>
                </a:pathLst>
              </a:custGeom>
              <a:solidFill>
                <a:srgbClr val="85CD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6324;p49">
                <a:extLst>
                  <a:ext uri="{FF2B5EF4-FFF2-40B4-BE49-F238E27FC236}">
                    <a16:creationId xmlns:a16="http://schemas.microsoft.com/office/drawing/2014/main" id="{D5F78C82-FE40-4619-8117-A30EF01FBEA5}"/>
                  </a:ext>
                </a:extLst>
              </p:cNvPr>
              <p:cNvSpPr/>
              <p:nvPr/>
            </p:nvSpPr>
            <p:spPr>
              <a:xfrm>
                <a:off x="4075350" y="2252525"/>
                <a:ext cx="1126575" cy="609675"/>
              </a:xfrm>
              <a:custGeom>
                <a:avLst/>
                <a:gdLst/>
                <a:ahLst/>
                <a:cxnLst/>
                <a:rect l="l" t="t" r="r" b="b"/>
                <a:pathLst>
                  <a:path w="45063" h="24387" extrusionOk="0">
                    <a:moveTo>
                      <a:pt x="22532" y="1"/>
                    </a:moveTo>
                    <a:cubicBezTo>
                      <a:pt x="12080" y="1"/>
                      <a:pt x="3183" y="3434"/>
                      <a:pt x="0" y="8247"/>
                    </a:cubicBezTo>
                    <a:cubicBezTo>
                      <a:pt x="3133" y="17495"/>
                      <a:pt x="11805" y="24161"/>
                      <a:pt x="22030" y="24362"/>
                    </a:cubicBezTo>
                    <a:cubicBezTo>
                      <a:pt x="22206" y="24387"/>
                      <a:pt x="22356" y="24387"/>
                      <a:pt x="22532" y="24387"/>
                    </a:cubicBezTo>
                    <a:cubicBezTo>
                      <a:pt x="22682" y="24387"/>
                      <a:pt x="22857" y="24362"/>
                      <a:pt x="23008" y="24362"/>
                    </a:cubicBezTo>
                    <a:cubicBezTo>
                      <a:pt x="33258" y="24161"/>
                      <a:pt x="41905" y="17495"/>
                      <a:pt x="45063" y="8247"/>
                    </a:cubicBezTo>
                    <a:cubicBezTo>
                      <a:pt x="41855" y="3434"/>
                      <a:pt x="32983" y="1"/>
                      <a:pt x="22532" y="1"/>
                    </a:cubicBezTo>
                    <a:close/>
                  </a:path>
                </a:pathLst>
              </a:custGeom>
              <a:solidFill>
                <a:srgbClr val="8FD7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6325;p49">
                <a:extLst>
                  <a:ext uri="{FF2B5EF4-FFF2-40B4-BE49-F238E27FC236}">
                    <a16:creationId xmlns:a16="http://schemas.microsoft.com/office/drawing/2014/main" id="{6981773E-3BC2-418D-9130-BD17E1C1E5AD}"/>
                  </a:ext>
                </a:extLst>
              </p:cNvPr>
              <p:cNvSpPr/>
              <p:nvPr/>
            </p:nvSpPr>
            <p:spPr>
              <a:xfrm>
                <a:off x="4025225" y="1912550"/>
                <a:ext cx="1225575" cy="354425"/>
              </a:xfrm>
              <a:custGeom>
                <a:avLst/>
                <a:gdLst/>
                <a:ahLst/>
                <a:cxnLst/>
                <a:rect l="l" t="t" r="r" b="b"/>
                <a:pathLst>
                  <a:path w="49023" h="14177" extrusionOk="0">
                    <a:moveTo>
                      <a:pt x="24394" y="0"/>
                    </a:moveTo>
                    <a:cubicBezTo>
                      <a:pt x="18153" y="0"/>
                      <a:pt x="11926" y="1366"/>
                      <a:pt x="7193" y="4101"/>
                    </a:cubicBezTo>
                    <a:cubicBezTo>
                      <a:pt x="2531" y="6783"/>
                      <a:pt x="0" y="10367"/>
                      <a:pt x="50" y="14176"/>
                    </a:cubicBezTo>
                    <a:lnTo>
                      <a:pt x="301" y="14176"/>
                    </a:lnTo>
                    <a:cubicBezTo>
                      <a:pt x="251" y="10467"/>
                      <a:pt x="2757" y="6958"/>
                      <a:pt x="7318" y="4327"/>
                    </a:cubicBezTo>
                    <a:cubicBezTo>
                      <a:pt x="12014" y="1604"/>
                      <a:pt x="18197" y="244"/>
                      <a:pt x="24391" y="244"/>
                    </a:cubicBezTo>
                    <a:cubicBezTo>
                      <a:pt x="30628" y="244"/>
                      <a:pt x="36876" y="1623"/>
                      <a:pt x="41629" y="4377"/>
                    </a:cubicBezTo>
                    <a:cubicBezTo>
                      <a:pt x="46191" y="7008"/>
                      <a:pt x="48722" y="10492"/>
                      <a:pt x="48772" y="14176"/>
                    </a:cubicBezTo>
                    <a:lnTo>
                      <a:pt x="49023" y="14176"/>
                    </a:lnTo>
                    <a:cubicBezTo>
                      <a:pt x="48973" y="10392"/>
                      <a:pt x="46391" y="6833"/>
                      <a:pt x="41780" y="4151"/>
                    </a:cubicBezTo>
                    <a:cubicBezTo>
                      <a:pt x="36976" y="1385"/>
                      <a:pt x="30678" y="0"/>
                      <a:pt x="24394" y="0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6326;p49">
                <a:extLst>
                  <a:ext uri="{FF2B5EF4-FFF2-40B4-BE49-F238E27FC236}">
                    <a16:creationId xmlns:a16="http://schemas.microsoft.com/office/drawing/2014/main" id="{B031A78A-55B8-4046-B28D-41327340E20F}"/>
                  </a:ext>
                </a:extLst>
              </p:cNvPr>
              <p:cNvSpPr/>
              <p:nvPr/>
            </p:nvSpPr>
            <p:spPr>
              <a:xfrm>
                <a:off x="4336000" y="1735000"/>
                <a:ext cx="733725" cy="1085850"/>
              </a:xfrm>
              <a:custGeom>
                <a:avLst/>
                <a:gdLst/>
                <a:ahLst/>
                <a:cxnLst/>
                <a:rect l="l" t="t" r="r" b="b"/>
                <a:pathLst>
                  <a:path w="29349" h="43434" extrusionOk="0">
                    <a:moveTo>
                      <a:pt x="23735" y="0"/>
                    </a:moveTo>
                    <a:lnTo>
                      <a:pt x="23634" y="226"/>
                    </a:lnTo>
                    <a:cubicBezTo>
                      <a:pt x="27118" y="1880"/>
                      <a:pt x="29098" y="5965"/>
                      <a:pt x="29098" y="11404"/>
                    </a:cubicBezTo>
                    <a:cubicBezTo>
                      <a:pt x="29098" y="22181"/>
                      <a:pt x="21454" y="35389"/>
                      <a:pt x="12030" y="40827"/>
                    </a:cubicBezTo>
                    <a:cubicBezTo>
                      <a:pt x="9346" y="42387"/>
                      <a:pt x="6751" y="43175"/>
                      <a:pt x="4418" y="43175"/>
                    </a:cubicBezTo>
                    <a:cubicBezTo>
                      <a:pt x="2852" y="43175"/>
                      <a:pt x="1404" y="42820"/>
                      <a:pt x="126" y="42106"/>
                    </a:cubicBezTo>
                    <a:lnTo>
                      <a:pt x="0" y="42331"/>
                    </a:lnTo>
                    <a:cubicBezTo>
                      <a:pt x="1303" y="43058"/>
                      <a:pt x="2807" y="43434"/>
                      <a:pt x="4411" y="43434"/>
                    </a:cubicBezTo>
                    <a:cubicBezTo>
                      <a:pt x="6792" y="43434"/>
                      <a:pt x="9424" y="42632"/>
                      <a:pt x="12156" y="41053"/>
                    </a:cubicBezTo>
                    <a:cubicBezTo>
                      <a:pt x="21654" y="35564"/>
                      <a:pt x="29349" y="22281"/>
                      <a:pt x="29349" y="11404"/>
                    </a:cubicBezTo>
                    <a:cubicBezTo>
                      <a:pt x="29349" y="5865"/>
                      <a:pt x="27319" y="1704"/>
                      <a:pt x="23735" y="0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6327;p49">
                <a:extLst>
                  <a:ext uri="{FF2B5EF4-FFF2-40B4-BE49-F238E27FC236}">
                    <a16:creationId xmlns:a16="http://schemas.microsoft.com/office/drawing/2014/main" id="{CAC03C62-7279-46B8-9F9A-67021F1423BA}"/>
                  </a:ext>
                </a:extLst>
              </p:cNvPr>
              <p:cNvSpPr/>
              <p:nvPr/>
            </p:nvSpPr>
            <p:spPr>
              <a:xfrm>
                <a:off x="4206925" y="1735000"/>
                <a:ext cx="734350" cy="1085850"/>
              </a:xfrm>
              <a:custGeom>
                <a:avLst/>
                <a:gdLst/>
                <a:ahLst/>
                <a:cxnLst/>
                <a:rect l="l" t="t" r="r" b="b"/>
                <a:pathLst>
                  <a:path w="29374" h="43434" extrusionOk="0">
                    <a:moveTo>
                      <a:pt x="5614" y="0"/>
                    </a:moveTo>
                    <a:cubicBezTo>
                      <a:pt x="2055" y="1704"/>
                      <a:pt x="0" y="5865"/>
                      <a:pt x="0" y="11404"/>
                    </a:cubicBezTo>
                    <a:cubicBezTo>
                      <a:pt x="0" y="22281"/>
                      <a:pt x="7720" y="35564"/>
                      <a:pt x="17193" y="41053"/>
                    </a:cubicBezTo>
                    <a:cubicBezTo>
                      <a:pt x="19925" y="42632"/>
                      <a:pt x="22582" y="43434"/>
                      <a:pt x="24963" y="43434"/>
                    </a:cubicBezTo>
                    <a:cubicBezTo>
                      <a:pt x="26567" y="43434"/>
                      <a:pt x="28046" y="43058"/>
                      <a:pt x="29374" y="42331"/>
                    </a:cubicBezTo>
                    <a:lnTo>
                      <a:pt x="29249" y="42106"/>
                    </a:lnTo>
                    <a:cubicBezTo>
                      <a:pt x="27970" y="42820"/>
                      <a:pt x="26522" y="43175"/>
                      <a:pt x="24955" y="43175"/>
                    </a:cubicBezTo>
                    <a:cubicBezTo>
                      <a:pt x="22619" y="43175"/>
                      <a:pt x="20018" y="42387"/>
                      <a:pt x="17319" y="40827"/>
                    </a:cubicBezTo>
                    <a:cubicBezTo>
                      <a:pt x="7920" y="35389"/>
                      <a:pt x="251" y="22181"/>
                      <a:pt x="251" y="11404"/>
                    </a:cubicBezTo>
                    <a:cubicBezTo>
                      <a:pt x="251" y="5965"/>
                      <a:pt x="2256" y="1880"/>
                      <a:pt x="5740" y="226"/>
                    </a:cubicBezTo>
                    <a:lnTo>
                      <a:pt x="5614" y="0"/>
                    </a:ln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6328;p49">
                <a:extLst>
                  <a:ext uri="{FF2B5EF4-FFF2-40B4-BE49-F238E27FC236}">
                    <a16:creationId xmlns:a16="http://schemas.microsoft.com/office/drawing/2014/main" id="{3344EAE8-A8CA-4F4C-BA5A-7CBB98972758}"/>
                  </a:ext>
                </a:extLst>
              </p:cNvPr>
              <p:cNvSpPr/>
              <p:nvPr/>
            </p:nvSpPr>
            <p:spPr>
              <a:xfrm>
                <a:off x="4028350" y="2266950"/>
                <a:ext cx="1220575" cy="495000"/>
              </a:xfrm>
              <a:custGeom>
                <a:avLst/>
                <a:gdLst/>
                <a:ahLst/>
                <a:cxnLst/>
                <a:rect l="l" t="t" r="r" b="b"/>
                <a:pathLst>
                  <a:path w="48823" h="19800" extrusionOk="0">
                    <a:moveTo>
                      <a:pt x="0" y="0"/>
                    </a:moveTo>
                    <a:cubicBezTo>
                      <a:pt x="0" y="10903"/>
                      <a:pt x="10953" y="19800"/>
                      <a:pt x="24412" y="19800"/>
                    </a:cubicBezTo>
                    <a:cubicBezTo>
                      <a:pt x="37870" y="19800"/>
                      <a:pt x="48823" y="10903"/>
                      <a:pt x="48823" y="0"/>
                    </a:cubicBezTo>
                    <a:lnTo>
                      <a:pt x="48572" y="0"/>
                    </a:lnTo>
                    <a:cubicBezTo>
                      <a:pt x="48572" y="10777"/>
                      <a:pt x="37720" y="19524"/>
                      <a:pt x="24412" y="19524"/>
                    </a:cubicBezTo>
                    <a:cubicBezTo>
                      <a:pt x="11078" y="19524"/>
                      <a:pt x="251" y="10777"/>
                      <a:pt x="251" y="0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6329;p49">
                <a:extLst>
                  <a:ext uri="{FF2B5EF4-FFF2-40B4-BE49-F238E27FC236}">
                    <a16:creationId xmlns:a16="http://schemas.microsoft.com/office/drawing/2014/main" id="{6B77C24A-7109-4767-A92C-A631B5874B97}"/>
                  </a:ext>
                </a:extLst>
              </p:cNvPr>
              <p:cNvSpPr/>
              <p:nvPr/>
            </p:nvSpPr>
            <p:spPr>
              <a:xfrm>
                <a:off x="4089125" y="1721325"/>
                <a:ext cx="498150" cy="1116450"/>
              </a:xfrm>
              <a:custGeom>
                <a:avLst/>
                <a:gdLst/>
                <a:ahLst/>
                <a:cxnLst/>
                <a:rect l="l" t="t" r="r" b="b"/>
                <a:pathLst>
                  <a:path w="19926" h="44658" extrusionOk="0">
                    <a:moveTo>
                      <a:pt x="15846" y="5456"/>
                    </a:moveTo>
                    <a:cubicBezTo>
                      <a:pt x="15846" y="5456"/>
                      <a:pt x="15844" y="5457"/>
                      <a:pt x="15840" y="5459"/>
                    </a:cubicBezTo>
                    <a:cubicBezTo>
                      <a:pt x="15836" y="5460"/>
                      <a:pt x="15833" y="5462"/>
                      <a:pt x="15828" y="5465"/>
                    </a:cubicBezTo>
                    <a:lnTo>
                      <a:pt x="15828" y="5465"/>
                    </a:lnTo>
                    <a:cubicBezTo>
                      <a:pt x="15840" y="5460"/>
                      <a:pt x="15846" y="5456"/>
                      <a:pt x="15846" y="5456"/>
                    </a:cubicBezTo>
                    <a:close/>
                    <a:moveTo>
                      <a:pt x="15578" y="0"/>
                    </a:moveTo>
                    <a:cubicBezTo>
                      <a:pt x="15496" y="0"/>
                      <a:pt x="15392" y="21"/>
                      <a:pt x="15264" y="71"/>
                    </a:cubicBezTo>
                    <a:cubicBezTo>
                      <a:pt x="14662" y="321"/>
                      <a:pt x="12707" y="873"/>
                      <a:pt x="12607" y="1224"/>
                    </a:cubicBezTo>
                    <a:cubicBezTo>
                      <a:pt x="12507" y="1575"/>
                      <a:pt x="12858" y="1600"/>
                      <a:pt x="11655" y="2402"/>
                    </a:cubicBezTo>
                    <a:cubicBezTo>
                      <a:pt x="10427" y="3204"/>
                      <a:pt x="9399" y="4306"/>
                      <a:pt x="8823" y="4657"/>
                    </a:cubicBezTo>
                    <a:cubicBezTo>
                      <a:pt x="8271" y="5008"/>
                      <a:pt x="8346" y="5384"/>
                      <a:pt x="7870" y="5585"/>
                    </a:cubicBezTo>
                    <a:cubicBezTo>
                      <a:pt x="7369" y="5810"/>
                      <a:pt x="7269" y="5660"/>
                      <a:pt x="6868" y="6186"/>
                    </a:cubicBezTo>
                    <a:cubicBezTo>
                      <a:pt x="6442" y="6712"/>
                      <a:pt x="4813" y="7840"/>
                      <a:pt x="4487" y="8342"/>
                    </a:cubicBezTo>
                    <a:cubicBezTo>
                      <a:pt x="4186" y="8818"/>
                      <a:pt x="2532" y="10823"/>
                      <a:pt x="1554" y="13530"/>
                    </a:cubicBezTo>
                    <a:cubicBezTo>
                      <a:pt x="577" y="16236"/>
                      <a:pt x="26" y="18818"/>
                      <a:pt x="51" y="19444"/>
                    </a:cubicBezTo>
                    <a:cubicBezTo>
                      <a:pt x="101" y="20046"/>
                      <a:pt x="0" y="22377"/>
                      <a:pt x="276" y="22803"/>
                    </a:cubicBezTo>
                    <a:cubicBezTo>
                      <a:pt x="552" y="23204"/>
                      <a:pt x="777" y="23880"/>
                      <a:pt x="853" y="24557"/>
                    </a:cubicBezTo>
                    <a:cubicBezTo>
                      <a:pt x="928" y="25259"/>
                      <a:pt x="1479" y="25635"/>
                      <a:pt x="1655" y="26061"/>
                    </a:cubicBezTo>
                    <a:cubicBezTo>
                      <a:pt x="1830" y="26462"/>
                      <a:pt x="1730" y="27414"/>
                      <a:pt x="1755" y="27690"/>
                    </a:cubicBezTo>
                    <a:cubicBezTo>
                      <a:pt x="1805" y="27966"/>
                      <a:pt x="2632" y="29495"/>
                      <a:pt x="2707" y="29745"/>
                    </a:cubicBezTo>
                    <a:cubicBezTo>
                      <a:pt x="2717" y="29787"/>
                      <a:pt x="2729" y="29803"/>
                      <a:pt x="2745" y="29803"/>
                    </a:cubicBezTo>
                    <a:cubicBezTo>
                      <a:pt x="2793" y="29803"/>
                      <a:pt x="2867" y="29650"/>
                      <a:pt x="2943" y="29650"/>
                    </a:cubicBezTo>
                    <a:cubicBezTo>
                      <a:pt x="2973" y="29650"/>
                      <a:pt x="3004" y="29675"/>
                      <a:pt x="3033" y="29745"/>
                    </a:cubicBezTo>
                    <a:cubicBezTo>
                      <a:pt x="3183" y="30021"/>
                      <a:pt x="3484" y="30698"/>
                      <a:pt x="3484" y="31424"/>
                    </a:cubicBezTo>
                    <a:cubicBezTo>
                      <a:pt x="3484" y="32151"/>
                      <a:pt x="2557" y="32201"/>
                      <a:pt x="2808" y="32853"/>
                    </a:cubicBezTo>
                    <a:cubicBezTo>
                      <a:pt x="3033" y="33505"/>
                      <a:pt x="5364" y="37364"/>
                      <a:pt x="6341" y="38743"/>
                    </a:cubicBezTo>
                    <a:cubicBezTo>
                      <a:pt x="7319" y="40146"/>
                      <a:pt x="9875" y="42402"/>
                      <a:pt x="10627" y="42853"/>
                    </a:cubicBezTo>
                    <a:lnTo>
                      <a:pt x="14587" y="44658"/>
                    </a:lnTo>
                    <a:cubicBezTo>
                      <a:pt x="14917" y="44587"/>
                      <a:pt x="14604" y="44050"/>
                      <a:pt x="15088" y="44050"/>
                    </a:cubicBezTo>
                    <a:cubicBezTo>
                      <a:pt x="15119" y="44050"/>
                      <a:pt x="15152" y="44052"/>
                      <a:pt x="15189" y="44056"/>
                    </a:cubicBezTo>
                    <a:cubicBezTo>
                      <a:pt x="15626" y="44109"/>
                      <a:pt x="16503" y="44356"/>
                      <a:pt x="17197" y="44356"/>
                    </a:cubicBezTo>
                    <a:cubicBezTo>
                      <a:pt x="17498" y="44356"/>
                      <a:pt x="17764" y="44310"/>
                      <a:pt x="17945" y="44181"/>
                    </a:cubicBezTo>
                    <a:cubicBezTo>
                      <a:pt x="18572" y="43780"/>
                      <a:pt x="17544" y="43304"/>
                      <a:pt x="18271" y="43079"/>
                    </a:cubicBezTo>
                    <a:cubicBezTo>
                      <a:pt x="18998" y="42878"/>
                      <a:pt x="19675" y="42502"/>
                      <a:pt x="19800" y="42051"/>
                    </a:cubicBezTo>
                    <a:cubicBezTo>
                      <a:pt x="19900" y="41600"/>
                      <a:pt x="19925" y="41274"/>
                      <a:pt x="19374" y="41174"/>
                    </a:cubicBezTo>
                    <a:cubicBezTo>
                      <a:pt x="18823" y="41074"/>
                      <a:pt x="18271" y="40497"/>
                      <a:pt x="17795" y="40347"/>
                    </a:cubicBezTo>
                    <a:cubicBezTo>
                      <a:pt x="17294" y="40196"/>
                      <a:pt x="16442" y="40272"/>
                      <a:pt x="15915" y="39971"/>
                    </a:cubicBezTo>
                    <a:cubicBezTo>
                      <a:pt x="15389" y="39645"/>
                      <a:pt x="14136" y="38617"/>
                      <a:pt x="13660" y="38567"/>
                    </a:cubicBezTo>
                    <a:cubicBezTo>
                      <a:pt x="13158" y="38542"/>
                      <a:pt x="12131" y="38567"/>
                      <a:pt x="12657" y="38417"/>
                    </a:cubicBezTo>
                    <a:cubicBezTo>
                      <a:pt x="13158" y="38241"/>
                      <a:pt x="13559" y="38267"/>
                      <a:pt x="13309" y="38016"/>
                    </a:cubicBezTo>
                    <a:cubicBezTo>
                      <a:pt x="13058" y="37790"/>
                      <a:pt x="12482" y="36637"/>
                      <a:pt x="12056" y="36312"/>
                    </a:cubicBezTo>
                    <a:cubicBezTo>
                      <a:pt x="11655" y="36011"/>
                      <a:pt x="10502" y="35735"/>
                      <a:pt x="9975" y="35084"/>
                    </a:cubicBezTo>
                    <a:cubicBezTo>
                      <a:pt x="9449" y="34407"/>
                      <a:pt x="8772" y="32928"/>
                      <a:pt x="8772" y="32928"/>
                    </a:cubicBezTo>
                    <a:cubicBezTo>
                      <a:pt x="8772" y="32928"/>
                      <a:pt x="7269" y="32502"/>
                      <a:pt x="6742" y="31850"/>
                    </a:cubicBezTo>
                    <a:cubicBezTo>
                      <a:pt x="6241" y="31199"/>
                      <a:pt x="5715" y="30522"/>
                      <a:pt x="5389" y="30472"/>
                    </a:cubicBezTo>
                    <a:cubicBezTo>
                      <a:pt x="5088" y="30397"/>
                      <a:pt x="4813" y="30146"/>
                      <a:pt x="4612" y="30121"/>
                    </a:cubicBezTo>
                    <a:cubicBezTo>
                      <a:pt x="4597" y="30118"/>
                      <a:pt x="4583" y="30116"/>
                      <a:pt x="4569" y="30116"/>
                    </a:cubicBezTo>
                    <a:cubicBezTo>
                      <a:pt x="4369" y="30116"/>
                      <a:pt x="4245" y="30432"/>
                      <a:pt x="4011" y="30572"/>
                    </a:cubicBezTo>
                    <a:cubicBezTo>
                      <a:pt x="3987" y="30584"/>
                      <a:pt x="3963" y="30590"/>
                      <a:pt x="3940" y="30590"/>
                    </a:cubicBezTo>
                    <a:cubicBezTo>
                      <a:pt x="3718" y="30590"/>
                      <a:pt x="3520" y="30078"/>
                      <a:pt x="3384" y="29670"/>
                    </a:cubicBezTo>
                    <a:cubicBezTo>
                      <a:pt x="3259" y="29219"/>
                      <a:pt x="2757" y="29394"/>
                      <a:pt x="2557" y="28993"/>
                    </a:cubicBezTo>
                    <a:cubicBezTo>
                      <a:pt x="2356" y="28617"/>
                      <a:pt x="2131" y="27865"/>
                      <a:pt x="2181" y="27615"/>
                    </a:cubicBezTo>
                    <a:cubicBezTo>
                      <a:pt x="2206" y="27364"/>
                      <a:pt x="2582" y="26587"/>
                      <a:pt x="2482" y="26186"/>
                    </a:cubicBezTo>
                    <a:cubicBezTo>
                      <a:pt x="2381" y="25810"/>
                      <a:pt x="1805" y="25409"/>
                      <a:pt x="1630" y="25008"/>
                    </a:cubicBezTo>
                    <a:cubicBezTo>
                      <a:pt x="1454" y="24632"/>
                      <a:pt x="1855" y="23931"/>
                      <a:pt x="2106" y="23605"/>
                    </a:cubicBezTo>
                    <a:cubicBezTo>
                      <a:pt x="2356" y="23254"/>
                      <a:pt x="2632" y="23179"/>
                      <a:pt x="2281" y="22878"/>
                    </a:cubicBezTo>
                    <a:cubicBezTo>
                      <a:pt x="2103" y="22712"/>
                      <a:pt x="1904" y="22624"/>
                      <a:pt x="1763" y="22624"/>
                    </a:cubicBezTo>
                    <a:cubicBezTo>
                      <a:pt x="1626" y="22624"/>
                      <a:pt x="1543" y="22706"/>
                      <a:pt x="1579" y="22878"/>
                    </a:cubicBezTo>
                    <a:cubicBezTo>
                      <a:pt x="1614" y="23028"/>
                      <a:pt x="1553" y="23131"/>
                      <a:pt x="1449" y="23131"/>
                    </a:cubicBezTo>
                    <a:cubicBezTo>
                      <a:pt x="1329" y="23131"/>
                      <a:pt x="1151" y="22992"/>
                      <a:pt x="1003" y="22627"/>
                    </a:cubicBezTo>
                    <a:cubicBezTo>
                      <a:pt x="727" y="21926"/>
                      <a:pt x="602" y="20296"/>
                      <a:pt x="1178" y="19670"/>
                    </a:cubicBezTo>
                    <a:cubicBezTo>
                      <a:pt x="1684" y="19095"/>
                      <a:pt x="1431" y="18373"/>
                      <a:pt x="1869" y="18373"/>
                    </a:cubicBezTo>
                    <a:cubicBezTo>
                      <a:pt x="1908" y="18373"/>
                      <a:pt x="1953" y="18379"/>
                      <a:pt x="2006" y="18392"/>
                    </a:cubicBezTo>
                    <a:cubicBezTo>
                      <a:pt x="2632" y="18542"/>
                      <a:pt x="2757" y="19018"/>
                      <a:pt x="2908" y="19494"/>
                    </a:cubicBezTo>
                    <a:cubicBezTo>
                      <a:pt x="2970" y="19745"/>
                      <a:pt x="3071" y="19895"/>
                      <a:pt x="3152" y="19895"/>
                    </a:cubicBezTo>
                    <a:cubicBezTo>
                      <a:pt x="3234" y="19895"/>
                      <a:pt x="3296" y="19745"/>
                      <a:pt x="3284" y="19394"/>
                    </a:cubicBezTo>
                    <a:lnTo>
                      <a:pt x="3284" y="19394"/>
                    </a:lnTo>
                    <a:cubicBezTo>
                      <a:pt x="3935" y="20196"/>
                      <a:pt x="3910" y="20647"/>
                      <a:pt x="4011" y="20748"/>
                    </a:cubicBezTo>
                    <a:cubicBezTo>
                      <a:pt x="4111" y="20848"/>
                      <a:pt x="4261" y="20848"/>
                      <a:pt x="4261" y="21073"/>
                    </a:cubicBezTo>
                    <a:cubicBezTo>
                      <a:pt x="4261" y="21274"/>
                      <a:pt x="4086" y="22176"/>
                      <a:pt x="4111" y="22652"/>
                    </a:cubicBezTo>
                    <a:cubicBezTo>
                      <a:pt x="4157" y="23117"/>
                      <a:pt x="4118" y="23538"/>
                      <a:pt x="4291" y="23538"/>
                    </a:cubicBezTo>
                    <a:cubicBezTo>
                      <a:pt x="4305" y="23538"/>
                      <a:pt x="4320" y="23535"/>
                      <a:pt x="4336" y="23530"/>
                    </a:cubicBezTo>
                    <a:cubicBezTo>
                      <a:pt x="4537" y="23454"/>
                      <a:pt x="4712" y="22527"/>
                      <a:pt x="4712" y="21926"/>
                    </a:cubicBezTo>
                    <a:cubicBezTo>
                      <a:pt x="4712" y="21349"/>
                      <a:pt x="4838" y="20723"/>
                      <a:pt x="5163" y="20672"/>
                    </a:cubicBezTo>
                    <a:cubicBezTo>
                      <a:pt x="5433" y="20650"/>
                      <a:pt x="5723" y="20386"/>
                      <a:pt x="6051" y="20386"/>
                    </a:cubicBezTo>
                    <a:cubicBezTo>
                      <a:pt x="6089" y="20386"/>
                      <a:pt x="6127" y="20389"/>
                      <a:pt x="6166" y="20397"/>
                    </a:cubicBezTo>
                    <a:cubicBezTo>
                      <a:pt x="6218" y="20407"/>
                      <a:pt x="6273" y="20412"/>
                      <a:pt x="6330" y="20412"/>
                    </a:cubicBezTo>
                    <a:cubicBezTo>
                      <a:pt x="6680" y="20412"/>
                      <a:pt x="7082" y="20216"/>
                      <a:pt x="7168" y="19870"/>
                    </a:cubicBezTo>
                    <a:cubicBezTo>
                      <a:pt x="7269" y="19494"/>
                      <a:pt x="8497" y="18367"/>
                      <a:pt x="8823" y="18367"/>
                    </a:cubicBezTo>
                    <a:cubicBezTo>
                      <a:pt x="9156" y="18390"/>
                      <a:pt x="9467" y="18821"/>
                      <a:pt x="9755" y="18821"/>
                    </a:cubicBezTo>
                    <a:cubicBezTo>
                      <a:pt x="9770" y="18821"/>
                      <a:pt x="9785" y="18820"/>
                      <a:pt x="9800" y="18818"/>
                    </a:cubicBezTo>
                    <a:cubicBezTo>
                      <a:pt x="10126" y="18743"/>
                      <a:pt x="9750" y="17941"/>
                      <a:pt x="10326" y="17865"/>
                    </a:cubicBezTo>
                    <a:cubicBezTo>
                      <a:pt x="10661" y="17820"/>
                      <a:pt x="10996" y="17746"/>
                      <a:pt x="11230" y="17746"/>
                    </a:cubicBezTo>
                    <a:cubicBezTo>
                      <a:pt x="11381" y="17746"/>
                      <a:pt x="11490" y="17777"/>
                      <a:pt x="11529" y="17865"/>
                    </a:cubicBezTo>
                    <a:cubicBezTo>
                      <a:pt x="11655" y="18116"/>
                      <a:pt x="10853" y="18241"/>
                      <a:pt x="11078" y="18417"/>
                    </a:cubicBezTo>
                    <a:cubicBezTo>
                      <a:pt x="11135" y="18457"/>
                      <a:pt x="11203" y="18472"/>
                      <a:pt x="11277" y="18472"/>
                    </a:cubicBezTo>
                    <a:cubicBezTo>
                      <a:pt x="11515" y="18472"/>
                      <a:pt x="11820" y="18315"/>
                      <a:pt x="12066" y="18315"/>
                    </a:cubicBezTo>
                    <a:cubicBezTo>
                      <a:pt x="12079" y="18315"/>
                      <a:pt x="12093" y="18316"/>
                      <a:pt x="12106" y="18317"/>
                    </a:cubicBezTo>
                    <a:cubicBezTo>
                      <a:pt x="12293" y="18348"/>
                      <a:pt x="12705" y="18467"/>
                      <a:pt x="12995" y="18467"/>
                    </a:cubicBezTo>
                    <a:cubicBezTo>
                      <a:pt x="13169" y="18467"/>
                      <a:pt x="13299" y="18423"/>
                      <a:pt x="13309" y="18291"/>
                    </a:cubicBezTo>
                    <a:cubicBezTo>
                      <a:pt x="13329" y="18009"/>
                      <a:pt x="13382" y="17677"/>
                      <a:pt x="13257" y="17677"/>
                    </a:cubicBezTo>
                    <a:cubicBezTo>
                      <a:pt x="13227" y="17677"/>
                      <a:pt x="13187" y="17696"/>
                      <a:pt x="13133" y="17740"/>
                    </a:cubicBezTo>
                    <a:cubicBezTo>
                      <a:pt x="12933" y="17904"/>
                      <a:pt x="12891" y="18121"/>
                      <a:pt x="12807" y="18121"/>
                    </a:cubicBezTo>
                    <a:cubicBezTo>
                      <a:pt x="12775" y="18121"/>
                      <a:pt x="12737" y="18091"/>
                      <a:pt x="12682" y="18016"/>
                    </a:cubicBezTo>
                    <a:cubicBezTo>
                      <a:pt x="12482" y="17740"/>
                      <a:pt x="12231" y="17690"/>
                      <a:pt x="12306" y="17264"/>
                    </a:cubicBezTo>
                    <a:cubicBezTo>
                      <a:pt x="12382" y="16863"/>
                      <a:pt x="12883" y="16437"/>
                      <a:pt x="12757" y="16337"/>
                    </a:cubicBezTo>
                    <a:cubicBezTo>
                      <a:pt x="12607" y="16236"/>
                      <a:pt x="11855" y="16211"/>
                      <a:pt x="11755" y="16061"/>
                    </a:cubicBezTo>
                    <a:cubicBezTo>
                      <a:pt x="11669" y="15954"/>
                      <a:pt x="11949" y="15628"/>
                      <a:pt x="12406" y="15628"/>
                    </a:cubicBezTo>
                    <a:cubicBezTo>
                      <a:pt x="12485" y="15628"/>
                      <a:pt x="12569" y="15638"/>
                      <a:pt x="12657" y="15660"/>
                    </a:cubicBezTo>
                    <a:cubicBezTo>
                      <a:pt x="13206" y="15779"/>
                      <a:pt x="13551" y="16240"/>
                      <a:pt x="13907" y="16240"/>
                    </a:cubicBezTo>
                    <a:cubicBezTo>
                      <a:pt x="13925" y="16240"/>
                      <a:pt x="13943" y="16239"/>
                      <a:pt x="13960" y="16236"/>
                    </a:cubicBezTo>
                    <a:cubicBezTo>
                      <a:pt x="14260" y="16218"/>
                      <a:pt x="14644" y="15905"/>
                      <a:pt x="14818" y="15905"/>
                    </a:cubicBezTo>
                    <a:cubicBezTo>
                      <a:pt x="14878" y="15905"/>
                      <a:pt x="14913" y="15941"/>
                      <a:pt x="14913" y="16036"/>
                    </a:cubicBezTo>
                    <a:cubicBezTo>
                      <a:pt x="14913" y="16412"/>
                      <a:pt x="14211" y="16963"/>
                      <a:pt x="14111" y="17264"/>
                    </a:cubicBezTo>
                    <a:cubicBezTo>
                      <a:pt x="14011" y="17590"/>
                      <a:pt x="14186" y="17765"/>
                      <a:pt x="14662" y="17916"/>
                    </a:cubicBezTo>
                    <a:cubicBezTo>
                      <a:pt x="15077" y="18025"/>
                      <a:pt x="15112" y="18420"/>
                      <a:pt x="15296" y="18420"/>
                    </a:cubicBezTo>
                    <a:cubicBezTo>
                      <a:pt x="15323" y="18420"/>
                      <a:pt x="15354" y="18411"/>
                      <a:pt x="15389" y="18392"/>
                    </a:cubicBezTo>
                    <a:cubicBezTo>
                      <a:pt x="15665" y="18241"/>
                      <a:pt x="15840" y="17214"/>
                      <a:pt x="15539" y="17038"/>
                    </a:cubicBezTo>
                    <a:cubicBezTo>
                      <a:pt x="15494" y="17014"/>
                      <a:pt x="15448" y="17005"/>
                      <a:pt x="15402" y="17005"/>
                    </a:cubicBezTo>
                    <a:cubicBezTo>
                      <a:pt x="15252" y="17005"/>
                      <a:pt x="15111" y="17107"/>
                      <a:pt x="15045" y="17107"/>
                    </a:cubicBezTo>
                    <a:cubicBezTo>
                      <a:pt x="14988" y="17107"/>
                      <a:pt x="14988" y="17029"/>
                      <a:pt x="15088" y="16738"/>
                    </a:cubicBezTo>
                    <a:cubicBezTo>
                      <a:pt x="15314" y="15986"/>
                      <a:pt x="15840" y="15885"/>
                      <a:pt x="15640" y="15234"/>
                    </a:cubicBezTo>
                    <a:cubicBezTo>
                      <a:pt x="15414" y="14582"/>
                      <a:pt x="15013" y="13805"/>
                      <a:pt x="15013" y="13530"/>
                    </a:cubicBezTo>
                    <a:cubicBezTo>
                      <a:pt x="15013" y="13254"/>
                      <a:pt x="15314" y="11800"/>
                      <a:pt x="15314" y="11800"/>
                    </a:cubicBezTo>
                    <a:lnTo>
                      <a:pt x="15314" y="11800"/>
                    </a:lnTo>
                    <a:cubicBezTo>
                      <a:pt x="15314" y="11800"/>
                      <a:pt x="14938" y="12239"/>
                      <a:pt x="14643" y="12239"/>
                    </a:cubicBezTo>
                    <a:cubicBezTo>
                      <a:pt x="14615" y="12239"/>
                      <a:pt x="14588" y="12235"/>
                      <a:pt x="14562" y="12226"/>
                    </a:cubicBezTo>
                    <a:cubicBezTo>
                      <a:pt x="14236" y="12101"/>
                      <a:pt x="14036" y="11900"/>
                      <a:pt x="14211" y="11675"/>
                    </a:cubicBezTo>
                    <a:cubicBezTo>
                      <a:pt x="14387" y="11424"/>
                      <a:pt x="14813" y="10998"/>
                      <a:pt x="14687" y="10973"/>
                    </a:cubicBezTo>
                    <a:cubicBezTo>
                      <a:pt x="14587" y="10923"/>
                      <a:pt x="14462" y="10798"/>
                      <a:pt x="14462" y="10597"/>
                    </a:cubicBezTo>
                    <a:cubicBezTo>
                      <a:pt x="14462" y="10372"/>
                      <a:pt x="14236" y="10146"/>
                      <a:pt x="14136" y="9996"/>
                    </a:cubicBezTo>
                    <a:cubicBezTo>
                      <a:pt x="14045" y="9883"/>
                      <a:pt x="14037" y="9688"/>
                      <a:pt x="13907" y="9688"/>
                    </a:cubicBezTo>
                    <a:cubicBezTo>
                      <a:pt x="13893" y="9688"/>
                      <a:pt x="13877" y="9690"/>
                      <a:pt x="13860" y="9695"/>
                    </a:cubicBezTo>
                    <a:cubicBezTo>
                      <a:pt x="13685" y="9720"/>
                      <a:pt x="13409" y="10171"/>
                      <a:pt x="13309" y="10447"/>
                    </a:cubicBezTo>
                    <a:cubicBezTo>
                      <a:pt x="13209" y="10723"/>
                      <a:pt x="12607" y="10798"/>
                      <a:pt x="12607" y="11048"/>
                    </a:cubicBezTo>
                    <a:cubicBezTo>
                      <a:pt x="12607" y="11274"/>
                      <a:pt x="12682" y="11976"/>
                      <a:pt x="12106" y="12076"/>
                    </a:cubicBezTo>
                    <a:cubicBezTo>
                      <a:pt x="11504" y="12176"/>
                      <a:pt x="11204" y="12076"/>
                      <a:pt x="11078" y="12251"/>
                    </a:cubicBezTo>
                    <a:cubicBezTo>
                      <a:pt x="10980" y="12423"/>
                      <a:pt x="10572" y="13406"/>
                      <a:pt x="10343" y="13406"/>
                    </a:cubicBezTo>
                    <a:cubicBezTo>
                      <a:pt x="10337" y="13406"/>
                      <a:pt x="10332" y="13405"/>
                      <a:pt x="10326" y="13404"/>
                    </a:cubicBezTo>
                    <a:cubicBezTo>
                      <a:pt x="10076" y="13329"/>
                      <a:pt x="10201" y="12903"/>
                      <a:pt x="10326" y="12452"/>
                    </a:cubicBezTo>
                    <a:cubicBezTo>
                      <a:pt x="10427" y="12001"/>
                      <a:pt x="10853" y="12101"/>
                      <a:pt x="10777" y="11675"/>
                    </a:cubicBezTo>
                    <a:cubicBezTo>
                      <a:pt x="10702" y="11224"/>
                      <a:pt x="10477" y="11424"/>
                      <a:pt x="10527" y="10998"/>
                    </a:cubicBezTo>
                    <a:cubicBezTo>
                      <a:pt x="10602" y="10597"/>
                      <a:pt x="10226" y="9996"/>
                      <a:pt x="10326" y="9820"/>
                    </a:cubicBezTo>
                    <a:cubicBezTo>
                      <a:pt x="10402" y="9645"/>
                      <a:pt x="10752" y="9620"/>
                      <a:pt x="10702" y="9344"/>
                    </a:cubicBezTo>
                    <a:cubicBezTo>
                      <a:pt x="10677" y="9068"/>
                      <a:pt x="10777" y="8216"/>
                      <a:pt x="11479" y="8191"/>
                    </a:cubicBezTo>
                    <a:cubicBezTo>
                      <a:pt x="12156" y="8166"/>
                      <a:pt x="13509" y="7915"/>
                      <a:pt x="13785" y="7765"/>
                    </a:cubicBezTo>
                    <a:cubicBezTo>
                      <a:pt x="13915" y="7706"/>
                      <a:pt x="14040" y="7680"/>
                      <a:pt x="14151" y="7680"/>
                    </a:cubicBezTo>
                    <a:cubicBezTo>
                      <a:pt x="14275" y="7680"/>
                      <a:pt x="14382" y="7712"/>
                      <a:pt x="14462" y="7765"/>
                    </a:cubicBezTo>
                    <a:cubicBezTo>
                      <a:pt x="14514" y="7817"/>
                      <a:pt x="14544" y="7843"/>
                      <a:pt x="14586" y="7843"/>
                    </a:cubicBezTo>
                    <a:cubicBezTo>
                      <a:pt x="14644" y="7843"/>
                      <a:pt x="14723" y="7792"/>
                      <a:pt x="14913" y="7690"/>
                    </a:cubicBezTo>
                    <a:cubicBezTo>
                      <a:pt x="15178" y="7513"/>
                      <a:pt x="15990" y="7063"/>
                      <a:pt x="16281" y="7063"/>
                    </a:cubicBezTo>
                    <a:cubicBezTo>
                      <a:pt x="16319" y="7063"/>
                      <a:pt x="16349" y="7071"/>
                      <a:pt x="16366" y="7088"/>
                    </a:cubicBezTo>
                    <a:cubicBezTo>
                      <a:pt x="16492" y="7214"/>
                      <a:pt x="16366" y="8016"/>
                      <a:pt x="16041" y="8342"/>
                    </a:cubicBezTo>
                    <a:cubicBezTo>
                      <a:pt x="15764" y="8619"/>
                      <a:pt x="15572" y="9002"/>
                      <a:pt x="15347" y="9002"/>
                    </a:cubicBezTo>
                    <a:cubicBezTo>
                      <a:pt x="15328" y="9002"/>
                      <a:pt x="15309" y="8999"/>
                      <a:pt x="15289" y="8993"/>
                    </a:cubicBezTo>
                    <a:cubicBezTo>
                      <a:pt x="15104" y="8938"/>
                      <a:pt x="14714" y="8718"/>
                      <a:pt x="14593" y="8718"/>
                    </a:cubicBezTo>
                    <a:cubicBezTo>
                      <a:pt x="14550" y="8718"/>
                      <a:pt x="14541" y="8746"/>
                      <a:pt x="14587" y="8818"/>
                    </a:cubicBezTo>
                    <a:cubicBezTo>
                      <a:pt x="14762" y="9093"/>
                      <a:pt x="15214" y="9194"/>
                      <a:pt x="15214" y="9419"/>
                    </a:cubicBezTo>
                    <a:cubicBezTo>
                      <a:pt x="15214" y="9620"/>
                      <a:pt x="15038" y="10472"/>
                      <a:pt x="15289" y="10622"/>
                    </a:cubicBezTo>
                    <a:cubicBezTo>
                      <a:pt x="15316" y="10638"/>
                      <a:pt x="15340" y="10645"/>
                      <a:pt x="15362" y="10645"/>
                    </a:cubicBezTo>
                    <a:cubicBezTo>
                      <a:pt x="15546" y="10645"/>
                      <a:pt x="15575" y="10141"/>
                      <a:pt x="15665" y="10096"/>
                    </a:cubicBezTo>
                    <a:cubicBezTo>
                      <a:pt x="15666" y="10096"/>
                      <a:pt x="15668" y="10095"/>
                      <a:pt x="15670" y="10095"/>
                    </a:cubicBezTo>
                    <a:cubicBezTo>
                      <a:pt x="15750" y="10095"/>
                      <a:pt x="15709" y="10639"/>
                      <a:pt x="15858" y="10639"/>
                    </a:cubicBezTo>
                    <a:cubicBezTo>
                      <a:pt x="15880" y="10639"/>
                      <a:pt x="15908" y="10627"/>
                      <a:pt x="15940" y="10597"/>
                    </a:cubicBezTo>
                    <a:cubicBezTo>
                      <a:pt x="16191" y="10347"/>
                      <a:pt x="16291" y="9645"/>
                      <a:pt x="16316" y="9369"/>
                    </a:cubicBezTo>
                    <a:cubicBezTo>
                      <a:pt x="16354" y="9160"/>
                      <a:pt x="16262" y="9066"/>
                      <a:pt x="16293" y="9066"/>
                    </a:cubicBezTo>
                    <a:cubicBezTo>
                      <a:pt x="16302" y="9066"/>
                      <a:pt x="16324" y="9075"/>
                      <a:pt x="16366" y="9093"/>
                    </a:cubicBezTo>
                    <a:cubicBezTo>
                      <a:pt x="16542" y="9169"/>
                      <a:pt x="16366" y="9870"/>
                      <a:pt x="16667" y="9870"/>
                    </a:cubicBezTo>
                    <a:cubicBezTo>
                      <a:pt x="16993" y="9870"/>
                      <a:pt x="17670" y="9745"/>
                      <a:pt x="17394" y="9369"/>
                    </a:cubicBezTo>
                    <a:cubicBezTo>
                      <a:pt x="17118" y="8993"/>
                      <a:pt x="16993" y="8367"/>
                      <a:pt x="17093" y="8291"/>
                    </a:cubicBezTo>
                    <a:cubicBezTo>
                      <a:pt x="17194" y="8216"/>
                      <a:pt x="17369" y="8116"/>
                      <a:pt x="17369" y="7915"/>
                    </a:cubicBezTo>
                    <a:cubicBezTo>
                      <a:pt x="17369" y="7715"/>
                      <a:pt x="17720" y="6738"/>
                      <a:pt x="17219" y="6587"/>
                    </a:cubicBezTo>
                    <a:cubicBezTo>
                      <a:pt x="17128" y="6563"/>
                      <a:pt x="17044" y="6555"/>
                      <a:pt x="16970" y="6555"/>
                    </a:cubicBezTo>
                    <a:cubicBezTo>
                      <a:pt x="16797" y="6555"/>
                      <a:pt x="16678" y="6601"/>
                      <a:pt x="16643" y="6601"/>
                    </a:cubicBezTo>
                    <a:cubicBezTo>
                      <a:pt x="16615" y="6601"/>
                      <a:pt x="16643" y="6571"/>
                      <a:pt x="16742" y="6462"/>
                    </a:cubicBezTo>
                    <a:cubicBezTo>
                      <a:pt x="17018" y="6136"/>
                      <a:pt x="17118" y="5735"/>
                      <a:pt x="17118" y="5735"/>
                    </a:cubicBezTo>
                    <a:cubicBezTo>
                      <a:pt x="17118" y="5735"/>
                      <a:pt x="17050" y="5726"/>
                      <a:pt x="16943" y="5726"/>
                    </a:cubicBezTo>
                    <a:cubicBezTo>
                      <a:pt x="16704" y="5726"/>
                      <a:pt x="16276" y="5774"/>
                      <a:pt x="16016" y="6086"/>
                    </a:cubicBezTo>
                    <a:cubicBezTo>
                      <a:pt x="15640" y="6537"/>
                      <a:pt x="15740" y="6662"/>
                      <a:pt x="15640" y="6738"/>
                    </a:cubicBezTo>
                    <a:cubicBezTo>
                      <a:pt x="15555" y="6801"/>
                      <a:pt x="15021" y="7152"/>
                      <a:pt x="14783" y="7152"/>
                    </a:cubicBezTo>
                    <a:cubicBezTo>
                      <a:pt x="14740" y="7152"/>
                      <a:pt x="14707" y="7140"/>
                      <a:pt x="14687" y="7113"/>
                    </a:cubicBezTo>
                    <a:cubicBezTo>
                      <a:pt x="14587" y="6938"/>
                      <a:pt x="15289" y="6562"/>
                      <a:pt x="15364" y="6462"/>
                    </a:cubicBezTo>
                    <a:cubicBezTo>
                      <a:pt x="15412" y="6365"/>
                      <a:pt x="15716" y="5548"/>
                      <a:pt x="15828" y="5465"/>
                    </a:cubicBezTo>
                    <a:lnTo>
                      <a:pt x="15828" y="5465"/>
                    </a:lnTo>
                    <a:cubicBezTo>
                      <a:pt x="15681" y="5540"/>
                      <a:pt x="14655" y="6066"/>
                      <a:pt x="14387" y="6311"/>
                    </a:cubicBezTo>
                    <a:cubicBezTo>
                      <a:pt x="14147" y="6514"/>
                      <a:pt x="13771" y="6636"/>
                      <a:pt x="13620" y="6636"/>
                    </a:cubicBezTo>
                    <a:cubicBezTo>
                      <a:pt x="13565" y="6636"/>
                      <a:pt x="13540" y="6620"/>
                      <a:pt x="13559" y="6587"/>
                    </a:cubicBezTo>
                    <a:cubicBezTo>
                      <a:pt x="13610" y="6487"/>
                      <a:pt x="15364" y="5760"/>
                      <a:pt x="14938" y="5635"/>
                    </a:cubicBezTo>
                    <a:cubicBezTo>
                      <a:pt x="14891" y="5618"/>
                      <a:pt x="14840" y="5611"/>
                      <a:pt x="14787" y="5611"/>
                    </a:cubicBezTo>
                    <a:cubicBezTo>
                      <a:pt x="14444" y="5611"/>
                      <a:pt x="13989" y="5906"/>
                      <a:pt x="13748" y="5906"/>
                    </a:cubicBezTo>
                    <a:cubicBezTo>
                      <a:pt x="13686" y="5906"/>
                      <a:pt x="13637" y="5886"/>
                      <a:pt x="13610" y="5835"/>
                    </a:cubicBezTo>
                    <a:cubicBezTo>
                      <a:pt x="13484" y="5560"/>
                      <a:pt x="13860" y="5735"/>
                      <a:pt x="13735" y="5459"/>
                    </a:cubicBezTo>
                    <a:cubicBezTo>
                      <a:pt x="13686" y="5370"/>
                      <a:pt x="13603" y="5352"/>
                      <a:pt x="13516" y="5352"/>
                    </a:cubicBezTo>
                    <a:cubicBezTo>
                      <a:pt x="13457" y="5352"/>
                      <a:pt x="13396" y="5360"/>
                      <a:pt x="13344" y="5360"/>
                    </a:cubicBezTo>
                    <a:cubicBezTo>
                      <a:pt x="13236" y="5360"/>
                      <a:pt x="13163" y="5325"/>
                      <a:pt x="13209" y="5108"/>
                    </a:cubicBezTo>
                    <a:cubicBezTo>
                      <a:pt x="13309" y="4632"/>
                      <a:pt x="13108" y="4507"/>
                      <a:pt x="13409" y="4482"/>
                    </a:cubicBezTo>
                    <a:cubicBezTo>
                      <a:pt x="13735" y="4457"/>
                      <a:pt x="13760" y="4181"/>
                      <a:pt x="14011" y="3755"/>
                    </a:cubicBezTo>
                    <a:cubicBezTo>
                      <a:pt x="14236" y="3329"/>
                      <a:pt x="14286" y="2226"/>
                      <a:pt x="14562" y="2201"/>
                    </a:cubicBezTo>
                    <a:cubicBezTo>
                      <a:pt x="14838" y="2151"/>
                      <a:pt x="16742" y="1199"/>
                      <a:pt x="16918" y="773"/>
                    </a:cubicBezTo>
                    <a:cubicBezTo>
                      <a:pt x="17066" y="412"/>
                      <a:pt x="17538" y="87"/>
                      <a:pt x="17254" y="87"/>
                    </a:cubicBezTo>
                    <a:cubicBezTo>
                      <a:pt x="17202" y="87"/>
                      <a:pt x="17126" y="98"/>
                      <a:pt x="17018" y="121"/>
                    </a:cubicBezTo>
                    <a:cubicBezTo>
                      <a:pt x="16470" y="219"/>
                      <a:pt x="15968" y="393"/>
                      <a:pt x="15834" y="393"/>
                    </a:cubicBezTo>
                    <a:cubicBezTo>
                      <a:pt x="15796" y="393"/>
                      <a:pt x="15788" y="379"/>
                      <a:pt x="15815" y="347"/>
                    </a:cubicBezTo>
                    <a:cubicBezTo>
                      <a:pt x="15893" y="249"/>
                      <a:pt x="15865" y="0"/>
                      <a:pt x="15578" y="0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6330;p49">
                <a:extLst>
                  <a:ext uri="{FF2B5EF4-FFF2-40B4-BE49-F238E27FC236}">
                    <a16:creationId xmlns:a16="http://schemas.microsoft.com/office/drawing/2014/main" id="{E6D99FD7-18CE-4B22-AA77-D30A02EC329F}"/>
                  </a:ext>
                </a:extLst>
              </p:cNvPr>
              <p:cNvSpPr/>
              <p:nvPr/>
            </p:nvSpPr>
            <p:spPr>
              <a:xfrm>
                <a:off x="4210250" y="2395975"/>
                <a:ext cx="48975" cy="44175"/>
              </a:xfrm>
              <a:custGeom>
                <a:avLst/>
                <a:gdLst/>
                <a:ahLst/>
                <a:cxnLst/>
                <a:rect l="l" t="t" r="r" b="b"/>
                <a:pathLst>
                  <a:path w="1959" h="1767" extrusionOk="0">
                    <a:moveTo>
                      <a:pt x="557" y="1"/>
                    </a:moveTo>
                    <a:cubicBezTo>
                      <a:pt x="552" y="1"/>
                      <a:pt x="548" y="1"/>
                      <a:pt x="544" y="2"/>
                    </a:cubicBezTo>
                    <a:cubicBezTo>
                      <a:pt x="318" y="52"/>
                      <a:pt x="644" y="378"/>
                      <a:pt x="744" y="729"/>
                    </a:cubicBezTo>
                    <a:cubicBezTo>
                      <a:pt x="764" y="801"/>
                      <a:pt x="745" y="829"/>
                      <a:pt x="703" y="829"/>
                    </a:cubicBezTo>
                    <a:cubicBezTo>
                      <a:pt x="563" y="829"/>
                      <a:pt x="168" y="526"/>
                      <a:pt x="46" y="526"/>
                    </a:cubicBezTo>
                    <a:cubicBezTo>
                      <a:pt x="13" y="526"/>
                      <a:pt x="0" y="548"/>
                      <a:pt x="18" y="604"/>
                    </a:cubicBezTo>
                    <a:cubicBezTo>
                      <a:pt x="103" y="903"/>
                      <a:pt x="1500" y="1767"/>
                      <a:pt x="1864" y="1767"/>
                    </a:cubicBezTo>
                    <a:cubicBezTo>
                      <a:pt x="1927" y="1767"/>
                      <a:pt x="1959" y="1741"/>
                      <a:pt x="1947" y="1681"/>
                    </a:cubicBezTo>
                    <a:cubicBezTo>
                      <a:pt x="1874" y="1239"/>
                      <a:pt x="787" y="1"/>
                      <a:pt x="557" y="1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6331;p49">
                <a:extLst>
                  <a:ext uri="{FF2B5EF4-FFF2-40B4-BE49-F238E27FC236}">
                    <a16:creationId xmlns:a16="http://schemas.microsoft.com/office/drawing/2014/main" id="{50DA12B2-7E98-42DA-BDFC-A5B774B42DB6}"/>
                  </a:ext>
                </a:extLst>
              </p:cNvPr>
              <p:cNvSpPr/>
              <p:nvPr/>
            </p:nvSpPr>
            <p:spPr>
              <a:xfrm>
                <a:off x="4158675" y="2309450"/>
                <a:ext cx="66975" cy="79575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183" extrusionOk="0">
                    <a:moveTo>
                      <a:pt x="242" y="0"/>
                    </a:moveTo>
                    <a:cubicBezTo>
                      <a:pt x="228" y="0"/>
                      <a:pt x="215" y="2"/>
                      <a:pt x="201" y="5"/>
                    </a:cubicBezTo>
                    <a:cubicBezTo>
                      <a:pt x="0" y="55"/>
                      <a:pt x="452" y="381"/>
                      <a:pt x="627" y="606"/>
                    </a:cubicBezTo>
                    <a:cubicBezTo>
                      <a:pt x="802" y="832"/>
                      <a:pt x="1479" y="2010"/>
                      <a:pt x="1379" y="2436"/>
                    </a:cubicBezTo>
                    <a:cubicBezTo>
                      <a:pt x="1279" y="2837"/>
                      <a:pt x="1905" y="2962"/>
                      <a:pt x="2206" y="3087"/>
                    </a:cubicBezTo>
                    <a:cubicBezTo>
                      <a:pt x="2367" y="3155"/>
                      <a:pt x="2467" y="3182"/>
                      <a:pt x="2524" y="3182"/>
                    </a:cubicBezTo>
                    <a:cubicBezTo>
                      <a:pt x="2678" y="3182"/>
                      <a:pt x="2510" y="2977"/>
                      <a:pt x="2381" y="2812"/>
                    </a:cubicBezTo>
                    <a:cubicBezTo>
                      <a:pt x="2231" y="2611"/>
                      <a:pt x="1429" y="1157"/>
                      <a:pt x="1078" y="731"/>
                    </a:cubicBezTo>
                    <a:cubicBezTo>
                      <a:pt x="725" y="355"/>
                      <a:pt x="460" y="0"/>
                      <a:pt x="242" y="0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6332;p49">
                <a:extLst>
                  <a:ext uri="{FF2B5EF4-FFF2-40B4-BE49-F238E27FC236}">
                    <a16:creationId xmlns:a16="http://schemas.microsoft.com/office/drawing/2014/main" id="{47D555F5-523A-4D9C-ABD7-D6DEEBBDF8DD}"/>
                  </a:ext>
                </a:extLst>
              </p:cNvPr>
              <p:cNvSpPr/>
              <p:nvPr/>
            </p:nvSpPr>
            <p:spPr>
              <a:xfrm>
                <a:off x="4554375" y="1831975"/>
                <a:ext cx="150700" cy="224450"/>
              </a:xfrm>
              <a:custGeom>
                <a:avLst/>
                <a:gdLst/>
                <a:ahLst/>
                <a:cxnLst/>
                <a:rect l="l" t="t" r="r" b="b"/>
                <a:pathLst>
                  <a:path w="6028" h="8978" extrusionOk="0">
                    <a:moveTo>
                      <a:pt x="4010" y="1"/>
                    </a:moveTo>
                    <a:cubicBezTo>
                      <a:pt x="3805" y="1"/>
                      <a:pt x="3779" y="276"/>
                      <a:pt x="3396" y="357"/>
                    </a:cubicBezTo>
                    <a:cubicBezTo>
                      <a:pt x="2919" y="457"/>
                      <a:pt x="2443" y="432"/>
                      <a:pt x="1842" y="607"/>
                    </a:cubicBezTo>
                    <a:cubicBezTo>
                      <a:pt x="1240" y="783"/>
                      <a:pt x="914" y="1159"/>
                      <a:pt x="1040" y="1535"/>
                    </a:cubicBezTo>
                    <a:cubicBezTo>
                      <a:pt x="1140" y="1885"/>
                      <a:pt x="1340" y="2487"/>
                      <a:pt x="1040" y="3139"/>
                    </a:cubicBezTo>
                    <a:cubicBezTo>
                      <a:pt x="714" y="3790"/>
                      <a:pt x="1090" y="3890"/>
                      <a:pt x="914" y="4191"/>
                    </a:cubicBezTo>
                    <a:cubicBezTo>
                      <a:pt x="764" y="4517"/>
                      <a:pt x="789" y="4743"/>
                      <a:pt x="463" y="4918"/>
                    </a:cubicBezTo>
                    <a:cubicBezTo>
                      <a:pt x="137" y="5119"/>
                      <a:pt x="37" y="5820"/>
                      <a:pt x="12" y="7550"/>
                    </a:cubicBezTo>
                    <a:cubicBezTo>
                      <a:pt x="1" y="8331"/>
                      <a:pt x="64" y="8546"/>
                      <a:pt x="171" y="8546"/>
                    </a:cubicBezTo>
                    <a:cubicBezTo>
                      <a:pt x="302" y="8546"/>
                      <a:pt x="497" y="8226"/>
                      <a:pt x="701" y="8226"/>
                    </a:cubicBezTo>
                    <a:cubicBezTo>
                      <a:pt x="705" y="8226"/>
                      <a:pt x="710" y="8226"/>
                      <a:pt x="714" y="8226"/>
                    </a:cubicBezTo>
                    <a:cubicBezTo>
                      <a:pt x="1115" y="8251"/>
                      <a:pt x="889" y="8577"/>
                      <a:pt x="864" y="8853"/>
                    </a:cubicBezTo>
                    <a:cubicBezTo>
                      <a:pt x="864" y="8944"/>
                      <a:pt x="891" y="8977"/>
                      <a:pt x="932" y="8977"/>
                    </a:cubicBezTo>
                    <a:cubicBezTo>
                      <a:pt x="1016" y="8977"/>
                      <a:pt x="1156" y="8837"/>
                      <a:pt x="1240" y="8753"/>
                    </a:cubicBezTo>
                    <a:cubicBezTo>
                      <a:pt x="1391" y="8627"/>
                      <a:pt x="2142" y="7374"/>
                      <a:pt x="2418" y="6948"/>
                    </a:cubicBezTo>
                    <a:cubicBezTo>
                      <a:pt x="2543" y="6748"/>
                      <a:pt x="2606" y="6729"/>
                      <a:pt x="2678" y="6729"/>
                    </a:cubicBezTo>
                    <a:cubicBezTo>
                      <a:pt x="2695" y="6729"/>
                      <a:pt x="2712" y="6730"/>
                      <a:pt x="2730" y="6730"/>
                    </a:cubicBezTo>
                    <a:cubicBezTo>
                      <a:pt x="2792" y="6730"/>
                      <a:pt x="2869" y="6719"/>
                      <a:pt x="2995" y="6622"/>
                    </a:cubicBezTo>
                    <a:cubicBezTo>
                      <a:pt x="3320" y="6372"/>
                      <a:pt x="3797" y="5946"/>
                      <a:pt x="3972" y="5570"/>
                    </a:cubicBezTo>
                    <a:cubicBezTo>
                      <a:pt x="4031" y="5451"/>
                      <a:pt x="4165" y="5416"/>
                      <a:pt x="4336" y="5416"/>
                    </a:cubicBezTo>
                    <a:cubicBezTo>
                      <a:pt x="4594" y="5416"/>
                      <a:pt x="4937" y="5496"/>
                      <a:pt x="5240" y="5496"/>
                    </a:cubicBezTo>
                    <a:cubicBezTo>
                      <a:pt x="5332" y="5496"/>
                      <a:pt x="5420" y="5489"/>
                      <a:pt x="5501" y="5469"/>
                    </a:cubicBezTo>
                    <a:cubicBezTo>
                      <a:pt x="6027" y="5344"/>
                      <a:pt x="6027" y="4893"/>
                      <a:pt x="5902" y="4442"/>
                    </a:cubicBezTo>
                    <a:cubicBezTo>
                      <a:pt x="5752" y="3966"/>
                      <a:pt x="5300" y="3815"/>
                      <a:pt x="5351" y="3464"/>
                    </a:cubicBezTo>
                    <a:cubicBezTo>
                      <a:pt x="5368" y="3353"/>
                      <a:pt x="5446" y="3333"/>
                      <a:pt x="5539" y="3333"/>
                    </a:cubicBezTo>
                    <a:cubicBezTo>
                      <a:pt x="5594" y="3333"/>
                      <a:pt x="5655" y="3340"/>
                      <a:pt x="5711" y="3340"/>
                    </a:cubicBezTo>
                    <a:cubicBezTo>
                      <a:pt x="5835" y="3340"/>
                      <a:pt x="5936" y="3303"/>
                      <a:pt x="5902" y="3063"/>
                    </a:cubicBezTo>
                    <a:cubicBezTo>
                      <a:pt x="5827" y="2537"/>
                      <a:pt x="5927" y="2061"/>
                      <a:pt x="5601" y="1760"/>
                    </a:cubicBezTo>
                    <a:cubicBezTo>
                      <a:pt x="5300" y="1434"/>
                      <a:pt x="5476" y="1134"/>
                      <a:pt x="5576" y="883"/>
                    </a:cubicBezTo>
                    <a:cubicBezTo>
                      <a:pt x="5641" y="705"/>
                      <a:pt x="5601" y="569"/>
                      <a:pt x="5470" y="569"/>
                    </a:cubicBezTo>
                    <a:cubicBezTo>
                      <a:pt x="5399" y="569"/>
                      <a:pt x="5299" y="610"/>
                      <a:pt x="5175" y="708"/>
                    </a:cubicBezTo>
                    <a:cubicBezTo>
                      <a:pt x="5112" y="758"/>
                      <a:pt x="5055" y="779"/>
                      <a:pt x="5001" y="779"/>
                    </a:cubicBezTo>
                    <a:cubicBezTo>
                      <a:pt x="4733" y="779"/>
                      <a:pt x="4552" y="244"/>
                      <a:pt x="4198" y="56"/>
                    </a:cubicBezTo>
                    <a:cubicBezTo>
                      <a:pt x="4119" y="17"/>
                      <a:pt x="4059" y="1"/>
                      <a:pt x="4010" y="1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6333;p49">
                <a:extLst>
                  <a:ext uri="{FF2B5EF4-FFF2-40B4-BE49-F238E27FC236}">
                    <a16:creationId xmlns:a16="http://schemas.microsoft.com/office/drawing/2014/main" id="{4CAA757A-0536-45AB-9CDB-4C2E09A78C6A}"/>
                  </a:ext>
                </a:extLst>
              </p:cNvPr>
              <p:cNvSpPr/>
              <p:nvPr/>
            </p:nvSpPr>
            <p:spPr>
              <a:xfrm>
                <a:off x="4428725" y="1795525"/>
                <a:ext cx="69625" cy="62950"/>
              </a:xfrm>
              <a:custGeom>
                <a:avLst/>
                <a:gdLst/>
                <a:ahLst/>
                <a:cxnLst/>
                <a:rect l="l" t="t" r="r" b="b"/>
                <a:pathLst>
                  <a:path w="2785" h="2518" extrusionOk="0">
                    <a:moveTo>
                      <a:pt x="2683" y="0"/>
                    </a:moveTo>
                    <a:cubicBezTo>
                      <a:pt x="2516" y="0"/>
                      <a:pt x="2131" y="311"/>
                      <a:pt x="2131" y="311"/>
                    </a:cubicBezTo>
                    <a:cubicBezTo>
                      <a:pt x="2131" y="311"/>
                      <a:pt x="1705" y="461"/>
                      <a:pt x="1479" y="862"/>
                    </a:cubicBezTo>
                    <a:cubicBezTo>
                      <a:pt x="1396" y="1019"/>
                      <a:pt x="1343" y="1064"/>
                      <a:pt x="1279" y="1064"/>
                    </a:cubicBezTo>
                    <a:cubicBezTo>
                      <a:pt x="1194" y="1064"/>
                      <a:pt x="1088" y="987"/>
                      <a:pt x="865" y="987"/>
                    </a:cubicBezTo>
                    <a:cubicBezTo>
                      <a:pt x="797" y="987"/>
                      <a:pt x="719" y="994"/>
                      <a:pt x="627" y="1013"/>
                    </a:cubicBezTo>
                    <a:cubicBezTo>
                      <a:pt x="1" y="1113"/>
                      <a:pt x="452" y="1564"/>
                      <a:pt x="351" y="1990"/>
                    </a:cubicBezTo>
                    <a:cubicBezTo>
                      <a:pt x="280" y="2292"/>
                      <a:pt x="536" y="2518"/>
                      <a:pt x="762" y="2518"/>
                    </a:cubicBezTo>
                    <a:cubicBezTo>
                      <a:pt x="856" y="2518"/>
                      <a:pt x="944" y="2479"/>
                      <a:pt x="1003" y="2391"/>
                    </a:cubicBezTo>
                    <a:cubicBezTo>
                      <a:pt x="1254" y="2015"/>
                      <a:pt x="2532" y="762"/>
                      <a:pt x="2732" y="211"/>
                    </a:cubicBezTo>
                    <a:cubicBezTo>
                      <a:pt x="2784" y="55"/>
                      <a:pt x="2753" y="0"/>
                      <a:pt x="2683" y="0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6334;p49">
                <a:extLst>
                  <a:ext uri="{FF2B5EF4-FFF2-40B4-BE49-F238E27FC236}">
                    <a16:creationId xmlns:a16="http://schemas.microsoft.com/office/drawing/2014/main" id="{DABF93A5-8D9B-4B5F-8467-F68D1AEB51D9}"/>
                  </a:ext>
                </a:extLst>
              </p:cNvPr>
              <p:cNvSpPr/>
              <p:nvPr/>
            </p:nvSpPr>
            <p:spPr>
              <a:xfrm>
                <a:off x="4526475" y="1814025"/>
                <a:ext cx="94625" cy="39675"/>
              </a:xfrm>
              <a:custGeom>
                <a:avLst/>
                <a:gdLst/>
                <a:ahLst/>
                <a:cxnLst/>
                <a:rect l="l" t="t" r="r" b="b"/>
                <a:pathLst>
                  <a:path w="3785" h="1587" extrusionOk="0">
                    <a:moveTo>
                      <a:pt x="3148" y="0"/>
                    </a:moveTo>
                    <a:cubicBezTo>
                      <a:pt x="2617" y="0"/>
                      <a:pt x="1609" y="797"/>
                      <a:pt x="852" y="1050"/>
                    </a:cubicBezTo>
                    <a:cubicBezTo>
                      <a:pt x="0" y="1300"/>
                      <a:pt x="552" y="1526"/>
                      <a:pt x="852" y="1576"/>
                    </a:cubicBezTo>
                    <a:cubicBezTo>
                      <a:pt x="899" y="1583"/>
                      <a:pt x="950" y="1587"/>
                      <a:pt x="1004" y="1587"/>
                    </a:cubicBezTo>
                    <a:cubicBezTo>
                      <a:pt x="1849" y="1587"/>
                      <a:pt x="3509" y="724"/>
                      <a:pt x="3509" y="724"/>
                    </a:cubicBezTo>
                    <a:cubicBezTo>
                      <a:pt x="3509" y="724"/>
                      <a:pt x="3785" y="222"/>
                      <a:pt x="3284" y="22"/>
                    </a:cubicBezTo>
                    <a:cubicBezTo>
                      <a:pt x="3243" y="7"/>
                      <a:pt x="3198" y="0"/>
                      <a:pt x="3148" y="0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6335;p49">
                <a:extLst>
                  <a:ext uri="{FF2B5EF4-FFF2-40B4-BE49-F238E27FC236}">
                    <a16:creationId xmlns:a16="http://schemas.microsoft.com/office/drawing/2014/main" id="{3C7F0917-3C34-457F-ACC7-175F21B89E17}"/>
                  </a:ext>
                </a:extLst>
              </p:cNvPr>
              <p:cNvSpPr/>
              <p:nvPr/>
            </p:nvSpPr>
            <p:spPr>
              <a:xfrm>
                <a:off x="4694725" y="1985700"/>
                <a:ext cx="51700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1437" extrusionOk="0">
                    <a:moveTo>
                      <a:pt x="1268" y="0"/>
                    </a:moveTo>
                    <a:cubicBezTo>
                      <a:pt x="984" y="0"/>
                      <a:pt x="730" y="211"/>
                      <a:pt x="470" y="211"/>
                    </a:cubicBezTo>
                    <a:cubicBezTo>
                      <a:pt x="435" y="211"/>
                      <a:pt x="399" y="207"/>
                      <a:pt x="363" y="198"/>
                    </a:cubicBezTo>
                    <a:cubicBezTo>
                      <a:pt x="348" y="193"/>
                      <a:pt x="334" y="191"/>
                      <a:pt x="320" y="191"/>
                    </a:cubicBezTo>
                    <a:cubicBezTo>
                      <a:pt x="0" y="191"/>
                      <a:pt x="232" y="1437"/>
                      <a:pt x="952" y="1437"/>
                    </a:cubicBezTo>
                    <a:cubicBezTo>
                      <a:pt x="1041" y="1437"/>
                      <a:pt x="1137" y="1418"/>
                      <a:pt x="1240" y="1376"/>
                    </a:cubicBezTo>
                    <a:cubicBezTo>
                      <a:pt x="1867" y="1125"/>
                      <a:pt x="2067" y="498"/>
                      <a:pt x="1616" y="122"/>
                    </a:cubicBezTo>
                    <a:cubicBezTo>
                      <a:pt x="1494" y="33"/>
                      <a:pt x="1379" y="0"/>
                      <a:pt x="1268" y="0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6336;p49">
                <a:extLst>
                  <a:ext uri="{FF2B5EF4-FFF2-40B4-BE49-F238E27FC236}">
                    <a16:creationId xmlns:a16="http://schemas.microsoft.com/office/drawing/2014/main" id="{523788A5-0413-46EC-9ADB-14E31A2F9843}"/>
                  </a:ext>
                </a:extLst>
              </p:cNvPr>
              <p:cNvSpPr/>
              <p:nvPr/>
            </p:nvSpPr>
            <p:spPr>
              <a:xfrm>
                <a:off x="4750775" y="1828625"/>
                <a:ext cx="35425" cy="37475"/>
              </a:xfrm>
              <a:custGeom>
                <a:avLst/>
                <a:gdLst/>
                <a:ahLst/>
                <a:cxnLst/>
                <a:rect l="l" t="t" r="r" b="b"/>
                <a:pathLst>
                  <a:path w="1417" h="1499" extrusionOk="0">
                    <a:moveTo>
                      <a:pt x="184" y="0"/>
                    </a:moveTo>
                    <a:cubicBezTo>
                      <a:pt x="4" y="0"/>
                      <a:pt x="133" y="559"/>
                      <a:pt x="76" y="691"/>
                    </a:cubicBezTo>
                    <a:cubicBezTo>
                      <a:pt x="1" y="867"/>
                      <a:pt x="352" y="1117"/>
                      <a:pt x="1304" y="1493"/>
                    </a:cubicBezTo>
                    <a:cubicBezTo>
                      <a:pt x="1311" y="1497"/>
                      <a:pt x="1317" y="1498"/>
                      <a:pt x="1322" y="1498"/>
                    </a:cubicBezTo>
                    <a:cubicBezTo>
                      <a:pt x="1417" y="1498"/>
                      <a:pt x="1026" y="788"/>
                      <a:pt x="477" y="215"/>
                    </a:cubicBezTo>
                    <a:cubicBezTo>
                      <a:pt x="335" y="60"/>
                      <a:pt x="243" y="0"/>
                      <a:pt x="184" y="0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6337;p49">
                <a:extLst>
                  <a:ext uri="{FF2B5EF4-FFF2-40B4-BE49-F238E27FC236}">
                    <a16:creationId xmlns:a16="http://schemas.microsoft.com/office/drawing/2014/main" id="{747D3147-7026-4083-9C2A-47E9AD877F52}"/>
                  </a:ext>
                </a:extLst>
              </p:cNvPr>
              <p:cNvSpPr/>
              <p:nvPr/>
            </p:nvSpPr>
            <p:spPr>
              <a:xfrm>
                <a:off x="4490125" y="1653125"/>
                <a:ext cx="778225" cy="1085675"/>
              </a:xfrm>
              <a:custGeom>
                <a:avLst/>
                <a:gdLst/>
                <a:ahLst/>
                <a:cxnLst/>
                <a:rect l="l" t="t" r="r" b="b"/>
                <a:pathLst>
                  <a:path w="31129" h="43427" extrusionOk="0">
                    <a:moveTo>
                      <a:pt x="24530" y="13022"/>
                    </a:moveTo>
                    <a:cubicBezTo>
                      <a:pt x="24545" y="13022"/>
                      <a:pt x="24564" y="13031"/>
                      <a:pt x="24587" y="13050"/>
                    </a:cubicBezTo>
                    <a:cubicBezTo>
                      <a:pt x="24863" y="13250"/>
                      <a:pt x="25089" y="14027"/>
                      <a:pt x="25164" y="14027"/>
                    </a:cubicBezTo>
                    <a:cubicBezTo>
                      <a:pt x="25228" y="14027"/>
                      <a:pt x="25624" y="14248"/>
                      <a:pt x="25704" y="14248"/>
                    </a:cubicBezTo>
                    <a:cubicBezTo>
                      <a:pt x="25718" y="14248"/>
                      <a:pt x="25722" y="14242"/>
                      <a:pt x="25715" y="14227"/>
                    </a:cubicBezTo>
                    <a:cubicBezTo>
                      <a:pt x="25698" y="14143"/>
                      <a:pt x="25862" y="14014"/>
                      <a:pt x="26010" y="14014"/>
                    </a:cubicBezTo>
                    <a:cubicBezTo>
                      <a:pt x="26082" y="14014"/>
                      <a:pt x="26150" y="14045"/>
                      <a:pt x="26191" y="14127"/>
                    </a:cubicBezTo>
                    <a:cubicBezTo>
                      <a:pt x="26292" y="14403"/>
                      <a:pt x="26241" y="14603"/>
                      <a:pt x="26342" y="14754"/>
                    </a:cubicBezTo>
                    <a:cubicBezTo>
                      <a:pt x="26442" y="14904"/>
                      <a:pt x="26993" y="15330"/>
                      <a:pt x="27144" y="15506"/>
                    </a:cubicBezTo>
                    <a:cubicBezTo>
                      <a:pt x="27294" y="15681"/>
                      <a:pt x="27319" y="16258"/>
                      <a:pt x="26968" y="16258"/>
                    </a:cubicBezTo>
                    <a:cubicBezTo>
                      <a:pt x="26542" y="16258"/>
                      <a:pt x="26517" y="15506"/>
                      <a:pt x="25966" y="15380"/>
                    </a:cubicBezTo>
                    <a:cubicBezTo>
                      <a:pt x="25414" y="15255"/>
                      <a:pt x="24888" y="15230"/>
                      <a:pt x="24738" y="14503"/>
                    </a:cubicBezTo>
                    <a:cubicBezTo>
                      <a:pt x="24624" y="13845"/>
                      <a:pt x="24387" y="13022"/>
                      <a:pt x="24530" y="13022"/>
                    </a:cubicBezTo>
                    <a:close/>
                    <a:moveTo>
                      <a:pt x="23622" y="15509"/>
                    </a:moveTo>
                    <a:cubicBezTo>
                      <a:pt x="23636" y="15509"/>
                      <a:pt x="23664" y="15539"/>
                      <a:pt x="23710" y="15606"/>
                    </a:cubicBezTo>
                    <a:cubicBezTo>
                      <a:pt x="23911" y="15907"/>
                      <a:pt x="23660" y="16358"/>
                      <a:pt x="24312" y="16358"/>
                    </a:cubicBezTo>
                    <a:cubicBezTo>
                      <a:pt x="24622" y="16358"/>
                      <a:pt x="24870" y="16301"/>
                      <a:pt x="25052" y="16301"/>
                    </a:cubicBezTo>
                    <a:cubicBezTo>
                      <a:pt x="25253" y="16301"/>
                      <a:pt x="25375" y="16370"/>
                      <a:pt x="25414" y="16659"/>
                    </a:cubicBezTo>
                    <a:cubicBezTo>
                      <a:pt x="25515" y="17210"/>
                      <a:pt x="25414" y="17811"/>
                      <a:pt x="24863" y="17962"/>
                    </a:cubicBezTo>
                    <a:cubicBezTo>
                      <a:pt x="24287" y="18112"/>
                      <a:pt x="24713" y="18939"/>
                      <a:pt x="24512" y="19065"/>
                    </a:cubicBezTo>
                    <a:cubicBezTo>
                      <a:pt x="24365" y="19150"/>
                      <a:pt x="24135" y="19272"/>
                      <a:pt x="23920" y="19272"/>
                    </a:cubicBezTo>
                    <a:cubicBezTo>
                      <a:pt x="23695" y="19272"/>
                      <a:pt x="23486" y="19138"/>
                      <a:pt x="23409" y="18689"/>
                    </a:cubicBezTo>
                    <a:cubicBezTo>
                      <a:pt x="23297" y="17900"/>
                      <a:pt x="22698" y="16686"/>
                      <a:pt x="22961" y="16686"/>
                    </a:cubicBezTo>
                    <a:cubicBezTo>
                      <a:pt x="22990" y="16686"/>
                      <a:pt x="23030" y="16701"/>
                      <a:pt x="23083" y="16734"/>
                    </a:cubicBezTo>
                    <a:cubicBezTo>
                      <a:pt x="23473" y="16993"/>
                      <a:pt x="23492" y="17418"/>
                      <a:pt x="23577" y="17418"/>
                    </a:cubicBezTo>
                    <a:cubicBezTo>
                      <a:pt x="23607" y="17418"/>
                      <a:pt x="23645" y="17365"/>
                      <a:pt x="23710" y="17235"/>
                    </a:cubicBezTo>
                    <a:cubicBezTo>
                      <a:pt x="23936" y="16734"/>
                      <a:pt x="24312" y="16533"/>
                      <a:pt x="24036" y="16508"/>
                    </a:cubicBezTo>
                    <a:cubicBezTo>
                      <a:pt x="24030" y="16508"/>
                      <a:pt x="24024" y="16507"/>
                      <a:pt x="24018" y="16507"/>
                    </a:cubicBezTo>
                    <a:cubicBezTo>
                      <a:pt x="23871" y="16507"/>
                      <a:pt x="23788" y="16686"/>
                      <a:pt x="23746" y="16686"/>
                    </a:cubicBezTo>
                    <a:cubicBezTo>
                      <a:pt x="23720" y="16686"/>
                      <a:pt x="23710" y="16620"/>
                      <a:pt x="23710" y="16408"/>
                    </a:cubicBezTo>
                    <a:cubicBezTo>
                      <a:pt x="23710" y="15950"/>
                      <a:pt x="23568" y="15509"/>
                      <a:pt x="23622" y="15509"/>
                    </a:cubicBezTo>
                    <a:close/>
                    <a:moveTo>
                      <a:pt x="7132" y="1"/>
                    </a:moveTo>
                    <a:cubicBezTo>
                      <a:pt x="4417" y="1"/>
                      <a:pt x="3635" y="1095"/>
                      <a:pt x="3635" y="1095"/>
                    </a:cubicBezTo>
                    <a:cubicBezTo>
                      <a:pt x="3484" y="1320"/>
                      <a:pt x="2106" y="1696"/>
                      <a:pt x="2006" y="1997"/>
                    </a:cubicBezTo>
                    <a:cubicBezTo>
                      <a:pt x="1905" y="2273"/>
                      <a:pt x="1805" y="2222"/>
                      <a:pt x="1379" y="2273"/>
                    </a:cubicBezTo>
                    <a:cubicBezTo>
                      <a:pt x="978" y="2323"/>
                      <a:pt x="1" y="2473"/>
                      <a:pt x="778" y="2548"/>
                    </a:cubicBezTo>
                    <a:cubicBezTo>
                      <a:pt x="808" y="2550"/>
                      <a:pt x="842" y="2551"/>
                      <a:pt x="877" y="2551"/>
                    </a:cubicBezTo>
                    <a:cubicBezTo>
                      <a:pt x="1768" y="2551"/>
                      <a:pt x="4104" y="1968"/>
                      <a:pt x="5189" y="1871"/>
                    </a:cubicBezTo>
                    <a:cubicBezTo>
                      <a:pt x="5426" y="1845"/>
                      <a:pt x="5635" y="1834"/>
                      <a:pt x="5824" y="1834"/>
                    </a:cubicBezTo>
                    <a:cubicBezTo>
                      <a:pt x="6537" y="1834"/>
                      <a:pt x="6970" y="1988"/>
                      <a:pt x="7545" y="2047"/>
                    </a:cubicBezTo>
                    <a:cubicBezTo>
                      <a:pt x="8271" y="2122"/>
                      <a:pt x="10051" y="2147"/>
                      <a:pt x="10051" y="2147"/>
                    </a:cubicBezTo>
                    <a:cubicBezTo>
                      <a:pt x="10051" y="2147"/>
                      <a:pt x="9804" y="2730"/>
                      <a:pt x="10371" y="2730"/>
                    </a:cubicBezTo>
                    <a:cubicBezTo>
                      <a:pt x="10403" y="2730"/>
                      <a:pt x="10439" y="2728"/>
                      <a:pt x="10477" y="2724"/>
                    </a:cubicBezTo>
                    <a:cubicBezTo>
                      <a:pt x="10548" y="2719"/>
                      <a:pt x="10613" y="2716"/>
                      <a:pt x="10674" y="2716"/>
                    </a:cubicBezTo>
                    <a:cubicBezTo>
                      <a:pt x="11238" y="2716"/>
                      <a:pt x="11401" y="2911"/>
                      <a:pt x="11605" y="3024"/>
                    </a:cubicBezTo>
                    <a:cubicBezTo>
                      <a:pt x="11855" y="3150"/>
                      <a:pt x="11304" y="3275"/>
                      <a:pt x="11404" y="3400"/>
                    </a:cubicBezTo>
                    <a:cubicBezTo>
                      <a:pt x="11504" y="3526"/>
                      <a:pt x="12181" y="3551"/>
                      <a:pt x="13259" y="4252"/>
                    </a:cubicBezTo>
                    <a:cubicBezTo>
                      <a:pt x="13876" y="4664"/>
                      <a:pt x="14287" y="4731"/>
                      <a:pt x="14586" y="4731"/>
                    </a:cubicBezTo>
                    <a:cubicBezTo>
                      <a:pt x="14730" y="4731"/>
                      <a:pt x="14849" y="4715"/>
                      <a:pt x="14952" y="4715"/>
                    </a:cubicBezTo>
                    <a:cubicBezTo>
                      <a:pt x="15000" y="4715"/>
                      <a:pt x="15045" y="4719"/>
                      <a:pt x="15088" y="4729"/>
                    </a:cubicBezTo>
                    <a:cubicBezTo>
                      <a:pt x="15439" y="4804"/>
                      <a:pt x="14036" y="4804"/>
                      <a:pt x="14637" y="5280"/>
                    </a:cubicBezTo>
                    <a:cubicBezTo>
                      <a:pt x="15214" y="5731"/>
                      <a:pt x="16617" y="6057"/>
                      <a:pt x="16642" y="6433"/>
                    </a:cubicBezTo>
                    <a:cubicBezTo>
                      <a:pt x="16667" y="6834"/>
                      <a:pt x="16467" y="7460"/>
                      <a:pt x="16718" y="7761"/>
                    </a:cubicBezTo>
                    <a:cubicBezTo>
                      <a:pt x="16943" y="8087"/>
                      <a:pt x="17119" y="8513"/>
                      <a:pt x="17419" y="9090"/>
                    </a:cubicBezTo>
                    <a:cubicBezTo>
                      <a:pt x="17679" y="9633"/>
                      <a:pt x="18652" y="10199"/>
                      <a:pt x="18006" y="10199"/>
                    </a:cubicBezTo>
                    <a:cubicBezTo>
                      <a:pt x="17967" y="10199"/>
                      <a:pt x="17922" y="10197"/>
                      <a:pt x="17870" y="10192"/>
                    </a:cubicBezTo>
                    <a:cubicBezTo>
                      <a:pt x="16993" y="10117"/>
                      <a:pt x="16417" y="10067"/>
                      <a:pt x="16793" y="9867"/>
                    </a:cubicBezTo>
                    <a:cubicBezTo>
                      <a:pt x="17117" y="9704"/>
                      <a:pt x="17334" y="9179"/>
                      <a:pt x="16950" y="9179"/>
                    </a:cubicBezTo>
                    <a:cubicBezTo>
                      <a:pt x="16919" y="9179"/>
                      <a:pt x="16883" y="9182"/>
                      <a:pt x="16843" y="9190"/>
                    </a:cubicBezTo>
                    <a:cubicBezTo>
                      <a:pt x="16317" y="9290"/>
                      <a:pt x="14512" y="9315"/>
                      <a:pt x="14312" y="9516"/>
                    </a:cubicBezTo>
                    <a:cubicBezTo>
                      <a:pt x="14111" y="9691"/>
                      <a:pt x="14412" y="10142"/>
                      <a:pt x="14612" y="10994"/>
                    </a:cubicBezTo>
                    <a:cubicBezTo>
                      <a:pt x="14788" y="11846"/>
                      <a:pt x="14738" y="12122"/>
                      <a:pt x="14637" y="13125"/>
                    </a:cubicBezTo>
                    <a:cubicBezTo>
                      <a:pt x="14512" y="14127"/>
                      <a:pt x="14562" y="14077"/>
                      <a:pt x="14813" y="14754"/>
                    </a:cubicBezTo>
                    <a:cubicBezTo>
                      <a:pt x="15016" y="15281"/>
                      <a:pt x="15415" y="15644"/>
                      <a:pt x="15614" y="15644"/>
                    </a:cubicBezTo>
                    <a:cubicBezTo>
                      <a:pt x="15660" y="15644"/>
                      <a:pt x="15696" y="15624"/>
                      <a:pt x="15715" y="15581"/>
                    </a:cubicBezTo>
                    <a:cubicBezTo>
                      <a:pt x="15802" y="15364"/>
                      <a:pt x="15627" y="14700"/>
                      <a:pt x="15932" y="14700"/>
                    </a:cubicBezTo>
                    <a:cubicBezTo>
                      <a:pt x="15980" y="14700"/>
                      <a:pt x="16041" y="14716"/>
                      <a:pt x="16116" y="14754"/>
                    </a:cubicBezTo>
                    <a:cubicBezTo>
                      <a:pt x="16667" y="15029"/>
                      <a:pt x="17018" y="15681"/>
                      <a:pt x="17194" y="15831"/>
                    </a:cubicBezTo>
                    <a:cubicBezTo>
                      <a:pt x="17308" y="15917"/>
                      <a:pt x="17455" y="15995"/>
                      <a:pt x="17574" y="15995"/>
                    </a:cubicBezTo>
                    <a:cubicBezTo>
                      <a:pt x="17664" y="15995"/>
                      <a:pt x="17738" y="15950"/>
                      <a:pt x="17770" y="15831"/>
                    </a:cubicBezTo>
                    <a:cubicBezTo>
                      <a:pt x="17845" y="15556"/>
                      <a:pt x="17269" y="14453"/>
                      <a:pt x="17344" y="14253"/>
                    </a:cubicBezTo>
                    <a:cubicBezTo>
                      <a:pt x="17419" y="14027"/>
                      <a:pt x="17043" y="13726"/>
                      <a:pt x="17043" y="13726"/>
                    </a:cubicBezTo>
                    <a:cubicBezTo>
                      <a:pt x="17043" y="13726"/>
                      <a:pt x="16542" y="13375"/>
                      <a:pt x="16442" y="12949"/>
                    </a:cubicBezTo>
                    <a:cubicBezTo>
                      <a:pt x="16342" y="12498"/>
                      <a:pt x="16417" y="12573"/>
                      <a:pt x="16216" y="12147"/>
                    </a:cubicBezTo>
                    <a:cubicBezTo>
                      <a:pt x="16016" y="11696"/>
                      <a:pt x="15765" y="11195"/>
                      <a:pt x="15991" y="11195"/>
                    </a:cubicBezTo>
                    <a:cubicBezTo>
                      <a:pt x="16191" y="11195"/>
                      <a:pt x="16317" y="11320"/>
                      <a:pt x="16492" y="11947"/>
                    </a:cubicBezTo>
                    <a:cubicBezTo>
                      <a:pt x="16692" y="12573"/>
                      <a:pt x="16843" y="12674"/>
                      <a:pt x="16968" y="12824"/>
                    </a:cubicBezTo>
                    <a:cubicBezTo>
                      <a:pt x="17081" y="12937"/>
                      <a:pt x="17521" y="13132"/>
                      <a:pt x="17790" y="13132"/>
                    </a:cubicBezTo>
                    <a:cubicBezTo>
                      <a:pt x="17819" y="13132"/>
                      <a:pt x="17846" y="13130"/>
                      <a:pt x="17870" y="13125"/>
                    </a:cubicBezTo>
                    <a:cubicBezTo>
                      <a:pt x="18127" y="13078"/>
                      <a:pt x="18123" y="12488"/>
                      <a:pt x="18405" y="12488"/>
                    </a:cubicBezTo>
                    <a:cubicBezTo>
                      <a:pt x="18425" y="12488"/>
                      <a:pt x="18448" y="12491"/>
                      <a:pt x="18472" y="12498"/>
                    </a:cubicBezTo>
                    <a:cubicBezTo>
                      <a:pt x="18848" y="12598"/>
                      <a:pt x="18021" y="12974"/>
                      <a:pt x="18196" y="13300"/>
                    </a:cubicBezTo>
                    <a:cubicBezTo>
                      <a:pt x="18372" y="13651"/>
                      <a:pt x="19124" y="14002"/>
                      <a:pt x="19099" y="14177"/>
                    </a:cubicBezTo>
                    <a:cubicBezTo>
                      <a:pt x="19094" y="14203"/>
                      <a:pt x="19072" y="14212"/>
                      <a:pt x="19039" y="14212"/>
                    </a:cubicBezTo>
                    <a:cubicBezTo>
                      <a:pt x="18928" y="14212"/>
                      <a:pt x="18689" y="14103"/>
                      <a:pt x="18558" y="14103"/>
                    </a:cubicBezTo>
                    <a:cubicBezTo>
                      <a:pt x="18496" y="14103"/>
                      <a:pt x="18458" y="14128"/>
                      <a:pt x="18472" y="14202"/>
                    </a:cubicBezTo>
                    <a:cubicBezTo>
                      <a:pt x="18522" y="14453"/>
                      <a:pt x="18973" y="14979"/>
                      <a:pt x="19099" y="15155"/>
                    </a:cubicBezTo>
                    <a:cubicBezTo>
                      <a:pt x="19214" y="15317"/>
                      <a:pt x="19180" y="15843"/>
                      <a:pt x="18977" y="15843"/>
                    </a:cubicBezTo>
                    <a:cubicBezTo>
                      <a:pt x="18960" y="15843"/>
                      <a:pt x="18942" y="15839"/>
                      <a:pt x="18923" y="15831"/>
                    </a:cubicBezTo>
                    <a:cubicBezTo>
                      <a:pt x="18732" y="15762"/>
                      <a:pt x="18673" y="15462"/>
                      <a:pt x="18596" y="15462"/>
                    </a:cubicBezTo>
                    <a:cubicBezTo>
                      <a:pt x="18563" y="15462"/>
                      <a:pt x="18526" y="15520"/>
                      <a:pt x="18472" y="15681"/>
                    </a:cubicBezTo>
                    <a:cubicBezTo>
                      <a:pt x="18297" y="16182"/>
                      <a:pt x="18397" y="16408"/>
                      <a:pt x="18121" y="16533"/>
                    </a:cubicBezTo>
                    <a:cubicBezTo>
                      <a:pt x="17971" y="16596"/>
                      <a:pt x="17958" y="16596"/>
                      <a:pt x="17952" y="16596"/>
                    </a:cubicBezTo>
                    <a:cubicBezTo>
                      <a:pt x="17946" y="16596"/>
                      <a:pt x="17946" y="16596"/>
                      <a:pt x="17820" y="16659"/>
                    </a:cubicBezTo>
                    <a:cubicBezTo>
                      <a:pt x="17687" y="16733"/>
                      <a:pt x="17500" y="16825"/>
                      <a:pt x="17334" y="16825"/>
                    </a:cubicBezTo>
                    <a:cubicBezTo>
                      <a:pt x="17220" y="16825"/>
                      <a:pt x="17115" y="16781"/>
                      <a:pt x="17043" y="16659"/>
                    </a:cubicBezTo>
                    <a:cubicBezTo>
                      <a:pt x="16868" y="16383"/>
                      <a:pt x="17043" y="16258"/>
                      <a:pt x="16818" y="15982"/>
                    </a:cubicBezTo>
                    <a:cubicBezTo>
                      <a:pt x="16629" y="15794"/>
                      <a:pt x="16455" y="15492"/>
                      <a:pt x="16370" y="15492"/>
                    </a:cubicBezTo>
                    <a:cubicBezTo>
                      <a:pt x="16341" y="15492"/>
                      <a:pt x="16323" y="15525"/>
                      <a:pt x="16317" y="15606"/>
                    </a:cubicBezTo>
                    <a:cubicBezTo>
                      <a:pt x="16291" y="15907"/>
                      <a:pt x="16291" y="16032"/>
                      <a:pt x="16517" y="16358"/>
                    </a:cubicBezTo>
                    <a:cubicBezTo>
                      <a:pt x="16768" y="16659"/>
                      <a:pt x="17043" y="16834"/>
                      <a:pt x="16993" y="17110"/>
                    </a:cubicBezTo>
                    <a:cubicBezTo>
                      <a:pt x="16943" y="17360"/>
                      <a:pt x="16442" y="17385"/>
                      <a:pt x="16367" y="17962"/>
                    </a:cubicBezTo>
                    <a:cubicBezTo>
                      <a:pt x="16291" y="18538"/>
                      <a:pt x="16467" y="18513"/>
                      <a:pt x="16266" y="18789"/>
                    </a:cubicBezTo>
                    <a:cubicBezTo>
                      <a:pt x="16066" y="19090"/>
                      <a:pt x="16066" y="19090"/>
                      <a:pt x="16066" y="19340"/>
                    </a:cubicBezTo>
                    <a:cubicBezTo>
                      <a:pt x="16066" y="19591"/>
                      <a:pt x="15916" y="19892"/>
                      <a:pt x="15765" y="20017"/>
                    </a:cubicBezTo>
                    <a:cubicBezTo>
                      <a:pt x="15751" y="20029"/>
                      <a:pt x="15733" y="20033"/>
                      <a:pt x="15714" y="20033"/>
                    </a:cubicBezTo>
                    <a:cubicBezTo>
                      <a:pt x="15616" y="20033"/>
                      <a:pt x="15470" y="19903"/>
                      <a:pt x="15408" y="19903"/>
                    </a:cubicBezTo>
                    <a:cubicBezTo>
                      <a:pt x="15379" y="19903"/>
                      <a:pt x="15368" y="19932"/>
                      <a:pt x="15389" y="20017"/>
                    </a:cubicBezTo>
                    <a:cubicBezTo>
                      <a:pt x="15464" y="20293"/>
                      <a:pt x="15690" y="20418"/>
                      <a:pt x="15439" y="20493"/>
                    </a:cubicBezTo>
                    <a:cubicBezTo>
                      <a:pt x="15164" y="20568"/>
                      <a:pt x="14562" y="20568"/>
                      <a:pt x="14713" y="20719"/>
                    </a:cubicBezTo>
                    <a:cubicBezTo>
                      <a:pt x="14863" y="20869"/>
                      <a:pt x="15264" y="20994"/>
                      <a:pt x="15464" y="20994"/>
                    </a:cubicBezTo>
                    <a:cubicBezTo>
                      <a:pt x="15665" y="20994"/>
                      <a:pt x="15941" y="21395"/>
                      <a:pt x="16091" y="21621"/>
                    </a:cubicBezTo>
                    <a:cubicBezTo>
                      <a:pt x="16241" y="21872"/>
                      <a:pt x="16342" y="22373"/>
                      <a:pt x="16291" y="22573"/>
                    </a:cubicBezTo>
                    <a:cubicBezTo>
                      <a:pt x="16241" y="22749"/>
                      <a:pt x="15088" y="23050"/>
                      <a:pt x="14738" y="23175"/>
                    </a:cubicBezTo>
                    <a:cubicBezTo>
                      <a:pt x="14362" y="23275"/>
                      <a:pt x="14161" y="23275"/>
                      <a:pt x="14136" y="23451"/>
                    </a:cubicBezTo>
                    <a:cubicBezTo>
                      <a:pt x="14111" y="23626"/>
                      <a:pt x="14186" y="24052"/>
                      <a:pt x="14387" y="24478"/>
                    </a:cubicBezTo>
                    <a:cubicBezTo>
                      <a:pt x="14612" y="24879"/>
                      <a:pt x="14236" y="25130"/>
                      <a:pt x="14362" y="25380"/>
                    </a:cubicBezTo>
                    <a:cubicBezTo>
                      <a:pt x="14487" y="25631"/>
                      <a:pt x="14788" y="25882"/>
                      <a:pt x="14687" y="26107"/>
                    </a:cubicBezTo>
                    <a:cubicBezTo>
                      <a:pt x="14655" y="26181"/>
                      <a:pt x="14675" y="26201"/>
                      <a:pt x="14734" y="26201"/>
                    </a:cubicBezTo>
                    <a:cubicBezTo>
                      <a:pt x="14805" y="26201"/>
                      <a:pt x="14934" y="26170"/>
                      <a:pt x="15090" y="26170"/>
                    </a:cubicBezTo>
                    <a:cubicBezTo>
                      <a:pt x="15197" y="26170"/>
                      <a:pt x="15316" y="26185"/>
                      <a:pt x="15439" y="26233"/>
                    </a:cubicBezTo>
                    <a:cubicBezTo>
                      <a:pt x="15780" y="26373"/>
                      <a:pt x="15752" y="26641"/>
                      <a:pt x="15919" y="26641"/>
                    </a:cubicBezTo>
                    <a:cubicBezTo>
                      <a:pt x="15961" y="26641"/>
                      <a:pt x="16015" y="26624"/>
                      <a:pt x="16091" y="26583"/>
                    </a:cubicBezTo>
                    <a:cubicBezTo>
                      <a:pt x="16442" y="26358"/>
                      <a:pt x="16166" y="26157"/>
                      <a:pt x="16467" y="26082"/>
                    </a:cubicBezTo>
                    <a:cubicBezTo>
                      <a:pt x="16537" y="26066"/>
                      <a:pt x="16607" y="26061"/>
                      <a:pt x="16673" y="26061"/>
                    </a:cubicBezTo>
                    <a:cubicBezTo>
                      <a:pt x="16763" y="26061"/>
                      <a:pt x="16846" y="26070"/>
                      <a:pt x="16918" y="26070"/>
                    </a:cubicBezTo>
                    <a:cubicBezTo>
                      <a:pt x="17043" y="26070"/>
                      <a:pt x="17131" y="26045"/>
                      <a:pt x="17144" y="25907"/>
                    </a:cubicBezTo>
                    <a:cubicBezTo>
                      <a:pt x="17169" y="25606"/>
                      <a:pt x="17620" y="24829"/>
                      <a:pt x="17570" y="24754"/>
                    </a:cubicBezTo>
                    <a:cubicBezTo>
                      <a:pt x="17520" y="24679"/>
                      <a:pt x="17144" y="24679"/>
                      <a:pt x="17344" y="24328"/>
                    </a:cubicBezTo>
                    <a:cubicBezTo>
                      <a:pt x="17520" y="24002"/>
                      <a:pt x="17971" y="23050"/>
                      <a:pt x="17971" y="22924"/>
                    </a:cubicBezTo>
                    <a:cubicBezTo>
                      <a:pt x="17971" y="22799"/>
                      <a:pt x="17494" y="22273"/>
                      <a:pt x="17971" y="22222"/>
                    </a:cubicBezTo>
                    <a:cubicBezTo>
                      <a:pt x="18043" y="22214"/>
                      <a:pt x="18103" y="22212"/>
                      <a:pt x="18154" y="22212"/>
                    </a:cubicBezTo>
                    <a:cubicBezTo>
                      <a:pt x="18282" y="22212"/>
                      <a:pt x="18350" y="22230"/>
                      <a:pt x="18402" y="22230"/>
                    </a:cubicBezTo>
                    <a:cubicBezTo>
                      <a:pt x="18458" y="22230"/>
                      <a:pt x="18496" y="22209"/>
                      <a:pt x="18572" y="22122"/>
                    </a:cubicBezTo>
                    <a:cubicBezTo>
                      <a:pt x="18760" y="21934"/>
                      <a:pt x="18816" y="21108"/>
                      <a:pt x="19193" y="21108"/>
                    </a:cubicBezTo>
                    <a:cubicBezTo>
                      <a:pt x="19219" y="21108"/>
                      <a:pt x="19246" y="21112"/>
                      <a:pt x="19274" y="21120"/>
                    </a:cubicBezTo>
                    <a:cubicBezTo>
                      <a:pt x="19750" y="21220"/>
                      <a:pt x="20001" y="21596"/>
                      <a:pt x="20452" y="21646"/>
                    </a:cubicBezTo>
                    <a:cubicBezTo>
                      <a:pt x="20903" y="21721"/>
                      <a:pt x="21605" y="21847"/>
                      <a:pt x="21805" y="22172"/>
                    </a:cubicBezTo>
                    <a:cubicBezTo>
                      <a:pt x="22006" y="22523"/>
                      <a:pt x="21630" y="23150"/>
                      <a:pt x="21630" y="23150"/>
                    </a:cubicBezTo>
                    <a:cubicBezTo>
                      <a:pt x="21630" y="23150"/>
                      <a:pt x="21204" y="23325"/>
                      <a:pt x="21329" y="23425"/>
                    </a:cubicBezTo>
                    <a:cubicBezTo>
                      <a:pt x="21435" y="23496"/>
                      <a:pt x="21805" y="23567"/>
                      <a:pt x="22012" y="23567"/>
                    </a:cubicBezTo>
                    <a:cubicBezTo>
                      <a:pt x="22098" y="23567"/>
                      <a:pt x="22156" y="23555"/>
                      <a:pt x="22156" y="23526"/>
                    </a:cubicBezTo>
                    <a:cubicBezTo>
                      <a:pt x="22156" y="23425"/>
                      <a:pt x="21755" y="23275"/>
                      <a:pt x="21931" y="23075"/>
                    </a:cubicBezTo>
                    <a:cubicBezTo>
                      <a:pt x="22131" y="22899"/>
                      <a:pt x="22231" y="22298"/>
                      <a:pt x="22156" y="22172"/>
                    </a:cubicBezTo>
                    <a:cubicBezTo>
                      <a:pt x="22081" y="22047"/>
                      <a:pt x="21605" y="21897"/>
                      <a:pt x="21855" y="21796"/>
                    </a:cubicBezTo>
                    <a:cubicBezTo>
                      <a:pt x="22131" y="21696"/>
                      <a:pt x="22432" y="21847"/>
                      <a:pt x="22357" y="21621"/>
                    </a:cubicBezTo>
                    <a:cubicBezTo>
                      <a:pt x="22281" y="21420"/>
                      <a:pt x="21730" y="21270"/>
                      <a:pt x="21479" y="21245"/>
                    </a:cubicBezTo>
                    <a:cubicBezTo>
                      <a:pt x="21204" y="21220"/>
                      <a:pt x="20803" y="21195"/>
                      <a:pt x="20552" y="21045"/>
                    </a:cubicBezTo>
                    <a:cubicBezTo>
                      <a:pt x="20327" y="20869"/>
                      <a:pt x="20051" y="20769"/>
                      <a:pt x="19976" y="20593"/>
                    </a:cubicBezTo>
                    <a:cubicBezTo>
                      <a:pt x="19929" y="20431"/>
                      <a:pt x="19581" y="20009"/>
                      <a:pt x="19811" y="20009"/>
                    </a:cubicBezTo>
                    <a:cubicBezTo>
                      <a:pt x="19829" y="20009"/>
                      <a:pt x="19850" y="20012"/>
                      <a:pt x="19875" y="20017"/>
                    </a:cubicBezTo>
                    <a:cubicBezTo>
                      <a:pt x="20251" y="20067"/>
                      <a:pt x="20527" y="20393"/>
                      <a:pt x="20878" y="20418"/>
                    </a:cubicBezTo>
                    <a:cubicBezTo>
                      <a:pt x="21204" y="20443"/>
                      <a:pt x="22382" y="20644"/>
                      <a:pt x="22357" y="20769"/>
                    </a:cubicBezTo>
                    <a:cubicBezTo>
                      <a:pt x="22357" y="20894"/>
                      <a:pt x="22206" y="21070"/>
                      <a:pt x="22582" y="21270"/>
                    </a:cubicBezTo>
                    <a:cubicBezTo>
                      <a:pt x="22983" y="21471"/>
                      <a:pt x="23309" y="21721"/>
                      <a:pt x="23409" y="21922"/>
                    </a:cubicBezTo>
                    <a:cubicBezTo>
                      <a:pt x="23500" y="22067"/>
                      <a:pt x="23618" y="22331"/>
                      <a:pt x="23713" y="22331"/>
                    </a:cubicBezTo>
                    <a:cubicBezTo>
                      <a:pt x="23750" y="22331"/>
                      <a:pt x="23783" y="22294"/>
                      <a:pt x="23810" y="22197"/>
                    </a:cubicBezTo>
                    <a:cubicBezTo>
                      <a:pt x="23911" y="21872"/>
                      <a:pt x="23835" y="21521"/>
                      <a:pt x="23860" y="21320"/>
                    </a:cubicBezTo>
                    <a:cubicBezTo>
                      <a:pt x="23886" y="21120"/>
                      <a:pt x="22858" y="20869"/>
                      <a:pt x="23134" y="20719"/>
                    </a:cubicBezTo>
                    <a:cubicBezTo>
                      <a:pt x="23409" y="20568"/>
                      <a:pt x="23535" y="20568"/>
                      <a:pt x="23510" y="20393"/>
                    </a:cubicBezTo>
                    <a:cubicBezTo>
                      <a:pt x="23491" y="20242"/>
                      <a:pt x="23415" y="19878"/>
                      <a:pt x="23560" y="19878"/>
                    </a:cubicBezTo>
                    <a:cubicBezTo>
                      <a:pt x="23608" y="19878"/>
                      <a:pt x="23680" y="19918"/>
                      <a:pt x="23785" y="20017"/>
                    </a:cubicBezTo>
                    <a:cubicBezTo>
                      <a:pt x="24211" y="20393"/>
                      <a:pt x="24462" y="21070"/>
                      <a:pt x="24863" y="21070"/>
                    </a:cubicBezTo>
                    <a:cubicBezTo>
                      <a:pt x="25239" y="21070"/>
                      <a:pt x="25189" y="20994"/>
                      <a:pt x="25264" y="20744"/>
                    </a:cubicBezTo>
                    <a:cubicBezTo>
                      <a:pt x="25339" y="20493"/>
                      <a:pt x="25339" y="20443"/>
                      <a:pt x="25665" y="20418"/>
                    </a:cubicBezTo>
                    <a:cubicBezTo>
                      <a:pt x="25927" y="20396"/>
                      <a:pt x="25847" y="19635"/>
                      <a:pt x="25987" y="19635"/>
                    </a:cubicBezTo>
                    <a:cubicBezTo>
                      <a:pt x="26007" y="19635"/>
                      <a:pt x="26033" y="19652"/>
                      <a:pt x="26066" y="19691"/>
                    </a:cubicBezTo>
                    <a:cubicBezTo>
                      <a:pt x="26342" y="19967"/>
                      <a:pt x="26868" y="21395"/>
                      <a:pt x="26918" y="21821"/>
                    </a:cubicBezTo>
                    <a:cubicBezTo>
                      <a:pt x="26943" y="22222"/>
                      <a:pt x="26417" y="22298"/>
                      <a:pt x="26292" y="22623"/>
                    </a:cubicBezTo>
                    <a:cubicBezTo>
                      <a:pt x="26141" y="22924"/>
                      <a:pt x="26041" y="23476"/>
                      <a:pt x="25414" y="23526"/>
                    </a:cubicBezTo>
                    <a:cubicBezTo>
                      <a:pt x="24788" y="23576"/>
                      <a:pt x="24562" y="23526"/>
                      <a:pt x="24387" y="23952"/>
                    </a:cubicBezTo>
                    <a:cubicBezTo>
                      <a:pt x="24211" y="24353"/>
                      <a:pt x="24512" y="24603"/>
                      <a:pt x="24362" y="25055"/>
                    </a:cubicBezTo>
                    <a:cubicBezTo>
                      <a:pt x="24249" y="25393"/>
                      <a:pt x="24221" y="25562"/>
                      <a:pt x="24023" y="25562"/>
                    </a:cubicBezTo>
                    <a:cubicBezTo>
                      <a:pt x="23958" y="25562"/>
                      <a:pt x="23873" y="25543"/>
                      <a:pt x="23760" y="25506"/>
                    </a:cubicBezTo>
                    <a:cubicBezTo>
                      <a:pt x="23674" y="25477"/>
                      <a:pt x="23593" y="25467"/>
                      <a:pt x="23519" y="25467"/>
                    </a:cubicBezTo>
                    <a:cubicBezTo>
                      <a:pt x="23321" y="25467"/>
                      <a:pt x="23167" y="25540"/>
                      <a:pt x="23070" y="25540"/>
                    </a:cubicBezTo>
                    <a:cubicBezTo>
                      <a:pt x="23011" y="25540"/>
                      <a:pt x="22973" y="25514"/>
                      <a:pt x="22958" y="25431"/>
                    </a:cubicBezTo>
                    <a:cubicBezTo>
                      <a:pt x="22950" y="25386"/>
                      <a:pt x="22926" y="25368"/>
                      <a:pt x="22891" y="25368"/>
                    </a:cubicBezTo>
                    <a:cubicBezTo>
                      <a:pt x="22720" y="25368"/>
                      <a:pt x="22277" y="25791"/>
                      <a:pt x="21978" y="25791"/>
                    </a:cubicBezTo>
                    <a:cubicBezTo>
                      <a:pt x="21953" y="25791"/>
                      <a:pt x="21928" y="25788"/>
                      <a:pt x="21906" y="25781"/>
                    </a:cubicBezTo>
                    <a:cubicBezTo>
                      <a:pt x="21580" y="25706"/>
                      <a:pt x="21730" y="25581"/>
                      <a:pt x="21454" y="25506"/>
                    </a:cubicBezTo>
                    <a:cubicBezTo>
                      <a:pt x="21154" y="25431"/>
                      <a:pt x="21354" y="25330"/>
                      <a:pt x="21304" y="25055"/>
                    </a:cubicBezTo>
                    <a:cubicBezTo>
                      <a:pt x="21254" y="24779"/>
                      <a:pt x="20853" y="24428"/>
                      <a:pt x="20978" y="24328"/>
                    </a:cubicBezTo>
                    <a:cubicBezTo>
                      <a:pt x="21074" y="24251"/>
                      <a:pt x="20993" y="24070"/>
                      <a:pt x="20860" y="24070"/>
                    </a:cubicBezTo>
                    <a:cubicBezTo>
                      <a:pt x="20819" y="24070"/>
                      <a:pt x="20774" y="24087"/>
                      <a:pt x="20728" y="24127"/>
                    </a:cubicBezTo>
                    <a:cubicBezTo>
                      <a:pt x="20502" y="24303"/>
                      <a:pt x="20778" y="24353"/>
                      <a:pt x="20276" y="24603"/>
                    </a:cubicBezTo>
                    <a:cubicBezTo>
                      <a:pt x="19775" y="24829"/>
                      <a:pt x="19500" y="24829"/>
                      <a:pt x="19224" y="25055"/>
                    </a:cubicBezTo>
                    <a:cubicBezTo>
                      <a:pt x="18973" y="25280"/>
                      <a:pt x="19149" y="25305"/>
                      <a:pt x="18723" y="25456"/>
                    </a:cubicBezTo>
                    <a:cubicBezTo>
                      <a:pt x="18271" y="25606"/>
                      <a:pt x="18071" y="25481"/>
                      <a:pt x="18071" y="25731"/>
                    </a:cubicBezTo>
                    <a:cubicBezTo>
                      <a:pt x="18071" y="26007"/>
                      <a:pt x="17845" y="26182"/>
                      <a:pt x="17494" y="26408"/>
                    </a:cubicBezTo>
                    <a:cubicBezTo>
                      <a:pt x="17119" y="26659"/>
                      <a:pt x="17294" y="26759"/>
                      <a:pt x="16943" y="26834"/>
                    </a:cubicBezTo>
                    <a:cubicBezTo>
                      <a:pt x="16851" y="26855"/>
                      <a:pt x="16761" y="26863"/>
                      <a:pt x="16675" y="26863"/>
                    </a:cubicBezTo>
                    <a:cubicBezTo>
                      <a:pt x="16494" y="26863"/>
                      <a:pt x="16335" y="26830"/>
                      <a:pt x="16224" y="26830"/>
                    </a:cubicBezTo>
                    <a:cubicBezTo>
                      <a:pt x="16203" y="26830"/>
                      <a:pt x="16184" y="26831"/>
                      <a:pt x="16166" y="26834"/>
                    </a:cubicBezTo>
                    <a:cubicBezTo>
                      <a:pt x="16016" y="26859"/>
                      <a:pt x="15640" y="26859"/>
                      <a:pt x="15665" y="27110"/>
                    </a:cubicBezTo>
                    <a:cubicBezTo>
                      <a:pt x="15690" y="27385"/>
                      <a:pt x="15615" y="27987"/>
                      <a:pt x="15389" y="28137"/>
                    </a:cubicBezTo>
                    <a:cubicBezTo>
                      <a:pt x="15139" y="28288"/>
                      <a:pt x="15063" y="28137"/>
                      <a:pt x="14963" y="28664"/>
                    </a:cubicBezTo>
                    <a:cubicBezTo>
                      <a:pt x="14863" y="29165"/>
                      <a:pt x="15013" y="29115"/>
                      <a:pt x="15038" y="29516"/>
                    </a:cubicBezTo>
                    <a:cubicBezTo>
                      <a:pt x="15063" y="29917"/>
                      <a:pt x="14838" y="30493"/>
                      <a:pt x="14412" y="30744"/>
                    </a:cubicBezTo>
                    <a:cubicBezTo>
                      <a:pt x="14299" y="30807"/>
                      <a:pt x="14194" y="30823"/>
                      <a:pt x="14101" y="30823"/>
                    </a:cubicBezTo>
                    <a:cubicBezTo>
                      <a:pt x="14010" y="30823"/>
                      <a:pt x="13930" y="30808"/>
                      <a:pt x="13867" y="30808"/>
                    </a:cubicBezTo>
                    <a:cubicBezTo>
                      <a:pt x="13768" y="30808"/>
                      <a:pt x="13710" y="30846"/>
                      <a:pt x="13710" y="31045"/>
                    </a:cubicBezTo>
                    <a:cubicBezTo>
                      <a:pt x="13685" y="31496"/>
                      <a:pt x="13484" y="31671"/>
                      <a:pt x="13334" y="31897"/>
                    </a:cubicBezTo>
                    <a:cubicBezTo>
                      <a:pt x="13184" y="32147"/>
                      <a:pt x="13134" y="32172"/>
                      <a:pt x="13209" y="32624"/>
                    </a:cubicBezTo>
                    <a:cubicBezTo>
                      <a:pt x="13259" y="33100"/>
                      <a:pt x="12607" y="33175"/>
                      <a:pt x="12507" y="33676"/>
                    </a:cubicBezTo>
                    <a:cubicBezTo>
                      <a:pt x="12382" y="34177"/>
                      <a:pt x="12256" y="34202"/>
                      <a:pt x="12407" y="34503"/>
                    </a:cubicBezTo>
                    <a:cubicBezTo>
                      <a:pt x="12582" y="34829"/>
                      <a:pt x="12833" y="35005"/>
                      <a:pt x="12733" y="35581"/>
                    </a:cubicBezTo>
                    <a:cubicBezTo>
                      <a:pt x="12632" y="36157"/>
                      <a:pt x="12432" y="36383"/>
                      <a:pt x="12357" y="36684"/>
                    </a:cubicBezTo>
                    <a:cubicBezTo>
                      <a:pt x="12281" y="37010"/>
                      <a:pt x="12607" y="37385"/>
                      <a:pt x="12632" y="37786"/>
                    </a:cubicBezTo>
                    <a:cubicBezTo>
                      <a:pt x="12657" y="38162"/>
                      <a:pt x="13109" y="38162"/>
                      <a:pt x="13384" y="38488"/>
                    </a:cubicBezTo>
                    <a:cubicBezTo>
                      <a:pt x="13635" y="38814"/>
                      <a:pt x="14061" y="38764"/>
                      <a:pt x="14186" y="39090"/>
                    </a:cubicBezTo>
                    <a:cubicBezTo>
                      <a:pt x="14312" y="39390"/>
                      <a:pt x="14662" y="39365"/>
                      <a:pt x="14963" y="39566"/>
                    </a:cubicBezTo>
                    <a:cubicBezTo>
                      <a:pt x="15234" y="39712"/>
                      <a:pt x="15332" y="39978"/>
                      <a:pt x="15831" y="39978"/>
                    </a:cubicBezTo>
                    <a:cubicBezTo>
                      <a:pt x="15933" y="39978"/>
                      <a:pt x="16051" y="39967"/>
                      <a:pt x="16191" y="39942"/>
                    </a:cubicBezTo>
                    <a:cubicBezTo>
                      <a:pt x="17018" y="39792"/>
                      <a:pt x="16968" y="39441"/>
                      <a:pt x="17595" y="39340"/>
                    </a:cubicBezTo>
                    <a:cubicBezTo>
                      <a:pt x="18221" y="39240"/>
                      <a:pt x="18221" y="39090"/>
                      <a:pt x="18998" y="38814"/>
                    </a:cubicBezTo>
                    <a:cubicBezTo>
                      <a:pt x="19775" y="38563"/>
                      <a:pt x="19926" y="37912"/>
                      <a:pt x="20477" y="37736"/>
                    </a:cubicBezTo>
                    <a:cubicBezTo>
                      <a:pt x="20856" y="37616"/>
                      <a:pt x="21045" y="37519"/>
                      <a:pt x="21225" y="37519"/>
                    </a:cubicBezTo>
                    <a:cubicBezTo>
                      <a:pt x="21306" y="37519"/>
                      <a:pt x="21385" y="37539"/>
                      <a:pt x="21479" y="37586"/>
                    </a:cubicBezTo>
                    <a:cubicBezTo>
                      <a:pt x="21697" y="37685"/>
                      <a:pt x="21274" y="38018"/>
                      <a:pt x="21383" y="38018"/>
                    </a:cubicBezTo>
                    <a:cubicBezTo>
                      <a:pt x="21412" y="38018"/>
                      <a:pt x="21478" y="37995"/>
                      <a:pt x="21605" y="37937"/>
                    </a:cubicBezTo>
                    <a:cubicBezTo>
                      <a:pt x="22175" y="37699"/>
                      <a:pt x="22227" y="37281"/>
                      <a:pt x="22637" y="37281"/>
                    </a:cubicBezTo>
                    <a:cubicBezTo>
                      <a:pt x="22659" y="37281"/>
                      <a:pt x="22683" y="37283"/>
                      <a:pt x="22708" y="37285"/>
                    </a:cubicBezTo>
                    <a:cubicBezTo>
                      <a:pt x="23209" y="37335"/>
                      <a:pt x="22983" y="37411"/>
                      <a:pt x="22883" y="37912"/>
                    </a:cubicBezTo>
                    <a:cubicBezTo>
                      <a:pt x="22783" y="38413"/>
                      <a:pt x="22231" y="39065"/>
                      <a:pt x="22407" y="39190"/>
                    </a:cubicBezTo>
                    <a:cubicBezTo>
                      <a:pt x="22582" y="39315"/>
                      <a:pt x="23209" y="39390"/>
                      <a:pt x="23359" y="39691"/>
                    </a:cubicBezTo>
                    <a:cubicBezTo>
                      <a:pt x="23535" y="39967"/>
                      <a:pt x="23008" y="40117"/>
                      <a:pt x="23184" y="40468"/>
                    </a:cubicBezTo>
                    <a:cubicBezTo>
                      <a:pt x="23359" y="40794"/>
                      <a:pt x="23535" y="40819"/>
                      <a:pt x="23259" y="40995"/>
                    </a:cubicBezTo>
                    <a:cubicBezTo>
                      <a:pt x="23008" y="41145"/>
                      <a:pt x="22307" y="42348"/>
                      <a:pt x="22081" y="42674"/>
                    </a:cubicBezTo>
                    <a:cubicBezTo>
                      <a:pt x="21830" y="43000"/>
                      <a:pt x="21880" y="43350"/>
                      <a:pt x="22307" y="43426"/>
                    </a:cubicBezTo>
                    <a:cubicBezTo>
                      <a:pt x="22308" y="43426"/>
                      <a:pt x="22310" y="43426"/>
                      <a:pt x="22311" y="43426"/>
                    </a:cubicBezTo>
                    <a:cubicBezTo>
                      <a:pt x="22759" y="43426"/>
                      <a:pt x="29878" y="33165"/>
                      <a:pt x="30502" y="30518"/>
                    </a:cubicBezTo>
                    <a:cubicBezTo>
                      <a:pt x="31129" y="27862"/>
                      <a:pt x="30753" y="24654"/>
                      <a:pt x="30753" y="24528"/>
                    </a:cubicBezTo>
                    <a:cubicBezTo>
                      <a:pt x="30753" y="24468"/>
                      <a:pt x="30700" y="24415"/>
                      <a:pt x="30628" y="24415"/>
                    </a:cubicBezTo>
                    <a:cubicBezTo>
                      <a:pt x="30523" y="24415"/>
                      <a:pt x="30376" y="24530"/>
                      <a:pt x="30302" y="24904"/>
                    </a:cubicBezTo>
                    <a:cubicBezTo>
                      <a:pt x="30165" y="25474"/>
                      <a:pt x="30464" y="26231"/>
                      <a:pt x="30047" y="26231"/>
                    </a:cubicBezTo>
                    <a:cubicBezTo>
                      <a:pt x="30006" y="26231"/>
                      <a:pt x="29957" y="26223"/>
                      <a:pt x="29901" y="26207"/>
                    </a:cubicBezTo>
                    <a:cubicBezTo>
                      <a:pt x="29274" y="26032"/>
                      <a:pt x="28998" y="25481"/>
                      <a:pt x="28748" y="25180"/>
                    </a:cubicBezTo>
                    <a:cubicBezTo>
                      <a:pt x="28522" y="24854"/>
                      <a:pt x="28497" y="24854"/>
                      <a:pt x="28146" y="24478"/>
                    </a:cubicBezTo>
                    <a:cubicBezTo>
                      <a:pt x="27820" y="24077"/>
                      <a:pt x="27043" y="23350"/>
                      <a:pt x="27244" y="23150"/>
                    </a:cubicBezTo>
                    <a:cubicBezTo>
                      <a:pt x="27364" y="23014"/>
                      <a:pt x="27376" y="22906"/>
                      <a:pt x="27475" y="22906"/>
                    </a:cubicBezTo>
                    <a:cubicBezTo>
                      <a:pt x="27541" y="22906"/>
                      <a:pt x="27645" y="22954"/>
                      <a:pt x="27845" y="23075"/>
                    </a:cubicBezTo>
                    <a:cubicBezTo>
                      <a:pt x="28347" y="23400"/>
                      <a:pt x="29149" y="23977"/>
                      <a:pt x="29199" y="24278"/>
                    </a:cubicBezTo>
                    <a:cubicBezTo>
                      <a:pt x="29244" y="24573"/>
                      <a:pt x="29454" y="25565"/>
                      <a:pt x="29772" y="25565"/>
                    </a:cubicBezTo>
                    <a:cubicBezTo>
                      <a:pt x="29805" y="25565"/>
                      <a:pt x="29840" y="25555"/>
                      <a:pt x="29876" y="25531"/>
                    </a:cubicBezTo>
                    <a:cubicBezTo>
                      <a:pt x="30251" y="25305"/>
                      <a:pt x="30076" y="23400"/>
                      <a:pt x="30026" y="22924"/>
                    </a:cubicBezTo>
                    <a:cubicBezTo>
                      <a:pt x="29976" y="22473"/>
                      <a:pt x="30076" y="20293"/>
                      <a:pt x="29951" y="19766"/>
                    </a:cubicBezTo>
                    <a:cubicBezTo>
                      <a:pt x="29825" y="19215"/>
                      <a:pt x="29550" y="18664"/>
                      <a:pt x="29399" y="18639"/>
                    </a:cubicBezTo>
                    <a:cubicBezTo>
                      <a:pt x="29390" y="18637"/>
                      <a:pt x="29381" y="18636"/>
                      <a:pt x="29372" y="18636"/>
                    </a:cubicBezTo>
                    <a:cubicBezTo>
                      <a:pt x="29240" y="18636"/>
                      <a:pt x="29178" y="18815"/>
                      <a:pt x="29249" y="19215"/>
                    </a:cubicBezTo>
                    <a:cubicBezTo>
                      <a:pt x="29309" y="19536"/>
                      <a:pt x="29546" y="20145"/>
                      <a:pt x="29433" y="20145"/>
                    </a:cubicBezTo>
                    <a:cubicBezTo>
                      <a:pt x="29404" y="20145"/>
                      <a:pt x="29354" y="20107"/>
                      <a:pt x="29274" y="20017"/>
                    </a:cubicBezTo>
                    <a:cubicBezTo>
                      <a:pt x="28873" y="19541"/>
                      <a:pt x="28221" y="18889"/>
                      <a:pt x="28472" y="18839"/>
                    </a:cubicBezTo>
                    <a:cubicBezTo>
                      <a:pt x="28482" y="18837"/>
                      <a:pt x="28492" y="18836"/>
                      <a:pt x="28501" y="18836"/>
                    </a:cubicBezTo>
                    <a:cubicBezTo>
                      <a:pt x="28637" y="18836"/>
                      <a:pt x="28713" y="19051"/>
                      <a:pt x="28764" y="19051"/>
                    </a:cubicBezTo>
                    <a:cubicBezTo>
                      <a:pt x="28789" y="19051"/>
                      <a:pt x="28807" y="18998"/>
                      <a:pt x="28823" y="18839"/>
                    </a:cubicBezTo>
                    <a:cubicBezTo>
                      <a:pt x="28867" y="18422"/>
                      <a:pt x="28757" y="17985"/>
                      <a:pt x="28932" y="17985"/>
                    </a:cubicBezTo>
                    <a:cubicBezTo>
                      <a:pt x="28956" y="17985"/>
                      <a:pt x="28986" y="17993"/>
                      <a:pt x="29023" y="18012"/>
                    </a:cubicBezTo>
                    <a:cubicBezTo>
                      <a:pt x="29030" y="18016"/>
                      <a:pt x="29036" y="18018"/>
                      <a:pt x="29042" y="18018"/>
                    </a:cubicBezTo>
                    <a:cubicBezTo>
                      <a:pt x="29257" y="18018"/>
                      <a:pt x="28446" y="15216"/>
                      <a:pt x="28422" y="14679"/>
                    </a:cubicBezTo>
                    <a:cubicBezTo>
                      <a:pt x="28397" y="14127"/>
                      <a:pt x="25515" y="6383"/>
                      <a:pt x="15690" y="2197"/>
                    </a:cubicBezTo>
                    <a:cubicBezTo>
                      <a:pt x="11707" y="505"/>
                      <a:pt x="8974" y="1"/>
                      <a:pt x="7132" y="1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6338;p49">
                <a:extLst>
                  <a:ext uri="{FF2B5EF4-FFF2-40B4-BE49-F238E27FC236}">
                    <a16:creationId xmlns:a16="http://schemas.microsoft.com/office/drawing/2014/main" id="{D4673439-BA00-417E-839F-631557172697}"/>
                  </a:ext>
                </a:extLst>
              </p:cNvPr>
              <p:cNvSpPr/>
              <p:nvPr/>
            </p:nvSpPr>
            <p:spPr>
              <a:xfrm>
                <a:off x="4814075" y="2053950"/>
                <a:ext cx="71450" cy="102275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4091" extrusionOk="0">
                    <a:moveTo>
                      <a:pt x="477" y="1582"/>
                    </a:moveTo>
                    <a:cubicBezTo>
                      <a:pt x="473" y="1600"/>
                      <a:pt x="472" y="1611"/>
                      <a:pt x="473" y="1611"/>
                    </a:cubicBezTo>
                    <a:cubicBezTo>
                      <a:pt x="473" y="1611"/>
                      <a:pt x="474" y="1609"/>
                      <a:pt x="476" y="1603"/>
                    </a:cubicBezTo>
                    <a:cubicBezTo>
                      <a:pt x="478" y="1597"/>
                      <a:pt x="478" y="1590"/>
                      <a:pt x="477" y="1582"/>
                    </a:cubicBezTo>
                    <a:close/>
                    <a:moveTo>
                      <a:pt x="431" y="1"/>
                    </a:moveTo>
                    <a:cubicBezTo>
                      <a:pt x="402" y="1"/>
                      <a:pt x="360" y="29"/>
                      <a:pt x="301" y="99"/>
                    </a:cubicBezTo>
                    <a:cubicBezTo>
                      <a:pt x="0" y="450"/>
                      <a:pt x="151" y="726"/>
                      <a:pt x="151" y="926"/>
                    </a:cubicBezTo>
                    <a:cubicBezTo>
                      <a:pt x="151" y="1091"/>
                      <a:pt x="461" y="1456"/>
                      <a:pt x="477" y="1582"/>
                    </a:cubicBezTo>
                    <a:lnTo>
                      <a:pt x="477" y="1582"/>
                    </a:lnTo>
                    <a:cubicBezTo>
                      <a:pt x="492" y="1509"/>
                      <a:pt x="544" y="1323"/>
                      <a:pt x="595" y="1323"/>
                    </a:cubicBezTo>
                    <a:cubicBezTo>
                      <a:pt x="605" y="1323"/>
                      <a:pt x="616" y="1332"/>
                      <a:pt x="627" y="1352"/>
                    </a:cubicBezTo>
                    <a:cubicBezTo>
                      <a:pt x="698" y="1496"/>
                      <a:pt x="588" y="1730"/>
                      <a:pt x="708" y="1730"/>
                    </a:cubicBezTo>
                    <a:cubicBezTo>
                      <a:pt x="713" y="1730"/>
                      <a:pt x="720" y="1729"/>
                      <a:pt x="727" y="1728"/>
                    </a:cubicBezTo>
                    <a:cubicBezTo>
                      <a:pt x="781" y="1721"/>
                      <a:pt x="850" y="1715"/>
                      <a:pt x="919" y="1715"/>
                    </a:cubicBezTo>
                    <a:cubicBezTo>
                      <a:pt x="1075" y="1715"/>
                      <a:pt x="1236" y="1742"/>
                      <a:pt x="1253" y="1829"/>
                    </a:cubicBezTo>
                    <a:cubicBezTo>
                      <a:pt x="1278" y="1954"/>
                      <a:pt x="1479" y="2154"/>
                      <a:pt x="1454" y="2230"/>
                    </a:cubicBezTo>
                    <a:cubicBezTo>
                      <a:pt x="1404" y="2330"/>
                      <a:pt x="1153" y="2405"/>
                      <a:pt x="1178" y="2480"/>
                    </a:cubicBezTo>
                    <a:cubicBezTo>
                      <a:pt x="1203" y="2555"/>
                      <a:pt x="1278" y="2606"/>
                      <a:pt x="1278" y="2731"/>
                    </a:cubicBezTo>
                    <a:cubicBezTo>
                      <a:pt x="1278" y="2856"/>
                      <a:pt x="1078" y="3107"/>
                      <a:pt x="1178" y="3132"/>
                    </a:cubicBezTo>
                    <a:cubicBezTo>
                      <a:pt x="1182" y="3133"/>
                      <a:pt x="1187" y="3133"/>
                      <a:pt x="1191" y="3133"/>
                    </a:cubicBezTo>
                    <a:cubicBezTo>
                      <a:pt x="1262" y="3133"/>
                      <a:pt x="1405" y="3029"/>
                      <a:pt x="1465" y="3029"/>
                    </a:cubicBezTo>
                    <a:cubicBezTo>
                      <a:pt x="1500" y="3029"/>
                      <a:pt x="1507" y="3066"/>
                      <a:pt x="1454" y="3182"/>
                    </a:cubicBezTo>
                    <a:cubicBezTo>
                      <a:pt x="1278" y="3483"/>
                      <a:pt x="1328" y="3884"/>
                      <a:pt x="1404" y="4084"/>
                    </a:cubicBezTo>
                    <a:cubicBezTo>
                      <a:pt x="1405" y="4088"/>
                      <a:pt x="1407" y="4090"/>
                      <a:pt x="1409" y="4090"/>
                    </a:cubicBezTo>
                    <a:cubicBezTo>
                      <a:pt x="1451" y="4090"/>
                      <a:pt x="1658" y="3501"/>
                      <a:pt x="2156" y="3382"/>
                    </a:cubicBezTo>
                    <a:cubicBezTo>
                      <a:pt x="2707" y="3257"/>
                      <a:pt x="2857" y="3182"/>
                      <a:pt x="2732" y="2956"/>
                    </a:cubicBezTo>
                    <a:cubicBezTo>
                      <a:pt x="2582" y="2706"/>
                      <a:pt x="2481" y="2806"/>
                      <a:pt x="2531" y="2580"/>
                    </a:cubicBezTo>
                    <a:cubicBezTo>
                      <a:pt x="2582" y="2355"/>
                      <a:pt x="1980" y="2154"/>
                      <a:pt x="1880" y="1979"/>
                    </a:cubicBezTo>
                    <a:cubicBezTo>
                      <a:pt x="1780" y="1803"/>
                      <a:pt x="1479" y="1578"/>
                      <a:pt x="1404" y="1428"/>
                    </a:cubicBezTo>
                    <a:cubicBezTo>
                      <a:pt x="1328" y="1302"/>
                      <a:pt x="1028" y="1302"/>
                      <a:pt x="1003" y="1127"/>
                    </a:cubicBezTo>
                    <a:cubicBezTo>
                      <a:pt x="978" y="951"/>
                      <a:pt x="1278" y="500"/>
                      <a:pt x="1003" y="500"/>
                    </a:cubicBezTo>
                    <a:cubicBezTo>
                      <a:pt x="802" y="500"/>
                      <a:pt x="635" y="567"/>
                      <a:pt x="546" y="567"/>
                    </a:cubicBezTo>
                    <a:cubicBezTo>
                      <a:pt x="501" y="567"/>
                      <a:pt x="476" y="550"/>
                      <a:pt x="476" y="500"/>
                    </a:cubicBezTo>
                    <a:cubicBezTo>
                      <a:pt x="476" y="382"/>
                      <a:pt x="538" y="1"/>
                      <a:pt x="431" y="1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6339;p49">
                <a:extLst>
                  <a:ext uri="{FF2B5EF4-FFF2-40B4-BE49-F238E27FC236}">
                    <a16:creationId xmlns:a16="http://schemas.microsoft.com/office/drawing/2014/main" id="{28881288-8AE1-403F-8D3E-48C75F21E728}"/>
                  </a:ext>
                </a:extLst>
              </p:cNvPr>
              <p:cNvSpPr/>
              <p:nvPr/>
            </p:nvSpPr>
            <p:spPr>
              <a:xfrm>
                <a:off x="4803425" y="2105200"/>
                <a:ext cx="31350" cy="40300"/>
              </a:xfrm>
              <a:custGeom>
                <a:avLst/>
                <a:gdLst/>
                <a:ahLst/>
                <a:cxnLst/>
                <a:rect l="l" t="t" r="r" b="b"/>
                <a:pathLst>
                  <a:path w="1254" h="1612" extrusionOk="0">
                    <a:moveTo>
                      <a:pt x="525" y="0"/>
                    </a:moveTo>
                    <a:cubicBezTo>
                      <a:pt x="394" y="0"/>
                      <a:pt x="315" y="26"/>
                      <a:pt x="351" y="205"/>
                    </a:cubicBezTo>
                    <a:cubicBezTo>
                      <a:pt x="371" y="297"/>
                      <a:pt x="316" y="305"/>
                      <a:pt x="244" y="305"/>
                    </a:cubicBezTo>
                    <a:cubicBezTo>
                      <a:pt x="228" y="305"/>
                      <a:pt x="211" y="305"/>
                      <a:pt x="194" y="305"/>
                    </a:cubicBezTo>
                    <a:cubicBezTo>
                      <a:pt x="100" y="305"/>
                      <a:pt x="0" y="317"/>
                      <a:pt x="0" y="480"/>
                    </a:cubicBezTo>
                    <a:cubicBezTo>
                      <a:pt x="0" y="781"/>
                      <a:pt x="326" y="731"/>
                      <a:pt x="301" y="931"/>
                    </a:cubicBezTo>
                    <a:cubicBezTo>
                      <a:pt x="276" y="1107"/>
                      <a:pt x="125" y="1558"/>
                      <a:pt x="351" y="1608"/>
                    </a:cubicBezTo>
                    <a:cubicBezTo>
                      <a:pt x="362" y="1611"/>
                      <a:pt x="373" y="1612"/>
                      <a:pt x="384" y="1612"/>
                    </a:cubicBezTo>
                    <a:cubicBezTo>
                      <a:pt x="599" y="1612"/>
                      <a:pt x="813" y="1172"/>
                      <a:pt x="1028" y="982"/>
                    </a:cubicBezTo>
                    <a:cubicBezTo>
                      <a:pt x="1253" y="756"/>
                      <a:pt x="1103" y="681"/>
                      <a:pt x="1028" y="530"/>
                    </a:cubicBezTo>
                    <a:cubicBezTo>
                      <a:pt x="955" y="385"/>
                      <a:pt x="905" y="3"/>
                      <a:pt x="720" y="3"/>
                    </a:cubicBezTo>
                    <a:cubicBezTo>
                      <a:pt x="714" y="3"/>
                      <a:pt x="708" y="3"/>
                      <a:pt x="702" y="4"/>
                    </a:cubicBezTo>
                    <a:cubicBezTo>
                      <a:pt x="637" y="4"/>
                      <a:pt x="577" y="0"/>
                      <a:pt x="525" y="0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6340;p49">
                <a:extLst>
                  <a:ext uri="{FF2B5EF4-FFF2-40B4-BE49-F238E27FC236}">
                    <a16:creationId xmlns:a16="http://schemas.microsoft.com/office/drawing/2014/main" id="{D4E635C8-A48B-4A98-A51B-230E125313B2}"/>
                  </a:ext>
                </a:extLst>
              </p:cNvPr>
              <p:cNvSpPr/>
              <p:nvPr/>
            </p:nvSpPr>
            <p:spPr>
              <a:xfrm>
                <a:off x="4979475" y="2215050"/>
                <a:ext cx="20275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811" h="945" extrusionOk="0">
                    <a:moveTo>
                      <a:pt x="373" y="1"/>
                    </a:moveTo>
                    <a:cubicBezTo>
                      <a:pt x="231" y="1"/>
                      <a:pt x="78" y="92"/>
                      <a:pt x="51" y="146"/>
                    </a:cubicBezTo>
                    <a:cubicBezTo>
                      <a:pt x="1" y="247"/>
                      <a:pt x="101" y="798"/>
                      <a:pt x="377" y="898"/>
                    </a:cubicBezTo>
                    <a:cubicBezTo>
                      <a:pt x="467" y="930"/>
                      <a:pt x="534" y="944"/>
                      <a:pt x="584" y="944"/>
                    </a:cubicBezTo>
                    <a:cubicBezTo>
                      <a:pt x="811" y="944"/>
                      <a:pt x="668" y="642"/>
                      <a:pt x="627" y="272"/>
                    </a:cubicBezTo>
                    <a:cubicBezTo>
                      <a:pt x="604" y="66"/>
                      <a:pt x="492" y="1"/>
                      <a:pt x="373" y="1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6341;p49">
                <a:extLst>
                  <a:ext uri="{FF2B5EF4-FFF2-40B4-BE49-F238E27FC236}">
                    <a16:creationId xmlns:a16="http://schemas.microsoft.com/office/drawing/2014/main" id="{23560F4D-7B50-4026-BA6B-2A48DB327665}"/>
                  </a:ext>
                </a:extLst>
              </p:cNvPr>
              <p:cNvSpPr/>
              <p:nvPr/>
            </p:nvSpPr>
            <p:spPr>
              <a:xfrm>
                <a:off x="4511425" y="1839675"/>
                <a:ext cx="27875" cy="24600"/>
              </a:xfrm>
              <a:custGeom>
                <a:avLst/>
                <a:gdLst/>
                <a:ahLst/>
                <a:cxnLst/>
                <a:rect l="l" t="t" r="r" b="b"/>
                <a:pathLst>
                  <a:path w="1115" h="984" extrusionOk="0">
                    <a:moveTo>
                      <a:pt x="737" y="0"/>
                    </a:moveTo>
                    <a:cubicBezTo>
                      <a:pt x="589" y="0"/>
                      <a:pt x="334" y="183"/>
                      <a:pt x="201" y="299"/>
                    </a:cubicBezTo>
                    <a:cubicBezTo>
                      <a:pt x="1" y="500"/>
                      <a:pt x="602" y="826"/>
                      <a:pt x="853" y="951"/>
                    </a:cubicBezTo>
                    <a:cubicBezTo>
                      <a:pt x="897" y="973"/>
                      <a:pt x="930" y="983"/>
                      <a:pt x="954" y="983"/>
                    </a:cubicBezTo>
                    <a:cubicBezTo>
                      <a:pt x="1115" y="983"/>
                      <a:pt x="831" y="502"/>
                      <a:pt x="853" y="174"/>
                    </a:cubicBezTo>
                    <a:cubicBezTo>
                      <a:pt x="861" y="47"/>
                      <a:pt x="813" y="0"/>
                      <a:pt x="737" y="0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6342;p49">
                <a:extLst>
                  <a:ext uri="{FF2B5EF4-FFF2-40B4-BE49-F238E27FC236}">
                    <a16:creationId xmlns:a16="http://schemas.microsoft.com/office/drawing/2014/main" id="{FAD82B30-3881-4C52-B16C-B18952E3BDE2}"/>
                  </a:ext>
                </a:extLst>
              </p:cNvPr>
              <p:cNvSpPr/>
              <p:nvPr/>
            </p:nvSpPr>
            <p:spPr>
              <a:xfrm>
                <a:off x="4478225" y="1837125"/>
                <a:ext cx="26975" cy="12675"/>
              </a:xfrm>
              <a:custGeom>
                <a:avLst/>
                <a:gdLst/>
                <a:ahLst/>
                <a:cxnLst/>
                <a:rect l="l" t="t" r="r" b="b"/>
                <a:pathLst>
                  <a:path w="1079" h="507" extrusionOk="0">
                    <a:moveTo>
                      <a:pt x="452" y="0"/>
                    </a:moveTo>
                    <a:cubicBezTo>
                      <a:pt x="251" y="0"/>
                      <a:pt x="0" y="251"/>
                      <a:pt x="26" y="401"/>
                    </a:cubicBezTo>
                    <a:cubicBezTo>
                      <a:pt x="36" y="478"/>
                      <a:pt x="119" y="506"/>
                      <a:pt x="235" y="506"/>
                    </a:cubicBezTo>
                    <a:cubicBezTo>
                      <a:pt x="385" y="506"/>
                      <a:pt x="593" y="458"/>
                      <a:pt x="777" y="401"/>
                    </a:cubicBezTo>
                    <a:cubicBezTo>
                      <a:pt x="1078" y="326"/>
                      <a:pt x="677" y="0"/>
                      <a:pt x="452" y="0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6343;p49">
                <a:extLst>
                  <a:ext uri="{FF2B5EF4-FFF2-40B4-BE49-F238E27FC236}">
                    <a16:creationId xmlns:a16="http://schemas.microsoft.com/office/drawing/2014/main" id="{81653F8A-9C24-41F8-B4A6-D9ACE31D6E9E}"/>
                  </a:ext>
                </a:extLst>
              </p:cNvPr>
              <p:cNvSpPr/>
              <p:nvPr/>
            </p:nvSpPr>
            <p:spPr>
              <a:xfrm>
                <a:off x="4809050" y="1794425"/>
                <a:ext cx="87125" cy="47050"/>
              </a:xfrm>
              <a:custGeom>
                <a:avLst/>
                <a:gdLst/>
                <a:ahLst/>
                <a:cxnLst/>
                <a:rect l="l" t="t" r="r" b="b"/>
                <a:pathLst>
                  <a:path w="3485" h="1882" extrusionOk="0">
                    <a:moveTo>
                      <a:pt x="213" y="1"/>
                    </a:moveTo>
                    <a:cubicBezTo>
                      <a:pt x="114" y="1"/>
                      <a:pt x="36" y="23"/>
                      <a:pt x="26" y="54"/>
                    </a:cubicBezTo>
                    <a:cubicBezTo>
                      <a:pt x="1" y="104"/>
                      <a:pt x="427" y="455"/>
                      <a:pt x="803" y="681"/>
                    </a:cubicBezTo>
                    <a:cubicBezTo>
                      <a:pt x="1204" y="906"/>
                      <a:pt x="2306" y="1533"/>
                      <a:pt x="2507" y="1708"/>
                    </a:cubicBezTo>
                    <a:cubicBezTo>
                      <a:pt x="2608" y="1795"/>
                      <a:pt x="2726" y="1882"/>
                      <a:pt x="2866" y="1882"/>
                    </a:cubicBezTo>
                    <a:cubicBezTo>
                      <a:pt x="2968" y="1882"/>
                      <a:pt x="3082" y="1835"/>
                      <a:pt x="3209" y="1708"/>
                    </a:cubicBezTo>
                    <a:cubicBezTo>
                      <a:pt x="3484" y="1407"/>
                      <a:pt x="2732" y="1332"/>
                      <a:pt x="2281" y="1157"/>
                    </a:cubicBezTo>
                    <a:cubicBezTo>
                      <a:pt x="1855" y="956"/>
                      <a:pt x="778" y="430"/>
                      <a:pt x="627" y="179"/>
                    </a:cubicBezTo>
                    <a:cubicBezTo>
                      <a:pt x="539" y="47"/>
                      <a:pt x="355" y="1"/>
                      <a:pt x="213" y="1"/>
                    </a:cubicBezTo>
                    <a:close/>
                  </a:path>
                </a:pathLst>
              </a:custGeom>
              <a:solidFill>
                <a:srgbClr val="BEE1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6344;p49">
                <a:extLst>
                  <a:ext uri="{FF2B5EF4-FFF2-40B4-BE49-F238E27FC236}">
                    <a16:creationId xmlns:a16="http://schemas.microsoft.com/office/drawing/2014/main" id="{AED8402A-CF2A-4471-9355-69DCD2780C2B}"/>
                  </a:ext>
                </a:extLst>
              </p:cNvPr>
              <p:cNvSpPr/>
              <p:nvPr/>
            </p:nvSpPr>
            <p:spPr>
              <a:xfrm>
                <a:off x="4026475" y="2266950"/>
                <a:ext cx="1225600" cy="354650"/>
              </a:xfrm>
              <a:custGeom>
                <a:avLst/>
                <a:gdLst/>
                <a:ahLst/>
                <a:cxnLst/>
                <a:rect l="l" t="t" r="r" b="b"/>
                <a:pathLst>
                  <a:path w="49024" h="14186" extrusionOk="0">
                    <a:moveTo>
                      <a:pt x="0" y="0"/>
                    </a:moveTo>
                    <a:cubicBezTo>
                      <a:pt x="25" y="3785"/>
                      <a:pt x="2607" y="7344"/>
                      <a:pt x="7243" y="10025"/>
                    </a:cubicBezTo>
                    <a:cubicBezTo>
                      <a:pt x="12055" y="12807"/>
                      <a:pt x="18346" y="14186"/>
                      <a:pt x="24637" y="14186"/>
                    </a:cubicBezTo>
                    <a:cubicBezTo>
                      <a:pt x="30878" y="14186"/>
                      <a:pt x="37093" y="12832"/>
                      <a:pt x="41830" y="10101"/>
                    </a:cubicBezTo>
                    <a:cubicBezTo>
                      <a:pt x="46467" y="7419"/>
                      <a:pt x="49023" y="3835"/>
                      <a:pt x="48973" y="0"/>
                    </a:cubicBezTo>
                    <a:lnTo>
                      <a:pt x="48722" y="0"/>
                    </a:lnTo>
                    <a:cubicBezTo>
                      <a:pt x="48747" y="3735"/>
                      <a:pt x="46266" y="7243"/>
                      <a:pt x="41705" y="9875"/>
                    </a:cubicBezTo>
                    <a:cubicBezTo>
                      <a:pt x="37002" y="12582"/>
                      <a:pt x="30828" y="13935"/>
                      <a:pt x="24641" y="13935"/>
                    </a:cubicBezTo>
                    <a:cubicBezTo>
                      <a:pt x="18397" y="13935"/>
                      <a:pt x="12140" y="12557"/>
                      <a:pt x="7369" y="9800"/>
                    </a:cubicBezTo>
                    <a:cubicBezTo>
                      <a:pt x="2832" y="7168"/>
                      <a:pt x="301" y="3710"/>
                      <a:pt x="25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6345;p49">
                <a:extLst>
                  <a:ext uri="{FF2B5EF4-FFF2-40B4-BE49-F238E27FC236}">
                    <a16:creationId xmlns:a16="http://schemas.microsoft.com/office/drawing/2014/main" id="{EFA9B950-FE00-4DCA-8D03-EE02C8F6B4F9}"/>
                  </a:ext>
                </a:extLst>
              </p:cNvPr>
              <p:cNvSpPr/>
              <p:nvPr/>
            </p:nvSpPr>
            <p:spPr>
              <a:xfrm>
                <a:off x="4206925" y="1713750"/>
                <a:ext cx="722450" cy="107955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43182" extrusionOk="0">
                    <a:moveTo>
                      <a:pt x="24973" y="1"/>
                    </a:moveTo>
                    <a:cubicBezTo>
                      <a:pt x="22585" y="1"/>
                      <a:pt x="19934" y="804"/>
                      <a:pt x="17193" y="2379"/>
                    </a:cubicBezTo>
                    <a:cubicBezTo>
                      <a:pt x="7720" y="7843"/>
                      <a:pt x="0" y="21151"/>
                      <a:pt x="0" y="32028"/>
                    </a:cubicBezTo>
                    <a:cubicBezTo>
                      <a:pt x="0" y="37367"/>
                      <a:pt x="1830" y="41326"/>
                      <a:pt x="5163" y="43181"/>
                    </a:cubicBezTo>
                    <a:lnTo>
                      <a:pt x="5289" y="42956"/>
                    </a:lnTo>
                    <a:cubicBezTo>
                      <a:pt x="2055" y="41151"/>
                      <a:pt x="251" y="37266"/>
                      <a:pt x="251" y="32028"/>
                    </a:cubicBezTo>
                    <a:cubicBezTo>
                      <a:pt x="251" y="21226"/>
                      <a:pt x="7920" y="8018"/>
                      <a:pt x="17319" y="2579"/>
                    </a:cubicBezTo>
                    <a:cubicBezTo>
                      <a:pt x="20013" y="1035"/>
                      <a:pt x="22618" y="254"/>
                      <a:pt x="24960" y="254"/>
                    </a:cubicBezTo>
                    <a:cubicBezTo>
                      <a:pt x="26343" y="254"/>
                      <a:pt x="27634" y="526"/>
                      <a:pt x="28797" y="1076"/>
                    </a:cubicBezTo>
                    <a:lnTo>
                      <a:pt x="28898" y="850"/>
                    </a:lnTo>
                    <a:cubicBezTo>
                      <a:pt x="27705" y="282"/>
                      <a:pt x="26385" y="1"/>
                      <a:pt x="249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6346;p49">
                <a:extLst>
                  <a:ext uri="{FF2B5EF4-FFF2-40B4-BE49-F238E27FC236}">
                    <a16:creationId xmlns:a16="http://schemas.microsoft.com/office/drawing/2014/main" id="{91009D51-150A-49A6-820E-14D244E2F8C7}"/>
                  </a:ext>
                </a:extLst>
              </p:cNvPr>
              <p:cNvSpPr/>
              <p:nvPr/>
            </p:nvSpPr>
            <p:spPr>
              <a:xfrm>
                <a:off x="4347275" y="1713750"/>
                <a:ext cx="722450" cy="1079550"/>
              </a:xfrm>
              <a:custGeom>
                <a:avLst/>
                <a:gdLst/>
                <a:ahLst/>
                <a:cxnLst/>
                <a:rect l="l" t="t" r="r" b="b"/>
                <a:pathLst>
                  <a:path w="28898" h="43182" extrusionOk="0">
                    <a:moveTo>
                      <a:pt x="3932" y="1"/>
                    </a:moveTo>
                    <a:cubicBezTo>
                      <a:pt x="2516" y="1"/>
                      <a:pt x="1193" y="282"/>
                      <a:pt x="0" y="850"/>
                    </a:cubicBezTo>
                    <a:lnTo>
                      <a:pt x="126" y="1076"/>
                    </a:lnTo>
                    <a:cubicBezTo>
                      <a:pt x="1289" y="526"/>
                      <a:pt x="2580" y="254"/>
                      <a:pt x="3962" y="254"/>
                    </a:cubicBezTo>
                    <a:cubicBezTo>
                      <a:pt x="6302" y="254"/>
                      <a:pt x="8901" y="1035"/>
                      <a:pt x="11579" y="2579"/>
                    </a:cubicBezTo>
                    <a:cubicBezTo>
                      <a:pt x="21003" y="8018"/>
                      <a:pt x="28647" y="21226"/>
                      <a:pt x="28647" y="32028"/>
                    </a:cubicBezTo>
                    <a:cubicBezTo>
                      <a:pt x="28647" y="37266"/>
                      <a:pt x="26868" y="41151"/>
                      <a:pt x="23635" y="42956"/>
                    </a:cubicBezTo>
                    <a:lnTo>
                      <a:pt x="23760" y="43181"/>
                    </a:lnTo>
                    <a:cubicBezTo>
                      <a:pt x="27068" y="41326"/>
                      <a:pt x="28898" y="37367"/>
                      <a:pt x="28898" y="32028"/>
                    </a:cubicBezTo>
                    <a:cubicBezTo>
                      <a:pt x="28898" y="21151"/>
                      <a:pt x="21203" y="7843"/>
                      <a:pt x="11705" y="2379"/>
                    </a:cubicBezTo>
                    <a:cubicBezTo>
                      <a:pt x="8980" y="804"/>
                      <a:pt x="6325" y="1"/>
                      <a:pt x="39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6347;p49">
                <a:extLst>
                  <a:ext uri="{FF2B5EF4-FFF2-40B4-BE49-F238E27FC236}">
                    <a16:creationId xmlns:a16="http://schemas.microsoft.com/office/drawing/2014/main" id="{C0B56505-C0CD-4C57-9736-01B1201A66C4}"/>
                  </a:ext>
                </a:extLst>
              </p:cNvPr>
              <p:cNvSpPr/>
              <p:nvPr/>
            </p:nvSpPr>
            <p:spPr>
              <a:xfrm>
                <a:off x="4635500" y="1659800"/>
                <a:ext cx="6275" cy="1214325"/>
              </a:xfrm>
              <a:custGeom>
                <a:avLst/>
                <a:gdLst/>
                <a:ahLst/>
                <a:cxnLst/>
                <a:rect l="l" t="t" r="r" b="b"/>
                <a:pathLst>
                  <a:path w="251" h="48573" extrusionOk="0">
                    <a:moveTo>
                      <a:pt x="0" y="0"/>
                    </a:moveTo>
                    <a:lnTo>
                      <a:pt x="0" y="48572"/>
                    </a:lnTo>
                    <a:lnTo>
                      <a:pt x="251" y="48572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6348;p49">
                <a:extLst>
                  <a:ext uri="{FF2B5EF4-FFF2-40B4-BE49-F238E27FC236}">
                    <a16:creationId xmlns:a16="http://schemas.microsoft.com/office/drawing/2014/main" id="{4098E8F8-5402-4BDC-BC90-4D3E208CF627}"/>
                  </a:ext>
                </a:extLst>
              </p:cNvPr>
              <p:cNvSpPr/>
              <p:nvPr/>
            </p:nvSpPr>
            <p:spPr>
              <a:xfrm>
                <a:off x="4028350" y="1772575"/>
                <a:ext cx="1220575" cy="494400"/>
              </a:xfrm>
              <a:custGeom>
                <a:avLst/>
                <a:gdLst/>
                <a:ahLst/>
                <a:cxnLst/>
                <a:rect l="l" t="t" r="r" b="b"/>
                <a:pathLst>
                  <a:path w="48823" h="19776" extrusionOk="0">
                    <a:moveTo>
                      <a:pt x="24412" y="1"/>
                    </a:moveTo>
                    <a:cubicBezTo>
                      <a:pt x="10953" y="1"/>
                      <a:pt x="0" y="8873"/>
                      <a:pt x="0" y="19775"/>
                    </a:cubicBezTo>
                    <a:lnTo>
                      <a:pt x="251" y="19775"/>
                    </a:lnTo>
                    <a:cubicBezTo>
                      <a:pt x="251" y="9023"/>
                      <a:pt x="11078" y="251"/>
                      <a:pt x="24412" y="251"/>
                    </a:cubicBezTo>
                    <a:cubicBezTo>
                      <a:pt x="37720" y="251"/>
                      <a:pt x="48572" y="9023"/>
                      <a:pt x="48572" y="19775"/>
                    </a:cubicBezTo>
                    <a:lnTo>
                      <a:pt x="48823" y="19775"/>
                    </a:lnTo>
                    <a:cubicBezTo>
                      <a:pt x="48823" y="8873"/>
                      <a:pt x="37870" y="1"/>
                      <a:pt x="244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6349;p49">
                <a:extLst>
                  <a:ext uri="{FF2B5EF4-FFF2-40B4-BE49-F238E27FC236}">
                    <a16:creationId xmlns:a16="http://schemas.microsoft.com/office/drawing/2014/main" id="{7FD38B1E-CE1A-4894-BB63-F451BACE793D}"/>
                  </a:ext>
                </a:extLst>
              </p:cNvPr>
              <p:cNvSpPr/>
              <p:nvPr/>
            </p:nvSpPr>
            <p:spPr>
              <a:xfrm>
                <a:off x="4139250" y="3679850"/>
                <a:ext cx="173575" cy="52050"/>
              </a:xfrm>
              <a:custGeom>
                <a:avLst/>
                <a:gdLst/>
                <a:ahLst/>
                <a:cxnLst/>
                <a:rect l="l" t="t" r="r" b="b"/>
                <a:pathLst>
                  <a:path w="6943" h="2082" extrusionOk="0">
                    <a:moveTo>
                      <a:pt x="1" y="1379"/>
                    </a:moveTo>
                    <a:lnTo>
                      <a:pt x="1" y="1705"/>
                    </a:lnTo>
                    <a:cubicBezTo>
                      <a:pt x="652" y="2081"/>
                      <a:pt x="2106" y="1881"/>
                      <a:pt x="2482" y="1705"/>
                    </a:cubicBezTo>
                    <a:cubicBezTo>
                      <a:pt x="2732" y="1329"/>
                      <a:pt x="3409" y="1430"/>
                      <a:pt x="3785" y="1580"/>
                    </a:cubicBezTo>
                    <a:cubicBezTo>
                      <a:pt x="5239" y="1705"/>
                      <a:pt x="5765" y="1505"/>
                      <a:pt x="6266" y="1129"/>
                    </a:cubicBezTo>
                    <a:cubicBezTo>
                      <a:pt x="6492" y="953"/>
                      <a:pt x="6943" y="502"/>
                      <a:pt x="6893" y="1"/>
                    </a:cubicBezTo>
                    <a:cubicBezTo>
                      <a:pt x="5163" y="402"/>
                      <a:pt x="1" y="1379"/>
                      <a:pt x="1" y="1379"/>
                    </a:cubicBez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6350;p49">
                <a:extLst>
                  <a:ext uri="{FF2B5EF4-FFF2-40B4-BE49-F238E27FC236}">
                    <a16:creationId xmlns:a16="http://schemas.microsoft.com/office/drawing/2014/main" id="{7E956E8F-FB84-4FF2-A573-977C9F6A52E7}"/>
                  </a:ext>
                </a:extLst>
              </p:cNvPr>
              <p:cNvSpPr/>
              <p:nvPr/>
            </p:nvSpPr>
            <p:spPr>
              <a:xfrm>
                <a:off x="4129225" y="3651675"/>
                <a:ext cx="1867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7470" h="2908" extrusionOk="0">
                    <a:moveTo>
                      <a:pt x="2883" y="0"/>
                    </a:moveTo>
                    <a:cubicBezTo>
                      <a:pt x="2883" y="0"/>
                      <a:pt x="4462" y="451"/>
                      <a:pt x="5414" y="577"/>
                    </a:cubicBezTo>
                    <a:cubicBezTo>
                      <a:pt x="6341" y="702"/>
                      <a:pt x="7018" y="551"/>
                      <a:pt x="7244" y="902"/>
                    </a:cubicBezTo>
                    <a:cubicBezTo>
                      <a:pt x="7469" y="1228"/>
                      <a:pt x="6968" y="2105"/>
                      <a:pt x="6141" y="2381"/>
                    </a:cubicBezTo>
                    <a:cubicBezTo>
                      <a:pt x="5314" y="2682"/>
                      <a:pt x="3610" y="2356"/>
                      <a:pt x="2983" y="2481"/>
                    </a:cubicBezTo>
                    <a:cubicBezTo>
                      <a:pt x="2356" y="2607"/>
                      <a:pt x="777" y="2907"/>
                      <a:pt x="402" y="2506"/>
                    </a:cubicBezTo>
                    <a:cubicBezTo>
                      <a:pt x="1" y="2130"/>
                      <a:pt x="402" y="226"/>
                      <a:pt x="402" y="226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6351;p49">
                <a:extLst>
                  <a:ext uri="{FF2B5EF4-FFF2-40B4-BE49-F238E27FC236}">
                    <a16:creationId xmlns:a16="http://schemas.microsoft.com/office/drawing/2014/main" id="{792A8EBA-518C-435F-84F9-9648CDA8AA12}"/>
                  </a:ext>
                </a:extLst>
              </p:cNvPr>
              <p:cNvSpPr/>
              <p:nvPr/>
            </p:nvSpPr>
            <p:spPr>
              <a:xfrm>
                <a:off x="3978850" y="3510050"/>
                <a:ext cx="1316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4713" extrusionOk="0">
                    <a:moveTo>
                      <a:pt x="76" y="3560"/>
                    </a:moveTo>
                    <a:lnTo>
                      <a:pt x="2933" y="377"/>
                    </a:lnTo>
                    <a:cubicBezTo>
                      <a:pt x="4061" y="51"/>
                      <a:pt x="5264" y="1"/>
                      <a:pt x="5113" y="1054"/>
                    </a:cubicBezTo>
                    <a:cubicBezTo>
                      <a:pt x="4963" y="1981"/>
                      <a:pt x="3484" y="2382"/>
                      <a:pt x="2482" y="3284"/>
                    </a:cubicBezTo>
                    <a:lnTo>
                      <a:pt x="1529" y="4111"/>
                    </a:lnTo>
                    <a:cubicBezTo>
                      <a:pt x="853" y="4713"/>
                      <a:pt x="0" y="4186"/>
                      <a:pt x="76" y="3560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6352;p49">
                <a:extLst>
                  <a:ext uri="{FF2B5EF4-FFF2-40B4-BE49-F238E27FC236}">
                    <a16:creationId xmlns:a16="http://schemas.microsoft.com/office/drawing/2014/main" id="{00EECDC3-D318-48FD-9322-9439ACC60E23}"/>
                  </a:ext>
                </a:extLst>
              </p:cNvPr>
              <p:cNvSpPr/>
              <p:nvPr/>
            </p:nvSpPr>
            <p:spPr>
              <a:xfrm>
                <a:off x="4396150" y="2440500"/>
                <a:ext cx="95250" cy="144150"/>
              </a:xfrm>
              <a:custGeom>
                <a:avLst/>
                <a:gdLst/>
                <a:ahLst/>
                <a:cxnLst/>
                <a:rect l="l" t="t" r="r" b="b"/>
                <a:pathLst>
                  <a:path w="3810" h="5766" extrusionOk="0">
                    <a:moveTo>
                      <a:pt x="1579" y="5515"/>
                    </a:moveTo>
                    <a:cubicBezTo>
                      <a:pt x="2206" y="5139"/>
                      <a:pt x="3008" y="4286"/>
                      <a:pt x="3283" y="3610"/>
                    </a:cubicBezTo>
                    <a:cubicBezTo>
                      <a:pt x="3509" y="3033"/>
                      <a:pt x="3760" y="2432"/>
                      <a:pt x="3785" y="1805"/>
                    </a:cubicBezTo>
                    <a:cubicBezTo>
                      <a:pt x="3810" y="1254"/>
                      <a:pt x="3659" y="677"/>
                      <a:pt x="3384" y="201"/>
                    </a:cubicBezTo>
                    <a:cubicBezTo>
                      <a:pt x="3359" y="176"/>
                      <a:pt x="3334" y="126"/>
                      <a:pt x="3309" y="101"/>
                    </a:cubicBezTo>
                    <a:cubicBezTo>
                      <a:pt x="3158" y="1"/>
                      <a:pt x="2983" y="176"/>
                      <a:pt x="2908" y="301"/>
                    </a:cubicBezTo>
                    <a:cubicBezTo>
                      <a:pt x="2406" y="1103"/>
                      <a:pt x="1930" y="2006"/>
                      <a:pt x="1304" y="2733"/>
                    </a:cubicBezTo>
                    <a:cubicBezTo>
                      <a:pt x="1354" y="2457"/>
                      <a:pt x="1454" y="2131"/>
                      <a:pt x="1579" y="1880"/>
                    </a:cubicBezTo>
                    <a:cubicBezTo>
                      <a:pt x="1780" y="1454"/>
                      <a:pt x="1429" y="1479"/>
                      <a:pt x="1429" y="1479"/>
                    </a:cubicBezTo>
                    <a:cubicBezTo>
                      <a:pt x="1178" y="1630"/>
                      <a:pt x="502" y="2733"/>
                      <a:pt x="401" y="3159"/>
                    </a:cubicBezTo>
                    <a:cubicBezTo>
                      <a:pt x="301" y="3585"/>
                      <a:pt x="50" y="4637"/>
                      <a:pt x="50" y="4637"/>
                    </a:cubicBezTo>
                    <a:lnTo>
                      <a:pt x="176" y="4763"/>
                    </a:lnTo>
                    <a:cubicBezTo>
                      <a:pt x="75" y="4913"/>
                      <a:pt x="0" y="4988"/>
                      <a:pt x="0" y="4988"/>
                    </a:cubicBezTo>
                    <a:cubicBezTo>
                      <a:pt x="0" y="4988"/>
                      <a:pt x="1153" y="5765"/>
                      <a:pt x="1579" y="5515"/>
                    </a:cubicBez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6353;p49">
                <a:extLst>
                  <a:ext uri="{FF2B5EF4-FFF2-40B4-BE49-F238E27FC236}">
                    <a16:creationId xmlns:a16="http://schemas.microsoft.com/office/drawing/2014/main" id="{961F05A2-4CCD-42DA-A82C-DC46D3BD14D4}"/>
                  </a:ext>
                </a:extLst>
              </p:cNvPr>
              <p:cNvSpPr/>
              <p:nvPr/>
            </p:nvSpPr>
            <p:spPr>
              <a:xfrm>
                <a:off x="3888625" y="2643525"/>
                <a:ext cx="98400" cy="136600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5464" extrusionOk="0">
                    <a:moveTo>
                      <a:pt x="3935" y="0"/>
                    </a:moveTo>
                    <a:cubicBezTo>
                      <a:pt x="3935" y="0"/>
                      <a:pt x="0" y="1429"/>
                      <a:pt x="3058" y="5464"/>
                    </a:cubicBezTo>
                    <a:close/>
                  </a:path>
                </a:pathLst>
              </a:custGeom>
              <a:solidFill>
                <a:srgbClr val="112B4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6354;p49">
                <a:extLst>
                  <a:ext uri="{FF2B5EF4-FFF2-40B4-BE49-F238E27FC236}">
                    <a16:creationId xmlns:a16="http://schemas.microsoft.com/office/drawing/2014/main" id="{0B28E9CA-C0AA-4186-8319-99D695A9C761}"/>
                  </a:ext>
                </a:extLst>
              </p:cNvPr>
              <p:cNvSpPr/>
              <p:nvPr/>
            </p:nvSpPr>
            <p:spPr>
              <a:xfrm>
                <a:off x="4002650" y="2440500"/>
                <a:ext cx="188625" cy="207425"/>
              </a:xfrm>
              <a:custGeom>
                <a:avLst/>
                <a:gdLst/>
                <a:ahLst/>
                <a:cxnLst/>
                <a:rect l="l" t="t" r="r" b="b"/>
                <a:pathLst>
                  <a:path w="7545" h="8297" extrusionOk="0">
                    <a:moveTo>
                      <a:pt x="1830" y="176"/>
                    </a:moveTo>
                    <a:cubicBezTo>
                      <a:pt x="2683" y="26"/>
                      <a:pt x="3835" y="1"/>
                      <a:pt x="4662" y="251"/>
                    </a:cubicBezTo>
                    <a:cubicBezTo>
                      <a:pt x="6016" y="652"/>
                      <a:pt x="6768" y="1530"/>
                      <a:pt x="7094" y="2833"/>
                    </a:cubicBezTo>
                    <a:cubicBezTo>
                      <a:pt x="7444" y="4136"/>
                      <a:pt x="7545" y="6342"/>
                      <a:pt x="6793" y="7545"/>
                    </a:cubicBezTo>
                    <a:cubicBezTo>
                      <a:pt x="6317" y="8297"/>
                      <a:pt x="5264" y="8171"/>
                      <a:pt x="4512" y="7971"/>
                    </a:cubicBezTo>
                    <a:cubicBezTo>
                      <a:pt x="3610" y="7720"/>
                      <a:pt x="2432" y="7344"/>
                      <a:pt x="1705" y="6768"/>
                    </a:cubicBezTo>
                    <a:cubicBezTo>
                      <a:pt x="678" y="5991"/>
                      <a:pt x="126" y="4286"/>
                      <a:pt x="51" y="3058"/>
                    </a:cubicBezTo>
                    <a:cubicBezTo>
                      <a:pt x="1" y="2006"/>
                      <a:pt x="552" y="377"/>
                      <a:pt x="1830" y="176"/>
                    </a:cubicBez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6355;p49">
                <a:extLst>
                  <a:ext uri="{FF2B5EF4-FFF2-40B4-BE49-F238E27FC236}">
                    <a16:creationId xmlns:a16="http://schemas.microsoft.com/office/drawing/2014/main" id="{F5CA90CF-98DF-4087-95FD-A09B9F8422B2}"/>
                  </a:ext>
                </a:extLst>
              </p:cNvPr>
              <p:cNvSpPr/>
              <p:nvPr/>
            </p:nvSpPr>
            <p:spPr>
              <a:xfrm>
                <a:off x="4030225" y="2602775"/>
                <a:ext cx="971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886" h="2658" extrusionOk="0">
                    <a:moveTo>
                      <a:pt x="727" y="1"/>
                    </a:moveTo>
                    <a:cubicBezTo>
                      <a:pt x="828" y="126"/>
                      <a:pt x="953" y="227"/>
                      <a:pt x="1078" y="327"/>
                    </a:cubicBezTo>
                    <a:cubicBezTo>
                      <a:pt x="1805" y="878"/>
                      <a:pt x="2507" y="1229"/>
                      <a:pt x="3409" y="1480"/>
                    </a:cubicBezTo>
                    <a:cubicBezTo>
                      <a:pt x="3559" y="1505"/>
                      <a:pt x="3710" y="1555"/>
                      <a:pt x="3885" y="1580"/>
                    </a:cubicBezTo>
                    <a:lnTo>
                      <a:pt x="3810" y="2407"/>
                    </a:lnTo>
                    <a:cubicBezTo>
                      <a:pt x="2858" y="2658"/>
                      <a:pt x="1905" y="2257"/>
                      <a:pt x="1254" y="2081"/>
                    </a:cubicBezTo>
                    <a:cubicBezTo>
                      <a:pt x="752" y="1931"/>
                      <a:pt x="1" y="1806"/>
                      <a:pt x="1" y="1279"/>
                    </a:cubicBezTo>
                    <a:lnTo>
                      <a:pt x="727" y="1"/>
                    </a:ln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6356;p49">
                <a:extLst>
                  <a:ext uri="{FF2B5EF4-FFF2-40B4-BE49-F238E27FC236}">
                    <a16:creationId xmlns:a16="http://schemas.microsoft.com/office/drawing/2014/main" id="{97BDE3A1-2C4C-4F56-8C48-D26FAB13F939}"/>
                  </a:ext>
                </a:extLst>
              </p:cNvPr>
              <p:cNvSpPr/>
              <p:nvPr/>
            </p:nvSpPr>
            <p:spPr>
              <a:xfrm>
                <a:off x="4001400" y="2410425"/>
                <a:ext cx="188000" cy="21745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8698" extrusionOk="0">
                    <a:moveTo>
                      <a:pt x="828" y="1630"/>
                    </a:moveTo>
                    <a:cubicBezTo>
                      <a:pt x="1" y="2156"/>
                      <a:pt x="51" y="3484"/>
                      <a:pt x="101" y="4337"/>
                    </a:cubicBezTo>
                    <a:cubicBezTo>
                      <a:pt x="151" y="5565"/>
                      <a:pt x="728" y="7194"/>
                      <a:pt x="1755" y="7971"/>
                    </a:cubicBezTo>
                    <a:cubicBezTo>
                      <a:pt x="2306" y="8422"/>
                      <a:pt x="2357" y="8472"/>
                      <a:pt x="3108" y="8697"/>
                    </a:cubicBezTo>
                    <a:cubicBezTo>
                      <a:pt x="3184" y="8672"/>
                      <a:pt x="3359" y="8547"/>
                      <a:pt x="3560" y="8397"/>
                    </a:cubicBezTo>
                    <a:cubicBezTo>
                      <a:pt x="3986" y="8096"/>
                      <a:pt x="4186" y="7545"/>
                      <a:pt x="4011" y="7043"/>
                    </a:cubicBezTo>
                    <a:cubicBezTo>
                      <a:pt x="3860" y="6542"/>
                      <a:pt x="3860" y="5941"/>
                      <a:pt x="4136" y="5790"/>
                    </a:cubicBezTo>
                    <a:cubicBezTo>
                      <a:pt x="4587" y="5540"/>
                      <a:pt x="4888" y="6442"/>
                      <a:pt x="4888" y="6442"/>
                    </a:cubicBezTo>
                    <a:cubicBezTo>
                      <a:pt x="5164" y="6342"/>
                      <a:pt x="5565" y="6041"/>
                      <a:pt x="5339" y="5489"/>
                    </a:cubicBezTo>
                    <a:cubicBezTo>
                      <a:pt x="5114" y="4963"/>
                      <a:pt x="5339" y="4412"/>
                      <a:pt x="5339" y="4412"/>
                    </a:cubicBezTo>
                    <a:cubicBezTo>
                      <a:pt x="6166" y="4437"/>
                      <a:pt x="6542" y="3334"/>
                      <a:pt x="6793" y="3184"/>
                    </a:cubicBezTo>
                    <a:cubicBezTo>
                      <a:pt x="7344" y="2858"/>
                      <a:pt x="7520" y="2733"/>
                      <a:pt x="7444" y="2231"/>
                    </a:cubicBezTo>
                    <a:cubicBezTo>
                      <a:pt x="7369" y="1880"/>
                      <a:pt x="7244" y="1530"/>
                      <a:pt x="6993" y="1304"/>
                    </a:cubicBezTo>
                    <a:cubicBezTo>
                      <a:pt x="6692" y="1028"/>
                      <a:pt x="5740" y="677"/>
                      <a:pt x="5364" y="577"/>
                    </a:cubicBezTo>
                    <a:cubicBezTo>
                      <a:pt x="3083" y="1"/>
                      <a:pt x="1354" y="402"/>
                      <a:pt x="828" y="16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6357;p49">
                <a:extLst>
                  <a:ext uri="{FF2B5EF4-FFF2-40B4-BE49-F238E27FC236}">
                    <a16:creationId xmlns:a16="http://schemas.microsoft.com/office/drawing/2014/main" id="{AA6F6229-08A7-4883-8966-DCADAB66FD1E}"/>
                  </a:ext>
                </a:extLst>
              </p:cNvPr>
              <p:cNvSpPr/>
              <p:nvPr/>
            </p:nvSpPr>
            <p:spPr>
              <a:xfrm>
                <a:off x="3976350" y="3535750"/>
                <a:ext cx="130350" cy="102150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4086" extrusionOk="0">
                    <a:moveTo>
                      <a:pt x="1629" y="3083"/>
                    </a:moveTo>
                    <a:lnTo>
                      <a:pt x="2582" y="2256"/>
                    </a:lnTo>
                    <a:cubicBezTo>
                      <a:pt x="3584" y="1354"/>
                      <a:pt x="5063" y="953"/>
                      <a:pt x="5213" y="26"/>
                    </a:cubicBezTo>
                    <a:lnTo>
                      <a:pt x="5213" y="26"/>
                    </a:lnTo>
                    <a:lnTo>
                      <a:pt x="5213" y="26"/>
                    </a:lnTo>
                    <a:lnTo>
                      <a:pt x="5213" y="26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lnTo>
                      <a:pt x="5213" y="0"/>
                    </a:lnTo>
                    <a:cubicBezTo>
                      <a:pt x="5213" y="101"/>
                      <a:pt x="5213" y="201"/>
                      <a:pt x="5213" y="326"/>
                    </a:cubicBezTo>
                    <a:cubicBezTo>
                      <a:pt x="5063" y="1254"/>
                      <a:pt x="3584" y="1655"/>
                      <a:pt x="2582" y="2557"/>
                    </a:cubicBezTo>
                    <a:lnTo>
                      <a:pt x="1629" y="3384"/>
                    </a:lnTo>
                    <a:cubicBezTo>
                      <a:pt x="852" y="4086"/>
                      <a:pt x="0" y="3584"/>
                      <a:pt x="176" y="2532"/>
                    </a:cubicBezTo>
                    <a:cubicBezTo>
                      <a:pt x="100" y="3158"/>
                      <a:pt x="953" y="3685"/>
                      <a:pt x="1629" y="3083"/>
                    </a:cubicBez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6358;p49">
                <a:extLst>
                  <a:ext uri="{FF2B5EF4-FFF2-40B4-BE49-F238E27FC236}">
                    <a16:creationId xmlns:a16="http://schemas.microsoft.com/office/drawing/2014/main" id="{402BEBF1-16FB-4CEC-80DA-A453E93873BC}"/>
                  </a:ext>
                </a:extLst>
              </p:cNvPr>
              <p:cNvSpPr/>
              <p:nvPr/>
            </p:nvSpPr>
            <p:spPr>
              <a:xfrm>
                <a:off x="3956925" y="3011300"/>
                <a:ext cx="154775" cy="604050"/>
              </a:xfrm>
              <a:custGeom>
                <a:avLst/>
                <a:gdLst/>
                <a:ahLst/>
                <a:cxnLst/>
                <a:rect l="l" t="t" r="r" b="b"/>
                <a:pathLst>
                  <a:path w="6191" h="24162" extrusionOk="0">
                    <a:moveTo>
                      <a:pt x="978" y="1404"/>
                    </a:moveTo>
                    <a:cubicBezTo>
                      <a:pt x="0" y="2808"/>
                      <a:pt x="2456" y="6643"/>
                      <a:pt x="1780" y="11430"/>
                    </a:cubicBezTo>
                    <a:cubicBezTo>
                      <a:pt x="1329" y="14688"/>
                      <a:pt x="451" y="20126"/>
                      <a:pt x="652" y="23209"/>
                    </a:cubicBezTo>
                    <a:cubicBezTo>
                      <a:pt x="702" y="23760"/>
                      <a:pt x="2882" y="24161"/>
                      <a:pt x="3484" y="21455"/>
                    </a:cubicBezTo>
                    <a:cubicBezTo>
                      <a:pt x="4486" y="16843"/>
                      <a:pt x="5740" y="13961"/>
                      <a:pt x="6191" y="10377"/>
                    </a:cubicBezTo>
                    <a:lnTo>
                      <a:pt x="5965" y="1"/>
                    </a:lnTo>
                    <a:close/>
                  </a:path>
                </a:pathLst>
              </a:custGeom>
              <a:solidFill>
                <a:srgbClr val="717BD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6359;p49">
                <a:extLst>
                  <a:ext uri="{FF2B5EF4-FFF2-40B4-BE49-F238E27FC236}">
                    <a16:creationId xmlns:a16="http://schemas.microsoft.com/office/drawing/2014/main" id="{A1638FB5-7F90-413F-BFD1-BD8D563D71AA}"/>
                  </a:ext>
                </a:extLst>
              </p:cNvPr>
              <p:cNvSpPr/>
              <p:nvPr/>
            </p:nvSpPr>
            <p:spPr>
              <a:xfrm>
                <a:off x="4053400" y="3033875"/>
                <a:ext cx="207425" cy="660425"/>
              </a:xfrm>
              <a:custGeom>
                <a:avLst/>
                <a:gdLst/>
                <a:ahLst/>
                <a:cxnLst/>
                <a:rect l="l" t="t" r="r" b="b"/>
                <a:pathLst>
                  <a:path w="8297" h="26417" extrusionOk="0">
                    <a:moveTo>
                      <a:pt x="252" y="0"/>
                    </a:moveTo>
                    <a:cubicBezTo>
                      <a:pt x="1" y="4311"/>
                      <a:pt x="3084" y="9599"/>
                      <a:pt x="2883" y="13058"/>
                    </a:cubicBezTo>
                    <a:cubicBezTo>
                      <a:pt x="2658" y="16667"/>
                      <a:pt x="3059" y="21028"/>
                      <a:pt x="3059" y="24913"/>
                    </a:cubicBezTo>
                    <a:cubicBezTo>
                      <a:pt x="3059" y="24913"/>
                      <a:pt x="6242" y="26416"/>
                      <a:pt x="6367" y="24086"/>
                    </a:cubicBezTo>
                    <a:cubicBezTo>
                      <a:pt x="6843" y="16466"/>
                      <a:pt x="8297" y="14111"/>
                      <a:pt x="6342" y="176"/>
                    </a:cubicBezTo>
                    <a:close/>
                  </a:path>
                </a:pathLst>
              </a:custGeom>
              <a:solidFill>
                <a:srgbClr val="878C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6360;p49">
                <a:extLst>
                  <a:ext uri="{FF2B5EF4-FFF2-40B4-BE49-F238E27FC236}">
                    <a16:creationId xmlns:a16="http://schemas.microsoft.com/office/drawing/2014/main" id="{B821974B-05E2-4AA7-9BF6-25DFD0E31972}"/>
                  </a:ext>
                </a:extLst>
              </p:cNvPr>
              <p:cNvSpPr/>
              <p:nvPr/>
            </p:nvSpPr>
            <p:spPr>
              <a:xfrm>
                <a:off x="3936875" y="2629725"/>
                <a:ext cx="306400" cy="535125"/>
              </a:xfrm>
              <a:custGeom>
                <a:avLst/>
                <a:gdLst/>
                <a:ahLst/>
                <a:cxnLst/>
                <a:rect l="l" t="t" r="r" b="b"/>
                <a:pathLst>
                  <a:path w="12256" h="21405" extrusionOk="0">
                    <a:moveTo>
                      <a:pt x="10677" y="12006"/>
                    </a:moveTo>
                    <a:cubicBezTo>
                      <a:pt x="10777" y="7845"/>
                      <a:pt x="10000" y="3760"/>
                      <a:pt x="10000" y="3760"/>
                    </a:cubicBezTo>
                    <a:cubicBezTo>
                      <a:pt x="9624" y="3209"/>
                      <a:pt x="9173" y="2758"/>
                      <a:pt x="8647" y="2382"/>
                    </a:cubicBezTo>
                    <a:lnTo>
                      <a:pt x="7644" y="1154"/>
                    </a:lnTo>
                    <a:cubicBezTo>
                      <a:pt x="6341" y="828"/>
                      <a:pt x="5088" y="452"/>
                      <a:pt x="3835" y="1"/>
                    </a:cubicBezTo>
                    <a:lnTo>
                      <a:pt x="2005" y="552"/>
                    </a:lnTo>
                    <a:cubicBezTo>
                      <a:pt x="501" y="1179"/>
                      <a:pt x="0" y="3108"/>
                      <a:pt x="677" y="5038"/>
                    </a:cubicBezTo>
                    <a:cubicBezTo>
                      <a:pt x="652" y="5139"/>
                      <a:pt x="2206" y="9525"/>
                      <a:pt x="2381" y="11154"/>
                    </a:cubicBezTo>
                    <a:cubicBezTo>
                      <a:pt x="2381" y="11304"/>
                      <a:pt x="1228" y="15615"/>
                      <a:pt x="978" y="17369"/>
                    </a:cubicBezTo>
                    <a:cubicBezTo>
                      <a:pt x="978" y="17369"/>
                      <a:pt x="2080" y="18372"/>
                      <a:pt x="2381" y="18622"/>
                    </a:cubicBezTo>
                    <a:cubicBezTo>
                      <a:pt x="4612" y="21404"/>
                      <a:pt x="11880" y="18046"/>
                      <a:pt x="12156" y="16567"/>
                    </a:cubicBezTo>
                    <a:cubicBezTo>
                      <a:pt x="12256" y="16016"/>
                      <a:pt x="11354" y="14312"/>
                      <a:pt x="10677" y="12006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6361;p49">
                <a:extLst>
                  <a:ext uri="{FF2B5EF4-FFF2-40B4-BE49-F238E27FC236}">
                    <a16:creationId xmlns:a16="http://schemas.microsoft.com/office/drawing/2014/main" id="{7201649C-5079-4E5E-B7FF-2288B9F6CE0C}"/>
                  </a:ext>
                </a:extLst>
              </p:cNvPr>
              <p:cNvSpPr/>
              <p:nvPr/>
            </p:nvSpPr>
            <p:spPr>
              <a:xfrm>
                <a:off x="4073600" y="2550775"/>
                <a:ext cx="367675" cy="245025"/>
              </a:xfrm>
              <a:custGeom>
                <a:avLst/>
                <a:gdLst/>
                <a:ahLst/>
                <a:cxnLst/>
                <a:rect l="l" t="t" r="r" b="b"/>
                <a:pathLst>
                  <a:path w="14707" h="9801" extrusionOk="0">
                    <a:moveTo>
                      <a:pt x="12877" y="1"/>
                    </a:moveTo>
                    <a:cubicBezTo>
                      <a:pt x="12877" y="1"/>
                      <a:pt x="10822" y="4011"/>
                      <a:pt x="8992" y="6241"/>
                    </a:cubicBezTo>
                    <a:cubicBezTo>
                      <a:pt x="7078" y="6200"/>
                      <a:pt x="4249" y="5606"/>
                      <a:pt x="2655" y="5606"/>
                    </a:cubicBezTo>
                    <a:cubicBezTo>
                      <a:pt x="2328" y="5606"/>
                      <a:pt x="2054" y="5630"/>
                      <a:pt x="1850" y="5690"/>
                    </a:cubicBezTo>
                    <a:cubicBezTo>
                      <a:pt x="1348" y="5840"/>
                      <a:pt x="1098" y="6216"/>
                      <a:pt x="797" y="6642"/>
                    </a:cubicBezTo>
                    <a:cubicBezTo>
                      <a:pt x="0" y="7863"/>
                      <a:pt x="1257" y="9801"/>
                      <a:pt x="2724" y="9801"/>
                    </a:cubicBezTo>
                    <a:cubicBezTo>
                      <a:pt x="2733" y="9801"/>
                      <a:pt x="2742" y="9800"/>
                      <a:pt x="2752" y="9800"/>
                    </a:cubicBezTo>
                    <a:cubicBezTo>
                      <a:pt x="2777" y="9800"/>
                      <a:pt x="10221" y="9650"/>
                      <a:pt x="10396" y="9449"/>
                    </a:cubicBezTo>
                    <a:cubicBezTo>
                      <a:pt x="10571" y="9274"/>
                      <a:pt x="11599" y="9149"/>
                      <a:pt x="14707" y="1129"/>
                    </a:cubicBezTo>
                    <a:cubicBezTo>
                      <a:pt x="14707" y="1129"/>
                      <a:pt x="14306" y="101"/>
                      <a:pt x="12877" y="1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6362;p49">
                <a:extLst>
                  <a:ext uri="{FF2B5EF4-FFF2-40B4-BE49-F238E27FC236}">
                    <a16:creationId xmlns:a16="http://schemas.microsoft.com/office/drawing/2014/main" id="{E737D9D7-D97D-49F1-8D76-BEA0CFDB5D48}"/>
                  </a:ext>
                </a:extLst>
              </p:cNvPr>
              <p:cNvSpPr/>
              <p:nvPr/>
            </p:nvSpPr>
            <p:spPr>
              <a:xfrm>
                <a:off x="4846650" y="3668575"/>
                <a:ext cx="173575" cy="52675"/>
              </a:xfrm>
              <a:custGeom>
                <a:avLst/>
                <a:gdLst/>
                <a:ahLst/>
                <a:cxnLst/>
                <a:rect l="l" t="t" r="r" b="b"/>
                <a:pathLst>
                  <a:path w="6943" h="2107" extrusionOk="0">
                    <a:moveTo>
                      <a:pt x="6943" y="1404"/>
                    </a:moveTo>
                    <a:lnTo>
                      <a:pt x="6943" y="1730"/>
                    </a:lnTo>
                    <a:cubicBezTo>
                      <a:pt x="6291" y="2106"/>
                      <a:pt x="4838" y="1906"/>
                      <a:pt x="4462" y="1730"/>
                    </a:cubicBezTo>
                    <a:cubicBezTo>
                      <a:pt x="4211" y="1354"/>
                      <a:pt x="3534" y="1454"/>
                      <a:pt x="3158" y="1605"/>
                    </a:cubicBezTo>
                    <a:cubicBezTo>
                      <a:pt x="1705" y="1730"/>
                      <a:pt x="1178" y="1505"/>
                      <a:pt x="677" y="1154"/>
                    </a:cubicBezTo>
                    <a:cubicBezTo>
                      <a:pt x="452" y="978"/>
                      <a:pt x="0" y="502"/>
                      <a:pt x="51" y="1"/>
                    </a:cubicBezTo>
                    <a:cubicBezTo>
                      <a:pt x="1780" y="402"/>
                      <a:pt x="6943" y="1404"/>
                      <a:pt x="6943" y="1404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6363;p49">
                <a:extLst>
                  <a:ext uri="{FF2B5EF4-FFF2-40B4-BE49-F238E27FC236}">
                    <a16:creationId xmlns:a16="http://schemas.microsoft.com/office/drawing/2014/main" id="{889123E8-BA9F-4E5E-B20D-9CDA71616055}"/>
                  </a:ext>
                </a:extLst>
              </p:cNvPr>
              <p:cNvSpPr/>
              <p:nvPr/>
            </p:nvSpPr>
            <p:spPr>
              <a:xfrm>
                <a:off x="4843525" y="3641025"/>
                <a:ext cx="18610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7444" h="2908" extrusionOk="0">
                    <a:moveTo>
                      <a:pt x="4587" y="0"/>
                    </a:moveTo>
                    <a:cubicBezTo>
                      <a:pt x="4587" y="0"/>
                      <a:pt x="3008" y="426"/>
                      <a:pt x="2055" y="576"/>
                    </a:cubicBezTo>
                    <a:cubicBezTo>
                      <a:pt x="1128" y="702"/>
                      <a:pt x="451" y="551"/>
                      <a:pt x="226" y="877"/>
                    </a:cubicBezTo>
                    <a:cubicBezTo>
                      <a:pt x="0" y="1228"/>
                      <a:pt x="501" y="2105"/>
                      <a:pt x="1328" y="2381"/>
                    </a:cubicBezTo>
                    <a:cubicBezTo>
                      <a:pt x="2155" y="2682"/>
                      <a:pt x="3860" y="2331"/>
                      <a:pt x="4486" y="2481"/>
                    </a:cubicBezTo>
                    <a:cubicBezTo>
                      <a:pt x="5113" y="2607"/>
                      <a:pt x="6692" y="2907"/>
                      <a:pt x="7068" y="2506"/>
                    </a:cubicBezTo>
                    <a:cubicBezTo>
                      <a:pt x="7444" y="2105"/>
                      <a:pt x="7068" y="226"/>
                      <a:pt x="7068" y="226"/>
                    </a:cubicBezTo>
                    <a:close/>
                  </a:path>
                </a:pathLst>
              </a:custGeom>
              <a:solidFill>
                <a:srgbClr val="878C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6364;p49">
                <a:extLst>
                  <a:ext uri="{FF2B5EF4-FFF2-40B4-BE49-F238E27FC236}">
                    <a16:creationId xmlns:a16="http://schemas.microsoft.com/office/drawing/2014/main" id="{C82B8712-A879-45B4-A3C9-E505EB43F8FF}"/>
                  </a:ext>
                </a:extLst>
              </p:cNvPr>
              <p:cNvSpPr/>
              <p:nvPr/>
            </p:nvSpPr>
            <p:spPr>
              <a:xfrm>
                <a:off x="5049025" y="3499400"/>
                <a:ext cx="131600" cy="1178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4713" extrusionOk="0">
                    <a:moveTo>
                      <a:pt x="5164" y="3560"/>
                    </a:moveTo>
                    <a:lnTo>
                      <a:pt x="2332" y="377"/>
                    </a:lnTo>
                    <a:cubicBezTo>
                      <a:pt x="1204" y="51"/>
                      <a:pt x="1" y="1"/>
                      <a:pt x="151" y="1028"/>
                    </a:cubicBezTo>
                    <a:cubicBezTo>
                      <a:pt x="301" y="1956"/>
                      <a:pt x="1780" y="2382"/>
                      <a:pt x="2783" y="3284"/>
                    </a:cubicBezTo>
                    <a:lnTo>
                      <a:pt x="3735" y="4111"/>
                    </a:lnTo>
                    <a:cubicBezTo>
                      <a:pt x="4387" y="4713"/>
                      <a:pt x="5264" y="4186"/>
                      <a:pt x="5164" y="3560"/>
                    </a:cubicBezTo>
                    <a:close/>
                  </a:path>
                </a:pathLst>
              </a:custGeom>
              <a:solidFill>
                <a:srgbClr val="878C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6365;p49">
                <a:extLst>
                  <a:ext uri="{FF2B5EF4-FFF2-40B4-BE49-F238E27FC236}">
                    <a16:creationId xmlns:a16="http://schemas.microsoft.com/office/drawing/2014/main" id="{0977790C-6A62-4EF1-BE98-08ABEDC2A36C}"/>
                  </a:ext>
                </a:extLst>
              </p:cNvPr>
              <p:cNvSpPr/>
              <p:nvPr/>
            </p:nvSpPr>
            <p:spPr>
              <a:xfrm>
                <a:off x="5052800" y="3525100"/>
                <a:ext cx="130350" cy="102150"/>
              </a:xfrm>
              <a:custGeom>
                <a:avLst/>
                <a:gdLst/>
                <a:ahLst/>
                <a:cxnLst/>
                <a:rect l="l" t="t" r="r" b="b"/>
                <a:pathLst>
                  <a:path w="5214" h="4086" extrusionOk="0">
                    <a:moveTo>
                      <a:pt x="3584" y="3083"/>
                    </a:moveTo>
                    <a:lnTo>
                      <a:pt x="2632" y="2256"/>
                    </a:lnTo>
                    <a:cubicBezTo>
                      <a:pt x="1629" y="1354"/>
                      <a:pt x="150" y="928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76"/>
                      <a:pt x="0" y="201"/>
                      <a:pt x="0" y="301"/>
                    </a:cubicBezTo>
                    <a:cubicBezTo>
                      <a:pt x="150" y="1228"/>
                      <a:pt x="1629" y="1655"/>
                      <a:pt x="2632" y="2557"/>
                    </a:cubicBezTo>
                    <a:lnTo>
                      <a:pt x="3584" y="3384"/>
                    </a:lnTo>
                    <a:cubicBezTo>
                      <a:pt x="4361" y="4086"/>
                      <a:pt x="5213" y="3584"/>
                      <a:pt x="5013" y="2532"/>
                    </a:cubicBezTo>
                    <a:cubicBezTo>
                      <a:pt x="5113" y="3158"/>
                      <a:pt x="4236" y="3685"/>
                      <a:pt x="3584" y="3083"/>
                    </a:cubicBezTo>
                    <a:close/>
                  </a:path>
                </a:pathLst>
              </a:custGeom>
              <a:solidFill>
                <a:srgbClr val="5654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6366;p49">
                <a:extLst>
                  <a:ext uri="{FF2B5EF4-FFF2-40B4-BE49-F238E27FC236}">
                    <a16:creationId xmlns:a16="http://schemas.microsoft.com/office/drawing/2014/main" id="{46310766-E507-4605-A2B4-241008C77D9E}"/>
                  </a:ext>
                </a:extLst>
              </p:cNvPr>
              <p:cNvSpPr/>
              <p:nvPr/>
            </p:nvSpPr>
            <p:spPr>
              <a:xfrm>
                <a:off x="5047775" y="3000650"/>
                <a:ext cx="154800" cy="604050"/>
              </a:xfrm>
              <a:custGeom>
                <a:avLst/>
                <a:gdLst/>
                <a:ahLst/>
                <a:cxnLst/>
                <a:rect l="l" t="t" r="r" b="b"/>
                <a:pathLst>
                  <a:path w="6192" h="24162" extrusionOk="0">
                    <a:moveTo>
                      <a:pt x="5214" y="1404"/>
                    </a:moveTo>
                    <a:cubicBezTo>
                      <a:pt x="6191" y="2783"/>
                      <a:pt x="3735" y="6642"/>
                      <a:pt x="4412" y="11429"/>
                    </a:cubicBezTo>
                    <a:cubicBezTo>
                      <a:pt x="4863" y="14663"/>
                      <a:pt x="5740" y="20126"/>
                      <a:pt x="5539" y="23184"/>
                    </a:cubicBezTo>
                    <a:cubicBezTo>
                      <a:pt x="5489" y="23760"/>
                      <a:pt x="3309" y="24161"/>
                      <a:pt x="2707" y="21455"/>
                    </a:cubicBezTo>
                    <a:cubicBezTo>
                      <a:pt x="1705" y="16843"/>
                      <a:pt x="452" y="13961"/>
                      <a:pt x="1" y="10377"/>
                    </a:cubicBezTo>
                    <a:lnTo>
                      <a:pt x="226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6367;p49">
                <a:extLst>
                  <a:ext uri="{FF2B5EF4-FFF2-40B4-BE49-F238E27FC236}">
                    <a16:creationId xmlns:a16="http://schemas.microsoft.com/office/drawing/2014/main" id="{71482ED5-595E-4FF3-9A24-B66A1D4C2EFA}"/>
                  </a:ext>
                </a:extLst>
              </p:cNvPr>
              <p:cNvSpPr/>
              <p:nvPr/>
            </p:nvSpPr>
            <p:spPr>
              <a:xfrm>
                <a:off x="4898650" y="3023225"/>
                <a:ext cx="207425" cy="659800"/>
              </a:xfrm>
              <a:custGeom>
                <a:avLst/>
                <a:gdLst/>
                <a:ahLst/>
                <a:cxnLst/>
                <a:rect l="l" t="t" r="r" b="b"/>
                <a:pathLst>
                  <a:path w="8297" h="26392" extrusionOk="0">
                    <a:moveTo>
                      <a:pt x="8046" y="0"/>
                    </a:moveTo>
                    <a:cubicBezTo>
                      <a:pt x="8296" y="4311"/>
                      <a:pt x="5214" y="9574"/>
                      <a:pt x="5414" y="13058"/>
                    </a:cubicBezTo>
                    <a:cubicBezTo>
                      <a:pt x="5640" y="16642"/>
                      <a:pt x="5239" y="21028"/>
                      <a:pt x="5239" y="24913"/>
                    </a:cubicBezTo>
                    <a:cubicBezTo>
                      <a:pt x="5239" y="24913"/>
                      <a:pt x="2056" y="26391"/>
                      <a:pt x="1905" y="24085"/>
                    </a:cubicBezTo>
                    <a:cubicBezTo>
                      <a:pt x="1454" y="16466"/>
                      <a:pt x="1" y="14110"/>
                      <a:pt x="1956" y="17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6368;p49">
                <a:extLst>
                  <a:ext uri="{FF2B5EF4-FFF2-40B4-BE49-F238E27FC236}">
                    <a16:creationId xmlns:a16="http://schemas.microsoft.com/office/drawing/2014/main" id="{DA5B0E7A-80FD-482D-A9ED-7C4D7A1A945A}"/>
                  </a:ext>
                </a:extLst>
              </p:cNvPr>
              <p:cNvSpPr/>
              <p:nvPr/>
            </p:nvSpPr>
            <p:spPr>
              <a:xfrm>
                <a:off x="5121700" y="2161050"/>
                <a:ext cx="81500" cy="14352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5741" extrusionOk="0">
                    <a:moveTo>
                      <a:pt x="3109" y="4938"/>
                    </a:moveTo>
                    <a:cubicBezTo>
                      <a:pt x="3259" y="4236"/>
                      <a:pt x="3184" y="3058"/>
                      <a:pt x="2883" y="2407"/>
                    </a:cubicBezTo>
                    <a:cubicBezTo>
                      <a:pt x="2607" y="1830"/>
                      <a:pt x="2332" y="1254"/>
                      <a:pt x="1906" y="803"/>
                    </a:cubicBezTo>
                    <a:cubicBezTo>
                      <a:pt x="1505" y="402"/>
                      <a:pt x="1003" y="126"/>
                      <a:pt x="452" y="1"/>
                    </a:cubicBezTo>
                    <a:cubicBezTo>
                      <a:pt x="402" y="1"/>
                      <a:pt x="352" y="1"/>
                      <a:pt x="327" y="1"/>
                    </a:cubicBezTo>
                    <a:cubicBezTo>
                      <a:pt x="151" y="51"/>
                      <a:pt x="151" y="276"/>
                      <a:pt x="201" y="427"/>
                    </a:cubicBezTo>
                    <a:cubicBezTo>
                      <a:pt x="452" y="1354"/>
                      <a:pt x="803" y="2306"/>
                      <a:pt x="903" y="3259"/>
                    </a:cubicBezTo>
                    <a:cubicBezTo>
                      <a:pt x="728" y="3033"/>
                      <a:pt x="552" y="2733"/>
                      <a:pt x="452" y="2482"/>
                    </a:cubicBezTo>
                    <a:cubicBezTo>
                      <a:pt x="277" y="2056"/>
                      <a:pt x="51" y="2306"/>
                      <a:pt x="51" y="2306"/>
                    </a:cubicBezTo>
                    <a:cubicBezTo>
                      <a:pt x="1" y="2582"/>
                      <a:pt x="352" y="3860"/>
                      <a:pt x="602" y="4211"/>
                    </a:cubicBezTo>
                    <a:cubicBezTo>
                      <a:pt x="828" y="4562"/>
                      <a:pt x="1630" y="5464"/>
                      <a:pt x="1630" y="5464"/>
                    </a:cubicBezTo>
                    <a:cubicBezTo>
                      <a:pt x="1655" y="5640"/>
                      <a:pt x="1680" y="5740"/>
                      <a:pt x="1680" y="5740"/>
                    </a:cubicBezTo>
                    <a:cubicBezTo>
                      <a:pt x="1680" y="5740"/>
                      <a:pt x="3008" y="5439"/>
                      <a:pt x="3109" y="4938"/>
                    </a:cubicBez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6369;p49">
                <a:extLst>
                  <a:ext uri="{FF2B5EF4-FFF2-40B4-BE49-F238E27FC236}">
                    <a16:creationId xmlns:a16="http://schemas.microsoft.com/office/drawing/2014/main" id="{FD9E9366-E84C-41BB-9D02-5230C39BB83E}"/>
                  </a:ext>
                </a:extLst>
              </p:cNvPr>
              <p:cNvSpPr/>
              <p:nvPr/>
            </p:nvSpPr>
            <p:spPr>
              <a:xfrm>
                <a:off x="5096675" y="2258175"/>
                <a:ext cx="161650" cy="443025"/>
              </a:xfrm>
              <a:custGeom>
                <a:avLst/>
                <a:gdLst/>
                <a:ahLst/>
                <a:cxnLst/>
                <a:rect l="l" t="t" r="r" b="b"/>
                <a:pathLst>
                  <a:path w="6466" h="17721" extrusionOk="0">
                    <a:moveTo>
                      <a:pt x="4260" y="0"/>
                    </a:moveTo>
                    <a:cubicBezTo>
                      <a:pt x="3558" y="151"/>
                      <a:pt x="2481" y="1730"/>
                      <a:pt x="2481" y="1730"/>
                    </a:cubicBezTo>
                    <a:cubicBezTo>
                      <a:pt x="2481" y="1730"/>
                      <a:pt x="3709" y="6066"/>
                      <a:pt x="3558" y="7670"/>
                    </a:cubicBezTo>
                    <a:cubicBezTo>
                      <a:pt x="3433" y="9274"/>
                      <a:pt x="1428" y="14336"/>
                      <a:pt x="1428" y="14336"/>
                    </a:cubicBezTo>
                    <a:cubicBezTo>
                      <a:pt x="0" y="17523"/>
                      <a:pt x="2963" y="17720"/>
                      <a:pt x="4026" y="17720"/>
                    </a:cubicBezTo>
                    <a:cubicBezTo>
                      <a:pt x="4176" y="17720"/>
                      <a:pt x="4288" y="17716"/>
                      <a:pt x="4344" y="17716"/>
                    </a:cubicBezTo>
                    <a:cubicBezTo>
                      <a:pt x="4369" y="17716"/>
                      <a:pt x="4384" y="17717"/>
                      <a:pt x="4385" y="17719"/>
                    </a:cubicBezTo>
                    <a:lnTo>
                      <a:pt x="4385" y="17719"/>
                    </a:lnTo>
                    <a:cubicBezTo>
                      <a:pt x="4405" y="17617"/>
                      <a:pt x="6466" y="10556"/>
                      <a:pt x="6466" y="8597"/>
                    </a:cubicBezTo>
                    <a:cubicBezTo>
                      <a:pt x="6466" y="6642"/>
                      <a:pt x="6015" y="3660"/>
                      <a:pt x="4260" y="0"/>
                    </a:cubicBezTo>
                    <a:close/>
                    <a:moveTo>
                      <a:pt x="4385" y="17719"/>
                    </a:moveTo>
                    <a:lnTo>
                      <a:pt x="4385" y="17719"/>
                    </a:lnTo>
                    <a:cubicBezTo>
                      <a:pt x="4385" y="17720"/>
                      <a:pt x="4385" y="17720"/>
                      <a:pt x="4385" y="17720"/>
                    </a:cubicBezTo>
                    <a:cubicBezTo>
                      <a:pt x="4385" y="17720"/>
                      <a:pt x="4385" y="17720"/>
                      <a:pt x="4385" y="17720"/>
                    </a:cubicBezTo>
                    <a:cubicBezTo>
                      <a:pt x="4386" y="17720"/>
                      <a:pt x="4386" y="17719"/>
                      <a:pt x="4385" y="17719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6370;p49">
                <a:extLst>
                  <a:ext uri="{FF2B5EF4-FFF2-40B4-BE49-F238E27FC236}">
                    <a16:creationId xmlns:a16="http://schemas.microsoft.com/office/drawing/2014/main" id="{0F7597F1-E095-4FE7-95DA-55CE147049DE}"/>
                  </a:ext>
                </a:extLst>
              </p:cNvPr>
              <p:cNvSpPr/>
              <p:nvPr/>
            </p:nvSpPr>
            <p:spPr>
              <a:xfrm>
                <a:off x="4927475" y="2624100"/>
                <a:ext cx="289500" cy="531975"/>
              </a:xfrm>
              <a:custGeom>
                <a:avLst/>
                <a:gdLst/>
                <a:ahLst/>
                <a:cxnLst/>
                <a:rect l="l" t="t" r="r" b="b"/>
                <a:pathLst>
                  <a:path w="11580" h="21279" extrusionOk="0">
                    <a:moveTo>
                      <a:pt x="1128" y="11780"/>
                    </a:moveTo>
                    <a:cubicBezTo>
                      <a:pt x="1028" y="7644"/>
                      <a:pt x="1805" y="3534"/>
                      <a:pt x="1805" y="3534"/>
                    </a:cubicBezTo>
                    <a:cubicBezTo>
                      <a:pt x="2181" y="3008"/>
                      <a:pt x="2632" y="2557"/>
                      <a:pt x="3158" y="2156"/>
                    </a:cubicBezTo>
                    <a:lnTo>
                      <a:pt x="5013" y="1103"/>
                    </a:lnTo>
                    <a:cubicBezTo>
                      <a:pt x="5740" y="927"/>
                      <a:pt x="5615" y="551"/>
                      <a:pt x="6316" y="351"/>
                    </a:cubicBezTo>
                    <a:cubicBezTo>
                      <a:pt x="7444" y="0"/>
                      <a:pt x="8672" y="0"/>
                      <a:pt x="9800" y="326"/>
                    </a:cubicBezTo>
                    <a:cubicBezTo>
                      <a:pt x="11304" y="978"/>
                      <a:pt x="11580" y="1980"/>
                      <a:pt x="10928" y="3910"/>
                    </a:cubicBezTo>
                    <a:cubicBezTo>
                      <a:pt x="10928" y="4010"/>
                      <a:pt x="10552" y="9023"/>
                      <a:pt x="10376" y="10652"/>
                    </a:cubicBezTo>
                    <a:cubicBezTo>
                      <a:pt x="10376" y="10802"/>
                      <a:pt x="10577" y="16667"/>
                      <a:pt x="10828" y="18421"/>
                    </a:cubicBezTo>
                    <a:cubicBezTo>
                      <a:pt x="10828" y="18421"/>
                      <a:pt x="9725" y="19424"/>
                      <a:pt x="9424" y="19674"/>
                    </a:cubicBezTo>
                    <a:cubicBezTo>
                      <a:pt x="6517" y="21278"/>
                      <a:pt x="376" y="19699"/>
                      <a:pt x="101" y="18246"/>
                    </a:cubicBezTo>
                    <a:cubicBezTo>
                      <a:pt x="0" y="17694"/>
                      <a:pt x="452" y="14110"/>
                      <a:pt x="1128" y="11780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6371;p49">
                <a:extLst>
                  <a:ext uri="{FF2B5EF4-FFF2-40B4-BE49-F238E27FC236}">
                    <a16:creationId xmlns:a16="http://schemas.microsoft.com/office/drawing/2014/main" id="{1A732CC4-688A-46D8-93D7-624960548310}"/>
                  </a:ext>
                </a:extLst>
              </p:cNvPr>
              <p:cNvSpPr/>
              <p:nvPr/>
            </p:nvSpPr>
            <p:spPr>
              <a:xfrm>
                <a:off x="4997025" y="2485000"/>
                <a:ext cx="147900" cy="191000"/>
              </a:xfrm>
              <a:custGeom>
                <a:avLst/>
                <a:gdLst/>
                <a:ahLst/>
                <a:cxnLst/>
                <a:rect l="l" t="t" r="r" b="b"/>
                <a:pathLst>
                  <a:path w="5916" h="7640" extrusionOk="0">
                    <a:moveTo>
                      <a:pt x="802" y="0"/>
                    </a:moveTo>
                    <a:cubicBezTo>
                      <a:pt x="802" y="0"/>
                      <a:pt x="401" y="1454"/>
                      <a:pt x="326" y="1755"/>
                    </a:cubicBezTo>
                    <a:cubicBezTo>
                      <a:pt x="251" y="2055"/>
                      <a:pt x="301" y="2481"/>
                      <a:pt x="326" y="2682"/>
                    </a:cubicBezTo>
                    <a:cubicBezTo>
                      <a:pt x="351" y="2882"/>
                      <a:pt x="0" y="3409"/>
                      <a:pt x="51" y="3659"/>
                    </a:cubicBezTo>
                    <a:cubicBezTo>
                      <a:pt x="101" y="3910"/>
                      <a:pt x="326" y="5389"/>
                      <a:pt x="802" y="5815"/>
                    </a:cubicBezTo>
                    <a:cubicBezTo>
                      <a:pt x="1067" y="6065"/>
                      <a:pt x="1478" y="6116"/>
                      <a:pt x="1773" y="6116"/>
                    </a:cubicBezTo>
                    <a:cubicBezTo>
                      <a:pt x="1981" y="6116"/>
                      <a:pt x="2131" y="6090"/>
                      <a:pt x="2131" y="6090"/>
                    </a:cubicBezTo>
                    <a:lnTo>
                      <a:pt x="2131" y="6090"/>
                    </a:lnTo>
                    <a:cubicBezTo>
                      <a:pt x="2131" y="6091"/>
                      <a:pt x="2056" y="7394"/>
                      <a:pt x="2131" y="7569"/>
                    </a:cubicBezTo>
                    <a:cubicBezTo>
                      <a:pt x="2151" y="7616"/>
                      <a:pt x="2313" y="7640"/>
                      <a:pt x="2555" y="7640"/>
                    </a:cubicBezTo>
                    <a:cubicBezTo>
                      <a:pt x="3214" y="7640"/>
                      <a:pt x="4465" y="7466"/>
                      <a:pt x="5088" y="7118"/>
                    </a:cubicBezTo>
                    <a:cubicBezTo>
                      <a:pt x="5915" y="6617"/>
                      <a:pt x="5615" y="5263"/>
                      <a:pt x="5615" y="5263"/>
                    </a:cubicBezTo>
                    <a:lnTo>
                      <a:pt x="3459" y="0"/>
                    </a:ln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6372;p49">
                <a:extLst>
                  <a:ext uri="{FF2B5EF4-FFF2-40B4-BE49-F238E27FC236}">
                    <a16:creationId xmlns:a16="http://schemas.microsoft.com/office/drawing/2014/main" id="{F7A61FDD-B31B-4B08-9922-1C59ED99FA95}"/>
                  </a:ext>
                </a:extLst>
              </p:cNvPr>
              <p:cNvSpPr/>
              <p:nvPr/>
            </p:nvSpPr>
            <p:spPr>
              <a:xfrm>
                <a:off x="5011425" y="2425350"/>
                <a:ext cx="174850" cy="192100"/>
              </a:xfrm>
              <a:custGeom>
                <a:avLst/>
                <a:gdLst/>
                <a:ahLst/>
                <a:cxnLst/>
                <a:rect l="l" t="t" r="r" b="b"/>
                <a:pathLst>
                  <a:path w="6994" h="7684" extrusionOk="0">
                    <a:moveTo>
                      <a:pt x="1895" y="0"/>
                    </a:moveTo>
                    <a:cubicBezTo>
                      <a:pt x="1135" y="0"/>
                      <a:pt x="347" y="153"/>
                      <a:pt x="226" y="607"/>
                    </a:cubicBezTo>
                    <a:cubicBezTo>
                      <a:pt x="1" y="1334"/>
                      <a:pt x="226" y="2386"/>
                      <a:pt x="226" y="2386"/>
                    </a:cubicBezTo>
                    <a:lnTo>
                      <a:pt x="878" y="2988"/>
                    </a:lnTo>
                    <a:lnTo>
                      <a:pt x="577" y="4141"/>
                    </a:lnTo>
                    <a:cubicBezTo>
                      <a:pt x="577" y="4141"/>
                      <a:pt x="928" y="4416"/>
                      <a:pt x="1154" y="4792"/>
                    </a:cubicBezTo>
                    <a:cubicBezTo>
                      <a:pt x="1379" y="5168"/>
                      <a:pt x="1179" y="6246"/>
                      <a:pt x="1179" y="6246"/>
                    </a:cubicBezTo>
                    <a:lnTo>
                      <a:pt x="1505" y="6496"/>
                    </a:lnTo>
                    <a:cubicBezTo>
                      <a:pt x="1505" y="6496"/>
                      <a:pt x="1677" y="5678"/>
                      <a:pt x="2121" y="5678"/>
                    </a:cubicBezTo>
                    <a:cubicBezTo>
                      <a:pt x="2156" y="5678"/>
                      <a:pt x="2193" y="5683"/>
                      <a:pt x="2231" y="5694"/>
                    </a:cubicBezTo>
                    <a:cubicBezTo>
                      <a:pt x="2733" y="5845"/>
                      <a:pt x="3109" y="7148"/>
                      <a:pt x="3510" y="7474"/>
                    </a:cubicBezTo>
                    <a:cubicBezTo>
                      <a:pt x="3718" y="7643"/>
                      <a:pt x="4123" y="7684"/>
                      <a:pt x="4464" y="7684"/>
                    </a:cubicBezTo>
                    <a:cubicBezTo>
                      <a:pt x="4779" y="7684"/>
                      <a:pt x="5039" y="7649"/>
                      <a:pt x="5039" y="7649"/>
                    </a:cubicBezTo>
                    <a:cubicBezTo>
                      <a:pt x="5039" y="7649"/>
                      <a:pt x="6843" y="4692"/>
                      <a:pt x="6918" y="4191"/>
                    </a:cubicBezTo>
                    <a:cubicBezTo>
                      <a:pt x="6993" y="3715"/>
                      <a:pt x="6492" y="2912"/>
                      <a:pt x="6492" y="2912"/>
                    </a:cubicBezTo>
                    <a:cubicBezTo>
                      <a:pt x="6492" y="2912"/>
                      <a:pt x="6643" y="2386"/>
                      <a:pt x="6492" y="1785"/>
                    </a:cubicBezTo>
                    <a:cubicBezTo>
                      <a:pt x="6342" y="1183"/>
                      <a:pt x="3861" y="381"/>
                      <a:pt x="3159" y="156"/>
                    </a:cubicBezTo>
                    <a:cubicBezTo>
                      <a:pt x="2881" y="66"/>
                      <a:pt x="2394" y="0"/>
                      <a:pt x="189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6373;p49">
                <a:extLst>
                  <a:ext uri="{FF2B5EF4-FFF2-40B4-BE49-F238E27FC236}">
                    <a16:creationId xmlns:a16="http://schemas.microsoft.com/office/drawing/2014/main" id="{1E4DF2B7-8017-48EA-A43E-779237D56D30}"/>
                  </a:ext>
                </a:extLst>
              </p:cNvPr>
              <p:cNvSpPr/>
              <p:nvPr/>
            </p:nvSpPr>
            <p:spPr>
              <a:xfrm>
                <a:off x="4579725" y="2826475"/>
                <a:ext cx="147275" cy="75200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3008" extrusionOk="0">
                    <a:moveTo>
                      <a:pt x="5439" y="2532"/>
                    </a:moveTo>
                    <a:cubicBezTo>
                      <a:pt x="4763" y="2832"/>
                      <a:pt x="3610" y="3008"/>
                      <a:pt x="2908" y="2858"/>
                    </a:cubicBezTo>
                    <a:cubicBezTo>
                      <a:pt x="2281" y="2732"/>
                      <a:pt x="1655" y="2582"/>
                      <a:pt x="1128" y="2256"/>
                    </a:cubicBezTo>
                    <a:cubicBezTo>
                      <a:pt x="652" y="1955"/>
                      <a:pt x="251" y="1529"/>
                      <a:pt x="26" y="1028"/>
                    </a:cubicBezTo>
                    <a:cubicBezTo>
                      <a:pt x="1" y="978"/>
                      <a:pt x="1" y="928"/>
                      <a:pt x="1" y="903"/>
                    </a:cubicBezTo>
                    <a:cubicBezTo>
                      <a:pt x="1" y="727"/>
                      <a:pt x="226" y="677"/>
                      <a:pt x="402" y="677"/>
                    </a:cubicBezTo>
                    <a:cubicBezTo>
                      <a:pt x="1329" y="727"/>
                      <a:pt x="2331" y="853"/>
                      <a:pt x="3284" y="727"/>
                    </a:cubicBezTo>
                    <a:cubicBezTo>
                      <a:pt x="3033" y="602"/>
                      <a:pt x="2707" y="502"/>
                      <a:pt x="2432" y="477"/>
                    </a:cubicBezTo>
                    <a:cubicBezTo>
                      <a:pt x="1981" y="401"/>
                      <a:pt x="2181" y="126"/>
                      <a:pt x="2181" y="126"/>
                    </a:cubicBezTo>
                    <a:cubicBezTo>
                      <a:pt x="2457" y="0"/>
                      <a:pt x="3760" y="76"/>
                      <a:pt x="4161" y="226"/>
                    </a:cubicBezTo>
                    <a:cubicBezTo>
                      <a:pt x="4562" y="376"/>
                      <a:pt x="5590" y="777"/>
                      <a:pt x="5590" y="777"/>
                    </a:cubicBezTo>
                    <a:lnTo>
                      <a:pt x="5590" y="953"/>
                    </a:lnTo>
                    <a:cubicBezTo>
                      <a:pt x="5790" y="953"/>
                      <a:pt x="5890" y="953"/>
                      <a:pt x="5890" y="953"/>
                    </a:cubicBezTo>
                    <a:cubicBezTo>
                      <a:pt x="5890" y="953"/>
                      <a:pt x="5890" y="2331"/>
                      <a:pt x="5439" y="2532"/>
                    </a:cubicBezTo>
                    <a:close/>
                  </a:path>
                </a:pathLst>
              </a:custGeom>
              <a:solidFill>
                <a:srgbClr val="FFC8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6374;p49">
                <a:extLst>
                  <a:ext uri="{FF2B5EF4-FFF2-40B4-BE49-F238E27FC236}">
                    <a16:creationId xmlns:a16="http://schemas.microsoft.com/office/drawing/2014/main" id="{3C6BD5C6-0FAA-42DD-AD09-41A1DCD43905}"/>
                  </a:ext>
                </a:extLst>
              </p:cNvPr>
              <p:cNvSpPr/>
              <p:nvPr/>
            </p:nvSpPr>
            <p:spPr>
              <a:xfrm>
                <a:off x="4696900" y="2685950"/>
                <a:ext cx="385350" cy="242250"/>
              </a:xfrm>
              <a:custGeom>
                <a:avLst/>
                <a:gdLst/>
                <a:ahLst/>
                <a:cxnLst/>
                <a:rect l="l" t="t" r="r" b="b"/>
                <a:pathLst>
                  <a:path w="15414" h="9690" extrusionOk="0">
                    <a:moveTo>
                      <a:pt x="12765" y="0"/>
                    </a:moveTo>
                    <a:cubicBezTo>
                      <a:pt x="12352" y="0"/>
                      <a:pt x="11990" y="64"/>
                      <a:pt x="11680" y="333"/>
                    </a:cubicBezTo>
                    <a:cubicBezTo>
                      <a:pt x="10702" y="1135"/>
                      <a:pt x="9349" y="4594"/>
                      <a:pt x="8096" y="6524"/>
                    </a:cubicBezTo>
                    <a:cubicBezTo>
                      <a:pt x="7577" y="6568"/>
                      <a:pt x="7009" y="6587"/>
                      <a:pt x="6426" y="6587"/>
                    </a:cubicBezTo>
                    <a:cubicBezTo>
                      <a:pt x="3746" y="6587"/>
                      <a:pt x="752" y="6198"/>
                      <a:pt x="752" y="6198"/>
                    </a:cubicBezTo>
                    <a:cubicBezTo>
                      <a:pt x="0" y="7451"/>
                      <a:pt x="627" y="8353"/>
                      <a:pt x="627" y="8353"/>
                    </a:cubicBezTo>
                    <a:cubicBezTo>
                      <a:pt x="5274" y="9439"/>
                      <a:pt x="7550" y="9690"/>
                      <a:pt x="8698" y="9690"/>
                    </a:cubicBezTo>
                    <a:cubicBezTo>
                      <a:pt x="9618" y="9690"/>
                      <a:pt x="9814" y="9528"/>
                      <a:pt x="9925" y="9506"/>
                    </a:cubicBezTo>
                    <a:cubicBezTo>
                      <a:pt x="10176" y="9481"/>
                      <a:pt x="14537" y="3391"/>
                      <a:pt x="14537" y="3391"/>
                    </a:cubicBezTo>
                    <a:cubicBezTo>
                      <a:pt x="15414" y="2188"/>
                      <a:pt x="14512" y="32"/>
                      <a:pt x="13033" y="7"/>
                    </a:cubicBezTo>
                    <a:cubicBezTo>
                      <a:pt x="12941" y="3"/>
                      <a:pt x="12852" y="0"/>
                      <a:pt x="12765" y="0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6375;p49">
                <a:extLst>
                  <a:ext uri="{FF2B5EF4-FFF2-40B4-BE49-F238E27FC236}">
                    <a16:creationId xmlns:a16="http://schemas.microsoft.com/office/drawing/2014/main" id="{B04DDB03-953F-4968-92CA-9BE1419D9A8E}"/>
                  </a:ext>
                </a:extLst>
              </p:cNvPr>
              <p:cNvSpPr/>
              <p:nvPr/>
            </p:nvSpPr>
            <p:spPr>
              <a:xfrm>
                <a:off x="5092275" y="2016950"/>
                <a:ext cx="85850" cy="10967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387" extrusionOk="0">
                    <a:moveTo>
                      <a:pt x="3434" y="1705"/>
                    </a:moveTo>
                    <a:cubicBezTo>
                      <a:pt x="3434" y="752"/>
                      <a:pt x="2657" y="0"/>
                      <a:pt x="1704" y="0"/>
                    </a:cubicBezTo>
                    <a:cubicBezTo>
                      <a:pt x="777" y="0"/>
                      <a:pt x="0" y="752"/>
                      <a:pt x="0" y="1705"/>
                    </a:cubicBezTo>
                    <a:cubicBezTo>
                      <a:pt x="0" y="2131"/>
                      <a:pt x="150" y="2507"/>
                      <a:pt x="401" y="2807"/>
                    </a:cubicBezTo>
                    <a:lnTo>
                      <a:pt x="401" y="2807"/>
                    </a:lnTo>
                    <a:lnTo>
                      <a:pt x="1704" y="4386"/>
                    </a:lnTo>
                    <a:lnTo>
                      <a:pt x="3033" y="2807"/>
                    </a:lnTo>
                    <a:lnTo>
                      <a:pt x="3033" y="2807"/>
                    </a:lnTo>
                    <a:cubicBezTo>
                      <a:pt x="3283" y="2507"/>
                      <a:pt x="3434" y="2131"/>
                      <a:pt x="3434" y="1705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6376;p49">
                <a:extLst>
                  <a:ext uri="{FF2B5EF4-FFF2-40B4-BE49-F238E27FC236}">
                    <a16:creationId xmlns:a16="http://schemas.microsoft.com/office/drawing/2014/main" id="{5395077E-F103-4C52-A841-EC2593AA57C3}"/>
                  </a:ext>
                </a:extLst>
              </p:cNvPr>
              <p:cNvSpPr/>
              <p:nvPr/>
            </p:nvSpPr>
            <p:spPr>
              <a:xfrm>
                <a:off x="5112325" y="2037000"/>
                <a:ext cx="4512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805" extrusionOk="0">
                    <a:moveTo>
                      <a:pt x="1805" y="903"/>
                    </a:moveTo>
                    <a:cubicBezTo>
                      <a:pt x="1805" y="1404"/>
                      <a:pt x="1404" y="1805"/>
                      <a:pt x="902" y="1805"/>
                    </a:cubicBezTo>
                    <a:cubicBezTo>
                      <a:pt x="401" y="1805"/>
                      <a:pt x="0" y="1404"/>
                      <a:pt x="0" y="903"/>
                    </a:cubicBezTo>
                    <a:cubicBezTo>
                      <a:pt x="0" y="401"/>
                      <a:pt x="401" y="0"/>
                      <a:pt x="902" y="0"/>
                    </a:cubicBezTo>
                    <a:cubicBezTo>
                      <a:pt x="1404" y="0"/>
                      <a:pt x="1805" y="401"/>
                      <a:pt x="1805" y="903"/>
                    </a:cubicBezTo>
                    <a:close/>
                  </a:path>
                </a:pathLst>
              </a:custGeom>
              <a:solidFill>
                <a:srgbClr val="D1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6377;p49">
                <a:extLst>
                  <a:ext uri="{FF2B5EF4-FFF2-40B4-BE49-F238E27FC236}">
                    <a16:creationId xmlns:a16="http://schemas.microsoft.com/office/drawing/2014/main" id="{0D0222C2-42DB-4C6B-B2AF-1A6A32AA00B5}"/>
                  </a:ext>
                </a:extLst>
              </p:cNvPr>
              <p:cNvSpPr/>
              <p:nvPr/>
            </p:nvSpPr>
            <p:spPr>
              <a:xfrm>
                <a:off x="4816575" y="2006300"/>
                <a:ext cx="85850" cy="10967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387" extrusionOk="0">
                    <a:moveTo>
                      <a:pt x="3434" y="1730"/>
                    </a:moveTo>
                    <a:cubicBezTo>
                      <a:pt x="3434" y="777"/>
                      <a:pt x="2657" y="0"/>
                      <a:pt x="1705" y="0"/>
                    </a:cubicBezTo>
                    <a:cubicBezTo>
                      <a:pt x="777" y="0"/>
                      <a:pt x="0" y="777"/>
                      <a:pt x="0" y="1730"/>
                    </a:cubicBezTo>
                    <a:cubicBezTo>
                      <a:pt x="0" y="2156"/>
                      <a:pt x="151" y="2532"/>
                      <a:pt x="401" y="2832"/>
                    </a:cubicBezTo>
                    <a:lnTo>
                      <a:pt x="401" y="2832"/>
                    </a:lnTo>
                    <a:lnTo>
                      <a:pt x="1705" y="4386"/>
                    </a:lnTo>
                    <a:lnTo>
                      <a:pt x="3033" y="2832"/>
                    </a:lnTo>
                    <a:lnTo>
                      <a:pt x="3033" y="2832"/>
                    </a:lnTo>
                    <a:cubicBezTo>
                      <a:pt x="3284" y="2532"/>
                      <a:pt x="3434" y="2156"/>
                      <a:pt x="3434" y="1730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6378;p49">
                <a:extLst>
                  <a:ext uri="{FF2B5EF4-FFF2-40B4-BE49-F238E27FC236}">
                    <a16:creationId xmlns:a16="http://schemas.microsoft.com/office/drawing/2014/main" id="{68063E6C-A8D5-4D8A-BBDC-DE52DF01D9D9}"/>
                  </a:ext>
                </a:extLst>
              </p:cNvPr>
              <p:cNvSpPr/>
              <p:nvPr/>
            </p:nvSpPr>
            <p:spPr>
              <a:xfrm>
                <a:off x="4836625" y="2026975"/>
                <a:ext cx="4512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805" extrusionOk="0">
                    <a:moveTo>
                      <a:pt x="1805" y="903"/>
                    </a:moveTo>
                    <a:cubicBezTo>
                      <a:pt x="1805" y="1404"/>
                      <a:pt x="1404" y="1805"/>
                      <a:pt x="903" y="1805"/>
                    </a:cubicBezTo>
                    <a:cubicBezTo>
                      <a:pt x="401" y="1805"/>
                      <a:pt x="0" y="1404"/>
                      <a:pt x="0" y="903"/>
                    </a:cubicBezTo>
                    <a:cubicBezTo>
                      <a:pt x="0" y="401"/>
                      <a:pt x="401" y="0"/>
                      <a:pt x="903" y="0"/>
                    </a:cubicBezTo>
                    <a:cubicBezTo>
                      <a:pt x="1404" y="0"/>
                      <a:pt x="1805" y="401"/>
                      <a:pt x="1805" y="903"/>
                    </a:cubicBezTo>
                    <a:close/>
                  </a:path>
                </a:pathLst>
              </a:custGeom>
              <a:solidFill>
                <a:srgbClr val="D1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6379;p49">
                <a:extLst>
                  <a:ext uri="{FF2B5EF4-FFF2-40B4-BE49-F238E27FC236}">
                    <a16:creationId xmlns:a16="http://schemas.microsoft.com/office/drawing/2014/main" id="{39187A87-EF1F-451B-9910-A16722E03A11}"/>
                  </a:ext>
                </a:extLst>
              </p:cNvPr>
              <p:cNvSpPr/>
              <p:nvPr/>
            </p:nvSpPr>
            <p:spPr>
              <a:xfrm>
                <a:off x="4248900" y="1838000"/>
                <a:ext cx="889125" cy="559300"/>
              </a:xfrm>
              <a:custGeom>
                <a:avLst/>
                <a:gdLst/>
                <a:ahLst/>
                <a:cxnLst/>
                <a:rect l="l" t="t" r="r" b="b"/>
                <a:pathLst>
                  <a:path w="35565" h="22372" extrusionOk="0">
                    <a:moveTo>
                      <a:pt x="14242" y="0"/>
                    </a:moveTo>
                    <a:cubicBezTo>
                      <a:pt x="13804" y="0"/>
                      <a:pt x="13359" y="22"/>
                      <a:pt x="12908" y="65"/>
                    </a:cubicBezTo>
                    <a:cubicBezTo>
                      <a:pt x="7544" y="567"/>
                      <a:pt x="1479" y="4301"/>
                      <a:pt x="0" y="11519"/>
                    </a:cubicBezTo>
                    <a:lnTo>
                      <a:pt x="251" y="11569"/>
                    </a:lnTo>
                    <a:cubicBezTo>
                      <a:pt x="1896" y="7195"/>
                      <a:pt x="4923" y="6018"/>
                      <a:pt x="7685" y="6018"/>
                    </a:cubicBezTo>
                    <a:cubicBezTo>
                      <a:pt x="8373" y="6018"/>
                      <a:pt x="9045" y="6091"/>
                      <a:pt x="9675" y="6206"/>
                    </a:cubicBezTo>
                    <a:cubicBezTo>
                      <a:pt x="17319" y="7559"/>
                      <a:pt x="26141" y="16156"/>
                      <a:pt x="26216" y="22371"/>
                    </a:cubicBezTo>
                    <a:lnTo>
                      <a:pt x="26467" y="22371"/>
                    </a:lnTo>
                    <a:cubicBezTo>
                      <a:pt x="26392" y="16056"/>
                      <a:pt x="17469" y="7309"/>
                      <a:pt x="9700" y="5955"/>
                    </a:cubicBezTo>
                    <a:cubicBezTo>
                      <a:pt x="9059" y="5841"/>
                      <a:pt x="8375" y="5768"/>
                      <a:pt x="7675" y="5768"/>
                    </a:cubicBezTo>
                    <a:cubicBezTo>
                      <a:pt x="5144" y="5768"/>
                      <a:pt x="2394" y="6720"/>
                      <a:pt x="627" y="10116"/>
                    </a:cubicBezTo>
                    <a:cubicBezTo>
                      <a:pt x="2532" y="3975"/>
                      <a:pt x="8046" y="767"/>
                      <a:pt x="12933" y="316"/>
                    </a:cubicBezTo>
                    <a:cubicBezTo>
                      <a:pt x="13375" y="273"/>
                      <a:pt x="13811" y="252"/>
                      <a:pt x="14240" y="252"/>
                    </a:cubicBezTo>
                    <a:cubicBezTo>
                      <a:pt x="18842" y="252"/>
                      <a:pt x="22615" y="2678"/>
                      <a:pt x="24311" y="6782"/>
                    </a:cubicBezTo>
                    <a:lnTo>
                      <a:pt x="24437" y="7158"/>
                    </a:lnTo>
                    <a:lnTo>
                      <a:pt x="24537" y="6782"/>
                    </a:lnTo>
                    <a:cubicBezTo>
                      <a:pt x="25358" y="3427"/>
                      <a:pt x="27202" y="1536"/>
                      <a:pt x="29599" y="1536"/>
                    </a:cubicBezTo>
                    <a:cubicBezTo>
                      <a:pt x="29690" y="1536"/>
                      <a:pt x="29782" y="1539"/>
                      <a:pt x="29875" y="1544"/>
                    </a:cubicBezTo>
                    <a:cubicBezTo>
                      <a:pt x="32557" y="1695"/>
                      <a:pt x="34963" y="4176"/>
                      <a:pt x="35314" y="7158"/>
                    </a:cubicBezTo>
                    <a:lnTo>
                      <a:pt x="35565" y="7133"/>
                    </a:lnTo>
                    <a:cubicBezTo>
                      <a:pt x="35189" y="4025"/>
                      <a:pt x="32707" y="1444"/>
                      <a:pt x="29875" y="1294"/>
                    </a:cubicBezTo>
                    <a:cubicBezTo>
                      <a:pt x="29781" y="1288"/>
                      <a:pt x="29688" y="1285"/>
                      <a:pt x="29595" y="1285"/>
                    </a:cubicBezTo>
                    <a:cubicBezTo>
                      <a:pt x="27194" y="1285"/>
                      <a:pt x="25279" y="3147"/>
                      <a:pt x="24387" y="6356"/>
                    </a:cubicBezTo>
                    <a:cubicBezTo>
                      <a:pt x="22603" y="2354"/>
                      <a:pt x="18815" y="0"/>
                      <a:pt x="14242" y="0"/>
                    </a:cubicBez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6380;p49">
                <a:extLst>
                  <a:ext uri="{FF2B5EF4-FFF2-40B4-BE49-F238E27FC236}">
                    <a16:creationId xmlns:a16="http://schemas.microsoft.com/office/drawing/2014/main" id="{593144A2-21AC-4A0B-80F0-AE2776351187}"/>
                  </a:ext>
                </a:extLst>
              </p:cNvPr>
              <p:cNvSpPr/>
              <p:nvPr/>
            </p:nvSpPr>
            <p:spPr>
              <a:xfrm>
                <a:off x="4209425" y="2116575"/>
                <a:ext cx="85250" cy="109675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4387" extrusionOk="0">
                    <a:moveTo>
                      <a:pt x="3409" y="1705"/>
                    </a:moveTo>
                    <a:cubicBezTo>
                      <a:pt x="3409" y="752"/>
                      <a:pt x="2657" y="0"/>
                      <a:pt x="1705" y="0"/>
                    </a:cubicBezTo>
                    <a:cubicBezTo>
                      <a:pt x="752" y="0"/>
                      <a:pt x="1" y="752"/>
                      <a:pt x="1" y="1705"/>
                    </a:cubicBezTo>
                    <a:cubicBezTo>
                      <a:pt x="1" y="2131"/>
                      <a:pt x="151" y="2507"/>
                      <a:pt x="402" y="2807"/>
                    </a:cubicBezTo>
                    <a:lnTo>
                      <a:pt x="402" y="2807"/>
                    </a:lnTo>
                    <a:lnTo>
                      <a:pt x="1705" y="4386"/>
                    </a:lnTo>
                    <a:lnTo>
                      <a:pt x="3008" y="2807"/>
                    </a:lnTo>
                    <a:lnTo>
                      <a:pt x="3008" y="2807"/>
                    </a:lnTo>
                    <a:cubicBezTo>
                      <a:pt x="3259" y="2507"/>
                      <a:pt x="3409" y="2131"/>
                      <a:pt x="3409" y="1705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6381;p49">
                <a:extLst>
                  <a:ext uri="{FF2B5EF4-FFF2-40B4-BE49-F238E27FC236}">
                    <a16:creationId xmlns:a16="http://schemas.microsoft.com/office/drawing/2014/main" id="{1A2F643C-64DC-432D-8284-00B2EF4A2B45}"/>
                  </a:ext>
                </a:extLst>
              </p:cNvPr>
              <p:cNvSpPr/>
              <p:nvPr/>
            </p:nvSpPr>
            <p:spPr>
              <a:xfrm>
                <a:off x="4229475" y="2136625"/>
                <a:ext cx="4515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1805" extrusionOk="0">
                    <a:moveTo>
                      <a:pt x="1805" y="903"/>
                    </a:moveTo>
                    <a:cubicBezTo>
                      <a:pt x="1805" y="1404"/>
                      <a:pt x="1404" y="1805"/>
                      <a:pt x="903" y="1805"/>
                    </a:cubicBezTo>
                    <a:cubicBezTo>
                      <a:pt x="402" y="1805"/>
                      <a:pt x="1" y="1404"/>
                      <a:pt x="1" y="903"/>
                    </a:cubicBezTo>
                    <a:cubicBezTo>
                      <a:pt x="1" y="401"/>
                      <a:pt x="402" y="0"/>
                      <a:pt x="903" y="0"/>
                    </a:cubicBezTo>
                    <a:cubicBezTo>
                      <a:pt x="1404" y="0"/>
                      <a:pt x="1805" y="401"/>
                      <a:pt x="1805" y="903"/>
                    </a:cubicBezTo>
                    <a:close/>
                  </a:path>
                </a:pathLst>
              </a:custGeom>
              <a:solidFill>
                <a:srgbClr val="D1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6382;p49">
                <a:extLst>
                  <a:ext uri="{FF2B5EF4-FFF2-40B4-BE49-F238E27FC236}">
                    <a16:creationId xmlns:a16="http://schemas.microsoft.com/office/drawing/2014/main" id="{430BDCD2-17D9-4B56-BACC-577A19828F73}"/>
                  </a:ext>
                </a:extLst>
              </p:cNvPr>
              <p:cNvSpPr/>
              <p:nvPr/>
            </p:nvSpPr>
            <p:spPr>
              <a:xfrm>
                <a:off x="4864825" y="2397275"/>
                <a:ext cx="85850" cy="109675"/>
              </a:xfrm>
              <a:custGeom>
                <a:avLst/>
                <a:gdLst/>
                <a:ahLst/>
                <a:cxnLst/>
                <a:rect l="l" t="t" r="r" b="b"/>
                <a:pathLst>
                  <a:path w="3434" h="4387" extrusionOk="0">
                    <a:moveTo>
                      <a:pt x="3434" y="1705"/>
                    </a:moveTo>
                    <a:cubicBezTo>
                      <a:pt x="3434" y="752"/>
                      <a:pt x="2657" y="0"/>
                      <a:pt x="1704" y="0"/>
                    </a:cubicBezTo>
                    <a:cubicBezTo>
                      <a:pt x="777" y="0"/>
                      <a:pt x="0" y="752"/>
                      <a:pt x="0" y="1705"/>
                    </a:cubicBezTo>
                    <a:cubicBezTo>
                      <a:pt x="0" y="2131"/>
                      <a:pt x="151" y="2507"/>
                      <a:pt x="401" y="2807"/>
                    </a:cubicBezTo>
                    <a:lnTo>
                      <a:pt x="401" y="2807"/>
                    </a:lnTo>
                    <a:lnTo>
                      <a:pt x="1704" y="4386"/>
                    </a:lnTo>
                    <a:lnTo>
                      <a:pt x="3033" y="2807"/>
                    </a:lnTo>
                    <a:lnTo>
                      <a:pt x="3033" y="2807"/>
                    </a:lnTo>
                    <a:cubicBezTo>
                      <a:pt x="3283" y="2507"/>
                      <a:pt x="3434" y="2131"/>
                      <a:pt x="3434" y="1705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6383;p49">
                <a:extLst>
                  <a:ext uri="{FF2B5EF4-FFF2-40B4-BE49-F238E27FC236}">
                    <a16:creationId xmlns:a16="http://schemas.microsoft.com/office/drawing/2014/main" id="{B5AD5AAE-4963-4DFF-93EE-0ECD82093AE5}"/>
                  </a:ext>
                </a:extLst>
              </p:cNvPr>
              <p:cNvSpPr/>
              <p:nvPr/>
            </p:nvSpPr>
            <p:spPr>
              <a:xfrm>
                <a:off x="4884875" y="2417325"/>
                <a:ext cx="45125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805" h="1805" extrusionOk="0">
                    <a:moveTo>
                      <a:pt x="1805" y="903"/>
                    </a:moveTo>
                    <a:cubicBezTo>
                      <a:pt x="1805" y="1404"/>
                      <a:pt x="1404" y="1805"/>
                      <a:pt x="902" y="1805"/>
                    </a:cubicBezTo>
                    <a:cubicBezTo>
                      <a:pt x="401" y="1805"/>
                      <a:pt x="0" y="1404"/>
                      <a:pt x="0" y="903"/>
                    </a:cubicBezTo>
                    <a:cubicBezTo>
                      <a:pt x="0" y="401"/>
                      <a:pt x="401" y="0"/>
                      <a:pt x="902" y="0"/>
                    </a:cubicBezTo>
                    <a:cubicBezTo>
                      <a:pt x="1404" y="0"/>
                      <a:pt x="1805" y="401"/>
                      <a:pt x="1805" y="903"/>
                    </a:cubicBezTo>
                    <a:close/>
                  </a:path>
                </a:pathLst>
              </a:custGeom>
              <a:solidFill>
                <a:srgbClr val="D1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6384;p49">
                <a:extLst>
                  <a:ext uri="{FF2B5EF4-FFF2-40B4-BE49-F238E27FC236}">
                    <a16:creationId xmlns:a16="http://schemas.microsoft.com/office/drawing/2014/main" id="{D6572F50-1DF8-4BD9-BB17-A78C4BB590AA}"/>
                  </a:ext>
                </a:extLst>
              </p:cNvPr>
              <p:cNvSpPr/>
              <p:nvPr/>
            </p:nvSpPr>
            <p:spPr>
              <a:xfrm>
                <a:off x="5602925" y="1684225"/>
                <a:ext cx="198650" cy="290775"/>
              </a:xfrm>
              <a:custGeom>
                <a:avLst/>
                <a:gdLst/>
                <a:ahLst/>
                <a:cxnLst/>
                <a:rect l="l" t="t" r="r" b="b"/>
                <a:pathLst>
                  <a:path w="7946" h="11631" extrusionOk="0">
                    <a:moveTo>
                      <a:pt x="7945" y="8121"/>
                    </a:moveTo>
                    <a:cubicBezTo>
                      <a:pt x="7945" y="10628"/>
                      <a:pt x="6166" y="11630"/>
                      <a:pt x="3960" y="10377"/>
                    </a:cubicBezTo>
                    <a:cubicBezTo>
                      <a:pt x="1780" y="9099"/>
                      <a:pt x="0" y="6041"/>
                      <a:pt x="0" y="3535"/>
                    </a:cubicBezTo>
                    <a:cubicBezTo>
                      <a:pt x="0" y="1029"/>
                      <a:pt x="1780" y="1"/>
                      <a:pt x="3960" y="1279"/>
                    </a:cubicBezTo>
                    <a:cubicBezTo>
                      <a:pt x="6166" y="2532"/>
                      <a:pt x="7945" y="5590"/>
                      <a:pt x="7945" y="81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6385;p49">
                <a:extLst>
                  <a:ext uri="{FF2B5EF4-FFF2-40B4-BE49-F238E27FC236}">
                    <a16:creationId xmlns:a16="http://schemas.microsoft.com/office/drawing/2014/main" id="{D4363FF8-70CA-43E0-AA4C-C6D46D072732}"/>
                  </a:ext>
                </a:extLst>
              </p:cNvPr>
              <p:cNvSpPr/>
              <p:nvPr/>
            </p:nvSpPr>
            <p:spPr>
              <a:xfrm>
                <a:off x="5624225" y="1715575"/>
                <a:ext cx="156025" cy="228075"/>
              </a:xfrm>
              <a:custGeom>
                <a:avLst/>
                <a:gdLst/>
                <a:ahLst/>
                <a:cxnLst/>
                <a:rect l="l" t="t" r="r" b="b"/>
                <a:pathLst>
                  <a:path w="6241" h="9123" extrusionOk="0">
                    <a:moveTo>
                      <a:pt x="6241" y="6366"/>
                    </a:moveTo>
                    <a:cubicBezTo>
                      <a:pt x="6241" y="8346"/>
                      <a:pt x="4837" y="9123"/>
                      <a:pt x="3108" y="8145"/>
                    </a:cubicBezTo>
                    <a:cubicBezTo>
                      <a:pt x="1404" y="7143"/>
                      <a:pt x="0" y="4737"/>
                      <a:pt x="0" y="2757"/>
                    </a:cubicBezTo>
                    <a:cubicBezTo>
                      <a:pt x="0" y="802"/>
                      <a:pt x="1404" y="0"/>
                      <a:pt x="3108" y="1003"/>
                    </a:cubicBezTo>
                    <a:cubicBezTo>
                      <a:pt x="4837" y="1980"/>
                      <a:pt x="6241" y="4386"/>
                      <a:pt x="6241" y="6366"/>
                    </a:cubicBez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6386;p49">
                <a:extLst>
                  <a:ext uri="{FF2B5EF4-FFF2-40B4-BE49-F238E27FC236}">
                    <a16:creationId xmlns:a16="http://schemas.microsoft.com/office/drawing/2014/main" id="{4A8DA397-A67C-41A0-B697-F0BC107311AE}"/>
                  </a:ext>
                </a:extLst>
              </p:cNvPr>
              <p:cNvSpPr/>
              <p:nvPr/>
            </p:nvSpPr>
            <p:spPr>
              <a:xfrm>
                <a:off x="5255800" y="2744625"/>
                <a:ext cx="484975" cy="724150"/>
              </a:xfrm>
              <a:custGeom>
                <a:avLst/>
                <a:gdLst/>
                <a:ahLst/>
                <a:cxnLst/>
                <a:rect l="l" t="t" r="r" b="b"/>
                <a:pathLst>
                  <a:path w="19399" h="28966" extrusionOk="0">
                    <a:moveTo>
                      <a:pt x="1297" y="0"/>
                    </a:moveTo>
                    <a:cubicBezTo>
                      <a:pt x="623" y="0"/>
                      <a:pt x="0" y="526"/>
                      <a:pt x="0" y="1269"/>
                    </a:cubicBezTo>
                    <a:lnTo>
                      <a:pt x="0" y="17234"/>
                    </a:lnTo>
                    <a:cubicBezTo>
                      <a:pt x="0" y="18137"/>
                      <a:pt x="477" y="18989"/>
                      <a:pt x="1279" y="19440"/>
                    </a:cubicBezTo>
                    <a:lnTo>
                      <a:pt x="17469" y="28788"/>
                    </a:lnTo>
                    <a:cubicBezTo>
                      <a:pt x="17676" y="28910"/>
                      <a:pt x="17896" y="28965"/>
                      <a:pt x="18110" y="28965"/>
                    </a:cubicBezTo>
                    <a:cubicBezTo>
                      <a:pt x="18781" y="28965"/>
                      <a:pt x="19399" y="28426"/>
                      <a:pt x="19399" y="27686"/>
                    </a:cubicBezTo>
                    <a:lnTo>
                      <a:pt x="19399" y="11721"/>
                    </a:lnTo>
                    <a:cubicBezTo>
                      <a:pt x="19399" y="10818"/>
                      <a:pt x="18898" y="9991"/>
                      <a:pt x="18121" y="9540"/>
                    </a:cubicBezTo>
                    <a:lnTo>
                      <a:pt x="1930" y="167"/>
                    </a:lnTo>
                    <a:cubicBezTo>
                      <a:pt x="1726" y="53"/>
                      <a:pt x="1509" y="0"/>
                      <a:pt x="129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6387;p49">
                <a:extLst>
                  <a:ext uri="{FF2B5EF4-FFF2-40B4-BE49-F238E27FC236}">
                    <a16:creationId xmlns:a16="http://schemas.microsoft.com/office/drawing/2014/main" id="{2FBDCC52-AB5D-4333-9291-D268010A1DCC}"/>
                  </a:ext>
                </a:extLst>
              </p:cNvPr>
              <p:cNvSpPr/>
              <p:nvPr/>
            </p:nvSpPr>
            <p:spPr>
              <a:xfrm>
                <a:off x="5441900" y="3058300"/>
                <a:ext cx="59525" cy="195525"/>
              </a:xfrm>
              <a:custGeom>
                <a:avLst/>
                <a:gdLst/>
                <a:ahLst/>
                <a:cxnLst/>
                <a:rect l="l" t="t" r="r" b="b"/>
                <a:pathLst>
                  <a:path w="2381" h="7821" extrusionOk="0">
                    <a:moveTo>
                      <a:pt x="0" y="1"/>
                    </a:moveTo>
                    <a:lnTo>
                      <a:pt x="0" y="6442"/>
                    </a:lnTo>
                    <a:lnTo>
                      <a:pt x="2381" y="7820"/>
                    </a:lnTo>
                    <a:lnTo>
                      <a:pt x="2381" y="137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C82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6388;p49">
                <a:extLst>
                  <a:ext uri="{FF2B5EF4-FFF2-40B4-BE49-F238E27FC236}">
                    <a16:creationId xmlns:a16="http://schemas.microsoft.com/office/drawing/2014/main" id="{CBD7282D-97D9-4F6F-BBE4-C26A08BEE8A6}"/>
                  </a:ext>
                </a:extLst>
              </p:cNvPr>
              <p:cNvSpPr/>
              <p:nvPr/>
            </p:nvSpPr>
            <p:spPr>
              <a:xfrm>
                <a:off x="5349150" y="2943650"/>
                <a:ext cx="58925" cy="256275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10251" extrusionOk="0">
                    <a:moveTo>
                      <a:pt x="1" y="0"/>
                    </a:moveTo>
                    <a:lnTo>
                      <a:pt x="1" y="8872"/>
                    </a:lnTo>
                    <a:lnTo>
                      <a:pt x="2357" y="10251"/>
                    </a:lnTo>
                    <a:lnTo>
                      <a:pt x="2357" y="137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06B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6389;p49">
                <a:extLst>
                  <a:ext uri="{FF2B5EF4-FFF2-40B4-BE49-F238E27FC236}">
                    <a16:creationId xmlns:a16="http://schemas.microsoft.com/office/drawing/2014/main" id="{0749F508-6E3F-4BC6-B76F-BF74E4AA4D1E}"/>
                  </a:ext>
                </a:extLst>
              </p:cNvPr>
              <p:cNvSpPr/>
              <p:nvPr/>
            </p:nvSpPr>
            <p:spPr>
              <a:xfrm>
                <a:off x="5535250" y="2947400"/>
                <a:ext cx="59550" cy="360300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14412" extrusionOk="0">
                    <a:moveTo>
                      <a:pt x="0" y="1"/>
                    </a:moveTo>
                    <a:lnTo>
                      <a:pt x="0" y="13033"/>
                    </a:lnTo>
                    <a:lnTo>
                      <a:pt x="2381" y="14412"/>
                    </a:lnTo>
                    <a:lnTo>
                      <a:pt x="2381" y="137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BD1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26" name="No 29">
            <a:hlinkClick r:id="" action="ppaction://media"/>
            <a:extLst>
              <a:ext uri="{FF2B5EF4-FFF2-40B4-BE49-F238E27FC236}">
                <a16:creationId xmlns:a16="http://schemas.microsoft.com/office/drawing/2014/main" id="{650C6BE8-0488-4A3E-AA41-4287460531E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2400" end="541188.3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4959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07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200" fill="hold"/>
                                        <p:tgtEl>
                                          <p:spTgt spid="2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2" name="Google Shape;1932;p35"/>
          <p:cNvSpPr txBox="1">
            <a:spLocks noGrp="1"/>
          </p:cNvSpPr>
          <p:nvPr>
            <p:ph type="title" idx="6"/>
          </p:nvPr>
        </p:nvSpPr>
        <p:spPr>
          <a:xfrm>
            <a:off x="717750" y="445025"/>
            <a:ext cx="7682700" cy="5979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200" b="1">
                <a:solidFill>
                  <a:schemeClr val="bg1"/>
                </a:solidFill>
              </a:rPr>
              <a:t>GROUP INVESTIGATION</a:t>
            </a:r>
            <a:endParaRPr lang="en-ID" b="1">
              <a:solidFill>
                <a:schemeClr val="bg1"/>
              </a:solidFill>
            </a:endParaRPr>
          </a:p>
        </p:txBody>
      </p:sp>
      <p:sp>
        <p:nvSpPr>
          <p:cNvPr id="1933" name="Google Shape;1933;p35"/>
          <p:cNvSpPr txBox="1">
            <a:spLocks noGrp="1"/>
          </p:cNvSpPr>
          <p:nvPr>
            <p:ph type="title"/>
          </p:nvPr>
        </p:nvSpPr>
        <p:spPr>
          <a:xfrm>
            <a:off x="1657677" y="2210336"/>
            <a:ext cx="451191" cy="433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</a:rPr>
              <a:t>1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934" name="Google Shape;1934;p35"/>
          <p:cNvSpPr txBox="1">
            <a:spLocks noGrp="1"/>
          </p:cNvSpPr>
          <p:nvPr>
            <p:ph type="subTitle" idx="1"/>
          </p:nvPr>
        </p:nvSpPr>
        <p:spPr>
          <a:xfrm>
            <a:off x="743550" y="2816062"/>
            <a:ext cx="2279447" cy="12070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/>
              <a:t>Penelitian, yaitu proses memberikan respon terhadap masalah dan memecahkannya</a:t>
            </a:r>
          </a:p>
        </p:txBody>
      </p:sp>
      <p:sp>
        <p:nvSpPr>
          <p:cNvPr id="1935" name="Google Shape;1935;p35"/>
          <p:cNvSpPr txBox="1">
            <a:spLocks noGrp="1"/>
          </p:cNvSpPr>
          <p:nvPr>
            <p:ph type="title" idx="2"/>
          </p:nvPr>
        </p:nvSpPr>
        <p:spPr>
          <a:xfrm>
            <a:off x="4346402" y="2210336"/>
            <a:ext cx="451191" cy="433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</a:rPr>
              <a:t>2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1936" name="Google Shape;1936;p35"/>
          <p:cNvSpPr txBox="1">
            <a:spLocks noGrp="1"/>
          </p:cNvSpPr>
          <p:nvPr>
            <p:ph type="subTitle" idx="3"/>
          </p:nvPr>
        </p:nvSpPr>
        <p:spPr>
          <a:xfrm>
            <a:off x="3419376" y="2816062"/>
            <a:ext cx="2279447" cy="13662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/>
              <a:t>Pengetahuan, yaitu pengalaman belajar yang diperoleh peserta didik baik secara langsung maupun tidak langsung.</a:t>
            </a:r>
          </a:p>
        </p:txBody>
      </p:sp>
      <p:sp>
        <p:nvSpPr>
          <p:cNvPr id="1937" name="Google Shape;1937;p35"/>
          <p:cNvSpPr txBox="1">
            <a:spLocks noGrp="1"/>
          </p:cNvSpPr>
          <p:nvPr>
            <p:ph type="title" idx="4"/>
          </p:nvPr>
        </p:nvSpPr>
        <p:spPr>
          <a:xfrm>
            <a:off x="7075567" y="2210336"/>
            <a:ext cx="451191" cy="433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bg1"/>
                </a:solidFill>
              </a:rPr>
              <a:t>3</a:t>
            </a:r>
            <a:endParaRPr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4683A7-E60C-4F36-8BDB-090868CEDADA}"/>
              </a:ext>
            </a:extLst>
          </p:cNvPr>
          <p:cNvSpPr/>
          <p:nvPr/>
        </p:nvSpPr>
        <p:spPr>
          <a:xfrm>
            <a:off x="6172200" y="3371850"/>
            <a:ext cx="2709116" cy="1569512"/>
          </a:xfrm>
          <a:prstGeom prst="rect">
            <a:avLst/>
          </a:prstGeom>
          <a:solidFill>
            <a:srgbClr val="FFB4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ID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38" name="Google Shape;1938;p35"/>
          <p:cNvSpPr txBox="1">
            <a:spLocks noGrp="1"/>
          </p:cNvSpPr>
          <p:nvPr>
            <p:ph type="subTitle" idx="5"/>
          </p:nvPr>
        </p:nvSpPr>
        <p:spPr>
          <a:xfrm>
            <a:off x="6006877" y="2824278"/>
            <a:ext cx="3039762" cy="20072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/>
              <a:t>Dinamika, yaitu suasana yang menggambarkan interaksi anggota-anggota di dalam kelompok, melibatkan berbagai ide dan pendapat serta saling bertukar pikiran melalui penyampaian argumentasi</a:t>
            </a:r>
          </a:p>
        </p:txBody>
      </p:sp>
      <p:sp>
        <p:nvSpPr>
          <p:cNvPr id="10" name="Google Shape;1932;p35">
            <a:extLst>
              <a:ext uri="{FF2B5EF4-FFF2-40B4-BE49-F238E27FC236}">
                <a16:creationId xmlns:a16="http://schemas.microsoft.com/office/drawing/2014/main" id="{DD56B480-7F19-41A5-ABE4-EE535F46D862}"/>
              </a:ext>
            </a:extLst>
          </p:cNvPr>
          <p:cNvSpPr txBox="1">
            <a:spLocks/>
          </p:cNvSpPr>
          <p:nvPr/>
        </p:nvSpPr>
        <p:spPr>
          <a:xfrm>
            <a:off x="743550" y="1242966"/>
            <a:ext cx="7656899" cy="56835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3431"/>
              </a:buClr>
              <a:buSzPts val="2800"/>
              <a:buFont typeface="Arial"/>
              <a:buNone/>
              <a:tabLst/>
              <a:defRPr/>
            </a:pPr>
            <a:r>
              <a:rPr kumimoji="0" lang="en-ID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hau Philomene One"/>
                <a:sym typeface="Chau Philomene One"/>
              </a:rPr>
              <a:t>Dalam teknik group investigation terdapat tiga konsep utama yaitu:</a:t>
            </a:r>
            <a:endParaRPr kumimoji="0" lang="en-ID" sz="20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hau Philomene One"/>
              <a:sym typeface="Chau Philomene One"/>
            </a:endParaRPr>
          </a:p>
        </p:txBody>
      </p:sp>
      <p:pic>
        <p:nvPicPr>
          <p:cNvPr id="11" name="No 29">
            <a:hlinkClick r:id="" action="ppaction://media"/>
            <a:extLst>
              <a:ext uri="{FF2B5EF4-FFF2-40B4-BE49-F238E27FC236}">
                <a16:creationId xmlns:a16="http://schemas.microsoft.com/office/drawing/2014/main" id="{92418931-BC7F-4356-811D-30EFA98B379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3000" end="447888.3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49590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9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260528" y="1911226"/>
            <a:ext cx="3982326" cy="315779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/>
              <a:t>JIGSAW LEARNING</a:t>
            </a:r>
            <a:endParaRPr lang="en-ID" sz="28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372121" y="1675835"/>
            <a:ext cx="4577974" cy="25648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Teknik jigsaw learning </a:t>
            </a:r>
            <a:r>
              <a:rPr lang="en-US" sz="1600" b="1">
                <a:solidFill>
                  <a:schemeClr val="accent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sudah digunakan secara luas dalam pembelajaran</a:t>
            </a:r>
            <a:r>
              <a:rPr lang="en-US" sz="16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Teknik jigsaw learning </a:t>
            </a:r>
            <a:r>
              <a:rPr lang="en-US" sz="16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memiliki kesamaan dengan pertukaran antarkelompok</a:t>
            </a:r>
            <a:r>
              <a:rPr lang="en-US" sz="16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(group-to-group exchange).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Teknik ini sangat menarik diterapkan jika </a:t>
            </a:r>
            <a:r>
              <a:rPr lang="en-US" sz="1600" b="1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materi yang akan dipelajari dapat dibagi menjadi beberapa bagian</a:t>
            </a:r>
            <a:r>
              <a:rPr lang="en-US" sz="16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dan </a:t>
            </a:r>
            <a:r>
              <a:rPr lang="en-US" sz="16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tidak mengharuskan urutan penyampaiannya.</a:t>
            </a:r>
            <a:r>
              <a:rPr lang="en-US" sz="16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Jigsaw learning diperkenalkan pertama kali oleh </a:t>
            </a:r>
            <a:r>
              <a:rPr lang="en-US" sz="1600" b="1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Areson, Blaney, Stephen, dan Snap pada tahun 1978</a:t>
            </a:r>
            <a:r>
              <a:rPr lang="en-US" sz="16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en-US" sz="1600" dirty="0" err="1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169" name="No 29">
            <a:hlinkClick r:id="" action="ppaction://media"/>
            <a:extLst>
              <a:ext uri="{FF2B5EF4-FFF2-40B4-BE49-F238E27FC236}">
                <a16:creationId xmlns:a16="http://schemas.microsoft.com/office/drawing/2014/main" id="{AC52954C-8806-435A-8C0D-601A2B0FA67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17400" end="356888.3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495904"/>
            <a:ext cx="609600" cy="6096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13F53AF-0A88-4B6E-ADE3-AD21A6700873}"/>
              </a:ext>
            </a:extLst>
          </p:cNvPr>
          <p:cNvGrpSpPr/>
          <p:nvPr/>
        </p:nvGrpSpPr>
        <p:grpSpPr>
          <a:xfrm>
            <a:off x="76041" y="2247141"/>
            <a:ext cx="4170200" cy="1936816"/>
            <a:chOff x="-168005" y="2249281"/>
            <a:chExt cx="4632934" cy="1991359"/>
          </a:xfrm>
        </p:grpSpPr>
        <p:grpSp>
          <p:nvGrpSpPr>
            <p:cNvPr id="170" name="Google Shape;1950;p48">
              <a:extLst>
                <a:ext uri="{FF2B5EF4-FFF2-40B4-BE49-F238E27FC236}">
                  <a16:creationId xmlns:a16="http://schemas.microsoft.com/office/drawing/2014/main" id="{2D90D73E-B2CF-4F74-9C04-B53185B67F2E}"/>
                </a:ext>
              </a:extLst>
            </p:cNvPr>
            <p:cNvGrpSpPr/>
            <p:nvPr/>
          </p:nvGrpSpPr>
          <p:grpSpPr>
            <a:xfrm>
              <a:off x="-168005" y="2342694"/>
              <a:ext cx="2576068" cy="1897946"/>
              <a:chOff x="3456450" y="237750"/>
              <a:chExt cx="3536275" cy="2592450"/>
            </a:xfrm>
          </p:grpSpPr>
          <p:sp>
            <p:nvSpPr>
              <p:cNvPr id="171" name="Google Shape;1951;p48">
                <a:extLst>
                  <a:ext uri="{FF2B5EF4-FFF2-40B4-BE49-F238E27FC236}">
                    <a16:creationId xmlns:a16="http://schemas.microsoft.com/office/drawing/2014/main" id="{F5412F9F-5E95-4A8F-8F3C-E245E77CFB07}"/>
                  </a:ext>
                </a:extLst>
              </p:cNvPr>
              <p:cNvSpPr/>
              <p:nvPr/>
            </p:nvSpPr>
            <p:spPr>
              <a:xfrm>
                <a:off x="6684275" y="868425"/>
                <a:ext cx="308450" cy="595300"/>
              </a:xfrm>
              <a:custGeom>
                <a:avLst/>
                <a:gdLst/>
                <a:ahLst/>
                <a:cxnLst/>
                <a:rect l="l" t="t" r="r" b="b"/>
                <a:pathLst>
                  <a:path w="12338" h="23812" extrusionOk="0">
                    <a:moveTo>
                      <a:pt x="8071" y="1"/>
                    </a:moveTo>
                    <a:cubicBezTo>
                      <a:pt x="7379" y="1"/>
                      <a:pt x="6406" y="7770"/>
                      <a:pt x="5640" y="7770"/>
                    </a:cubicBezTo>
                    <a:cubicBezTo>
                      <a:pt x="5630" y="7770"/>
                      <a:pt x="5619" y="7769"/>
                      <a:pt x="5608" y="7766"/>
                    </a:cubicBezTo>
                    <a:cubicBezTo>
                      <a:pt x="4832" y="7581"/>
                      <a:pt x="5978" y="224"/>
                      <a:pt x="5202" y="150"/>
                    </a:cubicBezTo>
                    <a:cubicBezTo>
                      <a:pt x="5195" y="149"/>
                      <a:pt x="5188" y="148"/>
                      <a:pt x="5181" y="148"/>
                    </a:cubicBezTo>
                    <a:cubicBezTo>
                      <a:pt x="4420" y="148"/>
                      <a:pt x="4093" y="6287"/>
                      <a:pt x="4093" y="6287"/>
                    </a:cubicBezTo>
                    <a:cubicBezTo>
                      <a:pt x="4093" y="6287"/>
                      <a:pt x="3982" y="9836"/>
                      <a:pt x="2910" y="10132"/>
                    </a:cubicBezTo>
                    <a:cubicBezTo>
                      <a:pt x="2877" y="10141"/>
                      <a:pt x="2846" y="10145"/>
                      <a:pt x="2816" y="10145"/>
                    </a:cubicBezTo>
                    <a:cubicBezTo>
                      <a:pt x="1817" y="10145"/>
                      <a:pt x="2066" y="5509"/>
                      <a:pt x="1061" y="5437"/>
                    </a:cubicBezTo>
                    <a:cubicBezTo>
                      <a:pt x="1053" y="5436"/>
                      <a:pt x="1045" y="5436"/>
                      <a:pt x="1037" y="5436"/>
                    </a:cubicBezTo>
                    <a:cubicBezTo>
                      <a:pt x="1" y="5436"/>
                      <a:pt x="766" y="10264"/>
                      <a:pt x="802" y="13090"/>
                    </a:cubicBezTo>
                    <a:cubicBezTo>
                      <a:pt x="765" y="14568"/>
                      <a:pt x="913" y="16047"/>
                      <a:pt x="1246" y="17489"/>
                    </a:cubicBezTo>
                    <a:lnTo>
                      <a:pt x="248" y="20410"/>
                    </a:lnTo>
                    <a:lnTo>
                      <a:pt x="4684" y="23811"/>
                    </a:lnTo>
                    <a:lnTo>
                      <a:pt x="5904" y="18709"/>
                    </a:lnTo>
                    <a:cubicBezTo>
                      <a:pt x="7605" y="16269"/>
                      <a:pt x="9269" y="11056"/>
                      <a:pt x="9269" y="11056"/>
                    </a:cubicBezTo>
                    <a:cubicBezTo>
                      <a:pt x="9269" y="11056"/>
                      <a:pt x="12337" y="6768"/>
                      <a:pt x="11709" y="6472"/>
                    </a:cubicBezTo>
                    <a:cubicBezTo>
                      <a:pt x="11684" y="6461"/>
                      <a:pt x="11657" y="6456"/>
                      <a:pt x="11628" y="6456"/>
                    </a:cubicBezTo>
                    <a:cubicBezTo>
                      <a:pt x="10928" y="6456"/>
                      <a:pt x="9192" y="9672"/>
                      <a:pt x="8699" y="9672"/>
                    </a:cubicBezTo>
                    <a:cubicBezTo>
                      <a:pt x="8677" y="9672"/>
                      <a:pt x="8657" y="9665"/>
                      <a:pt x="8640" y="9651"/>
                    </a:cubicBezTo>
                    <a:cubicBezTo>
                      <a:pt x="8270" y="9319"/>
                      <a:pt x="11635" y="2960"/>
                      <a:pt x="10784" y="2701"/>
                    </a:cubicBezTo>
                    <a:cubicBezTo>
                      <a:pt x="10765" y="2694"/>
                      <a:pt x="10745" y="2691"/>
                      <a:pt x="10725" y="2691"/>
                    </a:cubicBezTo>
                    <a:cubicBezTo>
                      <a:pt x="9871" y="2691"/>
                      <a:pt x="8154" y="8478"/>
                      <a:pt x="7536" y="8478"/>
                    </a:cubicBezTo>
                    <a:cubicBezTo>
                      <a:pt x="7522" y="8478"/>
                      <a:pt x="7507" y="8475"/>
                      <a:pt x="7494" y="8468"/>
                    </a:cubicBezTo>
                    <a:cubicBezTo>
                      <a:pt x="6902" y="8173"/>
                      <a:pt x="8788" y="150"/>
                      <a:pt x="8086" y="2"/>
                    </a:cubicBezTo>
                    <a:cubicBezTo>
                      <a:pt x="8081" y="1"/>
                      <a:pt x="8076" y="1"/>
                      <a:pt x="8071" y="1"/>
                    </a:cubicBezTo>
                    <a:close/>
                  </a:path>
                </a:pathLst>
              </a:custGeom>
              <a:solidFill>
                <a:srgbClr val="F59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952;p48">
                <a:extLst>
                  <a:ext uri="{FF2B5EF4-FFF2-40B4-BE49-F238E27FC236}">
                    <a16:creationId xmlns:a16="http://schemas.microsoft.com/office/drawing/2014/main" id="{A95F9FB7-E34F-44CC-8EED-741F127E8DA6}"/>
                  </a:ext>
                </a:extLst>
              </p:cNvPr>
              <p:cNvSpPr/>
              <p:nvPr/>
            </p:nvSpPr>
            <p:spPr>
              <a:xfrm>
                <a:off x="4865025" y="237750"/>
                <a:ext cx="630375" cy="679725"/>
              </a:xfrm>
              <a:custGeom>
                <a:avLst/>
                <a:gdLst/>
                <a:ahLst/>
                <a:cxnLst/>
                <a:rect l="l" t="t" r="r" b="b"/>
                <a:pathLst>
                  <a:path w="25215" h="27189" extrusionOk="0">
                    <a:moveTo>
                      <a:pt x="12430" y="0"/>
                    </a:moveTo>
                    <a:cubicBezTo>
                      <a:pt x="11629" y="0"/>
                      <a:pt x="10760" y="143"/>
                      <a:pt x="9835" y="496"/>
                    </a:cubicBezTo>
                    <a:cubicBezTo>
                      <a:pt x="4881" y="2381"/>
                      <a:pt x="4881" y="7483"/>
                      <a:pt x="4881" y="7483"/>
                    </a:cubicBezTo>
                    <a:cubicBezTo>
                      <a:pt x="2884" y="7705"/>
                      <a:pt x="1258" y="9184"/>
                      <a:pt x="851" y="11143"/>
                    </a:cubicBezTo>
                    <a:cubicBezTo>
                      <a:pt x="1" y="14581"/>
                      <a:pt x="2810" y="16874"/>
                      <a:pt x="4215" y="17613"/>
                    </a:cubicBezTo>
                    <a:cubicBezTo>
                      <a:pt x="3993" y="20016"/>
                      <a:pt x="5879" y="22050"/>
                      <a:pt x="8504" y="22493"/>
                    </a:cubicBezTo>
                    <a:cubicBezTo>
                      <a:pt x="9169" y="24970"/>
                      <a:pt x="11646" y="27188"/>
                      <a:pt x="11646" y="27188"/>
                    </a:cubicBezTo>
                    <a:lnTo>
                      <a:pt x="22331" y="14397"/>
                    </a:lnTo>
                    <a:lnTo>
                      <a:pt x="23070" y="8740"/>
                    </a:lnTo>
                    <a:cubicBezTo>
                      <a:pt x="24512" y="7668"/>
                      <a:pt x="25215" y="5856"/>
                      <a:pt x="24845" y="4119"/>
                    </a:cubicBezTo>
                    <a:cubicBezTo>
                      <a:pt x="24561" y="2647"/>
                      <a:pt x="23001" y="2264"/>
                      <a:pt x="21454" y="2264"/>
                    </a:cubicBezTo>
                    <a:cubicBezTo>
                      <a:pt x="19777" y="2264"/>
                      <a:pt x="18116" y="2714"/>
                      <a:pt x="18116" y="2714"/>
                    </a:cubicBezTo>
                    <a:cubicBezTo>
                      <a:pt x="18116" y="2714"/>
                      <a:pt x="15916" y="0"/>
                      <a:pt x="12430" y="0"/>
                    </a:cubicBezTo>
                    <a:close/>
                  </a:path>
                </a:pathLst>
              </a:custGeom>
              <a:solidFill>
                <a:srgbClr val="724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953;p48">
                <a:extLst>
                  <a:ext uri="{FF2B5EF4-FFF2-40B4-BE49-F238E27FC236}">
                    <a16:creationId xmlns:a16="http://schemas.microsoft.com/office/drawing/2014/main" id="{08C33E80-DDAB-4377-9980-8DC8BBFB90AF}"/>
                  </a:ext>
                </a:extLst>
              </p:cNvPr>
              <p:cNvSpPr/>
              <p:nvPr/>
            </p:nvSpPr>
            <p:spPr>
              <a:xfrm>
                <a:off x="5092925" y="467325"/>
                <a:ext cx="413575" cy="585100"/>
              </a:xfrm>
              <a:custGeom>
                <a:avLst/>
                <a:gdLst/>
                <a:ahLst/>
                <a:cxnLst/>
                <a:rect l="l" t="t" r="r" b="b"/>
                <a:pathLst>
                  <a:path w="16543" h="23404" extrusionOk="0">
                    <a:moveTo>
                      <a:pt x="10664" y="1"/>
                    </a:moveTo>
                    <a:cubicBezTo>
                      <a:pt x="9259" y="962"/>
                      <a:pt x="6560" y="1295"/>
                      <a:pt x="6560" y="1295"/>
                    </a:cubicBezTo>
                    <a:cubicBezTo>
                      <a:pt x="6967" y="4104"/>
                      <a:pt x="4268" y="5768"/>
                      <a:pt x="4268" y="5768"/>
                    </a:cubicBezTo>
                    <a:cubicBezTo>
                      <a:pt x="4564" y="7099"/>
                      <a:pt x="4823" y="8467"/>
                      <a:pt x="4933" y="9835"/>
                    </a:cubicBezTo>
                    <a:cubicBezTo>
                      <a:pt x="3418" y="9613"/>
                      <a:pt x="2678" y="6323"/>
                      <a:pt x="1347" y="6286"/>
                    </a:cubicBezTo>
                    <a:cubicBezTo>
                      <a:pt x="1319" y="6284"/>
                      <a:pt x="1292" y="6283"/>
                      <a:pt x="1265" y="6283"/>
                    </a:cubicBezTo>
                    <a:cubicBezTo>
                      <a:pt x="1" y="6283"/>
                      <a:pt x="504" y="7978"/>
                      <a:pt x="830" y="9317"/>
                    </a:cubicBezTo>
                    <a:cubicBezTo>
                      <a:pt x="1162" y="10722"/>
                      <a:pt x="2641" y="11092"/>
                      <a:pt x="2641" y="11092"/>
                    </a:cubicBezTo>
                    <a:lnTo>
                      <a:pt x="53" y="22072"/>
                    </a:lnTo>
                    <a:lnTo>
                      <a:pt x="11921" y="23403"/>
                    </a:lnTo>
                    <a:cubicBezTo>
                      <a:pt x="11921" y="23403"/>
                      <a:pt x="12032" y="17895"/>
                      <a:pt x="12180" y="15713"/>
                    </a:cubicBezTo>
                    <a:cubicBezTo>
                      <a:pt x="16542" y="14715"/>
                      <a:pt x="13363" y="6877"/>
                      <a:pt x="13363" y="6877"/>
                    </a:cubicBezTo>
                    <a:lnTo>
                      <a:pt x="14731" y="5694"/>
                    </a:lnTo>
                    <a:cubicBezTo>
                      <a:pt x="14731" y="5694"/>
                      <a:pt x="11847" y="1627"/>
                      <a:pt x="10664" y="1"/>
                    </a:cubicBezTo>
                    <a:close/>
                  </a:path>
                </a:pathLst>
              </a:custGeom>
              <a:solidFill>
                <a:srgbClr val="F59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954;p48">
                <a:extLst>
                  <a:ext uri="{FF2B5EF4-FFF2-40B4-BE49-F238E27FC236}">
                    <a16:creationId xmlns:a16="http://schemas.microsoft.com/office/drawing/2014/main" id="{BCBB413A-89A6-4B3B-A668-E8776FDFCDBD}"/>
                  </a:ext>
                </a:extLst>
              </p:cNvPr>
              <p:cNvSpPr/>
              <p:nvPr/>
            </p:nvSpPr>
            <p:spPr>
              <a:xfrm>
                <a:off x="5226425" y="795450"/>
                <a:ext cx="171000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6840" h="5842" extrusionOk="0">
                    <a:moveTo>
                      <a:pt x="592" y="0"/>
                    </a:moveTo>
                    <a:cubicBezTo>
                      <a:pt x="0" y="2588"/>
                      <a:pt x="3512" y="5731"/>
                      <a:pt x="6692" y="5842"/>
                    </a:cubicBezTo>
                    <a:lnTo>
                      <a:pt x="6840" y="2588"/>
                    </a:lnTo>
                    <a:lnTo>
                      <a:pt x="6840" y="2588"/>
                    </a:lnTo>
                    <a:cubicBezTo>
                      <a:pt x="6481" y="2703"/>
                      <a:pt x="6109" y="2754"/>
                      <a:pt x="5733" y="2754"/>
                    </a:cubicBezTo>
                    <a:cubicBezTo>
                      <a:pt x="3556" y="2754"/>
                      <a:pt x="1254" y="1041"/>
                      <a:pt x="592" y="0"/>
                    </a:cubicBezTo>
                    <a:close/>
                  </a:path>
                </a:pathLst>
              </a:custGeom>
              <a:solidFill>
                <a:srgbClr val="F59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955;p48">
                <a:extLst>
                  <a:ext uri="{FF2B5EF4-FFF2-40B4-BE49-F238E27FC236}">
                    <a16:creationId xmlns:a16="http://schemas.microsoft.com/office/drawing/2014/main" id="{3E0AC4D7-6135-4E79-8591-868B506162B2}"/>
                  </a:ext>
                </a:extLst>
              </p:cNvPr>
              <p:cNvSpPr/>
              <p:nvPr/>
            </p:nvSpPr>
            <p:spPr>
              <a:xfrm>
                <a:off x="4447250" y="966200"/>
                <a:ext cx="2387425" cy="1771200"/>
              </a:xfrm>
              <a:custGeom>
                <a:avLst/>
                <a:gdLst/>
                <a:ahLst/>
                <a:cxnLst/>
                <a:rect l="l" t="t" r="r" b="b"/>
                <a:pathLst>
                  <a:path w="95497" h="70848" extrusionOk="0">
                    <a:moveTo>
                      <a:pt x="26226" y="1"/>
                    </a:moveTo>
                    <a:cubicBezTo>
                      <a:pt x="25180" y="1"/>
                      <a:pt x="23958" y="1563"/>
                      <a:pt x="23958" y="1563"/>
                    </a:cubicBezTo>
                    <a:cubicBezTo>
                      <a:pt x="16379" y="1563"/>
                      <a:pt x="8689" y="2339"/>
                      <a:pt x="8689" y="2339"/>
                    </a:cubicBezTo>
                    <a:lnTo>
                      <a:pt x="1" y="24522"/>
                    </a:lnTo>
                    <a:lnTo>
                      <a:pt x="5546" y="62749"/>
                    </a:lnTo>
                    <a:lnTo>
                      <a:pt x="57121" y="62749"/>
                    </a:lnTo>
                    <a:lnTo>
                      <a:pt x="57897" y="53322"/>
                    </a:lnTo>
                    <a:cubicBezTo>
                      <a:pt x="63641" y="64967"/>
                      <a:pt x="69412" y="70847"/>
                      <a:pt x="76382" y="70847"/>
                    </a:cubicBezTo>
                    <a:cubicBezTo>
                      <a:pt x="77577" y="70847"/>
                      <a:pt x="78808" y="70675"/>
                      <a:pt x="80079" y="70328"/>
                    </a:cubicBezTo>
                    <a:cubicBezTo>
                      <a:pt x="88731" y="67962"/>
                      <a:pt x="91429" y="44116"/>
                      <a:pt x="93463" y="34873"/>
                    </a:cubicBezTo>
                    <a:cubicBezTo>
                      <a:pt x="95496" y="25631"/>
                      <a:pt x="94276" y="22044"/>
                      <a:pt x="94276" y="22044"/>
                    </a:cubicBezTo>
                    <a:lnTo>
                      <a:pt x="94942" y="19567"/>
                    </a:lnTo>
                    <a:lnTo>
                      <a:pt x="88731" y="15501"/>
                    </a:lnTo>
                    <a:lnTo>
                      <a:pt x="76715" y="39162"/>
                    </a:lnTo>
                    <a:cubicBezTo>
                      <a:pt x="76715" y="39162"/>
                      <a:pt x="63997" y="13356"/>
                      <a:pt x="57897" y="8735"/>
                    </a:cubicBezTo>
                    <a:cubicBezTo>
                      <a:pt x="51834" y="4114"/>
                      <a:pt x="39633" y="3005"/>
                      <a:pt x="39633" y="3005"/>
                    </a:cubicBezTo>
                    <a:cubicBezTo>
                      <a:pt x="39153" y="2376"/>
                      <a:pt x="38524" y="1895"/>
                      <a:pt x="37785" y="1563"/>
                    </a:cubicBezTo>
                    <a:cubicBezTo>
                      <a:pt x="37019" y="1750"/>
                      <a:pt x="36065" y="1831"/>
                      <a:pt x="35035" y="1831"/>
                    </a:cubicBezTo>
                    <a:cubicBezTo>
                      <a:pt x="31591" y="1831"/>
                      <a:pt x="27300" y="921"/>
                      <a:pt x="26361" y="10"/>
                    </a:cubicBezTo>
                    <a:cubicBezTo>
                      <a:pt x="26316" y="4"/>
                      <a:pt x="26271" y="1"/>
                      <a:pt x="26226" y="1"/>
                    </a:cubicBezTo>
                    <a:close/>
                  </a:path>
                </a:pathLst>
              </a:custGeom>
              <a:solidFill>
                <a:srgbClr val="6D9C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956;p48">
                <a:extLst>
                  <a:ext uri="{FF2B5EF4-FFF2-40B4-BE49-F238E27FC236}">
                    <a16:creationId xmlns:a16="http://schemas.microsoft.com/office/drawing/2014/main" id="{8FDADA4F-9395-453F-9A4A-D22D60F7D56F}"/>
                  </a:ext>
                </a:extLst>
              </p:cNvPr>
              <p:cNvSpPr/>
              <p:nvPr/>
            </p:nvSpPr>
            <p:spPr>
              <a:xfrm>
                <a:off x="6661850" y="1421900"/>
                <a:ext cx="145100" cy="99125"/>
              </a:xfrm>
              <a:custGeom>
                <a:avLst/>
                <a:gdLst/>
                <a:ahLst/>
                <a:cxnLst/>
                <a:rect l="l" t="t" r="r" b="b"/>
                <a:pathLst>
                  <a:path w="5804" h="3965" extrusionOk="0">
                    <a:moveTo>
                      <a:pt x="184" y="1"/>
                    </a:moveTo>
                    <a:cubicBezTo>
                      <a:pt x="62" y="1"/>
                      <a:pt x="1" y="180"/>
                      <a:pt x="147" y="267"/>
                    </a:cubicBezTo>
                    <a:lnTo>
                      <a:pt x="5618" y="3964"/>
                    </a:lnTo>
                    <a:lnTo>
                      <a:pt x="5692" y="3964"/>
                    </a:lnTo>
                    <a:cubicBezTo>
                      <a:pt x="5729" y="3927"/>
                      <a:pt x="5766" y="3927"/>
                      <a:pt x="5766" y="3890"/>
                    </a:cubicBezTo>
                    <a:cubicBezTo>
                      <a:pt x="5803" y="3816"/>
                      <a:pt x="5803" y="3743"/>
                      <a:pt x="5729" y="3706"/>
                    </a:cubicBezTo>
                    <a:lnTo>
                      <a:pt x="294" y="45"/>
                    </a:lnTo>
                    <a:cubicBezTo>
                      <a:pt x="255" y="14"/>
                      <a:pt x="217" y="1"/>
                      <a:pt x="184" y="1"/>
                    </a:cubicBezTo>
                    <a:close/>
                  </a:path>
                </a:pathLst>
              </a:custGeom>
              <a:solidFill>
                <a:srgbClr val="F8E5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957;p48">
                <a:extLst>
                  <a:ext uri="{FF2B5EF4-FFF2-40B4-BE49-F238E27FC236}">
                    <a16:creationId xmlns:a16="http://schemas.microsoft.com/office/drawing/2014/main" id="{B3CDE2DA-B881-46D5-8920-44AFEB79560D}"/>
                  </a:ext>
                </a:extLst>
              </p:cNvPr>
              <p:cNvSpPr/>
              <p:nvPr/>
            </p:nvSpPr>
            <p:spPr>
              <a:xfrm>
                <a:off x="6260675" y="1941850"/>
                <a:ext cx="107225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4289" h="7863" extrusionOk="0">
                    <a:moveTo>
                      <a:pt x="4142" y="1"/>
                    </a:moveTo>
                    <a:cubicBezTo>
                      <a:pt x="4099" y="1"/>
                      <a:pt x="4052" y="19"/>
                      <a:pt x="4030" y="62"/>
                    </a:cubicBezTo>
                    <a:cubicBezTo>
                      <a:pt x="4030" y="136"/>
                      <a:pt x="1220" y="5016"/>
                      <a:pt x="37" y="7715"/>
                    </a:cubicBezTo>
                    <a:cubicBezTo>
                      <a:pt x="0" y="7752"/>
                      <a:pt x="37" y="7826"/>
                      <a:pt x="74" y="7863"/>
                    </a:cubicBezTo>
                    <a:lnTo>
                      <a:pt x="148" y="7863"/>
                    </a:lnTo>
                    <a:cubicBezTo>
                      <a:pt x="185" y="7863"/>
                      <a:pt x="222" y="7863"/>
                      <a:pt x="259" y="7789"/>
                    </a:cubicBezTo>
                    <a:cubicBezTo>
                      <a:pt x="1442" y="5127"/>
                      <a:pt x="4252" y="247"/>
                      <a:pt x="4289" y="210"/>
                    </a:cubicBezTo>
                    <a:cubicBezTo>
                      <a:pt x="4289" y="136"/>
                      <a:pt x="4289" y="62"/>
                      <a:pt x="4215" y="25"/>
                    </a:cubicBezTo>
                    <a:cubicBezTo>
                      <a:pt x="4200" y="10"/>
                      <a:pt x="4172" y="1"/>
                      <a:pt x="4142" y="1"/>
                    </a:cubicBezTo>
                    <a:close/>
                  </a:path>
                </a:pathLst>
              </a:custGeom>
              <a:solidFill>
                <a:srgbClr val="F8E5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958;p48">
                <a:extLst>
                  <a:ext uri="{FF2B5EF4-FFF2-40B4-BE49-F238E27FC236}">
                    <a16:creationId xmlns:a16="http://schemas.microsoft.com/office/drawing/2014/main" id="{F02AD1B9-5E34-4E9D-A65E-0B4E3DA19B95}"/>
                  </a:ext>
                </a:extLst>
              </p:cNvPr>
              <p:cNvSpPr/>
              <p:nvPr/>
            </p:nvSpPr>
            <p:spPr>
              <a:xfrm>
                <a:off x="6360500" y="2520450"/>
                <a:ext cx="147900" cy="106000"/>
              </a:xfrm>
              <a:custGeom>
                <a:avLst/>
                <a:gdLst/>
                <a:ahLst/>
                <a:cxnLst/>
                <a:rect l="l" t="t" r="r" b="b"/>
                <a:pathLst>
                  <a:path w="5916" h="4240" extrusionOk="0">
                    <a:moveTo>
                      <a:pt x="5752" y="0"/>
                    </a:moveTo>
                    <a:cubicBezTo>
                      <a:pt x="5713" y="0"/>
                      <a:pt x="5678" y="18"/>
                      <a:pt x="5657" y="62"/>
                    </a:cubicBezTo>
                    <a:cubicBezTo>
                      <a:pt x="4363" y="2021"/>
                      <a:pt x="2403" y="3389"/>
                      <a:pt x="148" y="3981"/>
                    </a:cubicBezTo>
                    <a:cubicBezTo>
                      <a:pt x="74" y="3981"/>
                      <a:pt x="0" y="4091"/>
                      <a:pt x="37" y="4128"/>
                    </a:cubicBezTo>
                    <a:cubicBezTo>
                      <a:pt x="37" y="4202"/>
                      <a:pt x="111" y="4239"/>
                      <a:pt x="185" y="4239"/>
                    </a:cubicBezTo>
                    <a:cubicBezTo>
                      <a:pt x="2514" y="3648"/>
                      <a:pt x="4548" y="2206"/>
                      <a:pt x="5879" y="173"/>
                    </a:cubicBezTo>
                    <a:cubicBezTo>
                      <a:pt x="5916" y="136"/>
                      <a:pt x="5879" y="62"/>
                      <a:pt x="5842" y="25"/>
                    </a:cubicBezTo>
                    <a:cubicBezTo>
                      <a:pt x="5811" y="9"/>
                      <a:pt x="5780" y="0"/>
                      <a:pt x="5752" y="0"/>
                    </a:cubicBezTo>
                    <a:close/>
                  </a:path>
                </a:pathLst>
              </a:custGeom>
              <a:solidFill>
                <a:srgbClr val="F8E5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959;p48">
                <a:extLst>
                  <a:ext uri="{FF2B5EF4-FFF2-40B4-BE49-F238E27FC236}">
                    <a16:creationId xmlns:a16="http://schemas.microsoft.com/office/drawing/2014/main" id="{D2ACA331-DB80-4FC5-97FE-FCB31508DA0C}"/>
                  </a:ext>
                </a:extLst>
              </p:cNvPr>
              <p:cNvSpPr/>
              <p:nvPr/>
            </p:nvSpPr>
            <p:spPr>
              <a:xfrm>
                <a:off x="6781950" y="1106925"/>
                <a:ext cx="41625" cy="197825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7913" extrusionOk="0">
                    <a:moveTo>
                      <a:pt x="112" y="0"/>
                    </a:moveTo>
                    <a:cubicBezTo>
                      <a:pt x="38" y="37"/>
                      <a:pt x="1" y="111"/>
                      <a:pt x="1" y="185"/>
                    </a:cubicBezTo>
                    <a:cubicBezTo>
                      <a:pt x="38" y="222"/>
                      <a:pt x="1369" y="4511"/>
                      <a:pt x="334" y="7764"/>
                    </a:cubicBezTo>
                    <a:cubicBezTo>
                      <a:pt x="334" y="7838"/>
                      <a:pt x="371" y="7912"/>
                      <a:pt x="444" y="7912"/>
                    </a:cubicBezTo>
                    <a:lnTo>
                      <a:pt x="481" y="7912"/>
                    </a:lnTo>
                    <a:cubicBezTo>
                      <a:pt x="518" y="7912"/>
                      <a:pt x="592" y="7875"/>
                      <a:pt x="592" y="7838"/>
                    </a:cubicBezTo>
                    <a:cubicBezTo>
                      <a:pt x="1665" y="4511"/>
                      <a:pt x="260" y="148"/>
                      <a:pt x="260" y="111"/>
                    </a:cubicBezTo>
                    <a:cubicBezTo>
                      <a:pt x="260" y="37"/>
                      <a:pt x="186" y="0"/>
                      <a:pt x="112" y="0"/>
                    </a:cubicBezTo>
                    <a:close/>
                  </a:path>
                </a:pathLst>
              </a:custGeom>
              <a:solidFill>
                <a:srgbClr val="F59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960;p48">
                <a:extLst>
                  <a:ext uri="{FF2B5EF4-FFF2-40B4-BE49-F238E27FC236}">
                    <a16:creationId xmlns:a16="http://schemas.microsoft.com/office/drawing/2014/main" id="{91D4E561-7DDD-46BE-BD33-AF02431E75B8}"/>
                  </a:ext>
                </a:extLst>
              </p:cNvPr>
              <p:cNvSpPr/>
              <p:nvPr/>
            </p:nvSpPr>
            <p:spPr>
              <a:xfrm>
                <a:off x="5051400" y="1021025"/>
                <a:ext cx="378375" cy="78525"/>
              </a:xfrm>
              <a:custGeom>
                <a:avLst/>
                <a:gdLst/>
                <a:ahLst/>
                <a:cxnLst/>
                <a:rect l="l" t="t" r="r" b="b"/>
                <a:pathLst>
                  <a:path w="15135" h="3141" extrusionOk="0">
                    <a:moveTo>
                      <a:pt x="194" y="1"/>
                    </a:moveTo>
                    <a:cubicBezTo>
                      <a:pt x="95" y="1"/>
                      <a:pt x="1" y="133"/>
                      <a:pt x="88" y="220"/>
                    </a:cubicBezTo>
                    <a:cubicBezTo>
                      <a:pt x="1899" y="2069"/>
                      <a:pt x="6003" y="3141"/>
                      <a:pt x="9552" y="3141"/>
                    </a:cubicBezTo>
                    <a:cubicBezTo>
                      <a:pt x="11881" y="3141"/>
                      <a:pt x="13989" y="2660"/>
                      <a:pt x="15061" y="1699"/>
                    </a:cubicBezTo>
                    <a:cubicBezTo>
                      <a:pt x="15135" y="1625"/>
                      <a:pt x="15135" y="1551"/>
                      <a:pt x="15061" y="1514"/>
                    </a:cubicBezTo>
                    <a:cubicBezTo>
                      <a:pt x="15042" y="1477"/>
                      <a:pt x="15015" y="1459"/>
                      <a:pt x="14982" y="1459"/>
                    </a:cubicBezTo>
                    <a:cubicBezTo>
                      <a:pt x="14950" y="1459"/>
                      <a:pt x="14913" y="1477"/>
                      <a:pt x="14876" y="1514"/>
                    </a:cubicBezTo>
                    <a:cubicBezTo>
                      <a:pt x="13830" y="2458"/>
                      <a:pt x="11802" y="2894"/>
                      <a:pt x="9549" y="2894"/>
                    </a:cubicBezTo>
                    <a:cubicBezTo>
                      <a:pt x="6067" y="2894"/>
                      <a:pt x="2046" y="1853"/>
                      <a:pt x="272" y="35"/>
                    </a:cubicBezTo>
                    <a:cubicBezTo>
                      <a:pt x="248" y="11"/>
                      <a:pt x="221" y="1"/>
                      <a:pt x="194" y="1"/>
                    </a:cubicBezTo>
                    <a:close/>
                  </a:path>
                </a:pathLst>
              </a:custGeom>
              <a:solidFill>
                <a:srgbClr val="F8E5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961;p48">
                <a:extLst>
                  <a:ext uri="{FF2B5EF4-FFF2-40B4-BE49-F238E27FC236}">
                    <a16:creationId xmlns:a16="http://schemas.microsoft.com/office/drawing/2014/main" id="{2C68AF68-18BE-4CDE-96BD-C025F0947B6D}"/>
                  </a:ext>
                </a:extLst>
              </p:cNvPr>
              <p:cNvSpPr/>
              <p:nvPr/>
            </p:nvSpPr>
            <p:spPr>
              <a:xfrm>
                <a:off x="4799400" y="1137425"/>
                <a:ext cx="1413850" cy="1270900"/>
              </a:xfrm>
              <a:custGeom>
                <a:avLst/>
                <a:gdLst/>
                <a:ahLst/>
                <a:cxnLst/>
                <a:rect l="l" t="t" r="r" b="b"/>
                <a:pathLst>
                  <a:path w="56554" h="50836" extrusionOk="0">
                    <a:moveTo>
                      <a:pt x="35530" y="1"/>
                    </a:moveTo>
                    <a:lnTo>
                      <a:pt x="20815" y="6322"/>
                    </a:lnTo>
                    <a:cubicBezTo>
                      <a:pt x="21629" y="6951"/>
                      <a:pt x="22701" y="7727"/>
                      <a:pt x="23995" y="8504"/>
                    </a:cubicBezTo>
                    <a:cubicBezTo>
                      <a:pt x="27877" y="10981"/>
                      <a:pt x="27803" y="16785"/>
                      <a:pt x="22664" y="19003"/>
                    </a:cubicBezTo>
                    <a:cubicBezTo>
                      <a:pt x="21644" y="19444"/>
                      <a:pt x="20660" y="19642"/>
                      <a:pt x="19743" y="19642"/>
                    </a:cubicBezTo>
                    <a:cubicBezTo>
                      <a:pt x="16039" y="19642"/>
                      <a:pt x="13442" y="16401"/>
                      <a:pt x="14123" y="12755"/>
                    </a:cubicBezTo>
                    <a:cubicBezTo>
                      <a:pt x="14419" y="11277"/>
                      <a:pt x="14604" y="9983"/>
                      <a:pt x="14715" y="8984"/>
                    </a:cubicBezTo>
                    <a:lnTo>
                      <a:pt x="14715" y="8984"/>
                    </a:lnTo>
                    <a:lnTo>
                      <a:pt x="1" y="15343"/>
                    </a:lnTo>
                    <a:lnTo>
                      <a:pt x="15344" y="50835"/>
                    </a:lnTo>
                    <a:lnTo>
                      <a:pt x="50835" y="35492"/>
                    </a:lnTo>
                    <a:lnTo>
                      <a:pt x="44513" y="20815"/>
                    </a:lnTo>
                    <a:lnTo>
                      <a:pt x="44513" y="20815"/>
                    </a:lnTo>
                    <a:cubicBezTo>
                      <a:pt x="45512" y="20926"/>
                      <a:pt x="46806" y="21074"/>
                      <a:pt x="48284" y="21370"/>
                    </a:cubicBezTo>
                    <a:cubicBezTo>
                      <a:pt x="48689" y="21449"/>
                      <a:pt x="49089" y="21487"/>
                      <a:pt x="49480" y="21487"/>
                    </a:cubicBezTo>
                    <a:cubicBezTo>
                      <a:pt x="53481" y="21487"/>
                      <a:pt x="56553" y="17511"/>
                      <a:pt x="54532" y="12829"/>
                    </a:cubicBezTo>
                    <a:cubicBezTo>
                      <a:pt x="53339" y="10065"/>
                      <a:pt x="51108" y="8766"/>
                      <a:pt x="48916" y="8766"/>
                    </a:cubicBezTo>
                    <a:cubicBezTo>
                      <a:pt x="47032" y="8766"/>
                      <a:pt x="45177" y="9725"/>
                      <a:pt x="44033" y="11535"/>
                    </a:cubicBezTo>
                    <a:cubicBezTo>
                      <a:pt x="43219" y="12792"/>
                      <a:pt x="42480" y="13865"/>
                      <a:pt x="41852" y="14678"/>
                    </a:cubicBezTo>
                    <a:lnTo>
                      <a:pt x="35530" y="1"/>
                    </a:lnTo>
                    <a:close/>
                  </a:path>
                </a:pathLst>
              </a:custGeom>
              <a:solidFill>
                <a:srgbClr val="C5C7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962;p48">
                <a:extLst>
                  <a:ext uri="{FF2B5EF4-FFF2-40B4-BE49-F238E27FC236}">
                    <a16:creationId xmlns:a16="http://schemas.microsoft.com/office/drawing/2014/main" id="{58F500C2-18FB-44D5-AC5D-3E438136037B}"/>
                  </a:ext>
                </a:extLst>
              </p:cNvPr>
              <p:cNvSpPr/>
              <p:nvPr/>
            </p:nvSpPr>
            <p:spPr>
              <a:xfrm>
                <a:off x="4737475" y="1804475"/>
                <a:ext cx="532400" cy="491075"/>
              </a:xfrm>
              <a:custGeom>
                <a:avLst/>
                <a:gdLst/>
                <a:ahLst/>
                <a:cxnLst/>
                <a:rect l="l" t="t" r="r" b="b"/>
                <a:pathLst>
                  <a:path w="21296" h="19643" extrusionOk="0">
                    <a:moveTo>
                      <a:pt x="17339" y="0"/>
                    </a:moveTo>
                    <a:cubicBezTo>
                      <a:pt x="16327" y="0"/>
                      <a:pt x="13520" y="2022"/>
                      <a:pt x="11277" y="3450"/>
                    </a:cubicBezTo>
                    <a:cubicBezTo>
                      <a:pt x="8837" y="4965"/>
                      <a:pt x="5103" y="11509"/>
                      <a:pt x="5103" y="11509"/>
                    </a:cubicBezTo>
                    <a:lnTo>
                      <a:pt x="1" y="14282"/>
                    </a:lnTo>
                    <a:lnTo>
                      <a:pt x="2108" y="19643"/>
                    </a:lnTo>
                    <a:lnTo>
                      <a:pt x="8319" y="15021"/>
                    </a:lnTo>
                    <a:cubicBezTo>
                      <a:pt x="13939" y="13875"/>
                      <a:pt x="15306" y="9365"/>
                      <a:pt x="15306" y="9365"/>
                    </a:cubicBezTo>
                    <a:cubicBezTo>
                      <a:pt x="15306" y="9365"/>
                      <a:pt x="16504" y="9471"/>
                      <a:pt x="17786" y="9471"/>
                    </a:cubicBezTo>
                    <a:cubicBezTo>
                      <a:pt x="19122" y="9471"/>
                      <a:pt x="20551" y="9356"/>
                      <a:pt x="20815" y="8884"/>
                    </a:cubicBezTo>
                    <a:cubicBezTo>
                      <a:pt x="21296" y="7960"/>
                      <a:pt x="15417" y="7627"/>
                      <a:pt x="15417" y="7627"/>
                    </a:cubicBezTo>
                    <a:cubicBezTo>
                      <a:pt x="15417" y="7627"/>
                      <a:pt x="21259" y="6925"/>
                      <a:pt x="21259" y="6296"/>
                    </a:cubicBezTo>
                    <a:cubicBezTo>
                      <a:pt x="21229" y="5752"/>
                      <a:pt x="16669" y="5702"/>
                      <a:pt x="15012" y="5702"/>
                    </a:cubicBezTo>
                    <a:cubicBezTo>
                      <a:pt x="14644" y="5702"/>
                      <a:pt x="14419" y="5705"/>
                      <a:pt x="14419" y="5705"/>
                    </a:cubicBezTo>
                    <a:cubicBezTo>
                      <a:pt x="14419" y="5705"/>
                      <a:pt x="20482" y="3745"/>
                      <a:pt x="19965" y="3006"/>
                    </a:cubicBezTo>
                    <a:cubicBezTo>
                      <a:pt x="19880" y="2869"/>
                      <a:pt x="19626" y="2813"/>
                      <a:pt x="19265" y="2813"/>
                    </a:cubicBezTo>
                    <a:cubicBezTo>
                      <a:pt x="17581" y="2813"/>
                      <a:pt x="13569" y="4041"/>
                      <a:pt x="13569" y="4041"/>
                    </a:cubicBezTo>
                    <a:cubicBezTo>
                      <a:pt x="13569" y="4041"/>
                      <a:pt x="18301" y="455"/>
                      <a:pt x="17562" y="48"/>
                    </a:cubicBezTo>
                    <a:cubicBezTo>
                      <a:pt x="17502" y="16"/>
                      <a:pt x="17427" y="0"/>
                      <a:pt x="17339" y="0"/>
                    </a:cubicBezTo>
                    <a:close/>
                  </a:path>
                </a:pathLst>
              </a:custGeom>
              <a:solidFill>
                <a:srgbClr val="F59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963;p48">
                <a:extLst>
                  <a:ext uri="{FF2B5EF4-FFF2-40B4-BE49-F238E27FC236}">
                    <a16:creationId xmlns:a16="http://schemas.microsoft.com/office/drawing/2014/main" id="{7802AD34-BCD8-4B3A-AE21-25027396B8D3}"/>
                  </a:ext>
                </a:extLst>
              </p:cNvPr>
              <p:cNvSpPr/>
              <p:nvPr/>
            </p:nvSpPr>
            <p:spPr>
              <a:xfrm>
                <a:off x="3456450" y="1024675"/>
                <a:ext cx="1416000" cy="1805525"/>
              </a:xfrm>
              <a:custGeom>
                <a:avLst/>
                <a:gdLst/>
                <a:ahLst/>
                <a:cxnLst/>
                <a:rect l="l" t="t" r="r" b="b"/>
                <a:pathLst>
                  <a:path w="56640" h="72221" extrusionOk="0">
                    <a:moveTo>
                      <a:pt x="48321" y="0"/>
                    </a:moveTo>
                    <a:lnTo>
                      <a:pt x="48321" y="0"/>
                    </a:lnTo>
                    <a:cubicBezTo>
                      <a:pt x="40557" y="1109"/>
                      <a:pt x="27839" y="15750"/>
                      <a:pt x="21074" y="24992"/>
                    </a:cubicBezTo>
                    <a:cubicBezTo>
                      <a:pt x="14308" y="34235"/>
                      <a:pt x="0" y="53792"/>
                      <a:pt x="6988" y="66880"/>
                    </a:cubicBezTo>
                    <a:cubicBezTo>
                      <a:pt x="8976" y="70600"/>
                      <a:pt x="12862" y="72221"/>
                      <a:pt x="17656" y="72221"/>
                    </a:cubicBezTo>
                    <a:cubicBezTo>
                      <a:pt x="28726" y="72221"/>
                      <a:pt x="44636" y="63580"/>
                      <a:pt x="53201" y="52203"/>
                    </a:cubicBezTo>
                    <a:cubicBezTo>
                      <a:pt x="54125" y="51426"/>
                      <a:pt x="55715" y="50687"/>
                      <a:pt x="56528" y="49874"/>
                    </a:cubicBezTo>
                    <a:lnTo>
                      <a:pt x="52683" y="43662"/>
                    </a:lnTo>
                    <a:lnTo>
                      <a:pt x="34679" y="49430"/>
                    </a:lnTo>
                    <a:cubicBezTo>
                      <a:pt x="34679" y="49430"/>
                      <a:pt x="42553" y="39411"/>
                      <a:pt x="47618" y="33643"/>
                    </a:cubicBezTo>
                    <a:cubicBezTo>
                      <a:pt x="52683" y="27913"/>
                      <a:pt x="56639" y="5731"/>
                      <a:pt x="48321" y="0"/>
                    </a:cubicBezTo>
                    <a:close/>
                  </a:path>
                </a:pathLst>
              </a:custGeom>
              <a:solidFill>
                <a:srgbClr val="6D9C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964;p48">
                <a:extLst>
                  <a:ext uri="{FF2B5EF4-FFF2-40B4-BE49-F238E27FC236}">
                    <a16:creationId xmlns:a16="http://schemas.microsoft.com/office/drawing/2014/main" id="{71864F7E-CA69-4948-9283-4C5B5F0AE948}"/>
                  </a:ext>
                </a:extLst>
              </p:cNvPr>
              <p:cNvSpPr/>
              <p:nvPr/>
            </p:nvSpPr>
            <p:spPr>
              <a:xfrm>
                <a:off x="4699550" y="2155175"/>
                <a:ext cx="91550" cy="177350"/>
              </a:xfrm>
              <a:custGeom>
                <a:avLst/>
                <a:gdLst/>
                <a:ahLst/>
                <a:cxnLst/>
                <a:rect l="l" t="t" r="r" b="b"/>
                <a:pathLst>
                  <a:path w="3662" h="7094" extrusionOk="0">
                    <a:moveTo>
                      <a:pt x="187" y="1"/>
                    </a:moveTo>
                    <a:cubicBezTo>
                      <a:pt x="95" y="1"/>
                      <a:pt x="1" y="92"/>
                      <a:pt x="76" y="217"/>
                    </a:cubicBezTo>
                    <a:lnTo>
                      <a:pt x="3366" y="7020"/>
                    </a:lnTo>
                    <a:cubicBezTo>
                      <a:pt x="3403" y="7094"/>
                      <a:pt x="3440" y="7094"/>
                      <a:pt x="3514" y="7094"/>
                    </a:cubicBezTo>
                    <a:lnTo>
                      <a:pt x="3551" y="7094"/>
                    </a:lnTo>
                    <a:cubicBezTo>
                      <a:pt x="3625" y="7057"/>
                      <a:pt x="3662" y="6983"/>
                      <a:pt x="3625" y="6909"/>
                    </a:cubicBezTo>
                    <a:lnTo>
                      <a:pt x="298" y="69"/>
                    </a:lnTo>
                    <a:cubicBezTo>
                      <a:pt x="274" y="21"/>
                      <a:pt x="231" y="1"/>
                      <a:pt x="187" y="1"/>
                    </a:cubicBezTo>
                    <a:close/>
                  </a:path>
                </a:pathLst>
              </a:custGeom>
              <a:solidFill>
                <a:srgbClr val="F8E5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965;p48">
                <a:extLst>
                  <a:ext uri="{FF2B5EF4-FFF2-40B4-BE49-F238E27FC236}">
                    <a16:creationId xmlns:a16="http://schemas.microsoft.com/office/drawing/2014/main" id="{73806C4C-EE0D-4845-BBD6-B1E124DCCDD2}"/>
                  </a:ext>
                </a:extLst>
              </p:cNvPr>
              <p:cNvSpPr/>
              <p:nvPr/>
            </p:nvSpPr>
            <p:spPr>
              <a:xfrm>
                <a:off x="3983275" y="2256450"/>
                <a:ext cx="345325" cy="122300"/>
              </a:xfrm>
              <a:custGeom>
                <a:avLst/>
                <a:gdLst/>
                <a:ahLst/>
                <a:cxnLst/>
                <a:rect l="l" t="t" r="r" b="b"/>
                <a:pathLst>
                  <a:path w="13813" h="4892" extrusionOk="0">
                    <a:moveTo>
                      <a:pt x="13639" y="0"/>
                    </a:moveTo>
                    <a:cubicBezTo>
                      <a:pt x="13628" y="0"/>
                      <a:pt x="13617" y="4"/>
                      <a:pt x="13606" y="11"/>
                    </a:cubicBezTo>
                    <a:cubicBezTo>
                      <a:pt x="13532" y="11"/>
                      <a:pt x="5657" y="2266"/>
                      <a:pt x="148" y="4632"/>
                    </a:cubicBezTo>
                    <a:cubicBezTo>
                      <a:pt x="1" y="4706"/>
                      <a:pt x="37" y="4891"/>
                      <a:pt x="185" y="4891"/>
                    </a:cubicBezTo>
                    <a:lnTo>
                      <a:pt x="259" y="4891"/>
                    </a:lnTo>
                    <a:cubicBezTo>
                      <a:pt x="5731" y="2525"/>
                      <a:pt x="13569" y="307"/>
                      <a:pt x="13680" y="270"/>
                    </a:cubicBezTo>
                    <a:cubicBezTo>
                      <a:pt x="13813" y="270"/>
                      <a:pt x="13736" y="0"/>
                      <a:pt x="13639" y="0"/>
                    </a:cubicBezTo>
                    <a:close/>
                  </a:path>
                </a:pathLst>
              </a:custGeom>
              <a:solidFill>
                <a:srgbClr val="F8E5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966;p48">
                <a:extLst>
                  <a:ext uri="{FF2B5EF4-FFF2-40B4-BE49-F238E27FC236}">
                    <a16:creationId xmlns:a16="http://schemas.microsoft.com/office/drawing/2014/main" id="{B661A252-4E72-4F44-9CC7-2E72F5659710}"/>
                  </a:ext>
                </a:extLst>
              </p:cNvPr>
              <p:cNvSpPr/>
              <p:nvPr/>
            </p:nvSpPr>
            <p:spPr>
              <a:xfrm>
                <a:off x="4046125" y="2198925"/>
                <a:ext cx="223700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8948" h="1129" extrusionOk="0">
                    <a:moveTo>
                      <a:pt x="1323" y="1"/>
                    </a:moveTo>
                    <a:cubicBezTo>
                      <a:pt x="607" y="1"/>
                      <a:pt x="159" y="20"/>
                      <a:pt x="148" y="20"/>
                    </a:cubicBezTo>
                    <a:cubicBezTo>
                      <a:pt x="74" y="20"/>
                      <a:pt x="1" y="94"/>
                      <a:pt x="37" y="168"/>
                    </a:cubicBezTo>
                    <a:cubicBezTo>
                      <a:pt x="37" y="228"/>
                      <a:pt x="62" y="288"/>
                      <a:pt x="111" y="288"/>
                    </a:cubicBezTo>
                    <a:cubicBezTo>
                      <a:pt x="123" y="288"/>
                      <a:pt x="135" y="285"/>
                      <a:pt x="148" y="279"/>
                    </a:cubicBezTo>
                    <a:cubicBezTo>
                      <a:pt x="170" y="279"/>
                      <a:pt x="619" y="260"/>
                      <a:pt x="1331" y="260"/>
                    </a:cubicBezTo>
                    <a:cubicBezTo>
                      <a:pt x="3051" y="260"/>
                      <a:pt x="6304" y="371"/>
                      <a:pt x="8763" y="1129"/>
                    </a:cubicBezTo>
                    <a:lnTo>
                      <a:pt x="8800" y="1129"/>
                    </a:lnTo>
                    <a:cubicBezTo>
                      <a:pt x="8837" y="1092"/>
                      <a:pt x="8873" y="1092"/>
                      <a:pt x="8910" y="1018"/>
                    </a:cubicBezTo>
                    <a:cubicBezTo>
                      <a:pt x="8947" y="944"/>
                      <a:pt x="8910" y="870"/>
                      <a:pt x="8837" y="870"/>
                    </a:cubicBezTo>
                    <a:cubicBezTo>
                      <a:pt x="6352" y="112"/>
                      <a:pt x="3054" y="1"/>
                      <a:pt x="1323" y="1"/>
                    </a:cubicBezTo>
                    <a:close/>
                  </a:path>
                </a:pathLst>
              </a:custGeom>
              <a:solidFill>
                <a:srgbClr val="F8E5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7" name="Google Shape;1967;p48">
              <a:extLst>
                <a:ext uri="{FF2B5EF4-FFF2-40B4-BE49-F238E27FC236}">
                  <a16:creationId xmlns:a16="http://schemas.microsoft.com/office/drawing/2014/main" id="{E0A82628-1054-43DD-A4A4-93FF951E7A23}"/>
                </a:ext>
              </a:extLst>
            </p:cNvPr>
            <p:cNvGrpSpPr/>
            <p:nvPr/>
          </p:nvGrpSpPr>
          <p:grpSpPr>
            <a:xfrm>
              <a:off x="2349228" y="2249281"/>
              <a:ext cx="2115701" cy="1923420"/>
              <a:chOff x="3066725" y="3122625"/>
              <a:chExt cx="2580250" cy="2334100"/>
            </a:xfrm>
          </p:grpSpPr>
          <p:sp>
            <p:nvSpPr>
              <p:cNvPr id="188" name="Google Shape;1968;p48">
                <a:extLst>
                  <a:ext uri="{FF2B5EF4-FFF2-40B4-BE49-F238E27FC236}">
                    <a16:creationId xmlns:a16="http://schemas.microsoft.com/office/drawing/2014/main" id="{135DF298-BE0E-4470-9419-741F14B87121}"/>
                  </a:ext>
                </a:extLst>
              </p:cNvPr>
              <p:cNvSpPr/>
              <p:nvPr/>
            </p:nvSpPr>
            <p:spPr>
              <a:xfrm>
                <a:off x="4296600" y="3225350"/>
                <a:ext cx="482500" cy="497275"/>
              </a:xfrm>
              <a:custGeom>
                <a:avLst/>
                <a:gdLst/>
                <a:ahLst/>
                <a:cxnLst/>
                <a:rect l="l" t="t" r="r" b="b"/>
                <a:pathLst>
                  <a:path w="19300" h="19891" extrusionOk="0">
                    <a:moveTo>
                      <a:pt x="4437" y="0"/>
                    </a:moveTo>
                    <a:lnTo>
                      <a:pt x="2552" y="6027"/>
                    </a:lnTo>
                    <a:lnTo>
                      <a:pt x="1" y="9021"/>
                    </a:lnTo>
                    <a:lnTo>
                      <a:pt x="2478" y="9576"/>
                    </a:lnTo>
                    <a:cubicBezTo>
                      <a:pt x="2478" y="9576"/>
                      <a:pt x="1110" y="13680"/>
                      <a:pt x="2552" y="14419"/>
                    </a:cubicBezTo>
                    <a:cubicBezTo>
                      <a:pt x="3207" y="14755"/>
                      <a:pt x="4344" y="14847"/>
                      <a:pt x="5389" y="14847"/>
                    </a:cubicBezTo>
                    <a:cubicBezTo>
                      <a:pt x="6642" y="14847"/>
                      <a:pt x="7764" y="14715"/>
                      <a:pt x="7764" y="14715"/>
                    </a:cubicBezTo>
                    <a:lnTo>
                      <a:pt x="9465" y="19891"/>
                    </a:lnTo>
                    <a:lnTo>
                      <a:pt x="19299" y="17081"/>
                    </a:lnTo>
                    <a:lnTo>
                      <a:pt x="16563" y="12459"/>
                    </a:lnTo>
                    <a:lnTo>
                      <a:pt x="15824" y="1701"/>
                    </a:lnTo>
                    <a:lnTo>
                      <a:pt x="4437" y="0"/>
                    </a:lnTo>
                    <a:close/>
                  </a:path>
                </a:pathLst>
              </a:custGeom>
              <a:solidFill>
                <a:srgbClr val="724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69;p48">
                <a:extLst>
                  <a:ext uri="{FF2B5EF4-FFF2-40B4-BE49-F238E27FC236}">
                    <a16:creationId xmlns:a16="http://schemas.microsoft.com/office/drawing/2014/main" id="{6AC865A1-3B7E-48CF-B066-D49460A5F5E0}"/>
                  </a:ext>
                </a:extLst>
              </p:cNvPr>
              <p:cNvSpPr/>
              <p:nvPr/>
            </p:nvSpPr>
            <p:spPr>
              <a:xfrm>
                <a:off x="4491625" y="3490600"/>
                <a:ext cx="99850" cy="171950"/>
              </a:xfrm>
              <a:custGeom>
                <a:avLst/>
                <a:gdLst/>
                <a:ahLst/>
                <a:cxnLst/>
                <a:rect l="l" t="t" r="r" b="b"/>
                <a:pathLst>
                  <a:path w="3994" h="6878" extrusionOk="0">
                    <a:moveTo>
                      <a:pt x="3439" y="1"/>
                    </a:moveTo>
                    <a:cubicBezTo>
                      <a:pt x="3439" y="1"/>
                      <a:pt x="1886" y="3476"/>
                      <a:pt x="0" y="4105"/>
                    </a:cubicBezTo>
                    <a:lnTo>
                      <a:pt x="888" y="6877"/>
                    </a:lnTo>
                    <a:cubicBezTo>
                      <a:pt x="888" y="6877"/>
                      <a:pt x="3993" y="3735"/>
                      <a:pt x="3439" y="1"/>
                    </a:cubicBezTo>
                    <a:close/>
                  </a:path>
                </a:pathLst>
              </a:custGeom>
              <a:solidFill>
                <a:srgbClr val="724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70;p48">
                <a:extLst>
                  <a:ext uri="{FF2B5EF4-FFF2-40B4-BE49-F238E27FC236}">
                    <a16:creationId xmlns:a16="http://schemas.microsoft.com/office/drawing/2014/main" id="{2B2F30F6-4CFF-4DE0-B4E3-FAF0D5166BD7}"/>
                  </a:ext>
                </a:extLst>
              </p:cNvPr>
              <p:cNvSpPr/>
              <p:nvPr/>
            </p:nvSpPr>
            <p:spPr>
              <a:xfrm>
                <a:off x="3511900" y="3557150"/>
                <a:ext cx="1961325" cy="1831925"/>
              </a:xfrm>
              <a:custGeom>
                <a:avLst/>
                <a:gdLst/>
                <a:ahLst/>
                <a:cxnLst/>
                <a:rect l="l" t="t" r="r" b="b"/>
                <a:pathLst>
                  <a:path w="78453" h="73277" extrusionOk="0">
                    <a:moveTo>
                      <a:pt x="50998" y="1"/>
                    </a:moveTo>
                    <a:cubicBezTo>
                      <a:pt x="49903" y="1"/>
                      <a:pt x="48802" y="592"/>
                      <a:pt x="48802" y="592"/>
                    </a:cubicBezTo>
                    <a:lnTo>
                      <a:pt x="49504" y="1775"/>
                    </a:lnTo>
                    <a:cubicBezTo>
                      <a:pt x="47091" y="4340"/>
                      <a:pt x="43669" y="4750"/>
                      <a:pt x="41726" y="4750"/>
                    </a:cubicBezTo>
                    <a:cubicBezTo>
                      <a:pt x="40811" y="4750"/>
                      <a:pt x="40225" y="4659"/>
                      <a:pt x="40225" y="4659"/>
                    </a:cubicBezTo>
                    <a:cubicBezTo>
                      <a:pt x="37119" y="4659"/>
                      <a:pt x="39189" y="8023"/>
                      <a:pt x="39189" y="8023"/>
                    </a:cubicBezTo>
                    <a:cubicBezTo>
                      <a:pt x="30242" y="11758"/>
                      <a:pt x="24364" y="16749"/>
                      <a:pt x="20186" y="24734"/>
                    </a:cubicBezTo>
                    <a:cubicBezTo>
                      <a:pt x="16046" y="32720"/>
                      <a:pt x="0" y="72907"/>
                      <a:pt x="0" y="72907"/>
                    </a:cubicBezTo>
                    <a:lnTo>
                      <a:pt x="22553" y="73277"/>
                    </a:lnTo>
                    <a:lnTo>
                      <a:pt x="31684" y="44772"/>
                    </a:lnTo>
                    <a:lnTo>
                      <a:pt x="33163" y="73277"/>
                    </a:lnTo>
                    <a:lnTo>
                      <a:pt x="78452" y="73277"/>
                    </a:lnTo>
                    <a:lnTo>
                      <a:pt x="72574" y="10648"/>
                    </a:lnTo>
                    <a:cubicBezTo>
                      <a:pt x="66178" y="6064"/>
                      <a:pt x="54791" y="3476"/>
                      <a:pt x="54791" y="3476"/>
                    </a:cubicBezTo>
                    <a:cubicBezTo>
                      <a:pt x="54089" y="2478"/>
                      <a:pt x="53312" y="1517"/>
                      <a:pt x="52499" y="592"/>
                    </a:cubicBezTo>
                    <a:cubicBezTo>
                      <a:pt x="52092" y="149"/>
                      <a:pt x="51546" y="1"/>
                      <a:pt x="50998" y="1"/>
                    </a:cubicBezTo>
                    <a:close/>
                  </a:path>
                </a:pathLst>
              </a:custGeom>
              <a:solidFill>
                <a:srgbClr val="F59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71;p48">
                <a:extLst>
                  <a:ext uri="{FF2B5EF4-FFF2-40B4-BE49-F238E27FC236}">
                    <a16:creationId xmlns:a16="http://schemas.microsoft.com/office/drawing/2014/main" id="{DFB4B507-356D-4B8E-B063-21F7B6205ECF}"/>
                  </a:ext>
                </a:extLst>
              </p:cNvPr>
              <p:cNvSpPr/>
              <p:nvPr/>
            </p:nvSpPr>
            <p:spPr>
              <a:xfrm>
                <a:off x="4507325" y="3676625"/>
                <a:ext cx="346625" cy="111625"/>
              </a:xfrm>
              <a:custGeom>
                <a:avLst/>
                <a:gdLst/>
                <a:ahLst/>
                <a:cxnLst/>
                <a:rect l="l" t="t" r="r" b="b"/>
                <a:pathLst>
                  <a:path w="13865" h="4465" extrusionOk="0">
                    <a:moveTo>
                      <a:pt x="13712" y="0"/>
                    </a:moveTo>
                    <a:cubicBezTo>
                      <a:pt x="13680" y="0"/>
                      <a:pt x="13643" y="10"/>
                      <a:pt x="13606" y="28"/>
                    </a:cubicBezTo>
                    <a:cubicBezTo>
                      <a:pt x="10138" y="3397"/>
                      <a:pt x="6564" y="4185"/>
                      <a:pt x="3982" y="4185"/>
                    </a:cubicBezTo>
                    <a:cubicBezTo>
                      <a:pt x="1748" y="4185"/>
                      <a:pt x="257" y="3594"/>
                      <a:pt x="223" y="3577"/>
                    </a:cubicBezTo>
                    <a:cubicBezTo>
                      <a:pt x="149" y="3577"/>
                      <a:pt x="75" y="3577"/>
                      <a:pt x="38" y="3651"/>
                    </a:cubicBezTo>
                    <a:cubicBezTo>
                      <a:pt x="1" y="3725"/>
                      <a:pt x="38" y="3799"/>
                      <a:pt x="112" y="3836"/>
                    </a:cubicBezTo>
                    <a:cubicBezTo>
                      <a:pt x="1369" y="4243"/>
                      <a:pt x="2663" y="4465"/>
                      <a:pt x="3994" y="4465"/>
                    </a:cubicBezTo>
                    <a:cubicBezTo>
                      <a:pt x="6619" y="4465"/>
                      <a:pt x="10279" y="3651"/>
                      <a:pt x="13791" y="213"/>
                    </a:cubicBezTo>
                    <a:cubicBezTo>
                      <a:pt x="13865" y="176"/>
                      <a:pt x="13865" y="102"/>
                      <a:pt x="13791" y="28"/>
                    </a:cubicBezTo>
                    <a:cubicBezTo>
                      <a:pt x="13773" y="10"/>
                      <a:pt x="13745" y="0"/>
                      <a:pt x="13712" y="0"/>
                    </a:cubicBezTo>
                    <a:close/>
                  </a:path>
                </a:pathLst>
              </a:custGeom>
              <a:solidFill>
                <a:srgbClr val="F8E5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1972;p48">
                <a:extLst>
                  <a:ext uri="{FF2B5EF4-FFF2-40B4-BE49-F238E27FC236}">
                    <a16:creationId xmlns:a16="http://schemas.microsoft.com/office/drawing/2014/main" id="{E52C15A2-20ED-4604-92F4-5BEC7F7F8A1F}"/>
                  </a:ext>
                </a:extLst>
              </p:cNvPr>
              <p:cNvSpPr/>
              <p:nvPr/>
            </p:nvSpPr>
            <p:spPr>
              <a:xfrm>
                <a:off x="3066725" y="4002650"/>
                <a:ext cx="1340825" cy="1082350"/>
              </a:xfrm>
              <a:custGeom>
                <a:avLst/>
                <a:gdLst/>
                <a:ahLst/>
                <a:cxnLst/>
                <a:rect l="l" t="t" r="r" b="b"/>
                <a:pathLst>
                  <a:path w="53633" h="43294" extrusionOk="0">
                    <a:moveTo>
                      <a:pt x="15293" y="1"/>
                    </a:moveTo>
                    <a:lnTo>
                      <a:pt x="13260" y="15861"/>
                    </a:lnTo>
                    <a:cubicBezTo>
                      <a:pt x="12410" y="15270"/>
                      <a:pt x="11412" y="14456"/>
                      <a:pt x="10265" y="13421"/>
                    </a:cubicBezTo>
                    <a:cubicBezTo>
                      <a:pt x="9123" y="12413"/>
                      <a:pt x="7747" y="11924"/>
                      <a:pt x="6393" y="11924"/>
                    </a:cubicBezTo>
                    <a:cubicBezTo>
                      <a:pt x="3676" y="11924"/>
                      <a:pt x="1048" y="13897"/>
                      <a:pt x="579" y="17599"/>
                    </a:cubicBezTo>
                    <a:cubicBezTo>
                      <a:pt x="0" y="21941"/>
                      <a:pt x="2911" y="24741"/>
                      <a:pt x="6172" y="24741"/>
                    </a:cubicBezTo>
                    <a:cubicBezTo>
                      <a:pt x="7076" y="24741"/>
                      <a:pt x="8007" y="24526"/>
                      <a:pt x="8898" y="24069"/>
                    </a:cubicBezTo>
                    <a:cubicBezTo>
                      <a:pt x="10228" y="23366"/>
                      <a:pt x="11412" y="22849"/>
                      <a:pt x="12373" y="22479"/>
                    </a:cubicBezTo>
                    <a:lnTo>
                      <a:pt x="12373" y="22479"/>
                    </a:lnTo>
                    <a:lnTo>
                      <a:pt x="10339" y="38339"/>
                    </a:lnTo>
                    <a:lnTo>
                      <a:pt x="26200" y="40373"/>
                    </a:lnTo>
                    <a:cubicBezTo>
                      <a:pt x="25830" y="39412"/>
                      <a:pt x="25313" y="38228"/>
                      <a:pt x="24610" y="36897"/>
                    </a:cubicBezTo>
                    <a:cubicBezTo>
                      <a:pt x="22645" y="33071"/>
                      <a:pt x="25148" y="28505"/>
                      <a:pt x="29991" y="28505"/>
                    </a:cubicBezTo>
                    <a:cubicBezTo>
                      <a:pt x="30342" y="28505"/>
                      <a:pt x="30705" y="28529"/>
                      <a:pt x="31080" y="28579"/>
                    </a:cubicBezTo>
                    <a:cubicBezTo>
                      <a:pt x="36626" y="29282"/>
                      <a:pt x="38289" y="34827"/>
                      <a:pt x="35221" y="38265"/>
                    </a:cubicBezTo>
                    <a:cubicBezTo>
                      <a:pt x="34222" y="39412"/>
                      <a:pt x="33409" y="40410"/>
                      <a:pt x="32818" y="41260"/>
                    </a:cubicBezTo>
                    <a:lnTo>
                      <a:pt x="48678" y="43293"/>
                    </a:lnTo>
                    <a:lnTo>
                      <a:pt x="53632" y="4955"/>
                    </a:lnTo>
                    <a:lnTo>
                      <a:pt x="15293" y="1"/>
                    </a:lnTo>
                    <a:close/>
                  </a:path>
                </a:pathLst>
              </a:custGeom>
              <a:solidFill>
                <a:srgbClr val="6D9C8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1973;p48">
                <a:extLst>
                  <a:ext uri="{FF2B5EF4-FFF2-40B4-BE49-F238E27FC236}">
                    <a16:creationId xmlns:a16="http://schemas.microsoft.com/office/drawing/2014/main" id="{3FC8CC77-B553-4149-9B0D-90385CAC88B1}"/>
                  </a:ext>
                </a:extLst>
              </p:cNvPr>
              <p:cNvSpPr/>
              <p:nvPr/>
            </p:nvSpPr>
            <p:spPr>
              <a:xfrm>
                <a:off x="4262400" y="3794700"/>
                <a:ext cx="1384575" cy="1662025"/>
              </a:xfrm>
              <a:custGeom>
                <a:avLst/>
                <a:gdLst/>
                <a:ahLst/>
                <a:cxnLst/>
                <a:rect l="l" t="t" r="r" b="b"/>
                <a:pathLst>
                  <a:path w="55383" h="66481" extrusionOk="0">
                    <a:moveTo>
                      <a:pt x="40742" y="0"/>
                    </a:moveTo>
                    <a:cubicBezTo>
                      <a:pt x="32646" y="19077"/>
                      <a:pt x="34088" y="47545"/>
                      <a:pt x="34088" y="47545"/>
                    </a:cubicBezTo>
                    <a:lnTo>
                      <a:pt x="1" y="49800"/>
                    </a:lnTo>
                    <a:lnTo>
                      <a:pt x="777" y="60632"/>
                    </a:lnTo>
                    <a:cubicBezTo>
                      <a:pt x="777" y="60632"/>
                      <a:pt x="20002" y="65217"/>
                      <a:pt x="31832" y="66104"/>
                    </a:cubicBezTo>
                    <a:cubicBezTo>
                      <a:pt x="34554" y="66317"/>
                      <a:pt x="37096" y="66480"/>
                      <a:pt x="39410" y="66480"/>
                    </a:cubicBezTo>
                    <a:cubicBezTo>
                      <a:pt x="47156" y="66480"/>
                      <a:pt x="52356" y="64647"/>
                      <a:pt x="53238" y="56676"/>
                    </a:cubicBezTo>
                    <a:cubicBezTo>
                      <a:pt x="54385" y="46325"/>
                      <a:pt x="55383" y="14789"/>
                      <a:pt x="52055" y="9280"/>
                    </a:cubicBezTo>
                    <a:cubicBezTo>
                      <a:pt x="48765" y="3734"/>
                      <a:pt x="40742" y="0"/>
                      <a:pt x="40742" y="0"/>
                    </a:cubicBezTo>
                    <a:close/>
                  </a:path>
                </a:pathLst>
              </a:custGeom>
              <a:solidFill>
                <a:srgbClr val="F59D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1974;p48">
                <a:extLst>
                  <a:ext uri="{FF2B5EF4-FFF2-40B4-BE49-F238E27FC236}">
                    <a16:creationId xmlns:a16="http://schemas.microsoft.com/office/drawing/2014/main" id="{7EF1A4AF-C42B-405B-AA42-ADFF4FAA60F3}"/>
                  </a:ext>
                </a:extLst>
              </p:cNvPr>
              <p:cNvSpPr/>
              <p:nvPr/>
            </p:nvSpPr>
            <p:spPr>
              <a:xfrm>
                <a:off x="5110875" y="4975500"/>
                <a:ext cx="159000" cy="11525"/>
              </a:xfrm>
              <a:custGeom>
                <a:avLst/>
                <a:gdLst/>
                <a:ahLst/>
                <a:cxnLst/>
                <a:rect l="l" t="t" r="r" b="b"/>
                <a:pathLst>
                  <a:path w="6360" h="461" extrusionOk="0">
                    <a:moveTo>
                      <a:pt x="3903" y="0"/>
                    </a:moveTo>
                    <a:cubicBezTo>
                      <a:pt x="2137" y="0"/>
                      <a:pt x="272" y="165"/>
                      <a:pt x="149" y="165"/>
                    </a:cubicBezTo>
                    <a:cubicBezTo>
                      <a:pt x="1" y="202"/>
                      <a:pt x="1" y="424"/>
                      <a:pt x="149" y="461"/>
                    </a:cubicBezTo>
                    <a:cubicBezTo>
                      <a:pt x="198" y="461"/>
                      <a:pt x="2071" y="296"/>
                      <a:pt x="3840" y="296"/>
                    </a:cubicBezTo>
                    <a:cubicBezTo>
                      <a:pt x="4725" y="296"/>
                      <a:pt x="5583" y="337"/>
                      <a:pt x="6175" y="461"/>
                    </a:cubicBezTo>
                    <a:lnTo>
                      <a:pt x="6212" y="461"/>
                    </a:lnTo>
                    <a:cubicBezTo>
                      <a:pt x="6286" y="461"/>
                      <a:pt x="6323" y="387"/>
                      <a:pt x="6360" y="350"/>
                    </a:cubicBezTo>
                    <a:cubicBezTo>
                      <a:pt x="6360" y="276"/>
                      <a:pt x="6323" y="202"/>
                      <a:pt x="6249" y="165"/>
                    </a:cubicBezTo>
                    <a:cubicBezTo>
                      <a:pt x="5645" y="42"/>
                      <a:pt x="4786" y="0"/>
                      <a:pt x="3903" y="0"/>
                    </a:cubicBezTo>
                    <a:close/>
                  </a:path>
                </a:pathLst>
              </a:custGeom>
              <a:solidFill>
                <a:srgbClr val="F8E5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1975;p48">
                <a:extLst>
                  <a:ext uri="{FF2B5EF4-FFF2-40B4-BE49-F238E27FC236}">
                    <a16:creationId xmlns:a16="http://schemas.microsoft.com/office/drawing/2014/main" id="{2C1B5A8E-CA0E-4B77-89AB-C1104EDB3709}"/>
                  </a:ext>
                </a:extLst>
              </p:cNvPr>
              <p:cNvSpPr/>
              <p:nvPr/>
            </p:nvSpPr>
            <p:spPr>
              <a:xfrm>
                <a:off x="5037875" y="4008200"/>
                <a:ext cx="107225" cy="355875"/>
              </a:xfrm>
              <a:custGeom>
                <a:avLst/>
                <a:gdLst/>
                <a:ahLst/>
                <a:cxnLst/>
                <a:rect l="l" t="t" r="r" b="b"/>
                <a:pathLst>
                  <a:path w="4289" h="14235" extrusionOk="0">
                    <a:moveTo>
                      <a:pt x="629" y="1"/>
                    </a:moveTo>
                    <a:cubicBezTo>
                      <a:pt x="592" y="1"/>
                      <a:pt x="518" y="38"/>
                      <a:pt x="518" y="111"/>
                    </a:cubicBezTo>
                    <a:cubicBezTo>
                      <a:pt x="481" y="185"/>
                      <a:pt x="0" y="8282"/>
                      <a:pt x="4030" y="14160"/>
                    </a:cubicBezTo>
                    <a:cubicBezTo>
                      <a:pt x="4067" y="14197"/>
                      <a:pt x="4104" y="14234"/>
                      <a:pt x="4141" y="14234"/>
                    </a:cubicBezTo>
                    <a:cubicBezTo>
                      <a:pt x="4178" y="14197"/>
                      <a:pt x="4215" y="14197"/>
                      <a:pt x="4215" y="14197"/>
                    </a:cubicBezTo>
                    <a:cubicBezTo>
                      <a:pt x="4289" y="14123"/>
                      <a:pt x="4289" y="14049"/>
                      <a:pt x="4252" y="14012"/>
                    </a:cubicBezTo>
                    <a:cubicBezTo>
                      <a:pt x="259" y="8208"/>
                      <a:pt x="776" y="222"/>
                      <a:pt x="776" y="148"/>
                    </a:cubicBezTo>
                    <a:cubicBezTo>
                      <a:pt x="776" y="74"/>
                      <a:pt x="703" y="1"/>
                      <a:pt x="629" y="1"/>
                    </a:cubicBezTo>
                    <a:close/>
                  </a:path>
                </a:pathLst>
              </a:custGeom>
              <a:solidFill>
                <a:srgbClr val="F8E5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1976;p48">
                <a:extLst>
                  <a:ext uri="{FF2B5EF4-FFF2-40B4-BE49-F238E27FC236}">
                    <a16:creationId xmlns:a16="http://schemas.microsoft.com/office/drawing/2014/main" id="{A39BEFC2-4AF4-44D7-ACD6-C7AE0EEB7415}"/>
                  </a:ext>
                </a:extLst>
              </p:cNvPr>
              <p:cNvSpPr/>
              <p:nvPr/>
            </p:nvSpPr>
            <p:spPr>
              <a:xfrm>
                <a:off x="5007975" y="4291100"/>
                <a:ext cx="93700" cy="106250"/>
              </a:xfrm>
              <a:custGeom>
                <a:avLst/>
                <a:gdLst/>
                <a:ahLst/>
                <a:cxnLst/>
                <a:rect l="l" t="t" r="r" b="b"/>
                <a:pathLst>
                  <a:path w="3748" h="4250" extrusionOk="0">
                    <a:moveTo>
                      <a:pt x="193" y="0"/>
                    </a:moveTo>
                    <a:cubicBezTo>
                      <a:pt x="95" y="0"/>
                      <a:pt x="0" y="133"/>
                      <a:pt x="87" y="219"/>
                    </a:cubicBezTo>
                    <a:lnTo>
                      <a:pt x="3488" y="4212"/>
                    </a:lnTo>
                    <a:cubicBezTo>
                      <a:pt x="3488" y="4249"/>
                      <a:pt x="3525" y="4249"/>
                      <a:pt x="3599" y="4249"/>
                    </a:cubicBezTo>
                    <a:cubicBezTo>
                      <a:pt x="3636" y="4249"/>
                      <a:pt x="3673" y="4249"/>
                      <a:pt x="3673" y="4212"/>
                    </a:cubicBezTo>
                    <a:cubicBezTo>
                      <a:pt x="3747" y="4175"/>
                      <a:pt x="3747" y="4101"/>
                      <a:pt x="3673" y="4027"/>
                    </a:cubicBezTo>
                    <a:lnTo>
                      <a:pt x="272" y="35"/>
                    </a:lnTo>
                    <a:cubicBezTo>
                      <a:pt x="248" y="10"/>
                      <a:pt x="220" y="0"/>
                      <a:pt x="193" y="0"/>
                    </a:cubicBezTo>
                    <a:close/>
                  </a:path>
                </a:pathLst>
              </a:custGeom>
              <a:solidFill>
                <a:srgbClr val="F8E5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1977;p48">
                <a:extLst>
                  <a:ext uri="{FF2B5EF4-FFF2-40B4-BE49-F238E27FC236}">
                    <a16:creationId xmlns:a16="http://schemas.microsoft.com/office/drawing/2014/main" id="{DF8258F1-B15E-44CB-9635-B84918F58C70}"/>
                  </a:ext>
                </a:extLst>
              </p:cNvPr>
              <p:cNvSpPr/>
              <p:nvPr/>
            </p:nvSpPr>
            <p:spPr>
              <a:xfrm>
                <a:off x="3877900" y="4982600"/>
                <a:ext cx="395625" cy="211450"/>
              </a:xfrm>
              <a:custGeom>
                <a:avLst/>
                <a:gdLst/>
                <a:ahLst/>
                <a:cxnLst/>
                <a:rect l="l" t="t" r="r" b="b"/>
                <a:pathLst>
                  <a:path w="15825" h="8458" extrusionOk="0">
                    <a:moveTo>
                      <a:pt x="6598" y="1"/>
                    </a:moveTo>
                    <a:cubicBezTo>
                      <a:pt x="6502" y="1"/>
                      <a:pt x="6433" y="22"/>
                      <a:pt x="6397" y="66"/>
                    </a:cubicBezTo>
                    <a:cubicBezTo>
                      <a:pt x="6064" y="472"/>
                      <a:pt x="8430" y="1766"/>
                      <a:pt x="7987" y="2358"/>
                    </a:cubicBezTo>
                    <a:cubicBezTo>
                      <a:pt x="7726" y="2726"/>
                      <a:pt x="7073" y="2802"/>
                      <a:pt x="6576" y="2802"/>
                    </a:cubicBezTo>
                    <a:cubicBezTo>
                      <a:pt x="6225" y="2802"/>
                      <a:pt x="5953" y="2764"/>
                      <a:pt x="5953" y="2764"/>
                    </a:cubicBezTo>
                    <a:lnTo>
                      <a:pt x="1" y="2025"/>
                    </a:lnTo>
                    <a:lnTo>
                      <a:pt x="1" y="2025"/>
                    </a:lnTo>
                    <a:cubicBezTo>
                      <a:pt x="1" y="2025"/>
                      <a:pt x="3883" y="5796"/>
                      <a:pt x="7691" y="6092"/>
                    </a:cubicBezTo>
                    <a:cubicBezTo>
                      <a:pt x="11499" y="6388"/>
                      <a:pt x="15824" y="8458"/>
                      <a:pt x="15824" y="8458"/>
                    </a:cubicBezTo>
                    <a:lnTo>
                      <a:pt x="15381" y="3985"/>
                    </a:lnTo>
                    <a:cubicBezTo>
                      <a:pt x="15381" y="3985"/>
                      <a:pt x="15374" y="3985"/>
                      <a:pt x="15360" y="3985"/>
                    </a:cubicBezTo>
                    <a:cubicBezTo>
                      <a:pt x="15100" y="3985"/>
                      <a:pt x="12467" y="3951"/>
                      <a:pt x="11203" y="2617"/>
                    </a:cubicBezTo>
                    <a:cubicBezTo>
                      <a:pt x="10016" y="1397"/>
                      <a:pt x="7389" y="1"/>
                      <a:pt x="6598" y="1"/>
                    </a:cubicBezTo>
                    <a:close/>
                  </a:path>
                </a:pathLst>
              </a:custGeom>
              <a:solidFill>
                <a:srgbClr val="7243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1978;p48">
                <a:extLst>
                  <a:ext uri="{FF2B5EF4-FFF2-40B4-BE49-F238E27FC236}">
                    <a16:creationId xmlns:a16="http://schemas.microsoft.com/office/drawing/2014/main" id="{777F68B4-982E-4444-9AFF-8645B38A3E14}"/>
                  </a:ext>
                </a:extLst>
              </p:cNvPr>
              <p:cNvSpPr/>
              <p:nvPr/>
            </p:nvSpPr>
            <p:spPr>
              <a:xfrm>
                <a:off x="4389025" y="3122625"/>
                <a:ext cx="407625" cy="414225"/>
              </a:xfrm>
              <a:custGeom>
                <a:avLst/>
                <a:gdLst/>
                <a:ahLst/>
                <a:cxnLst/>
                <a:rect l="l" t="t" r="r" b="b"/>
                <a:pathLst>
                  <a:path w="16305" h="16569" extrusionOk="0">
                    <a:moveTo>
                      <a:pt x="7470" y="0"/>
                    </a:moveTo>
                    <a:cubicBezTo>
                      <a:pt x="3865" y="0"/>
                      <a:pt x="317" y="1517"/>
                      <a:pt x="1" y="4442"/>
                    </a:cubicBezTo>
                    <a:cubicBezTo>
                      <a:pt x="1" y="4442"/>
                      <a:pt x="4178" y="5181"/>
                      <a:pt x="5620" y="5181"/>
                    </a:cubicBezTo>
                    <a:cubicBezTo>
                      <a:pt x="5620" y="7104"/>
                      <a:pt x="6434" y="8731"/>
                      <a:pt x="6988" y="9877"/>
                    </a:cubicBezTo>
                    <a:cubicBezTo>
                      <a:pt x="6914" y="12465"/>
                      <a:pt x="7321" y="12945"/>
                      <a:pt x="7321" y="12945"/>
                    </a:cubicBezTo>
                    <a:cubicBezTo>
                      <a:pt x="7321" y="12945"/>
                      <a:pt x="7898" y="10230"/>
                      <a:pt x="9084" y="10230"/>
                    </a:cubicBezTo>
                    <a:cubicBezTo>
                      <a:pt x="9136" y="10230"/>
                      <a:pt x="9189" y="10236"/>
                      <a:pt x="9243" y="10246"/>
                    </a:cubicBezTo>
                    <a:cubicBezTo>
                      <a:pt x="10537" y="10542"/>
                      <a:pt x="10315" y="12834"/>
                      <a:pt x="8948" y="13907"/>
                    </a:cubicBezTo>
                    <a:cubicBezTo>
                      <a:pt x="10131" y="14979"/>
                      <a:pt x="11462" y="15866"/>
                      <a:pt x="12903" y="16568"/>
                    </a:cubicBezTo>
                    <a:cubicBezTo>
                      <a:pt x="13162" y="14646"/>
                      <a:pt x="13791" y="12834"/>
                      <a:pt x="14752" y="11171"/>
                    </a:cubicBezTo>
                    <a:cubicBezTo>
                      <a:pt x="16305" y="8472"/>
                      <a:pt x="16046" y="2483"/>
                      <a:pt x="11646" y="745"/>
                    </a:cubicBezTo>
                    <a:cubicBezTo>
                      <a:pt x="10383" y="246"/>
                      <a:pt x="8922" y="0"/>
                      <a:pt x="7470" y="0"/>
                    </a:cubicBezTo>
                    <a:close/>
                  </a:path>
                </a:pathLst>
              </a:custGeom>
              <a:solidFill>
                <a:srgbClr val="3157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1979;p48">
                <a:extLst>
                  <a:ext uri="{FF2B5EF4-FFF2-40B4-BE49-F238E27FC236}">
                    <a16:creationId xmlns:a16="http://schemas.microsoft.com/office/drawing/2014/main" id="{6F1D4165-1FB6-416E-A54C-1CA692481D69}"/>
                  </a:ext>
                </a:extLst>
              </p:cNvPr>
              <p:cNvSpPr/>
              <p:nvPr/>
            </p:nvSpPr>
            <p:spPr>
              <a:xfrm>
                <a:off x="4262400" y="5034150"/>
                <a:ext cx="114650" cy="297625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11905" extrusionOk="0">
                    <a:moveTo>
                      <a:pt x="3328" y="0"/>
                    </a:moveTo>
                    <a:lnTo>
                      <a:pt x="1" y="222"/>
                    </a:lnTo>
                    <a:lnTo>
                      <a:pt x="777" y="11054"/>
                    </a:lnTo>
                    <a:cubicBezTo>
                      <a:pt x="777" y="11054"/>
                      <a:pt x="2219" y="11387"/>
                      <a:pt x="4585" y="11905"/>
                    </a:cubicBezTo>
                    <a:lnTo>
                      <a:pt x="3328" y="0"/>
                    </a:lnTo>
                    <a:close/>
                  </a:path>
                </a:pathLst>
              </a:custGeom>
              <a:solidFill>
                <a:srgbClr val="F8E5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1980;p48">
                <a:extLst>
                  <a:ext uri="{FF2B5EF4-FFF2-40B4-BE49-F238E27FC236}">
                    <a16:creationId xmlns:a16="http://schemas.microsoft.com/office/drawing/2014/main" id="{979B4706-C2C7-4453-BBB6-F2D528A89B50}"/>
                  </a:ext>
                </a:extLst>
              </p:cNvPr>
              <p:cNvSpPr/>
              <p:nvPr/>
            </p:nvSpPr>
            <p:spPr>
              <a:xfrm>
                <a:off x="5223225" y="5045775"/>
                <a:ext cx="149250" cy="81750"/>
              </a:xfrm>
              <a:custGeom>
                <a:avLst/>
                <a:gdLst/>
                <a:ahLst/>
                <a:cxnLst/>
                <a:rect l="l" t="t" r="r" b="b"/>
                <a:pathLst>
                  <a:path w="5970" h="3270" extrusionOk="0">
                    <a:moveTo>
                      <a:pt x="203" y="1"/>
                    </a:moveTo>
                    <a:cubicBezTo>
                      <a:pt x="65" y="1"/>
                      <a:pt x="1" y="174"/>
                      <a:pt x="128" y="237"/>
                    </a:cubicBezTo>
                    <a:cubicBezTo>
                      <a:pt x="1644" y="1051"/>
                      <a:pt x="5600" y="3121"/>
                      <a:pt x="5748" y="3232"/>
                    </a:cubicBezTo>
                    <a:cubicBezTo>
                      <a:pt x="5785" y="3269"/>
                      <a:pt x="5822" y="3269"/>
                      <a:pt x="5822" y="3269"/>
                    </a:cubicBezTo>
                    <a:cubicBezTo>
                      <a:pt x="5859" y="3269"/>
                      <a:pt x="5933" y="3232"/>
                      <a:pt x="5933" y="3195"/>
                    </a:cubicBezTo>
                    <a:cubicBezTo>
                      <a:pt x="5969" y="3158"/>
                      <a:pt x="5969" y="3047"/>
                      <a:pt x="5896" y="3010"/>
                    </a:cubicBezTo>
                    <a:cubicBezTo>
                      <a:pt x="5674" y="2862"/>
                      <a:pt x="498" y="127"/>
                      <a:pt x="276" y="16"/>
                    </a:cubicBezTo>
                    <a:cubicBezTo>
                      <a:pt x="250" y="5"/>
                      <a:pt x="226" y="1"/>
                      <a:pt x="203" y="1"/>
                    </a:cubicBezTo>
                    <a:close/>
                  </a:path>
                </a:pathLst>
              </a:custGeom>
              <a:solidFill>
                <a:srgbClr val="F8E5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1981;p48">
                <a:extLst>
                  <a:ext uri="{FF2B5EF4-FFF2-40B4-BE49-F238E27FC236}">
                    <a16:creationId xmlns:a16="http://schemas.microsoft.com/office/drawing/2014/main" id="{4F479E29-F402-4C2F-88C6-4E6B2B7E4F8A}"/>
                  </a:ext>
                </a:extLst>
              </p:cNvPr>
              <p:cNvSpPr/>
              <p:nvPr/>
            </p:nvSpPr>
            <p:spPr>
              <a:xfrm>
                <a:off x="5271700" y="5144900"/>
                <a:ext cx="67500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2700" h="3519" extrusionOk="0">
                    <a:moveTo>
                      <a:pt x="139" y="1"/>
                    </a:moveTo>
                    <a:cubicBezTo>
                      <a:pt x="112" y="1"/>
                      <a:pt x="90" y="12"/>
                      <a:pt x="75" y="43"/>
                    </a:cubicBezTo>
                    <a:cubicBezTo>
                      <a:pt x="1" y="80"/>
                      <a:pt x="1" y="154"/>
                      <a:pt x="38" y="228"/>
                    </a:cubicBezTo>
                    <a:lnTo>
                      <a:pt x="2441" y="3445"/>
                    </a:lnTo>
                    <a:cubicBezTo>
                      <a:pt x="2478" y="3482"/>
                      <a:pt x="2515" y="3519"/>
                      <a:pt x="2552" y="3519"/>
                    </a:cubicBezTo>
                    <a:cubicBezTo>
                      <a:pt x="2589" y="3519"/>
                      <a:pt x="2589" y="3482"/>
                      <a:pt x="2626" y="3482"/>
                    </a:cubicBezTo>
                    <a:cubicBezTo>
                      <a:pt x="2663" y="3445"/>
                      <a:pt x="2700" y="3334"/>
                      <a:pt x="2663" y="3297"/>
                    </a:cubicBezTo>
                    <a:lnTo>
                      <a:pt x="259" y="43"/>
                    </a:lnTo>
                    <a:cubicBezTo>
                      <a:pt x="217" y="22"/>
                      <a:pt x="174" y="1"/>
                      <a:pt x="139" y="1"/>
                    </a:cubicBezTo>
                    <a:close/>
                  </a:path>
                </a:pathLst>
              </a:custGeom>
              <a:solidFill>
                <a:srgbClr val="F8E5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120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500" fill="hold"/>
                                        <p:tgtEl>
                                          <p:spTgt spid="1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4499147" y="1478707"/>
            <a:ext cx="3982326" cy="3157793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800"/>
              <a:t>MAKE A MATCH</a:t>
            </a:r>
            <a:endParaRPr lang="en-ID" sz="28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180071" y="2156467"/>
            <a:ext cx="4054887" cy="18825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Teknik pembelajaran </a:t>
            </a:r>
            <a:r>
              <a:rPr lang="en-US" sz="1800" b="1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Make A Match </a:t>
            </a:r>
            <a:r>
              <a:rPr lang="en-US" sz="18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memberikan kesempatan kepada peserta didik untuk bekerja sama dengan orang lain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Teknik ini dikembangkan oleh </a:t>
            </a:r>
            <a:r>
              <a:rPr lang="en-US" sz="1800" b="1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Lorna Curran pada tahun 1994.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ED780A5-6A91-476B-8084-DE0FCB081598}"/>
              </a:ext>
            </a:extLst>
          </p:cNvPr>
          <p:cNvGrpSpPr/>
          <p:nvPr/>
        </p:nvGrpSpPr>
        <p:grpSpPr>
          <a:xfrm flipH="1">
            <a:off x="4825956" y="1518853"/>
            <a:ext cx="3328708" cy="3157793"/>
            <a:chOff x="358733" y="1454675"/>
            <a:chExt cx="3326788" cy="3239641"/>
          </a:xfrm>
        </p:grpSpPr>
        <p:grpSp>
          <p:nvGrpSpPr>
            <p:cNvPr id="54" name="Google Shape;2144;p87">
              <a:extLst>
                <a:ext uri="{FF2B5EF4-FFF2-40B4-BE49-F238E27FC236}">
                  <a16:creationId xmlns:a16="http://schemas.microsoft.com/office/drawing/2014/main" id="{548EE15C-D5D7-4133-B1D1-CD400A0B20A9}"/>
                </a:ext>
              </a:extLst>
            </p:cNvPr>
            <p:cNvGrpSpPr/>
            <p:nvPr/>
          </p:nvGrpSpPr>
          <p:grpSpPr>
            <a:xfrm>
              <a:off x="358733" y="1454675"/>
              <a:ext cx="3326788" cy="3239641"/>
              <a:chOff x="1121350" y="238125"/>
              <a:chExt cx="5378800" cy="5237900"/>
            </a:xfrm>
          </p:grpSpPr>
          <p:sp>
            <p:nvSpPr>
              <p:cNvPr id="57" name="Google Shape;2145;p87">
                <a:extLst>
                  <a:ext uri="{FF2B5EF4-FFF2-40B4-BE49-F238E27FC236}">
                    <a16:creationId xmlns:a16="http://schemas.microsoft.com/office/drawing/2014/main" id="{A99D9947-2722-4955-A0B0-BBD64E9FABBD}"/>
                  </a:ext>
                </a:extLst>
              </p:cNvPr>
              <p:cNvSpPr/>
              <p:nvPr/>
            </p:nvSpPr>
            <p:spPr>
              <a:xfrm>
                <a:off x="2280450" y="3045200"/>
                <a:ext cx="4219700" cy="2430825"/>
              </a:xfrm>
              <a:custGeom>
                <a:avLst/>
                <a:gdLst/>
                <a:ahLst/>
                <a:cxnLst/>
                <a:rect l="l" t="t" r="r" b="b"/>
                <a:pathLst>
                  <a:path w="168788" h="97233" extrusionOk="0">
                    <a:moveTo>
                      <a:pt x="111035" y="0"/>
                    </a:moveTo>
                    <a:cubicBezTo>
                      <a:pt x="110546" y="0"/>
                      <a:pt x="110056" y="108"/>
                      <a:pt x="109683" y="323"/>
                    </a:cubicBezTo>
                    <a:lnTo>
                      <a:pt x="747" y="63216"/>
                    </a:lnTo>
                    <a:cubicBezTo>
                      <a:pt x="0" y="63647"/>
                      <a:pt x="0" y="64346"/>
                      <a:pt x="747" y="64778"/>
                    </a:cubicBezTo>
                    <a:lnTo>
                      <a:pt x="56400" y="96909"/>
                    </a:lnTo>
                    <a:cubicBezTo>
                      <a:pt x="56773" y="97125"/>
                      <a:pt x="57263" y="97232"/>
                      <a:pt x="57752" y="97232"/>
                    </a:cubicBezTo>
                    <a:cubicBezTo>
                      <a:pt x="58241" y="97232"/>
                      <a:pt x="58731" y="97125"/>
                      <a:pt x="59104" y="96909"/>
                    </a:cubicBezTo>
                    <a:lnTo>
                      <a:pt x="168041" y="34015"/>
                    </a:lnTo>
                    <a:cubicBezTo>
                      <a:pt x="168787" y="33583"/>
                      <a:pt x="168787" y="32885"/>
                      <a:pt x="168041" y="32453"/>
                    </a:cubicBezTo>
                    <a:lnTo>
                      <a:pt x="112388" y="323"/>
                    </a:lnTo>
                    <a:cubicBezTo>
                      <a:pt x="112014" y="108"/>
                      <a:pt x="111524" y="0"/>
                      <a:pt x="111035" y="0"/>
                    </a:cubicBezTo>
                    <a:close/>
                  </a:path>
                </a:pathLst>
              </a:custGeom>
              <a:solidFill>
                <a:srgbClr val="000549">
                  <a:alpha val="5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2146;p87">
                <a:extLst>
                  <a:ext uri="{FF2B5EF4-FFF2-40B4-BE49-F238E27FC236}">
                    <a16:creationId xmlns:a16="http://schemas.microsoft.com/office/drawing/2014/main" id="{E115880E-34CC-48DC-A06B-245DA38725F0}"/>
                  </a:ext>
                </a:extLst>
              </p:cNvPr>
              <p:cNvSpPr/>
              <p:nvPr/>
            </p:nvSpPr>
            <p:spPr>
              <a:xfrm>
                <a:off x="1665171" y="3316597"/>
                <a:ext cx="2003525" cy="1139950"/>
              </a:xfrm>
              <a:custGeom>
                <a:avLst/>
                <a:gdLst/>
                <a:ahLst/>
                <a:cxnLst/>
                <a:rect l="l" t="t" r="r" b="b"/>
                <a:pathLst>
                  <a:path w="80141" h="45598" extrusionOk="0">
                    <a:moveTo>
                      <a:pt x="39501" y="1"/>
                    </a:moveTo>
                    <a:cubicBezTo>
                      <a:pt x="36564" y="1"/>
                      <a:pt x="33627" y="648"/>
                      <a:pt x="31387" y="1941"/>
                    </a:cubicBezTo>
                    <a:lnTo>
                      <a:pt x="4482" y="17475"/>
                    </a:lnTo>
                    <a:cubicBezTo>
                      <a:pt x="1" y="20063"/>
                      <a:pt x="1" y="24257"/>
                      <a:pt x="4482" y="26845"/>
                    </a:cubicBezTo>
                    <a:lnTo>
                      <a:pt x="36963" y="45598"/>
                    </a:lnTo>
                    <a:lnTo>
                      <a:pt x="80140" y="20719"/>
                    </a:lnTo>
                    <a:lnTo>
                      <a:pt x="47616" y="1941"/>
                    </a:lnTo>
                    <a:cubicBezTo>
                      <a:pt x="45375" y="648"/>
                      <a:pt x="42438" y="1"/>
                      <a:pt x="39501" y="1"/>
                    </a:cubicBezTo>
                    <a:close/>
                  </a:path>
                </a:pathLst>
              </a:custGeom>
              <a:solidFill>
                <a:srgbClr val="000549">
                  <a:alpha val="5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2147;p87">
                <a:extLst>
                  <a:ext uri="{FF2B5EF4-FFF2-40B4-BE49-F238E27FC236}">
                    <a16:creationId xmlns:a16="http://schemas.microsoft.com/office/drawing/2014/main" id="{65F2CA00-8F7A-4AAD-B759-749062B91985}"/>
                  </a:ext>
                </a:extLst>
              </p:cNvPr>
              <p:cNvSpPr/>
              <p:nvPr/>
            </p:nvSpPr>
            <p:spPr>
              <a:xfrm>
                <a:off x="2658475" y="3090300"/>
                <a:ext cx="39025" cy="1291975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51679" extrusionOk="0">
                    <a:moveTo>
                      <a:pt x="780" y="1"/>
                    </a:moveTo>
                    <a:cubicBezTo>
                      <a:pt x="353" y="1"/>
                      <a:pt x="6" y="343"/>
                      <a:pt x="0" y="771"/>
                    </a:cubicBezTo>
                    <a:lnTo>
                      <a:pt x="0" y="50898"/>
                    </a:lnTo>
                    <a:cubicBezTo>
                      <a:pt x="0" y="51329"/>
                      <a:pt x="349" y="51678"/>
                      <a:pt x="780" y="51678"/>
                    </a:cubicBezTo>
                    <a:cubicBezTo>
                      <a:pt x="1210" y="51678"/>
                      <a:pt x="1560" y="51329"/>
                      <a:pt x="1559" y="50898"/>
                    </a:cubicBezTo>
                    <a:lnTo>
                      <a:pt x="1559" y="771"/>
                    </a:lnTo>
                    <a:cubicBezTo>
                      <a:pt x="1554" y="343"/>
                      <a:pt x="1207" y="1"/>
                      <a:pt x="780" y="1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2148;p87">
                <a:extLst>
                  <a:ext uri="{FF2B5EF4-FFF2-40B4-BE49-F238E27FC236}">
                    <a16:creationId xmlns:a16="http://schemas.microsoft.com/office/drawing/2014/main" id="{4BC4D3E8-37D9-4525-B2E7-EF3935442B26}"/>
                  </a:ext>
                </a:extLst>
              </p:cNvPr>
              <p:cNvSpPr/>
              <p:nvPr/>
            </p:nvSpPr>
            <p:spPr>
              <a:xfrm>
                <a:off x="3046850" y="2914300"/>
                <a:ext cx="429650" cy="1011825"/>
              </a:xfrm>
              <a:custGeom>
                <a:avLst/>
                <a:gdLst/>
                <a:ahLst/>
                <a:cxnLst/>
                <a:rect l="l" t="t" r="r" b="b"/>
                <a:pathLst>
                  <a:path w="17186" h="40473" extrusionOk="0">
                    <a:moveTo>
                      <a:pt x="885" y="0"/>
                    </a:moveTo>
                    <a:cubicBezTo>
                      <a:pt x="790" y="0"/>
                      <a:pt x="693" y="18"/>
                      <a:pt x="599" y="55"/>
                    </a:cubicBezTo>
                    <a:cubicBezTo>
                      <a:pt x="196" y="214"/>
                      <a:pt x="0" y="671"/>
                      <a:pt x="163" y="1073"/>
                    </a:cubicBezTo>
                    <a:lnTo>
                      <a:pt x="15535" y="39979"/>
                    </a:lnTo>
                    <a:cubicBezTo>
                      <a:pt x="15651" y="40277"/>
                      <a:pt x="15939" y="40472"/>
                      <a:pt x="16259" y="40472"/>
                    </a:cubicBezTo>
                    <a:cubicBezTo>
                      <a:pt x="16809" y="40471"/>
                      <a:pt x="17185" y="39918"/>
                      <a:pt x="16984" y="39406"/>
                    </a:cubicBezTo>
                    <a:lnTo>
                      <a:pt x="1613" y="500"/>
                    </a:lnTo>
                    <a:cubicBezTo>
                      <a:pt x="1493" y="190"/>
                      <a:pt x="1198" y="0"/>
                      <a:pt x="885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2149;p87">
                <a:extLst>
                  <a:ext uri="{FF2B5EF4-FFF2-40B4-BE49-F238E27FC236}">
                    <a16:creationId xmlns:a16="http://schemas.microsoft.com/office/drawing/2014/main" id="{D777F328-A303-4CAD-A70D-42D0B6E07B2E}"/>
                  </a:ext>
                </a:extLst>
              </p:cNvPr>
              <p:cNvSpPr/>
              <p:nvPr/>
            </p:nvSpPr>
            <p:spPr>
              <a:xfrm>
                <a:off x="1928475" y="2998625"/>
                <a:ext cx="1499650" cy="810675"/>
              </a:xfrm>
              <a:custGeom>
                <a:avLst/>
                <a:gdLst/>
                <a:ahLst/>
                <a:cxnLst/>
                <a:rect l="l" t="t" r="r" b="b"/>
                <a:pathLst>
                  <a:path w="59986" h="32427" extrusionOk="0">
                    <a:moveTo>
                      <a:pt x="29979" y="0"/>
                    </a:moveTo>
                    <a:cubicBezTo>
                      <a:pt x="29765" y="0"/>
                      <a:pt x="29561" y="89"/>
                      <a:pt x="29414" y="245"/>
                    </a:cubicBezTo>
                    <a:lnTo>
                      <a:pt x="297" y="30981"/>
                    </a:lnTo>
                    <a:cubicBezTo>
                      <a:pt x="1" y="31295"/>
                      <a:pt x="14" y="31788"/>
                      <a:pt x="327" y="32083"/>
                    </a:cubicBezTo>
                    <a:cubicBezTo>
                      <a:pt x="477" y="32226"/>
                      <a:pt x="670" y="32297"/>
                      <a:pt x="863" y="32297"/>
                    </a:cubicBezTo>
                    <a:cubicBezTo>
                      <a:pt x="1069" y="32297"/>
                      <a:pt x="1275" y="32216"/>
                      <a:pt x="1428" y="32054"/>
                    </a:cubicBezTo>
                    <a:lnTo>
                      <a:pt x="29979" y="1915"/>
                    </a:lnTo>
                    <a:lnTo>
                      <a:pt x="58582" y="32181"/>
                    </a:lnTo>
                    <a:cubicBezTo>
                      <a:pt x="58728" y="32338"/>
                      <a:pt x="58933" y="32427"/>
                      <a:pt x="59147" y="32427"/>
                    </a:cubicBezTo>
                    <a:lnTo>
                      <a:pt x="59147" y="32427"/>
                    </a:lnTo>
                    <a:cubicBezTo>
                      <a:pt x="59458" y="32426"/>
                      <a:pt x="59739" y="32240"/>
                      <a:pt x="59863" y="31954"/>
                    </a:cubicBezTo>
                    <a:cubicBezTo>
                      <a:pt x="59986" y="31669"/>
                      <a:pt x="59927" y="31337"/>
                      <a:pt x="59713" y="31111"/>
                    </a:cubicBezTo>
                    <a:lnTo>
                      <a:pt x="30546" y="245"/>
                    </a:lnTo>
                    <a:cubicBezTo>
                      <a:pt x="30399" y="89"/>
                      <a:pt x="30195" y="0"/>
                      <a:pt x="29980" y="0"/>
                    </a:cubicBezTo>
                    <a:close/>
                    <a:moveTo>
                      <a:pt x="59147" y="32427"/>
                    </a:moveTo>
                    <a:cubicBezTo>
                      <a:pt x="59147" y="32427"/>
                      <a:pt x="59147" y="32427"/>
                      <a:pt x="59147" y="32427"/>
                    </a:cubicBezTo>
                    <a:lnTo>
                      <a:pt x="59148" y="32427"/>
                    </a:lnTo>
                    <a:cubicBezTo>
                      <a:pt x="59148" y="32427"/>
                      <a:pt x="59148" y="32427"/>
                      <a:pt x="59147" y="32427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2150;p87">
                <a:extLst>
                  <a:ext uri="{FF2B5EF4-FFF2-40B4-BE49-F238E27FC236}">
                    <a16:creationId xmlns:a16="http://schemas.microsoft.com/office/drawing/2014/main" id="{487713A1-4762-43BF-B67B-453B6318DE80}"/>
                  </a:ext>
                </a:extLst>
              </p:cNvPr>
              <p:cNvSpPr/>
              <p:nvPr/>
            </p:nvSpPr>
            <p:spPr>
              <a:xfrm>
                <a:off x="1879450" y="2914300"/>
                <a:ext cx="429650" cy="1011825"/>
              </a:xfrm>
              <a:custGeom>
                <a:avLst/>
                <a:gdLst/>
                <a:ahLst/>
                <a:cxnLst/>
                <a:rect l="l" t="t" r="r" b="b"/>
                <a:pathLst>
                  <a:path w="17186" h="40473" extrusionOk="0">
                    <a:moveTo>
                      <a:pt x="16301" y="0"/>
                    </a:moveTo>
                    <a:cubicBezTo>
                      <a:pt x="15988" y="0"/>
                      <a:pt x="15692" y="191"/>
                      <a:pt x="15574" y="501"/>
                    </a:cubicBezTo>
                    <a:lnTo>
                      <a:pt x="202" y="39406"/>
                    </a:lnTo>
                    <a:cubicBezTo>
                      <a:pt x="0" y="39918"/>
                      <a:pt x="378" y="40471"/>
                      <a:pt x="926" y="40472"/>
                    </a:cubicBezTo>
                    <a:cubicBezTo>
                      <a:pt x="1247" y="40472"/>
                      <a:pt x="1534" y="40277"/>
                      <a:pt x="1652" y="39979"/>
                    </a:cubicBezTo>
                    <a:lnTo>
                      <a:pt x="17023" y="1074"/>
                    </a:lnTo>
                    <a:cubicBezTo>
                      <a:pt x="17186" y="671"/>
                      <a:pt x="16991" y="214"/>
                      <a:pt x="16587" y="55"/>
                    </a:cubicBezTo>
                    <a:cubicBezTo>
                      <a:pt x="16493" y="18"/>
                      <a:pt x="16397" y="0"/>
                      <a:pt x="16301" y="0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2151;p87">
                <a:extLst>
                  <a:ext uri="{FF2B5EF4-FFF2-40B4-BE49-F238E27FC236}">
                    <a16:creationId xmlns:a16="http://schemas.microsoft.com/office/drawing/2014/main" id="{4B35FAE1-0F99-40D8-8B4D-93151A4D5B06}"/>
                  </a:ext>
                </a:extLst>
              </p:cNvPr>
              <p:cNvSpPr/>
              <p:nvPr/>
            </p:nvSpPr>
            <p:spPr>
              <a:xfrm>
                <a:off x="3385925" y="3779225"/>
                <a:ext cx="92250" cy="152150"/>
              </a:xfrm>
              <a:custGeom>
                <a:avLst/>
                <a:gdLst/>
                <a:ahLst/>
                <a:cxnLst/>
                <a:rect l="l" t="t" r="r" b="b"/>
                <a:pathLst>
                  <a:path w="3690" h="6086" extrusionOk="0">
                    <a:moveTo>
                      <a:pt x="1637" y="1"/>
                    </a:moveTo>
                    <a:lnTo>
                      <a:pt x="0" y="573"/>
                    </a:lnTo>
                    <a:lnTo>
                      <a:pt x="1884" y="5601"/>
                    </a:lnTo>
                    <a:lnTo>
                      <a:pt x="1900" y="5674"/>
                    </a:lnTo>
                    <a:cubicBezTo>
                      <a:pt x="1902" y="5677"/>
                      <a:pt x="1904" y="5680"/>
                      <a:pt x="1903" y="5683"/>
                    </a:cubicBezTo>
                    <a:cubicBezTo>
                      <a:pt x="1939" y="5775"/>
                      <a:pt x="2019" y="5863"/>
                      <a:pt x="2144" y="5936"/>
                    </a:cubicBezTo>
                    <a:cubicBezTo>
                      <a:pt x="2315" y="6035"/>
                      <a:pt x="2539" y="6085"/>
                      <a:pt x="2762" y="6085"/>
                    </a:cubicBezTo>
                    <a:cubicBezTo>
                      <a:pt x="2986" y="6085"/>
                      <a:pt x="3210" y="6035"/>
                      <a:pt x="3381" y="5936"/>
                    </a:cubicBezTo>
                    <a:cubicBezTo>
                      <a:pt x="3530" y="5848"/>
                      <a:pt x="3669" y="5708"/>
                      <a:pt x="3686" y="5598"/>
                    </a:cubicBezTo>
                    <a:cubicBezTo>
                      <a:pt x="3690" y="5565"/>
                      <a:pt x="3690" y="5533"/>
                      <a:pt x="3686" y="5501"/>
                    </a:cubicBezTo>
                    <a:cubicBezTo>
                      <a:pt x="3686" y="5454"/>
                      <a:pt x="3681" y="5408"/>
                      <a:pt x="3669" y="5363"/>
                    </a:cubicBezTo>
                    <a:lnTo>
                      <a:pt x="1637" y="1"/>
                    </a:ln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2152;p87">
                <a:extLst>
                  <a:ext uri="{FF2B5EF4-FFF2-40B4-BE49-F238E27FC236}">
                    <a16:creationId xmlns:a16="http://schemas.microsoft.com/office/drawing/2014/main" id="{B2642E88-A25E-4F3C-AF4E-9CC1C5C79AA2}"/>
                  </a:ext>
                </a:extLst>
              </p:cNvPr>
              <p:cNvSpPr/>
              <p:nvPr/>
            </p:nvSpPr>
            <p:spPr>
              <a:xfrm>
                <a:off x="1877725" y="3779225"/>
                <a:ext cx="92275" cy="152150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6086" extrusionOk="0">
                    <a:moveTo>
                      <a:pt x="2056" y="1"/>
                    </a:moveTo>
                    <a:lnTo>
                      <a:pt x="23" y="5363"/>
                    </a:lnTo>
                    <a:cubicBezTo>
                      <a:pt x="7" y="5440"/>
                      <a:pt x="0" y="5519"/>
                      <a:pt x="5" y="5598"/>
                    </a:cubicBezTo>
                    <a:cubicBezTo>
                      <a:pt x="23" y="5708"/>
                      <a:pt x="162" y="5848"/>
                      <a:pt x="311" y="5936"/>
                    </a:cubicBezTo>
                    <a:cubicBezTo>
                      <a:pt x="482" y="6035"/>
                      <a:pt x="706" y="6085"/>
                      <a:pt x="930" y="6085"/>
                    </a:cubicBezTo>
                    <a:cubicBezTo>
                      <a:pt x="1154" y="6085"/>
                      <a:pt x="1378" y="6035"/>
                      <a:pt x="1548" y="5936"/>
                    </a:cubicBezTo>
                    <a:cubicBezTo>
                      <a:pt x="1673" y="5863"/>
                      <a:pt x="1752" y="5775"/>
                      <a:pt x="1789" y="5683"/>
                    </a:cubicBezTo>
                    <a:cubicBezTo>
                      <a:pt x="1788" y="5680"/>
                      <a:pt x="1789" y="5677"/>
                      <a:pt x="1792" y="5674"/>
                    </a:cubicBezTo>
                    <a:lnTo>
                      <a:pt x="1807" y="5601"/>
                    </a:lnTo>
                    <a:lnTo>
                      <a:pt x="3691" y="573"/>
                    </a:lnTo>
                    <a:lnTo>
                      <a:pt x="2056" y="1"/>
                    </a:ln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2153;p87">
                <a:extLst>
                  <a:ext uri="{FF2B5EF4-FFF2-40B4-BE49-F238E27FC236}">
                    <a16:creationId xmlns:a16="http://schemas.microsoft.com/office/drawing/2014/main" id="{79D1E09E-42A1-42F6-B3BC-4C10D53049B8}"/>
                  </a:ext>
                </a:extLst>
              </p:cNvPr>
              <p:cNvSpPr/>
              <p:nvPr/>
            </p:nvSpPr>
            <p:spPr>
              <a:xfrm>
                <a:off x="2655500" y="4260075"/>
                <a:ext cx="44975" cy="12955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5182" extrusionOk="0">
                    <a:moveTo>
                      <a:pt x="899" y="1"/>
                    </a:moveTo>
                    <a:cubicBezTo>
                      <a:pt x="599" y="1"/>
                      <a:pt x="300" y="76"/>
                      <a:pt x="0" y="226"/>
                    </a:cubicBezTo>
                    <a:lnTo>
                      <a:pt x="0" y="4662"/>
                    </a:lnTo>
                    <a:cubicBezTo>
                      <a:pt x="0" y="4796"/>
                      <a:pt x="88" y="4929"/>
                      <a:pt x="263" y="5030"/>
                    </a:cubicBezTo>
                    <a:cubicBezTo>
                      <a:pt x="439" y="5131"/>
                      <a:pt x="669" y="5181"/>
                      <a:pt x="899" y="5181"/>
                    </a:cubicBezTo>
                    <a:cubicBezTo>
                      <a:pt x="1129" y="5181"/>
                      <a:pt x="1359" y="5131"/>
                      <a:pt x="1534" y="5030"/>
                    </a:cubicBezTo>
                    <a:cubicBezTo>
                      <a:pt x="1710" y="4929"/>
                      <a:pt x="1798" y="4796"/>
                      <a:pt x="1798" y="4662"/>
                    </a:cubicBezTo>
                    <a:lnTo>
                      <a:pt x="1798" y="226"/>
                    </a:lnTo>
                    <a:cubicBezTo>
                      <a:pt x="1498" y="76"/>
                      <a:pt x="1198" y="1"/>
                      <a:pt x="899" y="1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2154;p87">
                <a:extLst>
                  <a:ext uri="{FF2B5EF4-FFF2-40B4-BE49-F238E27FC236}">
                    <a16:creationId xmlns:a16="http://schemas.microsoft.com/office/drawing/2014/main" id="{CC89AEEF-269C-4830-B91D-920CC1BD0287}"/>
                  </a:ext>
                </a:extLst>
              </p:cNvPr>
              <p:cNvSpPr/>
              <p:nvPr/>
            </p:nvSpPr>
            <p:spPr>
              <a:xfrm>
                <a:off x="1921950" y="1806800"/>
                <a:ext cx="1489975" cy="1613475"/>
              </a:xfrm>
              <a:custGeom>
                <a:avLst/>
                <a:gdLst/>
                <a:ahLst/>
                <a:cxnLst/>
                <a:rect l="l" t="t" r="r" b="b"/>
                <a:pathLst>
                  <a:path w="59599" h="64539" extrusionOk="0">
                    <a:moveTo>
                      <a:pt x="18190" y="0"/>
                    </a:moveTo>
                    <a:cubicBezTo>
                      <a:pt x="15649" y="0"/>
                      <a:pt x="12594" y="1674"/>
                      <a:pt x="9013" y="3634"/>
                    </a:cubicBezTo>
                    <a:cubicBezTo>
                      <a:pt x="4582" y="6059"/>
                      <a:pt x="1121" y="9163"/>
                      <a:pt x="425" y="17400"/>
                    </a:cubicBezTo>
                    <a:cubicBezTo>
                      <a:pt x="1" y="22415"/>
                      <a:pt x="404" y="31998"/>
                      <a:pt x="1423" y="39261"/>
                    </a:cubicBezTo>
                    <a:lnTo>
                      <a:pt x="1423" y="39261"/>
                    </a:lnTo>
                    <a:cubicBezTo>
                      <a:pt x="1423" y="39260"/>
                      <a:pt x="1420" y="39255"/>
                      <a:pt x="1420" y="39255"/>
                    </a:cubicBezTo>
                    <a:lnTo>
                      <a:pt x="1420" y="39255"/>
                    </a:lnTo>
                    <a:cubicBezTo>
                      <a:pt x="2895" y="51389"/>
                      <a:pt x="4705" y="51411"/>
                      <a:pt x="7333" y="53441"/>
                    </a:cubicBezTo>
                    <a:cubicBezTo>
                      <a:pt x="11855" y="56935"/>
                      <a:pt x="22043" y="61847"/>
                      <a:pt x="26335" y="63537"/>
                    </a:cubicBezTo>
                    <a:cubicBezTo>
                      <a:pt x="28140" y="64247"/>
                      <a:pt x="29868" y="64539"/>
                      <a:pt x="31518" y="64539"/>
                    </a:cubicBezTo>
                    <a:cubicBezTo>
                      <a:pt x="36985" y="64539"/>
                      <a:pt x="41585" y="61334"/>
                      <a:pt x="45229" y="59535"/>
                    </a:cubicBezTo>
                    <a:cubicBezTo>
                      <a:pt x="49972" y="57191"/>
                      <a:pt x="55802" y="53538"/>
                      <a:pt x="57797" y="52088"/>
                    </a:cubicBezTo>
                    <a:cubicBezTo>
                      <a:pt x="58985" y="51226"/>
                      <a:pt x="59599" y="50355"/>
                      <a:pt x="59586" y="49436"/>
                    </a:cubicBezTo>
                    <a:cubicBezTo>
                      <a:pt x="59582" y="49071"/>
                      <a:pt x="59589" y="47577"/>
                      <a:pt x="59588" y="47197"/>
                    </a:cubicBezTo>
                    <a:cubicBezTo>
                      <a:pt x="59586" y="46022"/>
                      <a:pt x="58557" y="44769"/>
                      <a:pt x="56380" y="43357"/>
                    </a:cubicBezTo>
                    <a:cubicBezTo>
                      <a:pt x="52357" y="40746"/>
                      <a:pt x="43368" y="35508"/>
                      <a:pt x="37739" y="32388"/>
                    </a:cubicBezTo>
                    <a:cubicBezTo>
                      <a:pt x="37734" y="32365"/>
                      <a:pt x="37716" y="32346"/>
                      <a:pt x="37692" y="32342"/>
                    </a:cubicBezTo>
                    <a:cubicBezTo>
                      <a:pt x="33360" y="29713"/>
                      <a:pt x="29319" y="17194"/>
                      <a:pt x="26322" y="7679"/>
                    </a:cubicBezTo>
                    <a:cubicBezTo>
                      <a:pt x="25301" y="4437"/>
                      <a:pt x="24048" y="2602"/>
                      <a:pt x="22565" y="1741"/>
                    </a:cubicBezTo>
                    <a:cubicBezTo>
                      <a:pt x="22212" y="1535"/>
                      <a:pt x="20915" y="821"/>
                      <a:pt x="20625" y="648"/>
                    </a:cubicBezTo>
                    <a:cubicBezTo>
                      <a:pt x="19873" y="197"/>
                      <a:pt x="19062" y="0"/>
                      <a:pt x="18190" y="0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2155;p87">
                <a:extLst>
                  <a:ext uri="{FF2B5EF4-FFF2-40B4-BE49-F238E27FC236}">
                    <a16:creationId xmlns:a16="http://schemas.microsoft.com/office/drawing/2014/main" id="{AAE683AF-FDCA-429D-BB4D-35BC271947A0}"/>
                  </a:ext>
                </a:extLst>
              </p:cNvPr>
              <p:cNvSpPr/>
              <p:nvPr/>
            </p:nvSpPr>
            <p:spPr>
              <a:xfrm>
                <a:off x="1921950" y="1806800"/>
                <a:ext cx="1489975" cy="1613475"/>
              </a:xfrm>
              <a:custGeom>
                <a:avLst/>
                <a:gdLst/>
                <a:ahLst/>
                <a:cxnLst/>
                <a:rect l="l" t="t" r="r" b="b"/>
                <a:pathLst>
                  <a:path w="59599" h="64539" extrusionOk="0">
                    <a:moveTo>
                      <a:pt x="18190" y="0"/>
                    </a:moveTo>
                    <a:cubicBezTo>
                      <a:pt x="15649" y="0"/>
                      <a:pt x="12594" y="1674"/>
                      <a:pt x="9013" y="3634"/>
                    </a:cubicBezTo>
                    <a:cubicBezTo>
                      <a:pt x="4582" y="6059"/>
                      <a:pt x="1121" y="9163"/>
                      <a:pt x="425" y="17400"/>
                    </a:cubicBezTo>
                    <a:cubicBezTo>
                      <a:pt x="1" y="22415"/>
                      <a:pt x="404" y="31998"/>
                      <a:pt x="1423" y="39261"/>
                    </a:cubicBezTo>
                    <a:lnTo>
                      <a:pt x="1423" y="39261"/>
                    </a:lnTo>
                    <a:cubicBezTo>
                      <a:pt x="1423" y="39260"/>
                      <a:pt x="1420" y="39255"/>
                      <a:pt x="1420" y="39255"/>
                    </a:cubicBezTo>
                    <a:lnTo>
                      <a:pt x="1420" y="39255"/>
                    </a:lnTo>
                    <a:cubicBezTo>
                      <a:pt x="2895" y="51389"/>
                      <a:pt x="4705" y="51411"/>
                      <a:pt x="7333" y="53441"/>
                    </a:cubicBezTo>
                    <a:cubicBezTo>
                      <a:pt x="11855" y="56935"/>
                      <a:pt x="22043" y="61847"/>
                      <a:pt x="26335" y="63537"/>
                    </a:cubicBezTo>
                    <a:cubicBezTo>
                      <a:pt x="28140" y="64247"/>
                      <a:pt x="29868" y="64539"/>
                      <a:pt x="31518" y="64539"/>
                    </a:cubicBezTo>
                    <a:cubicBezTo>
                      <a:pt x="36985" y="64539"/>
                      <a:pt x="41585" y="61334"/>
                      <a:pt x="45229" y="59535"/>
                    </a:cubicBezTo>
                    <a:cubicBezTo>
                      <a:pt x="49972" y="57191"/>
                      <a:pt x="55802" y="53538"/>
                      <a:pt x="57797" y="52088"/>
                    </a:cubicBezTo>
                    <a:cubicBezTo>
                      <a:pt x="58985" y="51226"/>
                      <a:pt x="59599" y="50355"/>
                      <a:pt x="59586" y="49436"/>
                    </a:cubicBezTo>
                    <a:cubicBezTo>
                      <a:pt x="59582" y="49071"/>
                      <a:pt x="59589" y="47577"/>
                      <a:pt x="59588" y="47197"/>
                    </a:cubicBezTo>
                    <a:cubicBezTo>
                      <a:pt x="59586" y="46022"/>
                      <a:pt x="58557" y="44769"/>
                      <a:pt x="56380" y="43357"/>
                    </a:cubicBezTo>
                    <a:cubicBezTo>
                      <a:pt x="52357" y="40746"/>
                      <a:pt x="43368" y="35508"/>
                      <a:pt x="37739" y="32388"/>
                    </a:cubicBezTo>
                    <a:cubicBezTo>
                      <a:pt x="37734" y="32365"/>
                      <a:pt x="37716" y="32346"/>
                      <a:pt x="37692" y="32342"/>
                    </a:cubicBezTo>
                    <a:cubicBezTo>
                      <a:pt x="33360" y="29713"/>
                      <a:pt x="29319" y="17194"/>
                      <a:pt x="26322" y="7679"/>
                    </a:cubicBezTo>
                    <a:cubicBezTo>
                      <a:pt x="25301" y="4437"/>
                      <a:pt x="24048" y="2602"/>
                      <a:pt x="22565" y="1741"/>
                    </a:cubicBezTo>
                    <a:cubicBezTo>
                      <a:pt x="22212" y="1535"/>
                      <a:pt x="20915" y="821"/>
                      <a:pt x="20625" y="648"/>
                    </a:cubicBezTo>
                    <a:cubicBezTo>
                      <a:pt x="19873" y="197"/>
                      <a:pt x="19062" y="0"/>
                      <a:pt x="18190" y="0"/>
                    </a:cubicBezTo>
                    <a:close/>
                  </a:path>
                </a:pathLst>
              </a:custGeom>
              <a:solidFill>
                <a:srgbClr val="FCD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2156;p87">
                <a:extLst>
                  <a:ext uri="{FF2B5EF4-FFF2-40B4-BE49-F238E27FC236}">
                    <a16:creationId xmlns:a16="http://schemas.microsoft.com/office/drawing/2014/main" id="{63AB527D-5233-4676-88DF-0384DDD3583A}"/>
                  </a:ext>
                </a:extLst>
              </p:cNvPr>
              <p:cNvSpPr/>
              <p:nvPr/>
            </p:nvSpPr>
            <p:spPr>
              <a:xfrm>
                <a:off x="1969775" y="1806800"/>
                <a:ext cx="512000" cy="300050"/>
              </a:xfrm>
              <a:custGeom>
                <a:avLst/>
                <a:gdLst/>
                <a:ahLst/>
                <a:cxnLst/>
                <a:rect l="l" t="t" r="r" b="b"/>
                <a:pathLst>
                  <a:path w="20480" h="12002" extrusionOk="0">
                    <a:moveTo>
                      <a:pt x="16277" y="0"/>
                    </a:moveTo>
                    <a:cubicBezTo>
                      <a:pt x="13735" y="0"/>
                      <a:pt x="10680" y="1673"/>
                      <a:pt x="7098" y="3634"/>
                    </a:cubicBezTo>
                    <a:cubicBezTo>
                      <a:pt x="4107" y="5275"/>
                      <a:pt x="1555" y="7224"/>
                      <a:pt x="0" y="10858"/>
                    </a:cubicBezTo>
                    <a:lnTo>
                      <a:pt x="1979" y="12001"/>
                    </a:lnTo>
                    <a:cubicBezTo>
                      <a:pt x="3532" y="8354"/>
                      <a:pt x="6089" y="6404"/>
                      <a:pt x="9092" y="4759"/>
                    </a:cubicBezTo>
                    <a:cubicBezTo>
                      <a:pt x="12671" y="2797"/>
                      <a:pt x="15727" y="1120"/>
                      <a:pt x="18270" y="1120"/>
                    </a:cubicBezTo>
                    <a:cubicBezTo>
                      <a:pt x="19055" y="1120"/>
                      <a:pt x="19791" y="1280"/>
                      <a:pt x="20479" y="1641"/>
                    </a:cubicBezTo>
                    <a:cubicBezTo>
                      <a:pt x="19992" y="1366"/>
                      <a:pt x="18969" y="797"/>
                      <a:pt x="18713" y="648"/>
                    </a:cubicBezTo>
                    <a:cubicBezTo>
                      <a:pt x="17961" y="197"/>
                      <a:pt x="17149" y="0"/>
                      <a:pt x="16277" y="0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2157;p87">
                <a:extLst>
                  <a:ext uri="{FF2B5EF4-FFF2-40B4-BE49-F238E27FC236}">
                    <a16:creationId xmlns:a16="http://schemas.microsoft.com/office/drawing/2014/main" id="{2620B6BE-89F7-4169-A4EE-DEAB70EE4070}"/>
                  </a:ext>
                </a:extLst>
              </p:cNvPr>
              <p:cNvSpPr/>
              <p:nvPr/>
            </p:nvSpPr>
            <p:spPr>
              <a:xfrm>
                <a:off x="1964975" y="1834800"/>
                <a:ext cx="1469375" cy="1529000"/>
              </a:xfrm>
              <a:custGeom>
                <a:avLst/>
                <a:gdLst/>
                <a:ahLst/>
                <a:cxnLst/>
                <a:rect l="l" t="t" r="r" b="b"/>
                <a:pathLst>
                  <a:path w="58775" h="61160" extrusionOk="0">
                    <a:moveTo>
                      <a:pt x="35962" y="31216"/>
                    </a:moveTo>
                    <a:lnTo>
                      <a:pt x="35962" y="31216"/>
                    </a:lnTo>
                    <a:cubicBezTo>
                      <a:pt x="35963" y="31217"/>
                      <a:pt x="35964" y="31217"/>
                      <a:pt x="35964" y="31218"/>
                    </a:cubicBezTo>
                    <a:cubicBezTo>
                      <a:pt x="35964" y="31217"/>
                      <a:pt x="35963" y="31217"/>
                      <a:pt x="35962" y="31216"/>
                    </a:cubicBezTo>
                    <a:close/>
                    <a:moveTo>
                      <a:pt x="18465" y="0"/>
                    </a:moveTo>
                    <a:cubicBezTo>
                      <a:pt x="15922" y="0"/>
                      <a:pt x="12865" y="1679"/>
                      <a:pt x="9281" y="3640"/>
                    </a:cubicBezTo>
                    <a:cubicBezTo>
                      <a:pt x="4851" y="6065"/>
                      <a:pt x="1390" y="9169"/>
                      <a:pt x="694" y="17406"/>
                    </a:cubicBezTo>
                    <a:cubicBezTo>
                      <a:pt x="0" y="25612"/>
                      <a:pt x="1519" y="46062"/>
                      <a:pt x="4330" y="48532"/>
                    </a:cubicBezTo>
                    <a:cubicBezTo>
                      <a:pt x="7396" y="51923"/>
                      <a:pt x="19700" y="58225"/>
                      <a:pt x="24614" y="60159"/>
                    </a:cubicBezTo>
                    <a:cubicBezTo>
                      <a:pt x="26418" y="60868"/>
                      <a:pt x="28147" y="61160"/>
                      <a:pt x="29796" y="61160"/>
                    </a:cubicBezTo>
                    <a:cubicBezTo>
                      <a:pt x="35264" y="61160"/>
                      <a:pt x="39864" y="57956"/>
                      <a:pt x="43509" y="56156"/>
                    </a:cubicBezTo>
                    <a:cubicBezTo>
                      <a:pt x="48252" y="53813"/>
                      <a:pt x="54081" y="50160"/>
                      <a:pt x="56077" y="48711"/>
                    </a:cubicBezTo>
                    <a:cubicBezTo>
                      <a:pt x="58775" y="46751"/>
                      <a:pt x="58526" y="44746"/>
                      <a:pt x="54659" y="42237"/>
                    </a:cubicBezTo>
                    <a:cubicBezTo>
                      <a:pt x="52049" y="40544"/>
                      <a:pt x="51992" y="40112"/>
                      <a:pt x="35889" y="31187"/>
                    </a:cubicBezTo>
                    <a:lnTo>
                      <a:pt x="35889" y="31187"/>
                    </a:lnTo>
                    <a:cubicBezTo>
                      <a:pt x="35914" y="31194"/>
                      <a:pt x="35940" y="31203"/>
                      <a:pt x="35962" y="31216"/>
                    </a:cubicBezTo>
                    <a:lnTo>
                      <a:pt x="35962" y="31216"/>
                    </a:lnTo>
                    <a:cubicBezTo>
                      <a:pt x="31633" y="28577"/>
                      <a:pt x="27597" y="16068"/>
                      <a:pt x="24601" y="6560"/>
                    </a:cubicBezTo>
                    <a:cubicBezTo>
                      <a:pt x="23072" y="1709"/>
                      <a:pt x="21031" y="0"/>
                      <a:pt x="18465" y="0"/>
                    </a:cubicBez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2158;p87">
                <a:extLst>
                  <a:ext uri="{FF2B5EF4-FFF2-40B4-BE49-F238E27FC236}">
                    <a16:creationId xmlns:a16="http://schemas.microsoft.com/office/drawing/2014/main" id="{7B158BDA-ACFD-4D46-9FB8-774F017550E9}"/>
                  </a:ext>
                </a:extLst>
              </p:cNvPr>
              <p:cNvSpPr/>
              <p:nvPr/>
            </p:nvSpPr>
            <p:spPr>
              <a:xfrm>
                <a:off x="2864075" y="2615225"/>
                <a:ext cx="175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0" y="1"/>
                    </a:move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1" name="Google Shape;2159;p87">
                <a:extLst>
                  <a:ext uri="{FF2B5EF4-FFF2-40B4-BE49-F238E27FC236}">
                    <a16:creationId xmlns:a16="http://schemas.microsoft.com/office/drawing/2014/main" id="{DA10E5DC-3E00-4932-BC36-DC24044A0AC3}"/>
                  </a:ext>
                </a:extLst>
              </p:cNvPr>
              <p:cNvSpPr/>
              <p:nvPr/>
            </p:nvSpPr>
            <p:spPr>
              <a:xfrm>
                <a:off x="2943900" y="4033025"/>
                <a:ext cx="401350" cy="587625"/>
              </a:xfrm>
              <a:custGeom>
                <a:avLst/>
                <a:gdLst/>
                <a:ahLst/>
                <a:cxnLst/>
                <a:rect l="l" t="t" r="r" b="b"/>
                <a:pathLst>
                  <a:path w="16054" h="23505" extrusionOk="0">
                    <a:moveTo>
                      <a:pt x="4271" y="1"/>
                    </a:moveTo>
                    <a:cubicBezTo>
                      <a:pt x="2746" y="1"/>
                      <a:pt x="1253" y="464"/>
                      <a:pt x="0" y="2017"/>
                    </a:cubicBezTo>
                    <a:cubicBezTo>
                      <a:pt x="0" y="2017"/>
                      <a:pt x="1117" y="8617"/>
                      <a:pt x="447" y="10893"/>
                    </a:cubicBezTo>
                    <a:cubicBezTo>
                      <a:pt x="372" y="11145"/>
                      <a:pt x="306" y="11361"/>
                      <a:pt x="247" y="11544"/>
                    </a:cubicBezTo>
                    <a:cubicBezTo>
                      <a:pt x="39" y="12191"/>
                      <a:pt x="185" y="12899"/>
                      <a:pt x="631" y="13410"/>
                    </a:cubicBezTo>
                    <a:cubicBezTo>
                      <a:pt x="1096" y="13944"/>
                      <a:pt x="1730" y="14668"/>
                      <a:pt x="2406" y="15428"/>
                    </a:cubicBezTo>
                    <a:cubicBezTo>
                      <a:pt x="3756" y="16944"/>
                      <a:pt x="5591" y="19994"/>
                      <a:pt x="7887" y="21910"/>
                    </a:cubicBezTo>
                    <a:cubicBezTo>
                      <a:pt x="9245" y="23043"/>
                      <a:pt x="11295" y="23504"/>
                      <a:pt x="12962" y="23504"/>
                    </a:cubicBezTo>
                    <a:cubicBezTo>
                      <a:pt x="14116" y="23504"/>
                      <a:pt x="15086" y="23283"/>
                      <a:pt x="15518" y="22911"/>
                    </a:cubicBezTo>
                    <a:cubicBezTo>
                      <a:pt x="16054" y="22450"/>
                      <a:pt x="16021" y="21973"/>
                      <a:pt x="15684" y="21544"/>
                    </a:cubicBezTo>
                    <a:cubicBezTo>
                      <a:pt x="15304" y="21062"/>
                      <a:pt x="14237" y="19945"/>
                      <a:pt x="13775" y="19351"/>
                    </a:cubicBezTo>
                    <a:cubicBezTo>
                      <a:pt x="11649" y="16617"/>
                      <a:pt x="10350" y="14111"/>
                      <a:pt x="9036" y="11247"/>
                    </a:cubicBezTo>
                    <a:cubicBezTo>
                      <a:pt x="7870" y="8709"/>
                      <a:pt x="7716" y="528"/>
                      <a:pt x="7716" y="528"/>
                    </a:cubicBezTo>
                    <a:cubicBezTo>
                      <a:pt x="6610" y="269"/>
                      <a:pt x="5431" y="1"/>
                      <a:pt x="4271" y="1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Google Shape;2160;p87">
                <a:extLst>
                  <a:ext uri="{FF2B5EF4-FFF2-40B4-BE49-F238E27FC236}">
                    <a16:creationId xmlns:a16="http://schemas.microsoft.com/office/drawing/2014/main" id="{E39DB15A-9146-4152-8BD8-324FC4538190}"/>
                  </a:ext>
                </a:extLst>
              </p:cNvPr>
              <p:cNvSpPr/>
              <p:nvPr/>
            </p:nvSpPr>
            <p:spPr>
              <a:xfrm>
                <a:off x="2937125" y="4377600"/>
                <a:ext cx="525475" cy="293700"/>
              </a:xfrm>
              <a:custGeom>
                <a:avLst/>
                <a:gdLst/>
                <a:ahLst/>
                <a:cxnLst/>
                <a:rect l="l" t="t" r="r" b="b"/>
                <a:pathLst>
                  <a:path w="21019" h="11748" extrusionOk="0">
                    <a:moveTo>
                      <a:pt x="158" y="1"/>
                    </a:moveTo>
                    <a:cubicBezTo>
                      <a:pt x="158" y="1"/>
                      <a:pt x="1" y="677"/>
                      <a:pt x="217" y="1255"/>
                    </a:cubicBezTo>
                    <a:cubicBezTo>
                      <a:pt x="433" y="1833"/>
                      <a:pt x="1987" y="2942"/>
                      <a:pt x="2791" y="3390"/>
                    </a:cubicBezTo>
                    <a:cubicBezTo>
                      <a:pt x="3594" y="3838"/>
                      <a:pt x="4201" y="4498"/>
                      <a:pt x="4867" y="5775"/>
                    </a:cubicBezTo>
                    <a:cubicBezTo>
                      <a:pt x="5784" y="7527"/>
                      <a:pt x="7193" y="9429"/>
                      <a:pt x="9027" y="10385"/>
                    </a:cubicBezTo>
                    <a:cubicBezTo>
                      <a:pt x="10483" y="11144"/>
                      <a:pt x="12519" y="11748"/>
                      <a:pt x="14988" y="11748"/>
                    </a:cubicBezTo>
                    <a:cubicBezTo>
                      <a:pt x="15629" y="11748"/>
                      <a:pt x="16299" y="11707"/>
                      <a:pt x="16996" y="11618"/>
                    </a:cubicBezTo>
                    <a:cubicBezTo>
                      <a:pt x="20377" y="11185"/>
                      <a:pt x="20749" y="9223"/>
                      <a:pt x="20749" y="9223"/>
                    </a:cubicBezTo>
                    <a:cubicBezTo>
                      <a:pt x="20749" y="9223"/>
                      <a:pt x="21019" y="7373"/>
                      <a:pt x="20200" y="7038"/>
                    </a:cubicBezTo>
                    <a:cubicBezTo>
                      <a:pt x="19380" y="6702"/>
                      <a:pt x="158" y="1"/>
                      <a:pt x="158" y="1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Google Shape;2161;p87">
                <a:extLst>
                  <a:ext uri="{FF2B5EF4-FFF2-40B4-BE49-F238E27FC236}">
                    <a16:creationId xmlns:a16="http://schemas.microsoft.com/office/drawing/2014/main" id="{1DE9DF34-8E97-496E-B0F0-55EB17DA9152}"/>
                  </a:ext>
                </a:extLst>
              </p:cNvPr>
              <p:cNvSpPr/>
              <p:nvPr/>
            </p:nvSpPr>
            <p:spPr>
              <a:xfrm>
                <a:off x="2931700" y="4195850"/>
                <a:ext cx="535100" cy="440175"/>
              </a:xfrm>
              <a:custGeom>
                <a:avLst/>
                <a:gdLst/>
                <a:ahLst/>
                <a:cxnLst/>
                <a:rect l="l" t="t" r="r" b="b"/>
                <a:pathLst>
                  <a:path w="21404" h="17607" extrusionOk="0">
                    <a:moveTo>
                      <a:pt x="8634" y="0"/>
                    </a:moveTo>
                    <a:cubicBezTo>
                      <a:pt x="8371" y="0"/>
                      <a:pt x="8101" y="130"/>
                      <a:pt x="7859" y="256"/>
                    </a:cubicBezTo>
                    <a:cubicBezTo>
                      <a:pt x="7307" y="545"/>
                      <a:pt x="6675" y="1023"/>
                      <a:pt x="6075" y="1185"/>
                    </a:cubicBezTo>
                    <a:cubicBezTo>
                      <a:pt x="5871" y="1239"/>
                      <a:pt x="5636" y="1256"/>
                      <a:pt x="5394" y="1256"/>
                    </a:cubicBezTo>
                    <a:cubicBezTo>
                      <a:pt x="5072" y="1256"/>
                      <a:pt x="4739" y="1226"/>
                      <a:pt x="4457" y="1214"/>
                    </a:cubicBezTo>
                    <a:cubicBezTo>
                      <a:pt x="4397" y="1212"/>
                      <a:pt x="4335" y="1209"/>
                      <a:pt x="4273" y="1209"/>
                    </a:cubicBezTo>
                    <a:cubicBezTo>
                      <a:pt x="4060" y="1209"/>
                      <a:pt x="3845" y="1237"/>
                      <a:pt x="3699" y="1383"/>
                    </a:cubicBezTo>
                    <a:cubicBezTo>
                      <a:pt x="3533" y="1549"/>
                      <a:pt x="3517" y="1811"/>
                      <a:pt x="3523" y="2045"/>
                    </a:cubicBezTo>
                    <a:cubicBezTo>
                      <a:pt x="3531" y="2343"/>
                      <a:pt x="3557" y="2639"/>
                      <a:pt x="3604" y="2933"/>
                    </a:cubicBezTo>
                    <a:cubicBezTo>
                      <a:pt x="3626" y="3077"/>
                      <a:pt x="3653" y="3229"/>
                      <a:pt x="3603" y="3366"/>
                    </a:cubicBezTo>
                    <a:cubicBezTo>
                      <a:pt x="3531" y="3564"/>
                      <a:pt x="3309" y="3679"/>
                      <a:pt x="3098" y="3679"/>
                    </a:cubicBezTo>
                    <a:cubicBezTo>
                      <a:pt x="3095" y="3679"/>
                      <a:pt x="3092" y="3679"/>
                      <a:pt x="3089" y="3678"/>
                    </a:cubicBezTo>
                    <a:cubicBezTo>
                      <a:pt x="2875" y="3676"/>
                      <a:pt x="2673" y="3578"/>
                      <a:pt x="2493" y="3462"/>
                    </a:cubicBezTo>
                    <a:cubicBezTo>
                      <a:pt x="1782" y="3004"/>
                      <a:pt x="1268" y="2443"/>
                      <a:pt x="1141" y="1606"/>
                    </a:cubicBezTo>
                    <a:cubicBezTo>
                      <a:pt x="1141" y="1606"/>
                      <a:pt x="1131" y="1159"/>
                      <a:pt x="1099" y="746"/>
                    </a:cubicBezTo>
                    <a:cubicBezTo>
                      <a:pt x="857" y="875"/>
                      <a:pt x="612" y="1087"/>
                      <a:pt x="532" y="1359"/>
                    </a:cubicBezTo>
                    <a:cubicBezTo>
                      <a:pt x="436" y="1693"/>
                      <a:pt x="449" y="2055"/>
                      <a:pt x="384" y="2396"/>
                    </a:cubicBezTo>
                    <a:cubicBezTo>
                      <a:pt x="220" y="3240"/>
                      <a:pt x="73" y="4098"/>
                      <a:pt x="35" y="4959"/>
                    </a:cubicBezTo>
                    <a:cubicBezTo>
                      <a:pt x="1" y="5752"/>
                      <a:pt x="73" y="6541"/>
                      <a:pt x="376" y="7271"/>
                    </a:cubicBezTo>
                    <a:cubicBezTo>
                      <a:pt x="1295" y="8689"/>
                      <a:pt x="3604" y="9256"/>
                      <a:pt x="4856" y="11192"/>
                    </a:cubicBezTo>
                    <a:cubicBezTo>
                      <a:pt x="6109" y="13129"/>
                      <a:pt x="7564" y="16089"/>
                      <a:pt x="11909" y="17183"/>
                    </a:cubicBezTo>
                    <a:cubicBezTo>
                      <a:pt x="13096" y="17481"/>
                      <a:pt x="14212" y="17607"/>
                      <a:pt x="15226" y="17607"/>
                    </a:cubicBezTo>
                    <a:cubicBezTo>
                      <a:pt x="17923" y="17607"/>
                      <a:pt x="19893" y="16718"/>
                      <a:pt x="20529" y="15841"/>
                    </a:cubicBezTo>
                    <a:cubicBezTo>
                      <a:pt x="21404" y="14632"/>
                      <a:pt x="20722" y="13418"/>
                      <a:pt x="17986" y="11758"/>
                    </a:cubicBezTo>
                    <a:cubicBezTo>
                      <a:pt x="15081" y="9995"/>
                      <a:pt x="11753" y="5512"/>
                      <a:pt x="11752" y="5510"/>
                    </a:cubicBezTo>
                    <a:cubicBezTo>
                      <a:pt x="11262" y="4823"/>
                      <a:pt x="9797" y="1839"/>
                      <a:pt x="9535" y="1025"/>
                    </a:cubicBezTo>
                    <a:cubicBezTo>
                      <a:pt x="9412" y="639"/>
                      <a:pt x="9266" y="192"/>
                      <a:pt x="8887" y="46"/>
                    </a:cubicBezTo>
                    <a:cubicBezTo>
                      <a:pt x="8804" y="14"/>
                      <a:pt x="8720" y="0"/>
                      <a:pt x="8634" y="0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Google Shape;2162;p87">
                <a:extLst>
                  <a:ext uri="{FF2B5EF4-FFF2-40B4-BE49-F238E27FC236}">
                    <a16:creationId xmlns:a16="http://schemas.microsoft.com/office/drawing/2014/main" id="{3786A990-9C7C-4BF9-A56C-F75028855B60}"/>
                  </a:ext>
                </a:extLst>
              </p:cNvPr>
              <p:cNvSpPr/>
              <p:nvPr/>
            </p:nvSpPr>
            <p:spPr>
              <a:xfrm>
                <a:off x="2931700" y="4195850"/>
                <a:ext cx="535100" cy="440175"/>
              </a:xfrm>
              <a:custGeom>
                <a:avLst/>
                <a:gdLst/>
                <a:ahLst/>
                <a:cxnLst/>
                <a:rect l="l" t="t" r="r" b="b"/>
                <a:pathLst>
                  <a:path w="21404" h="17607" extrusionOk="0">
                    <a:moveTo>
                      <a:pt x="8634" y="0"/>
                    </a:moveTo>
                    <a:cubicBezTo>
                      <a:pt x="8371" y="0"/>
                      <a:pt x="8101" y="130"/>
                      <a:pt x="7859" y="256"/>
                    </a:cubicBezTo>
                    <a:cubicBezTo>
                      <a:pt x="7307" y="545"/>
                      <a:pt x="6675" y="1023"/>
                      <a:pt x="6075" y="1185"/>
                    </a:cubicBezTo>
                    <a:cubicBezTo>
                      <a:pt x="5871" y="1239"/>
                      <a:pt x="5636" y="1256"/>
                      <a:pt x="5394" y="1256"/>
                    </a:cubicBezTo>
                    <a:cubicBezTo>
                      <a:pt x="5072" y="1256"/>
                      <a:pt x="4739" y="1226"/>
                      <a:pt x="4457" y="1214"/>
                    </a:cubicBezTo>
                    <a:cubicBezTo>
                      <a:pt x="4397" y="1212"/>
                      <a:pt x="4335" y="1209"/>
                      <a:pt x="4273" y="1209"/>
                    </a:cubicBezTo>
                    <a:cubicBezTo>
                      <a:pt x="4060" y="1209"/>
                      <a:pt x="3845" y="1237"/>
                      <a:pt x="3699" y="1383"/>
                    </a:cubicBezTo>
                    <a:cubicBezTo>
                      <a:pt x="3533" y="1549"/>
                      <a:pt x="3517" y="1811"/>
                      <a:pt x="3523" y="2045"/>
                    </a:cubicBezTo>
                    <a:cubicBezTo>
                      <a:pt x="3531" y="2343"/>
                      <a:pt x="3557" y="2639"/>
                      <a:pt x="3604" y="2933"/>
                    </a:cubicBezTo>
                    <a:cubicBezTo>
                      <a:pt x="3626" y="3077"/>
                      <a:pt x="3653" y="3229"/>
                      <a:pt x="3603" y="3366"/>
                    </a:cubicBezTo>
                    <a:cubicBezTo>
                      <a:pt x="3531" y="3564"/>
                      <a:pt x="3309" y="3679"/>
                      <a:pt x="3098" y="3679"/>
                    </a:cubicBezTo>
                    <a:cubicBezTo>
                      <a:pt x="3095" y="3679"/>
                      <a:pt x="3092" y="3679"/>
                      <a:pt x="3089" y="3678"/>
                    </a:cubicBezTo>
                    <a:cubicBezTo>
                      <a:pt x="2875" y="3676"/>
                      <a:pt x="2673" y="3578"/>
                      <a:pt x="2493" y="3462"/>
                    </a:cubicBezTo>
                    <a:cubicBezTo>
                      <a:pt x="1782" y="3004"/>
                      <a:pt x="1268" y="2443"/>
                      <a:pt x="1141" y="1606"/>
                    </a:cubicBezTo>
                    <a:cubicBezTo>
                      <a:pt x="1141" y="1606"/>
                      <a:pt x="1131" y="1159"/>
                      <a:pt x="1099" y="746"/>
                    </a:cubicBezTo>
                    <a:cubicBezTo>
                      <a:pt x="857" y="875"/>
                      <a:pt x="612" y="1087"/>
                      <a:pt x="532" y="1359"/>
                    </a:cubicBezTo>
                    <a:cubicBezTo>
                      <a:pt x="436" y="1693"/>
                      <a:pt x="449" y="2055"/>
                      <a:pt x="384" y="2396"/>
                    </a:cubicBezTo>
                    <a:cubicBezTo>
                      <a:pt x="220" y="3240"/>
                      <a:pt x="73" y="4098"/>
                      <a:pt x="35" y="4959"/>
                    </a:cubicBezTo>
                    <a:cubicBezTo>
                      <a:pt x="1" y="5752"/>
                      <a:pt x="73" y="6541"/>
                      <a:pt x="376" y="7271"/>
                    </a:cubicBezTo>
                    <a:cubicBezTo>
                      <a:pt x="1295" y="8689"/>
                      <a:pt x="3604" y="9256"/>
                      <a:pt x="4856" y="11192"/>
                    </a:cubicBezTo>
                    <a:cubicBezTo>
                      <a:pt x="6109" y="13129"/>
                      <a:pt x="7564" y="16089"/>
                      <a:pt x="11909" y="17183"/>
                    </a:cubicBezTo>
                    <a:cubicBezTo>
                      <a:pt x="13096" y="17481"/>
                      <a:pt x="14212" y="17607"/>
                      <a:pt x="15226" y="17607"/>
                    </a:cubicBezTo>
                    <a:cubicBezTo>
                      <a:pt x="17923" y="17607"/>
                      <a:pt x="19893" y="16718"/>
                      <a:pt x="20529" y="15841"/>
                    </a:cubicBezTo>
                    <a:cubicBezTo>
                      <a:pt x="21404" y="14632"/>
                      <a:pt x="20722" y="13418"/>
                      <a:pt x="17986" y="11758"/>
                    </a:cubicBezTo>
                    <a:cubicBezTo>
                      <a:pt x="15081" y="9995"/>
                      <a:pt x="11753" y="5512"/>
                      <a:pt x="11752" y="5510"/>
                    </a:cubicBezTo>
                    <a:cubicBezTo>
                      <a:pt x="11262" y="4823"/>
                      <a:pt x="9797" y="1839"/>
                      <a:pt x="9535" y="1025"/>
                    </a:cubicBezTo>
                    <a:cubicBezTo>
                      <a:pt x="9412" y="639"/>
                      <a:pt x="9266" y="192"/>
                      <a:pt x="8887" y="46"/>
                    </a:cubicBezTo>
                    <a:cubicBezTo>
                      <a:pt x="8804" y="14"/>
                      <a:pt x="8720" y="0"/>
                      <a:pt x="8634" y="0"/>
                    </a:cubicBezTo>
                    <a:close/>
                  </a:path>
                </a:pathLst>
              </a:custGeom>
              <a:solidFill>
                <a:srgbClr val="FF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5" name="Google Shape;2163;p87">
                <a:extLst>
                  <a:ext uri="{FF2B5EF4-FFF2-40B4-BE49-F238E27FC236}">
                    <a16:creationId xmlns:a16="http://schemas.microsoft.com/office/drawing/2014/main" id="{E2A9C930-E92B-4F12-B806-64C885E1BFD6}"/>
                  </a:ext>
                </a:extLst>
              </p:cNvPr>
              <p:cNvSpPr/>
              <p:nvPr/>
            </p:nvSpPr>
            <p:spPr>
              <a:xfrm>
                <a:off x="3392350" y="3781300"/>
                <a:ext cx="407975" cy="597075"/>
              </a:xfrm>
              <a:custGeom>
                <a:avLst/>
                <a:gdLst/>
                <a:ahLst/>
                <a:cxnLst/>
                <a:rect l="l" t="t" r="r" b="b"/>
                <a:pathLst>
                  <a:path w="16319" h="23883" extrusionOk="0">
                    <a:moveTo>
                      <a:pt x="5162" y="1"/>
                    </a:moveTo>
                    <a:cubicBezTo>
                      <a:pt x="3350" y="1"/>
                      <a:pt x="1488" y="564"/>
                      <a:pt x="1" y="2248"/>
                    </a:cubicBezTo>
                    <a:cubicBezTo>
                      <a:pt x="1" y="2248"/>
                      <a:pt x="2017" y="8471"/>
                      <a:pt x="1244" y="10714"/>
                    </a:cubicBezTo>
                    <a:cubicBezTo>
                      <a:pt x="1158" y="10964"/>
                      <a:pt x="1083" y="11176"/>
                      <a:pt x="1015" y="11357"/>
                    </a:cubicBezTo>
                    <a:cubicBezTo>
                      <a:pt x="779" y="11993"/>
                      <a:pt x="892" y="12706"/>
                      <a:pt x="1315" y="13237"/>
                    </a:cubicBezTo>
                    <a:cubicBezTo>
                      <a:pt x="1756" y="13793"/>
                      <a:pt x="2357" y="14544"/>
                      <a:pt x="2999" y="15333"/>
                    </a:cubicBezTo>
                    <a:cubicBezTo>
                      <a:pt x="4279" y="16908"/>
                      <a:pt x="5976" y="20037"/>
                      <a:pt x="8185" y="22054"/>
                    </a:cubicBezTo>
                    <a:cubicBezTo>
                      <a:pt x="9593" y="23341"/>
                      <a:pt x="11842" y="23882"/>
                      <a:pt x="13571" y="23882"/>
                    </a:cubicBezTo>
                    <a:cubicBezTo>
                      <a:pt x="14552" y="23882"/>
                      <a:pt x="15365" y="23708"/>
                      <a:pt x="15762" y="23396"/>
                    </a:cubicBezTo>
                    <a:cubicBezTo>
                      <a:pt x="16318" y="22958"/>
                      <a:pt x="16306" y="22480"/>
                      <a:pt x="15989" y="22036"/>
                    </a:cubicBezTo>
                    <a:cubicBezTo>
                      <a:pt x="15632" y="21538"/>
                      <a:pt x="14615" y="20375"/>
                      <a:pt x="14180" y="19760"/>
                    </a:cubicBezTo>
                    <a:cubicBezTo>
                      <a:pt x="12178" y="16934"/>
                      <a:pt x="10994" y="14372"/>
                      <a:pt x="9808" y="11454"/>
                    </a:cubicBezTo>
                    <a:cubicBezTo>
                      <a:pt x="8756" y="8865"/>
                      <a:pt x="8104" y="438"/>
                      <a:pt x="8104" y="438"/>
                    </a:cubicBezTo>
                    <a:cubicBezTo>
                      <a:pt x="7191" y="180"/>
                      <a:pt x="6184" y="1"/>
                      <a:pt x="5162" y="1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6" name="Google Shape;2164;p87">
                <a:extLst>
                  <a:ext uri="{FF2B5EF4-FFF2-40B4-BE49-F238E27FC236}">
                    <a16:creationId xmlns:a16="http://schemas.microsoft.com/office/drawing/2014/main" id="{B44A5749-CB97-4F95-950B-6A2575BA158A}"/>
                  </a:ext>
                </a:extLst>
              </p:cNvPr>
              <p:cNvSpPr/>
              <p:nvPr/>
            </p:nvSpPr>
            <p:spPr>
              <a:xfrm>
                <a:off x="3402175" y="4134125"/>
                <a:ext cx="525500" cy="293700"/>
              </a:xfrm>
              <a:custGeom>
                <a:avLst/>
                <a:gdLst/>
                <a:ahLst/>
                <a:cxnLst/>
                <a:rect l="l" t="t" r="r" b="b"/>
                <a:pathLst>
                  <a:path w="21020" h="11748" extrusionOk="0">
                    <a:moveTo>
                      <a:pt x="159" y="0"/>
                    </a:moveTo>
                    <a:cubicBezTo>
                      <a:pt x="159" y="0"/>
                      <a:pt x="1" y="677"/>
                      <a:pt x="217" y="1255"/>
                    </a:cubicBezTo>
                    <a:cubicBezTo>
                      <a:pt x="434" y="1834"/>
                      <a:pt x="1987" y="2941"/>
                      <a:pt x="2791" y="3390"/>
                    </a:cubicBezTo>
                    <a:cubicBezTo>
                      <a:pt x="3594" y="3838"/>
                      <a:pt x="4200" y="4498"/>
                      <a:pt x="4867" y="5774"/>
                    </a:cubicBezTo>
                    <a:cubicBezTo>
                      <a:pt x="5783" y="7526"/>
                      <a:pt x="7193" y="9429"/>
                      <a:pt x="9028" y="10384"/>
                    </a:cubicBezTo>
                    <a:cubicBezTo>
                      <a:pt x="10483" y="11143"/>
                      <a:pt x="12518" y="11748"/>
                      <a:pt x="14986" y="11748"/>
                    </a:cubicBezTo>
                    <a:cubicBezTo>
                      <a:pt x="15628" y="11748"/>
                      <a:pt x="16298" y="11707"/>
                      <a:pt x="16995" y="11617"/>
                    </a:cubicBezTo>
                    <a:cubicBezTo>
                      <a:pt x="20377" y="11184"/>
                      <a:pt x="20749" y="9223"/>
                      <a:pt x="20749" y="9223"/>
                    </a:cubicBezTo>
                    <a:cubicBezTo>
                      <a:pt x="20749" y="9223"/>
                      <a:pt x="21020" y="7373"/>
                      <a:pt x="20199" y="7038"/>
                    </a:cubicBezTo>
                    <a:cubicBezTo>
                      <a:pt x="19380" y="6702"/>
                      <a:pt x="159" y="1"/>
                      <a:pt x="159" y="0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7" name="Google Shape;2165;p87">
                <a:extLst>
                  <a:ext uri="{FF2B5EF4-FFF2-40B4-BE49-F238E27FC236}">
                    <a16:creationId xmlns:a16="http://schemas.microsoft.com/office/drawing/2014/main" id="{B35695C9-866A-4BCD-9638-90A31D0539E1}"/>
                  </a:ext>
                </a:extLst>
              </p:cNvPr>
              <p:cNvSpPr/>
              <p:nvPr/>
            </p:nvSpPr>
            <p:spPr>
              <a:xfrm>
                <a:off x="3396750" y="3941450"/>
                <a:ext cx="535100" cy="451075"/>
              </a:xfrm>
              <a:custGeom>
                <a:avLst/>
                <a:gdLst/>
                <a:ahLst/>
                <a:cxnLst/>
                <a:rect l="l" t="t" r="r" b="b"/>
                <a:pathLst>
                  <a:path w="21404" h="18043" extrusionOk="0">
                    <a:moveTo>
                      <a:pt x="8500" y="1"/>
                    </a:moveTo>
                    <a:cubicBezTo>
                      <a:pt x="8282" y="1"/>
                      <a:pt x="8054" y="74"/>
                      <a:pt x="7862" y="182"/>
                    </a:cubicBezTo>
                    <a:cubicBezTo>
                      <a:pt x="7529" y="370"/>
                      <a:pt x="7250" y="647"/>
                      <a:pt x="6910" y="820"/>
                    </a:cubicBezTo>
                    <a:cubicBezTo>
                      <a:pt x="6358" y="1099"/>
                      <a:pt x="5709" y="1077"/>
                      <a:pt x="5100" y="1187"/>
                    </a:cubicBezTo>
                    <a:cubicBezTo>
                      <a:pt x="3873" y="1409"/>
                      <a:pt x="3424" y="2223"/>
                      <a:pt x="3604" y="3369"/>
                    </a:cubicBezTo>
                    <a:cubicBezTo>
                      <a:pt x="3625" y="3513"/>
                      <a:pt x="3653" y="3665"/>
                      <a:pt x="3603" y="3802"/>
                    </a:cubicBezTo>
                    <a:cubicBezTo>
                      <a:pt x="3530" y="4000"/>
                      <a:pt x="3309" y="4114"/>
                      <a:pt x="3098" y="4114"/>
                    </a:cubicBezTo>
                    <a:cubicBezTo>
                      <a:pt x="3095" y="4114"/>
                      <a:pt x="3092" y="4114"/>
                      <a:pt x="3089" y="4114"/>
                    </a:cubicBezTo>
                    <a:cubicBezTo>
                      <a:pt x="2875" y="4112"/>
                      <a:pt x="2673" y="4014"/>
                      <a:pt x="2494" y="3898"/>
                    </a:cubicBezTo>
                    <a:cubicBezTo>
                      <a:pt x="1782" y="3441"/>
                      <a:pt x="1327" y="2874"/>
                      <a:pt x="1199" y="2037"/>
                    </a:cubicBezTo>
                    <a:cubicBezTo>
                      <a:pt x="1199" y="2037"/>
                      <a:pt x="1173" y="1590"/>
                      <a:pt x="1100" y="1183"/>
                    </a:cubicBezTo>
                    <a:cubicBezTo>
                      <a:pt x="857" y="1312"/>
                      <a:pt x="611" y="1522"/>
                      <a:pt x="532" y="1795"/>
                    </a:cubicBezTo>
                    <a:cubicBezTo>
                      <a:pt x="436" y="2129"/>
                      <a:pt x="449" y="2492"/>
                      <a:pt x="383" y="2831"/>
                    </a:cubicBezTo>
                    <a:cubicBezTo>
                      <a:pt x="220" y="3675"/>
                      <a:pt x="72" y="4534"/>
                      <a:pt x="35" y="5395"/>
                    </a:cubicBezTo>
                    <a:cubicBezTo>
                      <a:pt x="0" y="6188"/>
                      <a:pt x="74" y="6976"/>
                      <a:pt x="376" y="7706"/>
                    </a:cubicBezTo>
                    <a:cubicBezTo>
                      <a:pt x="1294" y="9124"/>
                      <a:pt x="3604" y="9693"/>
                      <a:pt x="4856" y="11628"/>
                    </a:cubicBezTo>
                    <a:cubicBezTo>
                      <a:pt x="6108" y="13564"/>
                      <a:pt x="7564" y="16524"/>
                      <a:pt x="11910" y="17618"/>
                    </a:cubicBezTo>
                    <a:cubicBezTo>
                      <a:pt x="13097" y="17917"/>
                      <a:pt x="14213" y="18042"/>
                      <a:pt x="15227" y="18042"/>
                    </a:cubicBezTo>
                    <a:cubicBezTo>
                      <a:pt x="17924" y="18042"/>
                      <a:pt x="19894" y="17154"/>
                      <a:pt x="20529" y="16276"/>
                    </a:cubicBezTo>
                    <a:cubicBezTo>
                      <a:pt x="21404" y="15069"/>
                      <a:pt x="20722" y="13853"/>
                      <a:pt x="17986" y="12193"/>
                    </a:cubicBezTo>
                    <a:cubicBezTo>
                      <a:pt x="15081" y="10431"/>
                      <a:pt x="11753" y="5949"/>
                      <a:pt x="11750" y="5947"/>
                    </a:cubicBezTo>
                    <a:cubicBezTo>
                      <a:pt x="11429" y="5495"/>
                      <a:pt x="11137" y="5081"/>
                      <a:pt x="10905" y="4578"/>
                    </a:cubicBezTo>
                    <a:cubicBezTo>
                      <a:pt x="10661" y="4050"/>
                      <a:pt x="10416" y="3500"/>
                      <a:pt x="10201" y="2972"/>
                    </a:cubicBezTo>
                    <a:cubicBezTo>
                      <a:pt x="9903" y="2240"/>
                      <a:pt x="9633" y="1496"/>
                      <a:pt x="9343" y="761"/>
                    </a:cubicBezTo>
                    <a:cubicBezTo>
                      <a:pt x="9251" y="528"/>
                      <a:pt x="9149" y="282"/>
                      <a:pt x="8946" y="136"/>
                    </a:cubicBezTo>
                    <a:cubicBezTo>
                      <a:pt x="8815" y="40"/>
                      <a:pt x="8660" y="1"/>
                      <a:pt x="8500" y="1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8" name="Google Shape;2166;p87">
                <a:extLst>
                  <a:ext uri="{FF2B5EF4-FFF2-40B4-BE49-F238E27FC236}">
                    <a16:creationId xmlns:a16="http://schemas.microsoft.com/office/drawing/2014/main" id="{8E8C5070-4491-4A9D-A53A-23902861C729}"/>
                  </a:ext>
                </a:extLst>
              </p:cNvPr>
              <p:cNvSpPr/>
              <p:nvPr/>
            </p:nvSpPr>
            <p:spPr>
              <a:xfrm>
                <a:off x="3396750" y="3941450"/>
                <a:ext cx="535100" cy="451075"/>
              </a:xfrm>
              <a:custGeom>
                <a:avLst/>
                <a:gdLst/>
                <a:ahLst/>
                <a:cxnLst/>
                <a:rect l="l" t="t" r="r" b="b"/>
                <a:pathLst>
                  <a:path w="21404" h="18043" extrusionOk="0">
                    <a:moveTo>
                      <a:pt x="8500" y="1"/>
                    </a:moveTo>
                    <a:cubicBezTo>
                      <a:pt x="8282" y="1"/>
                      <a:pt x="8054" y="74"/>
                      <a:pt x="7862" y="182"/>
                    </a:cubicBezTo>
                    <a:cubicBezTo>
                      <a:pt x="7529" y="370"/>
                      <a:pt x="7250" y="647"/>
                      <a:pt x="6910" y="820"/>
                    </a:cubicBezTo>
                    <a:cubicBezTo>
                      <a:pt x="6358" y="1099"/>
                      <a:pt x="5709" y="1077"/>
                      <a:pt x="5100" y="1187"/>
                    </a:cubicBezTo>
                    <a:cubicBezTo>
                      <a:pt x="3873" y="1409"/>
                      <a:pt x="3424" y="2223"/>
                      <a:pt x="3604" y="3369"/>
                    </a:cubicBezTo>
                    <a:cubicBezTo>
                      <a:pt x="3625" y="3513"/>
                      <a:pt x="3653" y="3665"/>
                      <a:pt x="3603" y="3802"/>
                    </a:cubicBezTo>
                    <a:cubicBezTo>
                      <a:pt x="3530" y="4000"/>
                      <a:pt x="3309" y="4114"/>
                      <a:pt x="3098" y="4114"/>
                    </a:cubicBezTo>
                    <a:cubicBezTo>
                      <a:pt x="3095" y="4114"/>
                      <a:pt x="3092" y="4114"/>
                      <a:pt x="3089" y="4114"/>
                    </a:cubicBezTo>
                    <a:cubicBezTo>
                      <a:pt x="2875" y="4112"/>
                      <a:pt x="2673" y="4014"/>
                      <a:pt x="2494" y="3898"/>
                    </a:cubicBezTo>
                    <a:cubicBezTo>
                      <a:pt x="1782" y="3441"/>
                      <a:pt x="1327" y="2874"/>
                      <a:pt x="1199" y="2037"/>
                    </a:cubicBezTo>
                    <a:cubicBezTo>
                      <a:pt x="1199" y="2037"/>
                      <a:pt x="1173" y="1590"/>
                      <a:pt x="1100" y="1183"/>
                    </a:cubicBezTo>
                    <a:cubicBezTo>
                      <a:pt x="857" y="1312"/>
                      <a:pt x="611" y="1522"/>
                      <a:pt x="532" y="1795"/>
                    </a:cubicBezTo>
                    <a:cubicBezTo>
                      <a:pt x="436" y="2129"/>
                      <a:pt x="449" y="2492"/>
                      <a:pt x="383" y="2831"/>
                    </a:cubicBezTo>
                    <a:cubicBezTo>
                      <a:pt x="220" y="3675"/>
                      <a:pt x="72" y="4534"/>
                      <a:pt x="35" y="5395"/>
                    </a:cubicBezTo>
                    <a:cubicBezTo>
                      <a:pt x="0" y="6188"/>
                      <a:pt x="74" y="6976"/>
                      <a:pt x="376" y="7706"/>
                    </a:cubicBezTo>
                    <a:cubicBezTo>
                      <a:pt x="1294" y="9124"/>
                      <a:pt x="3604" y="9693"/>
                      <a:pt x="4856" y="11628"/>
                    </a:cubicBezTo>
                    <a:cubicBezTo>
                      <a:pt x="6108" y="13564"/>
                      <a:pt x="7564" y="16524"/>
                      <a:pt x="11910" y="17618"/>
                    </a:cubicBezTo>
                    <a:cubicBezTo>
                      <a:pt x="13097" y="17917"/>
                      <a:pt x="14213" y="18042"/>
                      <a:pt x="15227" y="18042"/>
                    </a:cubicBezTo>
                    <a:cubicBezTo>
                      <a:pt x="17924" y="18042"/>
                      <a:pt x="19894" y="17154"/>
                      <a:pt x="20529" y="16276"/>
                    </a:cubicBezTo>
                    <a:cubicBezTo>
                      <a:pt x="21404" y="15069"/>
                      <a:pt x="20722" y="13853"/>
                      <a:pt x="17986" y="12193"/>
                    </a:cubicBezTo>
                    <a:cubicBezTo>
                      <a:pt x="15081" y="10431"/>
                      <a:pt x="11753" y="5949"/>
                      <a:pt x="11750" y="5947"/>
                    </a:cubicBezTo>
                    <a:cubicBezTo>
                      <a:pt x="11429" y="5495"/>
                      <a:pt x="11137" y="5081"/>
                      <a:pt x="10905" y="4578"/>
                    </a:cubicBezTo>
                    <a:cubicBezTo>
                      <a:pt x="10661" y="4050"/>
                      <a:pt x="10416" y="3500"/>
                      <a:pt x="10201" y="2972"/>
                    </a:cubicBezTo>
                    <a:cubicBezTo>
                      <a:pt x="9903" y="2240"/>
                      <a:pt x="9633" y="1496"/>
                      <a:pt x="9343" y="761"/>
                    </a:cubicBezTo>
                    <a:cubicBezTo>
                      <a:pt x="9251" y="528"/>
                      <a:pt x="9149" y="282"/>
                      <a:pt x="8946" y="136"/>
                    </a:cubicBezTo>
                    <a:cubicBezTo>
                      <a:pt x="8815" y="40"/>
                      <a:pt x="8660" y="1"/>
                      <a:pt x="8500" y="1"/>
                    </a:cubicBezTo>
                    <a:close/>
                  </a:path>
                </a:pathLst>
              </a:custGeom>
              <a:solidFill>
                <a:srgbClr val="FF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9" name="Google Shape;2167;p87">
                <a:extLst>
                  <a:ext uri="{FF2B5EF4-FFF2-40B4-BE49-F238E27FC236}">
                    <a16:creationId xmlns:a16="http://schemas.microsoft.com/office/drawing/2014/main" id="{82E27E50-B952-4B59-A5DB-1517557C9DFB}"/>
                  </a:ext>
                </a:extLst>
              </p:cNvPr>
              <p:cNvSpPr/>
              <p:nvPr/>
            </p:nvSpPr>
            <p:spPr>
              <a:xfrm>
                <a:off x="2201850" y="2578225"/>
                <a:ext cx="1403900" cy="1572175"/>
              </a:xfrm>
              <a:custGeom>
                <a:avLst/>
                <a:gdLst/>
                <a:ahLst/>
                <a:cxnLst/>
                <a:rect l="l" t="t" r="r" b="b"/>
                <a:pathLst>
                  <a:path w="56156" h="62887" extrusionOk="0">
                    <a:moveTo>
                      <a:pt x="30430" y="0"/>
                    </a:moveTo>
                    <a:lnTo>
                      <a:pt x="9408" y="1691"/>
                    </a:lnTo>
                    <a:lnTo>
                      <a:pt x="1" y="1485"/>
                    </a:lnTo>
                    <a:lnTo>
                      <a:pt x="1" y="1485"/>
                    </a:lnTo>
                    <a:cubicBezTo>
                      <a:pt x="58" y="6943"/>
                      <a:pt x="463" y="14557"/>
                      <a:pt x="4182" y="18845"/>
                    </a:cubicBezTo>
                    <a:cubicBezTo>
                      <a:pt x="6219" y="21194"/>
                      <a:pt x="9493" y="23134"/>
                      <a:pt x="13005" y="25520"/>
                    </a:cubicBezTo>
                    <a:cubicBezTo>
                      <a:pt x="20417" y="30557"/>
                      <a:pt x="25677" y="34172"/>
                      <a:pt x="25677" y="34172"/>
                    </a:cubicBezTo>
                    <a:cubicBezTo>
                      <a:pt x="25370" y="36921"/>
                      <a:pt x="24418" y="40767"/>
                      <a:pt x="26536" y="49162"/>
                    </a:cubicBezTo>
                    <a:cubicBezTo>
                      <a:pt x="27736" y="53917"/>
                      <a:pt x="28843" y="57746"/>
                      <a:pt x="29681" y="62428"/>
                    </a:cubicBezTo>
                    <a:cubicBezTo>
                      <a:pt x="30141" y="62741"/>
                      <a:pt x="31050" y="62886"/>
                      <a:pt x="32103" y="62886"/>
                    </a:cubicBezTo>
                    <a:cubicBezTo>
                      <a:pt x="34238" y="62886"/>
                      <a:pt x="36965" y="62290"/>
                      <a:pt x="37740" y="61286"/>
                    </a:cubicBezTo>
                    <a:cubicBezTo>
                      <a:pt x="37740" y="57774"/>
                      <a:pt x="38942" y="30997"/>
                      <a:pt x="37376" y="27466"/>
                    </a:cubicBezTo>
                    <a:cubicBezTo>
                      <a:pt x="36832" y="26238"/>
                      <a:pt x="32355" y="21262"/>
                      <a:pt x="29539" y="18178"/>
                    </a:cubicBezTo>
                    <a:lnTo>
                      <a:pt x="29539" y="18178"/>
                    </a:lnTo>
                    <a:cubicBezTo>
                      <a:pt x="37065" y="23668"/>
                      <a:pt x="39701" y="25692"/>
                      <a:pt x="39701" y="25692"/>
                    </a:cubicBezTo>
                    <a:cubicBezTo>
                      <a:pt x="39701" y="25692"/>
                      <a:pt x="39917" y="30379"/>
                      <a:pt x="41551" y="35189"/>
                    </a:cubicBezTo>
                    <a:cubicBezTo>
                      <a:pt x="42442" y="37810"/>
                      <a:pt x="43600" y="40345"/>
                      <a:pt x="44846" y="44142"/>
                    </a:cubicBezTo>
                    <a:cubicBezTo>
                      <a:pt x="46374" y="48802"/>
                      <a:pt x="46728" y="49871"/>
                      <a:pt x="47830" y="53034"/>
                    </a:cubicBezTo>
                    <a:cubicBezTo>
                      <a:pt x="48035" y="53069"/>
                      <a:pt x="48285" y="53085"/>
                      <a:pt x="48569" y="53085"/>
                    </a:cubicBezTo>
                    <a:cubicBezTo>
                      <a:pt x="50734" y="53085"/>
                      <a:pt x="54872" y="52122"/>
                      <a:pt x="56156" y="51102"/>
                    </a:cubicBezTo>
                    <a:cubicBezTo>
                      <a:pt x="55881" y="47128"/>
                      <a:pt x="54060" y="20401"/>
                      <a:pt x="52470" y="16882"/>
                    </a:cubicBezTo>
                    <a:cubicBezTo>
                      <a:pt x="49720" y="10798"/>
                      <a:pt x="30430" y="0"/>
                      <a:pt x="30430" y="0"/>
                    </a:cubicBezTo>
                    <a:close/>
                  </a:path>
                </a:pathLst>
              </a:custGeom>
              <a:solidFill>
                <a:srgbClr val="81D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0" name="Google Shape;2168;p87">
                <a:extLst>
                  <a:ext uri="{FF2B5EF4-FFF2-40B4-BE49-F238E27FC236}">
                    <a16:creationId xmlns:a16="http://schemas.microsoft.com/office/drawing/2014/main" id="{DCCC4CB5-D204-4C25-8D2E-3C4F4AD52EFE}"/>
                  </a:ext>
                </a:extLst>
              </p:cNvPr>
              <p:cNvSpPr/>
              <p:nvPr/>
            </p:nvSpPr>
            <p:spPr>
              <a:xfrm>
                <a:off x="2785625" y="2687850"/>
                <a:ext cx="408750" cy="532675"/>
              </a:xfrm>
              <a:custGeom>
                <a:avLst/>
                <a:gdLst/>
                <a:ahLst/>
                <a:cxnLst/>
                <a:rect l="l" t="t" r="r" b="b"/>
                <a:pathLst>
                  <a:path w="16350" h="21307" extrusionOk="0">
                    <a:moveTo>
                      <a:pt x="5635" y="1"/>
                    </a:moveTo>
                    <a:lnTo>
                      <a:pt x="5635" y="1"/>
                    </a:lnTo>
                    <a:cubicBezTo>
                      <a:pt x="4536" y="5617"/>
                      <a:pt x="1" y="7543"/>
                      <a:pt x="1" y="7543"/>
                    </a:cubicBezTo>
                    <a:lnTo>
                      <a:pt x="6188" y="13792"/>
                    </a:lnTo>
                    <a:lnTo>
                      <a:pt x="16350" y="21307"/>
                    </a:lnTo>
                    <a:lnTo>
                      <a:pt x="16350" y="21307"/>
                    </a:lnTo>
                    <a:lnTo>
                      <a:pt x="7767" y="13179"/>
                    </a:lnTo>
                    <a:lnTo>
                      <a:pt x="3455" y="7910"/>
                    </a:lnTo>
                    <a:cubicBezTo>
                      <a:pt x="6977" y="3856"/>
                      <a:pt x="5635" y="1"/>
                      <a:pt x="5635" y="1"/>
                    </a:cubicBezTo>
                    <a:close/>
                  </a:path>
                </a:pathLst>
              </a:custGeom>
              <a:solidFill>
                <a:srgbClr val="6EB6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1" name="Google Shape;2169;p87">
                <a:extLst>
                  <a:ext uri="{FF2B5EF4-FFF2-40B4-BE49-F238E27FC236}">
                    <a16:creationId xmlns:a16="http://schemas.microsoft.com/office/drawing/2014/main" id="{6D12EFAC-D14F-49F8-BD55-64ABBC9C0D54}"/>
                  </a:ext>
                </a:extLst>
              </p:cNvPr>
              <p:cNvSpPr/>
              <p:nvPr/>
            </p:nvSpPr>
            <p:spPr>
              <a:xfrm>
                <a:off x="2782600" y="1610100"/>
                <a:ext cx="769425" cy="955200"/>
              </a:xfrm>
              <a:custGeom>
                <a:avLst/>
                <a:gdLst/>
                <a:ahLst/>
                <a:cxnLst/>
                <a:rect l="l" t="t" r="r" b="b"/>
                <a:pathLst>
                  <a:path w="30777" h="38208" extrusionOk="0">
                    <a:moveTo>
                      <a:pt x="286" y="0"/>
                    </a:moveTo>
                    <a:cubicBezTo>
                      <a:pt x="192" y="0"/>
                      <a:pt x="97" y="1"/>
                      <a:pt x="1" y="2"/>
                    </a:cubicBezTo>
                    <a:cubicBezTo>
                      <a:pt x="1" y="2"/>
                      <a:pt x="1740" y="15704"/>
                      <a:pt x="5921" y="25973"/>
                    </a:cubicBezTo>
                    <a:cubicBezTo>
                      <a:pt x="8854" y="33177"/>
                      <a:pt x="9076" y="33432"/>
                      <a:pt x="11273" y="34261"/>
                    </a:cubicBezTo>
                    <a:cubicBezTo>
                      <a:pt x="13470" y="35092"/>
                      <a:pt x="25822" y="38207"/>
                      <a:pt x="25822" y="38207"/>
                    </a:cubicBezTo>
                    <a:lnTo>
                      <a:pt x="30777" y="33464"/>
                    </a:lnTo>
                    <a:cubicBezTo>
                      <a:pt x="25658" y="31424"/>
                      <a:pt x="16343" y="26684"/>
                      <a:pt x="16343" y="26684"/>
                    </a:cubicBezTo>
                    <a:cubicBezTo>
                      <a:pt x="16343" y="26684"/>
                      <a:pt x="10216" y="8505"/>
                      <a:pt x="8661" y="4987"/>
                    </a:cubicBezTo>
                    <a:cubicBezTo>
                      <a:pt x="7140" y="1544"/>
                      <a:pt x="4602" y="0"/>
                      <a:pt x="286" y="0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Google Shape;2170;p87">
                <a:extLst>
                  <a:ext uri="{FF2B5EF4-FFF2-40B4-BE49-F238E27FC236}">
                    <a16:creationId xmlns:a16="http://schemas.microsoft.com/office/drawing/2014/main" id="{F401D197-3294-483C-9A0A-0A75B93DD504}"/>
                  </a:ext>
                </a:extLst>
              </p:cNvPr>
              <p:cNvSpPr/>
              <p:nvPr/>
            </p:nvSpPr>
            <p:spPr>
              <a:xfrm>
                <a:off x="2746250" y="1606725"/>
                <a:ext cx="407125" cy="657600"/>
              </a:xfrm>
              <a:custGeom>
                <a:avLst/>
                <a:gdLst/>
                <a:ahLst/>
                <a:cxnLst/>
                <a:rect l="l" t="t" r="r" b="b"/>
                <a:pathLst>
                  <a:path w="16285" h="26304" extrusionOk="0">
                    <a:moveTo>
                      <a:pt x="2004" y="0"/>
                    </a:moveTo>
                    <a:cubicBezTo>
                      <a:pt x="1283" y="0"/>
                      <a:pt x="600" y="53"/>
                      <a:pt x="1" y="135"/>
                    </a:cubicBezTo>
                    <a:lnTo>
                      <a:pt x="882" y="10438"/>
                    </a:lnTo>
                    <a:lnTo>
                      <a:pt x="7040" y="26303"/>
                    </a:lnTo>
                    <a:cubicBezTo>
                      <a:pt x="13180" y="25862"/>
                      <a:pt x="16284" y="21923"/>
                      <a:pt x="16284" y="21923"/>
                    </a:cubicBezTo>
                    <a:cubicBezTo>
                      <a:pt x="16284" y="21923"/>
                      <a:pt x="10991" y="5470"/>
                      <a:pt x="8937" y="2726"/>
                    </a:cubicBezTo>
                    <a:cubicBezTo>
                      <a:pt x="7350" y="607"/>
                      <a:pt x="4455" y="0"/>
                      <a:pt x="2004" y="0"/>
                    </a:cubicBezTo>
                    <a:close/>
                  </a:path>
                </a:pathLst>
              </a:custGeom>
              <a:solidFill>
                <a:srgbClr val="7A8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Google Shape;2171;p87">
                <a:extLst>
                  <a:ext uri="{FF2B5EF4-FFF2-40B4-BE49-F238E27FC236}">
                    <a16:creationId xmlns:a16="http://schemas.microsoft.com/office/drawing/2014/main" id="{770E493D-6954-4BCA-AB99-8C5F7E7E0901}"/>
                  </a:ext>
                </a:extLst>
              </p:cNvPr>
              <p:cNvSpPr/>
              <p:nvPr/>
            </p:nvSpPr>
            <p:spPr>
              <a:xfrm>
                <a:off x="2175750" y="1609725"/>
                <a:ext cx="789750" cy="1157975"/>
              </a:xfrm>
              <a:custGeom>
                <a:avLst/>
                <a:gdLst/>
                <a:ahLst/>
                <a:cxnLst/>
                <a:rect l="l" t="t" r="r" b="b"/>
                <a:pathLst>
                  <a:path w="31590" h="46319" extrusionOk="0">
                    <a:moveTo>
                      <a:pt x="23464" y="1"/>
                    </a:moveTo>
                    <a:cubicBezTo>
                      <a:pt x="23464" y="1"/>
                      <a:pt x="17946" y="85"/>
                      <a:pt x="15245" y="201"/>
                    </a:cubicBezTo>
                    <a:cubicBezTo>
                      <a:pt x="12544" y="316"/>
                      <a:pt x="6119" y="1592"/>
                      <a:pt x="3713" y="2119"/>
                    </a:cubicBezTo>
                    <a:cubicBezTo>
                      <a:pt x="787" y="3121"/>
                      <a:pt x="3538" y="2964"/>
                      <a:pt x="2119" y="7008"/>
                    </a:cubicBezTo>
                    <a:cubicBezTo>
                      <a:pt x="1" y="13045"/>
                      <a:pt x="655" y="21369"/>
                      <a:pt x="655" y="27074"/>
                    </a:cubicBezTo>
                    <a:cubicBezTo>
                      <a:pt x="655" y="34652"/>
                      <a:pt x="835" y="43419"/>
                      <a:pt x="835" y="43419"/>
                    </a:cubicBezTo>
                    <a:cubicBezTo>
                      <a:pt x="3176" y="45398"/>
                      <a:pt x="7451" y="46318"/>
                      <a:pt x="12102" y="46318"/>
                    </a:cubicBezTo>
                    <a:cubicBezTo>
                      <a:pt x="20170" y="46318"/>
                      <a:pt x="29373" y="43550"/>
                      <a:pt x="31589" y="38740"/>
                    </a:cubicBezTo>
                    <a:cubicBezTo>
                      <a:pt x="31589" y="38740"/>
                      <a:pt x="29812" y="29817"/>
                      <a:pt x="31039" y="12530"/>
                    </a:cubicBezTo>
                    <a:cubicBezTo>
                      <a:pt x="31589" y="4788"/>
                      <a:pt x="28831" y="1"/>
                      <a:pt x="23464" y="1"/>
                    </a:cubicBezTo>
                    <a:close/>
                  </a:path>
                </a:pathLst>
              </a:custGeom>
              <a:solidFill>
                <a:srgbClr val="7A8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Google Shape;2172;p87">
                <a:extLst>
                  <a:ext uri="{FF2B5EF4-FFF2-40B4-BE49-F238E27FC236}">
                    <a16:creationId xmlns:a16="http://schemas.microsoft.com/office/drawing/2014/main" id="{67D4CD4B-D8B1-4E10-9162-3C46B21835B0}"/>
                  </a:ext>
                </a:extLst>
              </p:cNvPr>
              <p:cNvSpPr/>
              <p:nvPr/>
            </p:nvSpPr>
            <p:spPr>
              <a:xfrm>
                <a:off x="2610125" y="973525"/>
                <a:ext cx="289025" cy="278200"/>
              </a:xfrm>
              <a:custGeom>
                <a:avLst/>
                <a:gdLst/>
                <a:ahLst/>
                <a:cxnLst/>
                <a:rect l="l" t="t" r="r" b="b"/>
                <a:pathLst>
                  <a:path w="11561" h="11128" extrusionOk="0">
                    <a:moveTo>
                      <a:pt x="5787" y="1"/>
                    </a:moveTo>
                    <a:cubicBezTo>
                      <a:pt x="5645" y="1"/>
                      <a:pt x="5502" y="6"/>
                      <a:pt x="5358" y="17"/>
                    </a:cubicBezTo>
                    <a:cubicBezTo>
                      <a:pt x="2295" y="249"/>
                      <a:pt x="0" y="2921"/>
                      <a:pt x="232" y="5984"/>
                    </a:cubicBezTo>
                    <a:cubicBezTo>
                      <a:pt x="455" y="8905"/>
                      <a:pt x="2893" y="11128"/>
                      <a:pt x="5774" y="11128"/>
                    </a:cubicBezTo>
                    <a:cubicBezTo>
                      <a:pt x="5915" y="11128"/>
                      <a:pt x="6057" y="11122"/>
                      <a:pt x="6201" y="11111"/>
                    </a:cubicBezTo>
                    <a:cubicBezTo>
                      <a:pt x="9264" y="10878"/>
                      <a:pt x="11560" y="8206"/>
                      <a:pt x="11327" y="5143"/>
                    </a:cubicBezTo>
                    <a:cubicBezTo>
                      <a:pt x="11105" y="2224"/>
                      <a:pt x="8668" y="1"/>
                      <a:pt x="5787" y="1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5" name="Google Shape;2173;p87">
                <a:extLst>
                  <a:ext uri="{FF2B5EF4-FFF2-40B4-BE49-F238E27FC236}">
                    <a16:creationId xmlns:a16="http://schemas.microsoft.com/office/drawing/2014/main" id="{247378E8-7286-4AC2-81F8-D14D11DB049E}"/>
                  </a:ext>
                </a:extLst>
              </p:cNvPr>
              <p:cNvSpPr/>
              <p:nvPr/>
            </p:nvSpPr>
            <p:spPr>
              <a:xfrm>
                <a:off x="2345275" y="1293225"/>
                <a:ext cx="102675" cy="213425"/>
              </a:xfrm>
              <a:custGeom>
                <a:avLst/>
                <a:gdLst/>
                <a:ahLst/>
                <a:cxnLst/>
                <a:rect l="l" t="t" r="r" b="b"/>
                <a:pathLst>
                  <a:path w="4107" h="8537" extrusionOk="0">
                    <a:moveTo>
                      <a:pt x="0" y="0"/>
                    </a:moveTo>
                    <a:cubicBezTo>
                      <a:pt x="1" y="0"/>
                      <a:pt x="1793" y="6298"/>
                      <a:pt x="2396" y="7309"/>
                    </a:cubicBezTo>
                    <a:cubicBezTo>
                      <a:pt x="3000" y="8319"/>
                      <a:pt x="4107" y="8536"/>
                      <a:pt x="4107" y="8536"/>
                    </a:cubicBezTo>
                    <a:lnTo>
                      <a:pt x="3673" y="404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6" name="Google Shape;2174;p87">
                <a:extLst>
                  <a:ext uri="{FF2B5EF4-FFF2-40B4-BE49-F238E27FC236}">
                    <a16:creationId xmlns:a16="http://schemas.microsoft.com/office/drawing/2014/main" id="{BBEDD884-7F5D-46B0-8362-75525F0B03DC}"/>
                  </a:ext>
                </a:extLst>
              </p:cNvPr>
              <p:cNvSpPr/>
              <p:nvPr/>
            </p:nvSpPr>
            <p:spPr>
              <a:xfrm>
                <a:off x="2304250" y="1060875"/>
                <a:ext cx="103150" cy="235075"/>
              </a:xfrm>
              <a:custGeom>
                <a:avLst/>
                <a:gdLst/>
                <a:ahLst/>
                <a:cxnLst/>
                <a:rect l="l" t="t" r="r" b="b"/>
                <a:pathLst>
                  <a:path w="4126" h="9403" extrusionOk="0">
                    <a:moveTo>
                      <a:pt x="2511" y="1"/>
                    </a:moveTo>
                    <a:cubicBezTo>
                      <a:pt x="2269" y="1"/>
                      <a:pt x="1484" y="114"/>
                      <a:pt x="753" y="1472"/>
                    </a:cubicBezTo>
                    <a:cubicBezTo>
                      <a:pt x="1" y="2872"/>
                      <a:pt x="35" y="5882"/>
                      <a:pt x="1641" y="9294"/>
                    </a:cubicBezTo>
                    <a:lnTo>
                      <a:pt x="4125" y="9402"/>
                    </a:lnTo>
                    <a:lnTo>
                      <a:pt x="2586" y="5"/>
                    </a:lnTo>
                    <a:cubicBezTo>
                      <a:pt x="2586" y="5"/>
                      <a:pt x="2559" y="1"/>
                      <a:pt x="2511" y="1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7" name="Google Shape;2175;p87">
                <a:extLst>
                  <a:ext uri="{FF2B5EF4-FFF2-40B4-BE49-F238E27FC236}">
                    <a16:creationId xmlns:a16="http://schemas.microsoft.com/office/drawing/2014/main" id="{A0DC52F7-72A3-4B14-BDEB-A7F374286F42}"/>
                  </a:ext>
                </a:extLst>
              </p:cNvPr>
              <p:cNvSpPr/>
              <p:nvPr/>
            </p:nvSpPr>
            <p:spPr>
              <a:xfrm>
                <a:off x="2269850" y="1059550"/>
                <a:ext cx="788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3155" h="1708" extrusionOk="0">
                    <a:moveTo>
                      <a:pt x="1534" y="0"/>
                    </a:moveTo>
                    <a:cubicBezTo>
                      <a:pt x="1488" y="0"/>
                      <a:pt x="1441" y="3"/>
                      <a:pt x="1394" y="7"/>
                    </a:cubicBezTo>
                    <a:cubicBezTo>
                      <a:pt x="562" y="84"/>
                      <a:pt x="0" y="847"/>
                      <a:pt x="140" y="1708"/>
                    </a:cubicBezTo>
                    <a:lnTo>
                      <a:pt x="3155" y="1422"/>
                    </a:lnTo>
                    <a:cubicBezTo>
                      <a:pt x="3023" y="610"/>
                      <a:pt x="2313" y="0"/>
                      <a:pt x="1534" y="0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8" name="Google Shape;2176;p87">
                <a:extLst>
                  <a:ext uri="{FF2B5EF4-FFF2-40B4-BE49-F238E27FC236}">
                    <a16:creationId xmlns:a16="http://schemas.microsoft.com/office/drawing/2014/main" id="{36F4FB62-AE72-4AE8-B7B6-919AA8DA3F1E}"/>
                  </a:ext>
                </a:extLst>
              </p:cNvPr>
              <p:cNvSpPr/>
              <p:nvPr/>
            </p:nvSpPr>
            <p:spPr>
              <a:xfrm>
                <a:off x="2278100" y="1013550"/>
                <a:ext cx="72625" cy="643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575" extrusionOk="0">
                    <a:moveTo>
                      <a:pt x="1162" y="0"/>
                    </a:moveTo>
                    <a:cubicBezTo>
                      <a:pt x="721" y="0"/>
                      <a:pt x="289" y="203"/>
                      <a:pt x="1" y="592"/>
                    </a:cubicBezTo>
                    <a:lnTo>
                      <a:pt x="2401" y="2575"/>
                    </a:lnTo>
                    <a:cubicBezTo>
                      <a:pt x="2905" y="1893"/>
                      <a:pt x="2776" y="896"/>
                      <a:pt x="2113" y="348"/>
                    </a:cubicBezTo>
                    <a:cubicBezTo>
                      <a:pt x="1828" y="114"/>
                      <a:pt x="1493" y="0"/>
                      <a:pt x="1162" y="0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9" name="Google Shape;2177;p87">
                <a:extLst>
                  <a:ext uri="{FF2B5EF4-FFF2-40B4-BE49-F238E27FC236}">
                    <a16:creationId xmlns:a16="http://schemas.microsoft.com/office/drawing/2014/main" id="{FE8F9AA5-08AD-493C-8F7D-3217AE8F0866}"/>
                  </a:ext>
                </a:extLst>
              </p:cNvPr>
              <p:cNvSpPr/>
              <p:nvPr/>
            </p:nvSpPr>
            <p:spPr>
              <a:xfrm>
                <a:off x="2270925" y="954650"/>
                <a:ext cx="592375" cy="795400"/>
              </a:xfrm>
              <a:custGeom>
                <a:avLst/>
                <a:gdLst/>
                <a:ahLst/>
                <a:cxnLst/>
                <a:rect l="l" t="t" r="r" b="b"/>
                <a:pathLst>
                  <a:path w="23695" h="31816" extrusionOk="0">
                    <a:moveTo>
                      <a:pt x="14088" y="1"/>
                    </a:moveTo>
                    <a:cubicBezTo>
                      <a:pt x="11924" y="1"/>
                      <a:pt x="9790" y="636"/>
                      <a:pt x="8212" y="1851"/>
                    </a:cubicBezTo>
                    <a:cubicBezTo>
                      <a:pt x="3775" y="5265"/>
                      <a:pt x="6198" y="13598"/>
                      <a:pt x="6198" y="13598"/>
                    </a:cubicBezTo>
                    <a:cubicBezTo>
                      <a:pt x="6198" y="13598"/>
                      <a:pt x="4948" y="13007"/>
                      <a:pt x="4289" y="12390"/>
                    </a:cubicBezTo>
                    <a:cubicBezTo>
                      <a:pt x="4000" y="12119"/>
                      <a:pt x="3461" y="11875"/>
                      <a:pt x="2878" y="11875"/>
                    </a:cubicBezTo>
                    <a:cubicBezTo>
                      <a:pt x="2129" y="11875"/>
                      <a:pt x="1307" y="12277"/>
                      <a:pt x="843" y="13542"/>
                    </a:cubicBezTo>
                    <a:cubicBezTo>
                      <a:pt x="1" y="15837"/>
                      <a:pt x="1885" y="17780"/>
                      <a:pt x="3344" y="18415"/>
                    </a:cubicBezTo>
                    <a:cubicBezTo>
                      <a:pt x="3541" y="18501"/>
                      <a:pt x="3739" y="18537"/>
                      <a:pt x="3933" y="18537"/>
                    </a:cubicBezTo>
                    <a:cubicBezTo>
                      <a:pt x="5012" y="18537"/>
                      <a:pt x="5967" y="17416"/>
                      <a:pt x="5967" y="17416"/>
                    </a:cubicBezTo>
                    <a:lnTo>
                      <a:pt x="6518" y="27457"/>
                    </a:lnTo>
                    <a:cubicBezTo>
                      <a:pt x="8818" y="30506"/>
                      <a:pt x="12003" y="31816"/>
                      <a:pt x="14371" y="31816"/>
                    </a:cubicBezTo>
                    <a:cubicBezTo>
                      <a:pt x="17199" y="31816"/>
                      <a:pt x="18859" y="29947"/>
                      <a:pt x="16448" y="26939"/>
                    </a:cubicBezTo>
                    <a:lnTo>
                      <a:pt x="16136" y="23688"/>
                    </a:lnTo>
                    <a:lnTo>
                      <a:pt x="16136" y="23688"/>
                    </a:lnTo>
                    <a:cubicBezTo>
                      <a:pt x="16136" y="23688"/>
                      <a:pt x="16988" y="23757"/>
                      <a:pt x="17930" y="23757"/>
                    </a:cubicBezTo>
                    <a:cubicBezTo>
                      <a:pt x="18592" y="23757"/>
                      <a:pt x="19300" y="23723"/>
                      <a:pt x="19786" y="23607"/>
                    </a:cubicBezTo>
                    <a:cubicBezTo>
                      <a:pt x="21745" y="23136"/>
                      <a:pt x="22545" y="22017"/>
                      <a:pt x="23036" y="19779"/>
                    </a:cubicBezTo>
                    <a:cubicBezTo>
                      <a:pt x="23627" y="17079"/>
                      <a:pt x="23695" y="14816"/>
                      <a:pt x="23614" y="11544"/>
                    </a:cubicBezTo>
                    <a:cubicBezTo>
                      <a:pt x="23580" y="10144"/>
                      <a:pt x="23318" y="7802"/>
                      <a:pt x="23040" y="6570"/>
                    </a:cubicBezTo>
                    <a:cubicBezTo>
                      <a:pt x="22025" y="2082"/>
                      <a:pt x="18005" y="1"/>
                      <a:pt x="14088" y="1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0" name="Google Shape;2178;p87">
                <a:extLst>
                  <a:ext uri="{FF2B5EF4-FFF2-40B4-BE49-F238E27FC236}">
                    <a16:creationId xmlns:a16="http://schemas.microsoft.com/office/drawing/2014/main" id="{C8E300B7-4CD0-475D-AAA0-F90AA0AB94F8}"/>
                  </a:ext>
                </a:extLst>
              </p:cNvPr>
              <p:cNvSpPr/>
              <p:nvPr/>
            </p:nvSpPr>
            <p:spPr>
              <a:xfrm>
                <a:off x="2329975" y="833700"/>
                <a:ext cx="542150" cy="484975"/>
              </a:xfrm>
              <a:custGeom>
                <a:avLst/>
                <a:gdLst/>
                <a:ahLst/>
                <a:cxnLst/>
                <a:rect l="l" t="t" r="r" b="b"/>
                <a:pathLst>
                  <a:path w="21686" h="19399" extrusionOk="0">
                    <a:moveTo>
                      <a:pt x="17024" y="1"/>
                    </a:moveTo>
                    <a:cubicBezTo>
                      <a:pt x="16821" y="1"/>
                      <a:pt x="16619" y="77"/>
                      <a:pt x="16425" y="150"/>
                    </a:cubicBezTo>
                    <a:cubicBezTo>
                      <a:pt x="14724" y="795"/>
                      <a:pt x="12970" y="1292"/>
                      <a:pt x="11184" y="1638"/>
                    </a:cubicBezTo>
                    <a:cubicBezTo>
                      <a:pt x="9535" y="1957"/>
                      <a:pt x="7859" y="2147"/>
                      <a:pt x="6232" y="2560"/>
                    </a:cubicBezTo>
                    <a:cubicBezTo>
                      <a:pt x="4135" y="3093"/>
                      <a:pt x="2304" y="3966"/>
                      <a:pt x="1052" y="5763"/>
                    </a:cubicBezTo>
                    <a:cubicBezTo>
                      <a:pt x="1007" y="5828"/>
                      <a:pt x="963" y="5893"/>
                      <a:pt x="920" y="5959"/>
                    </a:cubicBezTo>
                    <a:cubicBezTo>
                      <a:pt x="472" y="6642"/>
                      <a:pt x="188" y="7277"/>
                      <a:pt x="100" y="8084"/>
                    </a:cubicBezTo>
                    <a:cubicBezTo>
                      <a:pt x="0" y="8974"/>
                      <a:pt x="143" y="9867"/>
                      <a:pt x="263" y="10747"/>
                    </a:cubicBezTo>
                    <a:cubicBezTo>
                      <a:pt x="369" y="11530"/>
                      <a:pt x="560" y="12315"/>
                      <a:pt x="728" y="13087"/>
                    </a:cubicBezTo>
                    <a:cubicBezTo>
                      <a:pt x="928" y="14000"/>
                      <a:pt x="1143" y="14914"/>
                      <a:pt x="1426" y="15804"/>
                    </a:cubicBezTo>
                    <a:cubicBezTo>
                      <a:pt x="1568" y="16247"/>
                      <a:pt x="1523" y="16967"/>
                      <a:pt x="1927" y="17227"/>
                    </a:cubicBezTo>
                    <a:cubicBezTo>
                      <a:pt x="2211" y="17410"/>
                      <a:pt x="2585" y="17731"/>
                      <a:pt x="3109" y="18260"/>
                    </a:cubicBezTo>
                    <a:cubicBezTo>
                      <a:pt x="3476" y="18630"/>
                      <a:pt x="3767" y="19040"/>
                      <a:pt x="4229" y="19284"/>
                    </a:cubicBezTo>
                    <a:cubicBezTo>
                      <a:pt x="4374" y="19361"/>
                      <a:pt x="4526" y="19399"/>
                      <a:pt x="4673" y="19399"/>
                    </a:cubicBezTo>
                    <a:cubicBezTo>
                      <a:pt x="4986" y="19399"/>
                      <a:pt x="5274" y="19227"/>
                      <a:pt x="5422" y="18901"/>
                    </a:cubicBezTo>
                    <a:cubicBezTo>
                      <a:pt x="5650" y="18397"/>
                      <a:pt x="5353" y="17535"/>
                      <a:pt x="5184" y="17035"/>
                    </a:cubicBezTo>
                    <a:cubicBezTo>
                      <a:pt x="5062" y="16673"/>
                      <a:pt x="4903" y="16318"/>
                      <a:pt x="4844" y="15940"/>
                    </a:cubicBezTo>
                    <a:cubicBezTo>
                      <a:pt x="4799" y="15652"/>
                      <a:pt x="4819" y="15336"/>
                      <a:pt x="4955" y="15074"/>
                    </a:cubicBezTo>
                    <a:cubicBezTo>
                      <a:pt x="5104" y="14790"/>
                      <a:pt x="5407" y="14690"/>
                      <a:pt x="5675" y="14546"/>
                    </a:cubicBezTo>
                    <a:cubicBezTo>
                      <a:pt x="6432" y="14135"/>
                      <a:pt x="6936" y="13365"/>
                      <a:pt x="7230" y="12556"/>
                    </a:cubicBezTo>
                    <a:cubicBezTo>
                      <a:pt x="7524" y="11747"/>
                      <a:pt x="7636" y="10886"/>
                      <a:pt x="7802" y="10041"/>
                    </a:cubicBezTo>
                    <a:cubicBezTo>
                      <a:pt x="7838" y="9858"/>
                      <a:pt x="7893" y="9652"/>
                      <a:pt x="8059" y="9565"/>
                    </a:cubicBezTo>
                    <a:cubicBezTo>
                      <a:pt x="8116" y="9534"/>
                      <a:pt x="8177" y="9522"/>
                      <a:pt x="8241" y="9522"/>
                    </a:cubicBezTo>
                    <a:cubicBezTo>
                      <a:pt x="8349" y="9522"/>
                      <a:pt x="8463" y="9556"/>
                      <a:pt x="8568" y="9591"/>
                    </a:cubicBezTo>
                    <a:cubicBezTo>
                      <a:pt x="10050" y="10066"/>
                      <a:pt x="11766" y="10383"/>
                      <a:pt x="13462" y="10383"/>
                    </a:cubicBezTo>
                    <a:cubicBezTo>
                      <a:pt x="13592" y="10383"/>
                      <a:pt x="13723" y="10381"/>
                      <a:pt x="13853" y="10377"/>
                    </a:cubicBezTo>
                    <a:cubicBezTo>
                      <a:pt x="15393" y="10333"/>
                      <a:pt x="16902" y="10013"/>
                      <a:pt x="18185" y="9301"/>
                    </a:cubicBezTo>
                    <a:cubicBezTo>
                      <a:pt x="20242" y="8157"/>
                      <a:pt x="21685" y="5882"/>
                      <a:pt x="21614" y="3530"/>
                    </a:cubicBezTo>
                    <a:cubicBezTo>
                      <a:pt x="21592" y="2802"/>
                      <a:pt x="21393" y="2015"/>
                      <a:pt x="20805" y="1585"/>
                    </a:cubicBezTo>
                    <a:cubicBezTo>
                      <a:pt x="20497" y="1359"/>
                      <a:pt x="20117" y="1263"/>
                      <a:pt x="19731" y="1263"/>
                    </a:cubicBezTo>
                    <a:cubicBezTo>
                      <a:pt x="19513" y="1263"/>
                      <a:pt x="19294" y="1294"/>
                      <a:pt x="19084" y="1349"/>
                    </a:cubicBezTo>
                    <a:cubicBezTo>
                      <a:pt x="18505" y="1502"/>
                      <a:pt x="17988" y="1823"/>
                      <a:pt x="17479" y="2139"/>
                    </a:cubicBezTo>
                    <a:cubicBezTo>
                      <a:pt x="17659" y="1761"/>
                      <a:pt x="17841" y="1368"/>
                      <a:pt x="17834" y="950"/>
                    </a:cubicBezTo>
                    <a:cubicBezTo>
                      <a:pt x="17828" y="533"/>
                      <a:pt x="17570" y="87"/>
                      <a:pt x="17159" y="13"/>
                    </a:cubicBezTo>
                    <a:cubicBezTo>
                      <a:pt x="17114" y="5"/>
                      <a:pt x="17069" y="1"/>
                      <a:pt x="17024" y="1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1" name="Google Shape;2179;p87">
                <a:extLst>
                  <a:ext uri="{FF2B5EF4-FFF2-40B4-BE49-F238E27FC236}">
                    <a16:creationId xmlns:a16="http://schemas.microsoft.com/office/drawing/2014/main" id="{490808A8-4E79-411E-BB69-446B68BE5D2C}"/>
                  </a:ext>
                </a:extLst>
              </p:cNvPr>
              <p:cNvSpPr/>
              <p:nvPr/>
            </p:nvSpPr>
            <p:spPr>
              <a:xfrm>
                <a:off x="2463850" y="1462450"/>
                <a:ext cx="212800" cy="115100"/>
              </a:xfrm>
              <a:custGeom>
                <a:avLst/>
                <a:gdLst/>
                <a:ahLst/>
                <a:cxnLst/>
                <a:rect l="l" t="t" r="r" b="b"/>
                <a:pathLst>
                  <a:path w="8512" h="4604" extrusionOk="0">
                    <a:moveTo>
                      <a:pt x="1" y="0"/>
                    </a:moveTo>
                    <a:cubicBezTo>
                      <a:pt x="1" y="0"/>
                      <a:pt x="395" y="1347"/>
                      <a:pt x="1413" y="2509"/>
                    </a:cubicBezTo>
                    <a:cubicBezTo>
                      <a:pt x="2660" y="3930"/>
                      <a:pt x="8512" y="4604"/>
                      <a:pt x="8512" y="4604"/>
                    </a:cubicBezTo>
                    <a:lnTo>
                      <a:pt x="8419" y="3376"/>
                    </a:lnTo>
                    <a:cubicBezTo>
                      <a:pt x="8419" y="3376"/>
                      <a:pt x="3921" y="2783"/>
                      <a:pt x="2308" y="2043"/>
                    </a:cubicBezTo>
                    <a:cubicBezTo>
                      <a:pt x="1228" y="1548"/>
                      <a:pt x="300" y="619"/>
                      <a:pt x="1" y="0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2" name="Google Shape;2180;p87">
                <a:extLst>
                  <a:ext uri="{FF2B5EF4-FFF2-40B4-BE49-F238E27FC236}">
                    <a16:creationId xmlns:a16="http://schemas.microsoft.com/office/drawing/2014/main" id="{D65B0EAB-B092-4A10-BB6F-423F8147E1D0}"/>
                  </a:ext>
                </a:extLst>
              </p:cNvPr>
              <p:cNvSpPr/>
              <p:nvPr/>
            </p:nvSpPr>
            <p:spPr>
              <a:xfrm>
                <a:off x="2599650" y="1231425"/>
                <a:ext cx="48500" cy="49450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1978" extrusionOk="0">
                    <a:moveTo>
                      <a:pt x="952" y="1"/>
                    </a:moveTo>
                    <a:cubicBezTo>
                      <a:pt x="922" y="1"/>
                      <a:pt x="891" y="2"/>
                      <a:pt x="860" y="6"/>
                    </a:cubicBezTo>
                    <a:cubicBezTo>
                      <a:pt x="357" y="60"/>
                      <a:pt x="0" y="546"/>
                      <a:pt x="60" y="1088"/>
                    </a:cubicBezTo>
                    <a:cubicBezTo>
                      <a:pt x="117" y="1597"/>
                      <a:pt x="523" y="1978"/>
                      <a:pt x="988" y="1978"/>
                    </a:cubicBezTo>
                    <a:cubicBezTo>
                      <a:pt x="1018" y="1978"/>
                      <a:pt x="1049" y="1976"/>
                      <a:pt x="1080" y="1972"/>
                    </a:cubicBezTo>
                    <a:cubicBezTo>
                      <a:pt x="1581" y="1918"/>
                      <a:pt x="1940" y="1432"/>
                      <a:pt x="1879" y="890"/>
                    </a:cubicBezTo>
                    <a:cubicBezTo>
                      <a:pt x="1821" y="380"/>
                      <a:pt x="1417" y="1"/>
                      <a:pt x="952" y="1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3" name="Google Shape;2181;p87">
                <a:extLst>
                  <a:ext uri="{FF2B5EF4-FFF2-40B4-BE49-F238E27FC236}">
                    <a16:creationId xmlns:a16="http://schemas.microsoft.com/office/drawing/2014/main" id="{738D9569-1B2F-49F0-8800-3F11E22CE041}"/>
                  </a:ext>
                </a:extLst>
              </p:cNvPr>
              <p:cNvSpPr/>
              <p:nvPr/>
            </p:nvSpPr>
            <p:spPr>
              <a:xfrm>
                <a:off x="2553450" y="1167550"/>
                <a:ext cx="54250" cy="46650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1866" extrusionOk="0">
                    <a:moveTo>
                      <a:pt x="1238" y="0"/>
                    </a:moveTo>
                    <a:cubicBezTo>
                      <a:pt x="1025" y="0"/>
                      <a:pt x="812" y="66"/>
                      <a:pt x="624" y="203"/>
                    </a:cubicBezTo>
                    <a:cubicBezTo>
                      <a:pt x="121" y="572"/>
                      <a:pt x="0" y="1316"/>
                      <a:pt x="351" y="1866"/>
                    </a:cubicBezTo>
                    <a:lnTo>
                      <a:pt x="2170" y="530"/>
                    </a:lnTo>
                    <a:cubicBezTo>
                      <a:pt x="1950" y="186"/>
                      <a:pt x="1595" y="0"/>
                      <a:pt x="1238" y="0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4" name="Google Shape;2182;p87">
                <a:extLst>
                  <a:ext uri="{FF2B5EF4-FFF2-40B4-BE49-F238E27FC236}">
                    <a16:creationId xmlns:a16="http://schemas.microsoft.com/office/drawing/2014/main" id="{23F018B6-250B-42B3-A24C-BC4940494DB8}"/>
                  </a:ext>
                </a:extLst>
              </p:cNvPr>
              <p:cNvSpPr/>
              <p:nvPr/>
            </p:nvSpPr>
            <p:spPr>
              <a:xfrm>
                <a:off x="2639200" y="1398100"/>
                <a:ext cx="89400" cy="57800"/>
              </a:xfrm>
              <a:custGeom>
                <a:avLst/>
                <a:gdLst/>
                <a:ahLst/>
                <a:cxnLst/>
                <a:rect l="l" t="t" r="r" b="b"/>
                <a:pathLst>
                  <a:path w="3576" h="2312" extrusionOk="0">
                    <a:moveTo>
                      <a:pt x="213" y="1"/>
                    </a:moveTo>
                    <a:lnTo>
                      <a:pt x="213" y="1"/>
                    </a:lnTo>
                    <a:cubicBezTo>
                      <a:pt x="1" y="999"/>
                      <a:pt x="582" y="2009"/>
                      <a:pt x="1512" y="2257"/>
                    </a:cubicBezTo>
                    <a:cubicBezTo>
                      <a:pt x="1652" y="2294"/>
                      <a:pt x="1792" y="2312"/>
                      <a:pt x="1930" y="2312"/>
                    </a:cubicBezTo>
                    <a:cubicBezTo>
                      <a:pt x="2703" y="2312"/>
                      <a:pt x="3396" y="1746"/>
                      <a:pt x="3576" y="900"/>
                    </a:cubicBezTo>
                    <a:lnTo>
                      <a:pt x="213" y="1"/>
                    </a:lnTo>
                    <a:close/>
                  </a:path>
                </a:pathLst>
              </a:custGeom>
              <a:solidFill>
                <a:srgbClr val="B166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5" name="Google Shape;2183;p87">
                <a:extLst>
                  <a:ext uri="{FF2B5EF4-FFF2-40B4-BE49-F238E27FC236}">
                    <a16:creationId xmlns:a16="http://schemas.microsoft.com/office/drawing/2014/main" id="{B22ECD60-B84D-4D2C-976B-51110DB365B5}"/>
                  </a:ext>
                </a:extLst>
              </p:cNvPr>
              <p:cNvSpPr/>
              <p:nvPr/>
            </p:nvSpPr>
            <p:spPr>
              <a:xfrm>
                <a:off x="2645775" y="1419950"/>
                <a:ext cx="55100" cy="35925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437" extrusionOk="0">
                    <a:moveTo>
                      <a:pt x="617" y="0"/>
                    </a:moveTo>
                    <a:cubicBezTo>
                      <a:pt x="572" y="0"/>
                      <a:pt x="527" y="2"/>
                      <a:pt x="482" y="6"/>
                    </a:cubicBezTo>
                    <a:cubicBezTo>
                      <a:pt x="311" y="19"/>
                      <a:pt x="151" y="67"/>
                      <a:pt x="1" y="129"/>
                    </a:cubicBezTo>
                    <a:cubicBezTo>
                      <a:pt x="186" y="728"/>
                      <a:pt x="640" y="1220"/>
                      <a:pt x="1249" y="1383"/>
                    </a:cubicBezTo>
                    <a:cubicBezTo>
                      <a:pt x="1383" y="1418"/>
                      <a:pt x="1520" y="1436"/>
                      <a:pt x="1658" y="1436"/>
                    </a:cubicBezTo>
                    <a:cubicBezTo>
                      <a:pt x="1843" y="1436"/>
                      <a:pt x="2027" y="1404"/>
                      <a:pt x="2203" y="1340"/>
                    </a:cubicBezTo>
                    <a:cubicBezTo>
                      <a:pt x="2067" y="569"/>
                      <a:pt x="1401" y="0"/>
                      <a:pt x="617" y="0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6" name="Google Shape;2184;p87">
                <a:extLst>
                  <a:ext uri="{FF2B5EF4-FFF2-40B4-BE49-F238E27FC236}">
                    <a16:creationId xmlns:a16="http://schemas.microsoft.com/office/drawing/2014/main" id="{8979E432-55AB-4C36-AE01-A520F29B8870}"/>
                  </a:ext>
                </a:extLst>
              </p:cNvPr>
              <p:cNvSpPr/>
              <p:nvPr/>
            </p:nvSpPr>
            <p:spPr>
              <a:xfrm>
                <a:off x="2777275" y="1135500"/>
                <a:ext cx="58150" cy="36150"/>
              </a:xfrm>
              <a:custGeom>
                <a:avLst/>
                <a:gdLst/>
                <a:ahLst/>
                <a:cxnLst/>
                <a:rect l="l" t="t" r="r" b="b"/>
                <a:pathLst>
                  <a:path w="2326" h="1446" extrusionOk="0">
                    <a:moveTo>
                      <a:pt x="1042" y="1"/>
                    </a:moveTo>
                    <a:cubicBezTo>
                      <a:pt x="529" y="1"/>
                      <a:pt x="87" y="372"/>
                      <a:pt x="0" y="920"/>
                    </a:cubicBezTo>
                    <a:lnTo>
                      <a:pt x="2225" y="1446"/>
                    </a:lnTo>
                    <a:cubicBezTo>
                      <a:pt x="2326" y="809"/>
                      <a:pt x="1908" y="175"/>
                      <a:pt x="1294" y="30"/>
                    </a:cubicBezTo>
                    <a:cubicBezTo>
                      <a:pt x="1209" y="10"/>
                      <a:pt x="1125" y="1"/>
                      <a:pt x="1042" y="1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7" name="Google Shape;2185;p87">
                <a:extLst>
                  <a:ext uri="{FF2B5EF4-FFF2-40B4-BE49-F238E27FC236}">
                    <a16:creationId xmlns:a16="http://schemas.microsoft.com/office/drawing/2014/main" id="{E1ADC480-A29F-4C2A-8808-6ECF4FCF578D}"/>
                  </a:ext>
                </a:extLst>
              </p:cNvPr>
              <p:cNvSpPr/>
              <p:nvPr/>
            </p:nvSpPr>
            <p:spPr>
              <a:xfrm>
                <a:off x="2784425" y="1206725"/>
                <a:ext cx="485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1977" extrusionOk="0">
                    <a:moveTo>
                      <a:pt x="954" y="0"/>
                    </a:moveTo>
                    <a:cubicBezTo>
                      <a:pt x="922" y="0"/>
                      <a:pt x="891" y="2"/>
                      <a:pt x="859" y="5"/>
                    </a:cubicBezTo>
                    <a:cubicBezTo>
                      <a:pt x="358" y="60"/>
                      <a:pt x="1" y="544"/>
                      <a:pt x="61" y="1087"/>
                    </a:cubicBezTo>
                    <a:cubicBezTo>
                      <a:pt x="118" y="1597"/>
                      <a:pt x="522" y="1976"/>
                      <a:pt x="986" y="1976"/>
                    </a:cubicBezTo>
                    <a:cubicBezTo>
                      <a:pt x="1017" y="1976"/>
                      <a:pt x="1048" y="1975"/>
                      <a:pt x="1080" y="1971"/>
                    </a:cubicBezTo>
                    <a:cubicBezTo>
                      <a:pt x="1583" y="1917"/>
                      <a:pt x="1941" y="1432"/>
                      <a:pt x="1879" y="889"/>
                    </a:cubicBezTo>
                    <a:cubicBezTo>
                      <a:pt x="1822" y="380"/>
                      <a:pt x="1417" y="0"/>
                      <a:pt x="954" y="0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8" name="Google Shape;2186;p87">
                <a:extLst>
                  <a:ext uri="{FF2B5EF4-FFF2-40B4-BE49-F238E27FC236}">
                    <a16:creationId xmlns:a16="http://schemas.microsoft.com/office/drawing/2014/main" id="{7A662254-432A-40F1-81A6-33B9F61DAFA2}"/>
                  </a:ext>
                </a:extLst>
              </p:cNvPr>
              <p:cNvSpPr/>
              <p:nvPr/>
            </p:nvSpPr>
            <p:spPr>
              <a:xfrm>
                <a:off x="2707600" y="1223475"/>
                <a:ext cx="105000" cy="146025"/>
              </a:xfrm>
              <a:custGeom>
                <a:avLst/>
                <a:gdLst/>
                <a:ahLst/>
                <a:cxnLst/>
                <a:rect l="l" t="t" r="r" b="b"/>
                <a:pathLst>
                  <a:path w="4200" h="5841" extrusionOk="0">
                    <a:moveTo>
                      <a:pt x="1" y="1"/>
                    </a:moveTo>
                    <a:lnTo>
                      <a:pt x="1210" y="5840"/>
                    </a:lnTo>
                    <a:lnTo>
                      <a:pt x="4200" y="448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9" name="Google Shape;2187;p87">
                <a:extLst>
                  <a:ext uri="{FF2B5EF4-FFF2-40B4-BE49-F238E27FC236}">
                    <a16:creationId xmlns:a16="http://schemas.microsoft.com/office/drawing/2014/main" id="{8641B1D8-AD0E-464A-A266-3442ABB38E1C}"/>
                  </a:ext>
                </a:extLst>
              </p:cNvPr>
              <p:cNvSpPr/>
              <p:nvPr/>
            </p:nvSpPr>
            <p:spPr>
              <a:xfrm>
                <a:off x="1121350" y="1671850"/>
                <a:ext cx="1245150" cy="939800"/>
              </a:xfrm>
              <a:custGeom>
                <a:avLst/>
                <a:gdLst/>
                <a:ahLst/>
                <a:cxnLst/>
                <a:rect l="l" t="t" r="r" b="b"/>
                <a:pathLst>
                  <a:path w="49806" h="37592" extrusionOk="0">
                    <a:moveTo>
                      <a:pt x="45185" y="1"/>
                    </a:moveTo>
                    <a:cubicBezTo>
                      <a:pt x="43717" y="1"/>
                      <a:pt x="40223" y="680"/>
                      <a:pt x="38330" y="4767"/>
                    </a:cubicBezTo>
                    <a:cubicBezTo>
                      <a:pt x="36695" y="8296"/>
                      <a:pt x="33319" y="17901"/>
                      <a:pt x="30523" y="25117"/>
                    </a:cubicBezTo>
                    <a:cubicBezTo>
                      <a:pt x="25553" y="21111"/>
                      <a:pt x="19732" y="16873"/>
                      <a:pt x="19066" y="16196"/>
                    </a:cubicBezTo>
                    <a:cubicBezTo>
                      <a:pt x="17279" y="14389"/>
                      <a:pt x="16759" y="12929"/>
                      <a:pt x="14928" y="11059"/>
                    </a:cubicBezTo>
                    <a:cubicBezTo>
                      <a:pt x="13102" y="9192"/>
                      <a:pt x="12454" y="8075"/>
                      <a:pt x="12197" y="7703"/>
                    </a:cubicBezTo>
                    <a:cubicBezTo>
                      <a:pt x="12039" y="7474"/>
                      <a:pt x="11881" y="7385"/>
                      <a:pt x="11732" y="7385"/>
                    </a:cubicBezTo>
                    <a:cubicBezTo>
                      <a:pt x="11353" y="7385"/>
                      <a:pt x="11035" y="7968"/>
                      <a:pt x="10936" y="8324"/>
                    </a:cubicBezTo>
                    <a:cubicBezTo>
                      <a:pt x="10700" y="9158"/>
                      <a:pt x="10712" y="10062"/>
                      <a:pt x="10981" y="10887"/>
                    </a:cubicBezTo>
                    <a:cubicBezTo>
                      <a:pt x="11221" y="11621"/>
                      <a:pt x="11638" y="12476"/>
                      <a:pt x="11176" y="13096"/>
                    </a:cubicBezTo>
                    <a:cubicBezTo>
                      <a:pt x="10897" y="13468"/>
                      <a:pt x="10420" y="13569"/>
                      <a:pt x="9936" y="13569"/>
                    </a:cubicBezTo>
                    <a:cubicBezTo>
                      <a:pt x="9755" y="13569"/>
                      <a:pt x="9573" y="13555"/>
                      <a:pt x="9400" y="13536"/>
                    </a:cubicBezTo>
                    <a:cubicBezTo>
                      <a:pt x="7009" y="13275"/>
                      <a:pt x="4650" y="12778"/>
                      <a:pt x="2357" y="12052"/>
                    </a:cubicBezTo>
                    <a:cubicBezTo>
                      <a:pt x="1990" y="11935"/>
                      <a:pt x="1616" y="11812"/>
                      <a:pt x="1232" y="11812"/>
                    </a:cubicBezTo>
                    <a:cubicBezTo>
                      <a:pt x="1214" y="11812"/>
                      <a:pt x="1197" y="11812"/>
                      <a:pt x="1179" y="11813"/>
                    </a:cubicBezTo>
                    <a:cubicBezTo>
                      <a:pt x="778" y="11826"/>
                      <a:pt x="354" y="12012"/>
                      <a:pt x="175" y="12373"/>
                    </a:cubicBezTo>
                    <a:cubicBezTo>
                      <a:pt x="1" y="12727"/>
                      <a:pt x="103" y="13169"/>
                      <a:pt x="331" y="13492"/>
                    </a:cubicBezTo>
                    <a:cubicBezTo>
                      <a:pt x="559" y="13816"/>
                      <a:pt x="892" y="14047"/>
                      <a:pt x="1218" y="14271"/>
                    </a:cubicBezTo>
                    <a:cubicBezTo>
                      <a:pt x="761" y="14792"/>
                      <a:pt x="712" y="15574"/>
                      <a:pt x="916" y="16238"/>
                    </a:cubicBezTo>
                    <a:cubicBezTo>
                      <a:pt x="1061" y="16709"/>
                      <a:pt x="1349" y="17095"/>
                      <a:pt x="1486" y="17566"/>
                    </a:cubicBezTo>
                    <a:cubicBezTo>
                      <a:pt x="1639" y="18098"/>
                      <a:pt x="1828" y="18631"/>
                      <a:pt x="2183" y="19065"/>
                    </a:cubicBezTo>
                    <a:cubicBezTo>
                      <a:pt x="2665" y="19653"/>
                      <a:pt x="3388" y="19984"/>
                      <a:pt x="4099" y="20252"/>
                    </a:cubicBezTo>
                    <a:cubicBezTo>
                      <a:pt x="5610" y="20822"/>
                      <a:pt x="7136" y="21223"/>
                      <a:pt x="8725" y="21452"/>
                    </a:cubicBezTo>
                    <a:cubicBezTo>
                      <a:pt x="9764" y="21602"/>
                      <a:pt x="10802" y="21766"/>
                      <a:pt x="11836" y="21946"/>
                    </a:cubicBezTo>
                    <a:cubicBezTo>
                      <a:pt x="12785" y="22111"/>
                      <a:pt x="13822" y="22179"/>
                      <a:pt x="14675" y="22644"/>
                    </a:cubicBezTo>
                    <a:cubicBezTo>
                      <a:pt x="16239" y="23500"/>
                      <a:pt x="17489" y="24811"/>
                      <a:pt x="18781" y="26013"/>
                    </a:cubicBezTo>
                    <a:cubicBezTo>
                      <a:pt x="20781" y="27864"/>
                      <a:pt x="24497" y="32177"/>
                      <a:pt x="29305" y="36152"/>
                    </a:cubicBezTo>
                    <a:cubicBezTo>
                      <a:pt x="30448" y="37096"/>
                      <a:pt x="31554" y="37591"/>
                      <a:pt x="32608" y="37591"/>
                    </a:cubicBezTo>
                    <a:cubicBezTo>
                      <a:pt x="34054" y="37591"/>
                      <a:pt x="35402" y="36659"/>
                      <a:pt x="36609" y="34677"/>
                    </a:cubicBezTo>
                    <a:cubicBezTo>
                      <a:pt x="37709" y="32869"/>
                      <a:pt x="44511" y="17593"/>
                      <a:pt x="44511" y="17593"/>
                    </a:cubicBezTo>
                    <a:cubicBezTo>
                      <a:pt x="44511" y="17593"/>
                      <a:pt x="49805" y="5420"/>
                      <a:pt x="45756" y="50"/>
                    </a:cubicBezTo>
                    <a:cubicBezTo>
                      <a:pt x="45644" y="22"/>
                      <a:pt x="45446" y="1"/>
                      <a:pt x="45185" y="1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0" name="Google Shape;2188;p87">
                <a:extLst>
                  <a:ext uri="{FF2B5EF4-FFF2-40B4-BE49-F238E27FC236}">
                    <a16:creationId xmlns:a16="http://schemas.microsoft.com/office/drawing/2014/main" id="{71E49DBB-569B-4364-876A-0416399B2A41}"/>
                  </a:ext>
                </a:extLst>
              </p:cNvPr>
              <p:cNvSpPr/>
              <p:nvPr/>
            </p:nvSpPr>
            <p:spPr>
              <a:xfrm>
                <a:off x="1884400" y="2258475"/>
                <a:ext cx="120100" cy="19345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7738" extrusionOk="0">
                    <a:moveTo>
                      <a:pt x="636" y="1"/>
                    </a:moveTo>
                    <a:lnTo>
                      <a:pt x="1" y="1652"/>
                    </a:lnTo>
                    <a:cubicBezTo>
                      <a:pt x="1654" y="2531"/>
                      <a:pt x="3589" y="5140"/>
                      <a:pt x="3739" y="7737"/>
                    </a:cubicBezTo>
                    <a:cubicBezTo>
                      <a:pt x="3739" y="7737"/>
                      <a:pt x="4804" y="2868"/>
                      <a:pt x="636" y="1"/>
                    </a:cubicBezTo>
                    <a:close/>
                  </a:path>
                </a:pathLst>
              </a:custGeom>
              <a:solidFill>
                <a:srgbClr val="F28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1" name="Google Shape;2189;p87">
                <a:extLst>
                  <a:ext uri="{FF2B5EF4-FFF2-40B4-BE49-F238E27FC236}">
                    <a16:creationId xmlns:a16="http://schemas.microsoft.com/office/drawing/2014/main" id="{0EA28CA6-E54A-4266-B6C8-315F5421BFFA}"/>
                  </a:ext>
                </a:extLst>
              </p:cNvPr>
              <p:cNvSpPr/>
              <p:nvPr/>
            </p:nvSpPr>
            <p:spPr>
              <a:xfrm>
                <a:off x="1914875" y="1661950"/>
                <a:ext cx="411300" cy="681324"/>
              </a:xfrm>
              <a:custGeom>
                <a:avLst/>
                <a:gdLst/>
                <a:ahLst/>
                <a:cxnLst/>
                <a:rect l="l" t="t" r="r" b="b"/>
                <a:pathLst>
                  <a:path w="16452" h="27253" extrusionOk="0">
                    <a:moveTo>
                      <a:pt x="14286" y="1"/>
                    </a:moveTo>
                    <a:cubicBezTo>
                      <a:pt x="9776" y="351"/>
                      <a:pt x="7201" y="2128"/>
                      <a:pt x="5243" y="7321"/>
                    </a:cubicBezTo>
                    <a:cubicBezTo>
                      <a:pt x="2346" y="15005"/>
                      <a:pt x="0" y="21084"/>
                      <a:pt x="0" y="21084"/>
                    </a:cubicBezTo>
                    <a:cubicBezTo>
                      <a:pt x="0" y="21084"/>
                      <a:pt x="1605" y="25353"/>
                      <a:pt x="9346" y="27252"/>
                    </a:cubicBezTo>
                    <a:lnTo>
                      <a:pt x="12739" y="18441"/>
                    </a:lnTo>
                    <a:cubicBezTo>
                      <a:pt x="14506" y="14635"/>
                      <a:pt x="15617" y="12209"/>
                      <a:pt x="15994" y="8949"/>
                    </a:cubicBezTo>
                    <a:cubicBezTo>
                      <a:pt x="16452" y="4981"/>
                      <a:pt x="15702" y="1583"/>
                      <a:pt x="14286" y="1"/>
                    </a:cubicBezTo>
                    <a:close/>
                  </a:path>
                </a:pathLst>
              </a:custGeom>
              <a:solidFill>
                <a:srgbClr val="7A8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2" name="Google Shape;2190;p87">
                <a:extLst>
                  <a:ext uri="{FF2B5EF4-FFF2-40B4-BE49-F238E27FC236}">
                    <a16:creationId xmlns:a16="http://schemas.microsoft.com/office/drawing/2014/main" id="{3C8C1EA4-4D8A-4BD1-B9D7-31BC4BDF3DCD}"/>
                  </a:ext>
                </a:extLst>
              </p:cNvPr>
              <p:cNvSpPr/>
              <p:nvPr/>
            </p:nvSpPr>
            <p:spPr>
              <a:xfrm>
                <a:off x="4219000" y="2180850"/>
                <a:ext cx="39025" cy="1292225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51689" extrusionOk="0">
                    <a:moveTo>
                      <a:pt x="781" y="0"/>
                    </a:moveTo>
                    <a:cubicBezTo>
                      <a:pt x="350" y="0"/>
                      <a:pt x="1" y="349"/>
                      <a:pt x="1" y="780"/>
                    </a:cubicBezTo>
                    <a:lnTo>
                      <a:pt x="1" y="50908"/>
                    </a:lnTo>
                    <a:cubicBezTo>
                      <a:pt x="1" y="51339"/>
                      <a:pt x="350" y="51688"/>
                      <a:pt x="781" y="51688"/>
                    </a:cubicBezTo>
                    <a:cubicBezTo>
                      <a:pt x="1211" y="51688"/>
                      <a:pt x="1561" y="51339"/>
                      <a:pt x="1561" y="50908"/>
                    </a:cubicBezTo>
                    <a:lnTo>
                      <a:pt x="1561" y="780"/>
                    </a:lnTo>
                    <a:cubicBezTo>
                      <a:pt x="1561" y="349"/>
                      <a:pt x="1210" y="0"/>
                      <a:pt x="78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3" name="Google Shape;2191;p87">
                <a:extLst>
                  <a:ext uri="{FF2B5EF4-FFF2-40B4-BE49-F238E27FC236}">
                    <a16:creationId xmlns:a16="http://schemas.microsoft.com/office/drawing/2014/main" id="{CDC394D2-11D2-43B7-B3CF-87FE56E1D047}"/>
                  </a:ext>
                </a:extLst>
              </p:cNvPr>
              <p:cNvSpPr/>
              <p:nvPr/>
            </p:nvSpPr>
            <p:spPr>
              <a:xfrm>
                <a:off x="4607375" y="2005100"/>
                <a:ext cx="429675" cy="1011825"/>
              </a:xfrm>
              <a:custGeom>
                <a:avLst/>
                <a:gdLst/>
                <a:ahLst/>
                <a:cxnLst/>
                <a:rect l="l" t="t" r="r" b="b"/>
                <a:pathLst>
                  <a:path w="17187" h="40473" extrusionOk="0">
                    <a:moveTo>
                      <a:pt x="886" y="0"/>
                    </a:moveTo>
                    <a:cubicBezTo>
                      <a:pt x="791" y="0"/>
                      <a:pt x="694" y="18"/>
                      <a:pt x="600" y="55"/>
                    </a:cubicBezTo>
                    <a:cubicBezTo>
                      <a:pt x="196" y="214"/>
                      <a:pt x="1" y="671"/>
                      <a:pt x="163" y="1073"/>
                    </a:cubicBezTo>
                    <a:lnTo>
                      <a:pt x="15536" y="39979"/>
                    </a:lnTo>
                    <a:cubicBezTo>
                      <a:pt x="15653" y="40277"/>
                      <a:pt x="15941" y="40472"/>
                      <a:pt x="16260" y="40472"/>
                    </a:cubicBezTo>
                    <a:cubicBezTo>
                      <a:pt x="16810" y="40471"/>
                      <a:pt x="17187" y="39918"/>
                      <a:pt x="16985" y="39406"/>
                    </a:cubicBezTo>
                    <a:lnTo>
                      <a:pt x="1613" y="500"/>
                    </a:lnTo>
                    <a:cubicBezTo>
                      <a:pt x="1494" y="190"/>
                      <a:pt x="1199" y="0"/>
                      <a:pt x="886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4" name="Google Shape;2192;p87">
                <a:extLst>
                  <a:ext uri="{FF2B5EF4-FFF2-40B4-BE49-F238E27FC236}">
                    <a16:creationId xmlns:a16="http://schemas.microsoft.com/office/drawing/2014/main" id="{603E6637-E218-4913-A0D2-936853172991}"/>
                  </a:ext>
                </a:extLst>
              </p:cNvPr>
              <p:cNvSpPr/>
              <p:nvPr/>
            </p:nvSpPr>
            <p:spPr>
              <a:xfrm>
                <a:off x="3489000" y="2089425"/>
                <a:ext cx="1499700" cy="810650"/>
              </a:xfrm>
              <a:custGeom>
                <a:avLst/>
                <a:gdLst/>
                <a:ahLst/>
                <a:cxnLst/>
                <a:rect l="l" t="t" r="r" b="b"/>
                <a:pathLst>
                  <a:path w="59988" h="32426" extrusionOk="0">
                    <a:moveTo>
                      <a:pt x="29981" y="0"/>
                    </a:moveTo>
                    <a:cubicBezTo>
                      <a:pt x="29766" y="0"/>
                      <a:pt x="29562" y="89"/>
                      <a:pt x="29414" y="245"/>
                    </a:cubicBezTo>
                    <a:lnTo>
                      <a:pt x="298" y="30982"/>
                    </a:lnTo>
                    <a:cubicBezTo>
                      <a:pt x="1" y="31295"/>
                      <a:pt x="14" y="31788"/>
                      <a:pt x="327" y="32083"/>
                    </a:cubicBezTo>
                    <a:cubicBezTo>
                      <a:pt x="477" y="32226"/>
                      <a:pt x="670" y="32297"/>
                      <a:pt x="863" y="32297"/>
                    </a:cubicBezTo>
                    <a:cubicBezTo>
                      <a:pt x="1069" y="32297"/>
                      <a:pt x="1276" y="32215"/>
                      <a:pt x="1429" y="32054"/>
                    </a:cubicBezTo>
                    <a:lnTo>
                      <a:pt x="29979" y="1915"/>
                    </a:lnTo>
                    <a:lnTo>
                      <a:pt x="58582" y="32182"/>
                    </a:lnTo>
                    <a:cubicBezTo>
                      <a:pt x="58728" y="32338"/>
                      <a:pt x="58931" y="32426"/>
                      <a:pt x="59145" y="32426"/>
                    </a:cubicBezTo>
                    <a:cubicBezTo>
                      <a:pt x="59146" y="32426"/>
                      <a:pt x="59147" y="32426"/>
                      <a:pt x="59149" y="32426"/>
                    </a:cubicBezTo>
                    <a:cubicBezTo>
                      <a:pt x="59459" y="32426"/>
                      <a:pt x="59741" y="32240"/>
                      <a:pt x="59864" y="31955"/>
                    </a:cubicBezTo>
                    <a:cubicBezTo>
                      <a:pt x="59987" y="31669"/>
                      <a:pt x="59929" y="31337"/>
                      <a:pt x="59715" y="31111"/>
                    </a:cubicBezTo>
                    <a:lnTo>
                      <a:pt x="30547" y="245"/>
                    </a:lnTo>
                    <a:cubicBezTo>
                      <a:pt x="30399" y="89"/>
                      <a:pt x="30195" y="0"/>
                      <a:pt x="29981" y="0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5" name="Google Shape;2193;p87">
                <a:extLst>
                  <a:ext uri="{FF2B5EF4-FFF2-40B4-BE49-F238E27FC236}">
                    <a16:creationId xmlns:a16="http://schemas.microsoft.com/office/drawing/2014/main" id="{2D7723AA-43C8-4A67-A33C-E99662767BEF}"/>
                  </a:ext>
                </a:extLst>
              </p:cNvPr>
              <p:cNvSpPr/>
              <p:nvPr/>
            </p:nvSpPr>
            <p:spPr>
              <a:xfrm>
                <a:off x="3439975" y="2005250"/>
                <a:ext cx="429550" cy="1011675"/>
              </a:xfrm>
              <a:custGeom>
                <a:avLst/>
                <a:gdLst/>
                <a:ahLst/>
                <a:cxnLst/>
                <a:rect l="l" t="t" r="r" b="b"/>
                <a:pathLst>
                  <a:path w="17182" h="40467" extrusionOk="0">
                    <a:moveTo>
                      <a:pt x="16299" y="1"/>
                    </a:moveTo>
                    <a:cubicBezTo>
                      <a:pt x="15988" y="1"/>
                      <a:pt x="15695" y="188"/>
                      <a:pt x="15574" y="494"/>
                    </a:cubicBezTo>
                    <a:lnTo>
                      <a:pt x="202" y="39400"/>
                    </a:lnTo>
                    <a:cubicBezTo>
                      <a:pt x="1" y="39912"/>
                      <a:pt x="378" y="40466"/>
                      <a:pt x="928" y="40466"/>
                    </a:cubicBezTo>
                    <a:cubicBezTo>
                      <a:pt x="1247" y="40466"/>
                      <a:pt x="1535" y="40271"/>
                      <a:pt x="1652" y="39973"/>
                    </a:cubicBezTo>
                    <a:lnTo>
                      <a:pt x="17024" y="1067"/>
                    </a:lnTo>
                    <a:cubicBezTo>
                      <a:pt x="17182" y="666"/>
                      <a:pt x="16986" y="214"/>
                      <a:pt x="16585" y="56"/>
                    </a:cubicBezTo>
                    <a:cubicBezTo>
                      <a:pt x="16491" y="18"/>
                      <a:pt x="16394" y="1"/>
                      <a:pt x="16299" y="1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6" name="Google Shape;2194;p87">
                <a:extLst>
                  <a:ext uri="{FF2B5EF4-FFF2-40B4-BE49-F238E27FC236}">
                    <a16:creationId xmlns:a16="http://schemas.microsoft.com/office/drawing/2014/main" id="{DED919AD-6044-42C0-8A9D-41F50CDB0650}"/>
                  </a:ext>
                </a:extLst>
              </p:cNvPr>
              <p:cNvSpPr/>
              <p:nvPr/>
            </p:nvSpPr>
            <p:spPr>
              <a:xfrm>
                <a:off x="4946450" y="2870025"/>
                <a:ext cx="92300" cy="152150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6086" extrusionOk="0">
                    <a:moveTo>
                      <a:pt x="1637" y="1"/>
                    </a:moveTo>
                    <a:lnTo>
                      <a:pt x="1" y="574"/>
                    </a:lnTo>
                    <a:lnTo>
                      <a:pt x="1886" y="5601"/>
                    </a:lnTo>
                    <a:lnTo>
                      <a:pt x="1901" y="5674"/>
                    </a:lnTo>
                    <a:cubicBezTo>
                      <a:pt x="1903" y="5677"/>
                      <a:pt x="1904" y="5680"/>
                      <a:pt x="1903" y="5683"/>
                    </a:cubicBezTo>
                    <a:cubicBezTo>
                      <a:pt x="1940" y="5775"/>
                      <a:pt x="2020" y="5863"/>
                      <a:pt x="2144" y="5936"/>
                    </a:cubicBezTo>
                    <a:cubicBezTo>
                      <a:pt x="2315" y="6036"/>
                      <a:pt x="2539" y="6085"/>
                      <a:pt x="2763" y="6085"/>
                    </a:cubicBezTo>
                    <a:cubicBezTo>
                      <a:pt x="2987" y="6085"/>
                      <a:pt x="3211" y="6036"/>
                      <a:pt x="3381" y="5936"/>
                    </a:cubicBezTo>
                    <a:cubicBezTo>
                      <a:pt x="3531" y="5848"/>
                      <a:pt x="3669" y="5707"/>
                      <a:pt x="3688" y="5598"/>
                    </a:cubicBezTo>
                    <a:cubicBezTo>
                      <a:pt x="3691" y="5520"/>
                      <a:pt x="3686" y="5440"/>
                      <a:pt x="3669" y="5364"/>
                    </a:cubicBezTo>
                    <a:lnTo>
                      <a:pt x="1637" y="1"/>
                    </a:ln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7" name="Google Shape;2195;p87">
                <a:extLst>
                  <a:ext uri="{FF2B5EF4-FFF2-40B4-BE49-F238E27FC236}">
                    <a16:creationId xmlns:a16="http://schemas.microsoft.com/office/drawing/2014/main" id="{11826396-C14B-4537-B250-214262EA1909}"/>
                  </a:ext>
                </a:extLst>
              </p:cNvPr>
              <p:cNvSpPr/>
              <p:nvPr/>
            </p:nvSpPr>
            <p:spPr>
              <a:xfrm>
                <a:off x="3438300" y="2870025"/>
                <a:ext cx="92275" cy="152150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6086" extrusionOk="0">
                    <a:moveTo>
                      <a:pt x="2054" y="1"/>
                    </a:moveTo>
                    <a:lnTo>
                      <a:pt x="22" y="5364"/>
                    </a:lnTo>
                    <a:cubicBezTo>
                      <a:pt x="10" y="5408"/>
                      <a:pt x="4" y="5454"/>
                      <a:pt x="4" y="5501"/>
                    </a:cubicBezTo>
                    <a:cubicBezTo>
                      <a:pt x="1" y="5533"/>
                      <a:pt x="1" y="5565"/>
                      <a:pt x="4" y="5598"/>
                    </a:cubicBezTo>
                    <a:cubicBezTo>
                      <a:pt x="22" y="5707"/>
                      <a:pt x="160" y="5848"/>
                      <a:pt x="310" y="5936"/>
                    </a:cubicBezTo>
                    <a:cubicBezTo>
                      <a:pt x="480" y="6036"/>
                      <a:pt x="704" y="6085"/>
                      <a:pt x="928" y="6085"/>
                    </a:cubicBezTo>
                    <a:cubicBezTo>
                      <a:pt x="1152" y="6085"/>
                      <a:pt x="1376" y="6036"/>
                      <a:pt x="1547" y="5936"/>
                    </a:cubicBezTo>
                    <a:cubicBezTo>
                      <a:pt x="1671" y="5863"/>
                      <a:pt x="1752" y="5775"/>
                      <a:pt x="1788" y="5683"/>
                    </a:cubicBezTo>
                    <a:cubicBezTo>
                      <a:pt x="1787" y="5680"/>
                      <a:pt x="1788" y="5677"/>
                      <a:pt x="1791" y="5674"/>
                    </a:cubicBezTo>
                    <a:lnTo>
                      <a:pt x="1805" y="5601"/>
                    </a:lnTo>
                    <a:lnTo>
                      <a:pt x="3690" y="574"/>
                    </a:lnTo>
                    <a:lnTo>
                      <a:pt x="2054" y="1"/>
                    </a:ln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8" name="Google Shape;2196;p87">
                <a:extLst>
                  <a:ext uri="{FF2B5EF4-FFF2-40B4-BE49-F238E27FC236}">
                    <a16:creationId xmlns:a16="http://schemas.microsoft.com/office/drawing/2014/main" id="{9C00ACCA-7E89-45D3-8711-A646247C863D}"/>
                  </a:ext>
                </a:extLst>
              </p:cNvPr>
              <p:cNvSpPr/>
              <p:nvPr/>
            </p:nvSpPr>
            <p:spPr>
              <a:xfrm>
                <a:off x="4216025" y="3350900"/>
                <a:ext cx="44975" cy="1295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5181" extrusionOk="0">
                    <a:moveTo>
                      <a:pt x="900" y="0"/>
                    </a:moveTo>
                    <a:cubicBezTo>
                      <a:pt x="600" y="0"/>
                      <a:pt x="300" y="75"/>
                      <a:pt x="1" y="225"/>
                    </a:cubicBezTo>
                    <a:lnTo>
                      <a:pt x="1" y="4662"/>
                    </a:lnTo>
                    <a:cubicBezTo>
                      <a:pt x="1" y="4795"/>
                      <a:pt x="88" y="4928"/>
                      <a:pt x="264" y="5028"/>
                    </a:cubicBezTo>
                    <a:cubicBezTo>
                      <a:pt x="439" y="5130"/>
                      <a:pt x="669" y="5180"/>
                      <a:pt x="900" y="5180"/>
                    </a:cubicBezTo>
                    <a:cubicBezTo>
                      <a:pt x="1130" y="5180"/>
                      <a:pt x="1360" y="5130"/>
                      <a:pt x="1536" y="5028"/>
                    </a:cubicBezTo>
                    <a:cubicBezTo>
                      <a:pt x="1711" y="4928"/>
                      <a:pt x="1798" y="4795"/>
                      <a:pt x="1798" y="4662"/>
                    </a:cubicBezTo>
                    <a:lnTo>
                      <a:pt x="1798" y="225"/>
                    </a:lnTo>
                    <a:cubicBezTo>
                      <a:pt x="1499" y="75"/>
                      <a:pt x="1199" y="0"/>
                      <a:pt x="900" y="0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9" name="Google Shape;2197;p87">
                <a:extLst>
                  <a:ext uri="{FF2B5EF4-FFF2-40B4-BE49-F238E27FC236}">
                    <a16:creationId xmlns:a16="http://schemas.microsoft.com/office/drawing/2014/main" id="{738C8ED4-D0EE-4A65-9D47-A1E428AD96D4}"/>
                  </a:ext>
                </a:extLst>
              </p:cNvPr>
              <p:cNvSpPr/>
              <p:nvPr/>
            </p:nvSpPr>
            <p:spPr>
              <a:xfrm>
                <a:off x="3482500" y="897575"/>
                <a:ext cx="1489975" cy="1613475"/>
              </a:xfrm>
              <a:custGeom>
                <a:avLst/>
                <a:gdLst/>
                <a:ahLst/>
                <a:cxnLst/>
                <a:rect l="l" t="t" r="r" b="b"/>
                <a:pathLst>
                  <a:path w="59599" h="64539" extrusionOk="0">
                    <a:moveTo>
                      <a:pt x="18190" y="1"/>
                    </a:moveTo>
                    <a:cubicBezTo>
                      <a:pt x="15649" y="1"/>
                      <a:pt x="12593" y="1675"/>
                      <a:pt x="9012" y="3635"/>
                    </a:cubicBezTo>
                    <a:cubicBezTo>
                      <a:pt x="4582" y="6061"/>
                      <a:pt x="1121" y="9164"/>
                      <a:pt x="425" y="17401"/>
                    </a:cubicBezTo>
                    <a:cubicBezTo>
                      <a:pt x="0" y="22416"/>
                      <a:pt x="404" y="31999"/>
                      <a:pt x="1423" y="39262"/>
                    </a:cubicBezTo>
                    <a:lnTo>
                      <a:pt x="1423" y="39262"/>
                    </a:lnTo>
                    <a:cubicBezTo>
                      <a:pt x="1422" y="39261"/>
                      <a:pt x="1419" y="39256"/>
                      <a:pt x="1419" y="39256"/>
                    </a:cubicBezTo>
                    <a:lnTo>
                      <a:pt x="1419" y="39256"/>
                    </a:lnTo>
                    <a:cubicBezTo>
                      <a:pt x="2894" y="51390"/>
                      <a:pt x="4705" y="51412"/>
                      <a:pt x="7333" y="53442"/>
                    </a:cubicBezTo>
                    <a:cubicBezTo>
                      <a:pt x="11856" y="56936"/>
                      <a:pt x="22043" y="61848"/>
                      <a:pt x="26335" y="63537"/>
                    </a:cubicBezTo>
                    <a:cubicBezTo>
                      <a:pt x="28140" y="64247"/>
                      <a:pt x="29869" y="64539"/>
                      <a:pt x="31518" y="64539"/>
                    </a:cubicBezTo>
                    <a:cubicBezTo>
                      <a:pt x="36985" y="64539"/>
                      <a:pt x="41585" y="61334"/>
                      <a:pt x="45228" y="59535"/>
                    </a:cubicBezTo>
                    <a:cubicBezTo>
                      <a:pt x="49971" y="57192"/>
                      <a:pt x="55801" y="53538"/>
                      <a:pt x="57797" y="52089"/>
                    </a:cubicBezTo>
                    <a:cubicBezTo>
                      <a:pt x="58984" y="51227"/>
                      <a:pt x="59598" y="50356"/>
                      <a:pt x="59586" y="49437"/>
                    </a:cubicBezTo>
                    <a:cubicBezTo>
                      <a:pt x="59581" y="49072"/>
                      <a:pt x="59589" y="47578"/>
                      <a:pt x="59589" y="47198"/>
                    </a:cubicBezTo>
                    <a:cubicBezTo>
                      <a:pt x="59585" y="46023"/>
                      <a:pt x="58557" y="44771"/>
                      <a:pt x="56379" y="43358"/>
                    </a:cubicBezTo>
                    <a:cubicBezTo>
                      <a:pt x="52356" y="40747"/>
                      <a:pt x="43368" y="35509"/>
                      <a:pt x="37739" y="32389"/>
                    </a:cubicBezTo>
                    <a:cubicBezTo>
                      <a:pt x="37734" y="32366"/>
                      <a:pt x="37715" y="32348"/>
                      <a:pt x="37692" y="32343"/>
                    </a:cubicBezTo>
                    <a:cubicBezTo>
                      <a:pt x="33360" y="29714"/>
                      <a:pt x="29320" y="17195"/>
                      <a:pt x="26322" y="7682"/>
                    </a:cubicBezTo>
                    <a:cubicBezTo>
                      <a:pt x="25299" y="4438"/>
                      <a:pt x="24049" y="2604"/>
                      <a:pt x="22565" y="1742"/>
                    </a:cubicBezTo>
                    <a:cubicBezTo>
                      <a:pt x="22213" y="1537"/>
                      <a:pt x="20915" y="822"/>
                      <a:pt x="20624" y="648"/>
                    </a:cubicBezTo>
                    <a:cubicBezTo>
                      <a:pt x="19873" y="198"/>
                      <a:pt x="19062" y="1"/>
                      <a:pt x="18190" y="1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0" name="Google Shape;2198;p87">
                <a:extLst>
                  <a:ext uri="{FF2B5EF4-FFF2-40B4-BE49-F238E27FC236}">
                    <a16:creationId xmlns:a16="http://schemas.microsoft.com/office/drawing/2014/main" id="{5A3E5F8C-17EA-4812-A5F7-43AF8EEFCFF0}"/>
                  </a:ext>
                </a:extLst>
              </p:cNvPr>
              <p:cNvSpPr/>
              <p:nvPr/>
            </p:nvSpPr>
            <p:spPr>
              <a:xfrm>
                <a:off x="3482500" y="897575"/>
                <a:ext cx="1489975" cy="1613475"/>
              </a:xfrm>
              <a:custGeom>
                <a:avLst/>
                <a:gdLst/>
                <a:ahLst/>
                <a:cxnLst/>
                <a:rect l="l" t="t" r="r" b="b"/>
                <a:pathLst>
                  <a:path w="59599" h="64539" extrusionOk="0">
                    <a:moveTo>
                      <a:pt x="18190" y="1"/>
                    </a:moveTo>
                    <a:cubicBezTo>
                      <a:pt x="15649" y="1"/>
                      <a:pt x="12593" y="1675"/>
                      <a:pt x="9012" y="3635"/>
                    </a:cubicBezTo>
                    <a:cubicBezTo>
                      <a:pt x="4582" y="6061"/>
                      <a:pt x="1121" y="9164"/>
                      <a:pt x="425" y="17401"/>
                    </a:cubicBezTo>
                    <a:cubicBezTo>
                      <a:pt x="0" y="22416"/>
                      <a:pt x="404" y="31999"/>
                      <a:pt x="1423" y="39262"/>
                    </a:cubicBezTo>
                    <a:lnTo>
                      <a:pt x="1423" y="39262"/>
                    </a:lnTo>
                    <a:cubicBezTo>
                      <a:pt x="1422" y="39261"/>
                      <a:pt x="1419" y="39256"/>
                      <a:pt x="1419" y="39256"/>
                    </a:cubicBezTo>
                    <a:lnTo>
                      <a:pt x="1419" y="39256"/>
                    </a:lnTo>
                    <a:cubicBezTo>
                      <a:pt x="2894" y="51390"/>
                      <a:pt x="4705" y="51412"/>
                      <a:pt x="7333" y="53442"/>
                    </a:cubicBezTo>
                    <a:cubicBezTo>
                      <a:pt x="11856" y="56936"/>
                      <a:pt x="22043" y="61848"/>
                      <a:pt x="26335" y="63537"/>
                    </a:cubicBezTo>
                    <a:cubicBezTo>
                      <a:pt x="28140" y="64247"/>
                      <a:pt x="29869" y="64539"/>
                      <a:pt x="31518" y="64539"/>
                    </a:cubicBezTo>
                    <a:cubicBezTo>
                      <a:pt x="36985" y="64539"/>
                      <a:pt x="41585" y="61334"/>
                      <a:pt x="45228" y="59535"/>
                    </a:cubicBezTo>
                    <a:cubicBezTo>
                      <a:pt x="49971" y="57192"/>
                      <a:pt x="55801" y="53538"/>
                      <a:pt x="57797" y="52089"/>
                    </a:cubicBezTo>
                    <a:cubicBezTo>
                      <a:pt x="58984" y="51227"/>
                      <a:pt x="59598" y="50356"/>
                      <a:pt x="59586" y="49437"/>
                    </a:cubicBezTo>
                    <a:cubicBezTo>
                      <a:pt x="59581" y="49072"/>
                      <a:pt x="59589" y="47578"/>
                      <a:pt x="59589" y="47198"/>
                    </a:cubicBezTo>
                    <a:cubicBezTo>
                      <a:pt x="59585" y="46023"/>
                      <a:pt x="58557" y="44771"/>
                      <a:pt x="56379" y="43358"/>
                    </a:cubicBezTo>
                    <a:cubicBezTo>
                      <a:pt x="52356" y="40747"/>
                      <a:pt x="43368" y="35509"/>
                      <a:pt x="37739" y="32389"/>
                    </a:cubicBezTo>
                    <a:cubicBezTo>
                      <a:pt x="37734" y="32366"/>
                      <a:pt x="37715" y="32348"/>
                      <a:pt x="37692" y="32343"/>
                    </a:cubicBezTo>
                    <a:cubicBezTo>
                      <a:pt x="33360" y="29714"/>
                      <a:pt x="29320" y="17195"/>
                      <a:pt x="26322" y="7682"/>
                    </a:cubicBezTo>
                    <a:cubicBezTo>
                      <a:pt x="25299" y="4438"/>
                      <a:pt x="24049" y="2604"/>
                      <a:pt x="22565" y="1742"/>
                    </a:cubicBezTo>
                    <a:cubicBezTo>
                      <a:pt x="22213" y="1537"/>
                      <a:pt x="20915" y="822"/>
                      <a:pt x="20624" y="648"/>
                    </a:cubicBezTo>
                    <a:cubicBezTo>
                      <a:pt x="19873" y="198"/>
                      <a:pt x="19062" y="1"/>
                      <a:pt x="18190" y="1"/>
                    </a:cubicBezTo>
                    <a:close/>
                  </a:path>
                </a:pathLst>
              </a:custGeom>
              <a:solidFill>
                <a:srgbClr val="FCD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1" name="Google Shape;2199;p87">
                <a:extLst>
                  <a:ext uri="{FF2B5EF4-FFF2-40B4-BE49-F238E27FC236}">
                    <a16:creationId xmlns:a16="http://schemas.microsoft.com/office/drawing/2014/main" id="{8522ED67-C1E2-49EF-8621-F09644878DB6}"/>
                  </a:ext>
                </a:extLst>
              </p:cNvPr>
              <p:cNvSpPr/>
              <p:nvPr/>
            </p:nvSpPr>
            <p:spPr>
              <a:xfrm>
                <a:off x="3525500" y="925600"/>
                <a:ext cx="1469400" cy="1529000"/>
              </a:xfrm>
              <a:custGeom>
                <a:avLst/>
                <a:gdLst/>
                <a:ahLst/>
                <a:cxnLst/>
                <a:rect l="l" t="t" r="r" b="b"/>
                <a:pathLst>
                  <a:path w="58776" h="61160" extrusionOk="0">
                    <a:moveTo>
                      <a:pt x="35963" y="31217"/>
                    </a:moveTo>
                    <a:cubicBezTo>
                      <a:pt x="35963" y="31217"/>
                      <a:pt x="35964" y="31217"/>
                      <a:pt x="35965" y="31218"/>
                    </a:cubicBezTo>
                    <a:cubicBezTo>
                      <a:pt x="35964" y="31217"/>
                      <a:pt x="35963" y="31217"/>
                      <a:pt x="35963" y="31217"/>
                    </a:cubicBezTo>
                    <a:close/>
                    <a:moveTo>
                      <a:pt x="18466" y="0"/>
                    </a:moveTo>
                    <a:cubicBezTo>
                      <a:pt x="15923" y="0"/>
                      <a:pt x="12866" y="1679"/>
                      <a:pt x="9283" y="3640"/>
                    </a:cubicBezTo>
                    <a:cubicBezTo>
                      <a:pt x="4852" y="6065"/>
                      <a:pt x="1391" y="9169"/>
                      <a:pt x="694" y="17406"/>
                    </a:cubicBezTo>
                    <a:cubicBezTo>
                      <a:pt x="1" y="25612"/>
                      <a:pt x="1520" y="46063"/>
                      <a:pt x="4330" y="48532"/>
                    </a:cubicBezTo>
                    <a:cubicBezTo>
                      <a:pt x="7397" y="51923"/>
                      <a:pt x="19700" y="58225"/>
                      <a:pt x="24615" y="60158"/>
                    </a:cubicBezTo>
                    <a:cubicBezTo>
                      <a:pt x="26420" y="60868"/>
                      <a:pt x="28149" y="61160"/>
                      <a:pt x="29798" y="61160"/>
                    </a:cubicBezTo>
                    <a:cubicBezTo>
                      <a:pt x="35265" y="61160"/>
                      <a:pt x="39864" y="57956"/>
                      <a:pt x="43508" y="56156"/>
                    </a:cubicBezTo>
                    <a:cubicBezTo>
                      <a:pt x="48251" y="53814"/>
                      <a:pt x="54081" y="50160"/>
                      <a:pt x="56076" y="48711"/>
                    </a:cubicBezTo>
                    <a:cubicBezTo>
                      <a:pt x="58775" y="46751"/>
                      <a:pt x="58526" y="44746"/>
                      <a:pt x="54659" y="42237"/>
                    </a:cubicBezTo>
                    <a:cubicBezTo>
                      <a:pt x="52050" y="40544"/>
                      <a:pt x="51992" y="40112"/>
                      <a:pt x="35889" y="31187"/>
                    </a:cubicBezTo>
                    <a:lnTo>
                      <a:pt x="35889" y="31187"/>
                    </a:lnTo>
                    <a:cubicBezTo>
                      <a:pt x="35916" y="31194"/>
                      <a:pt x="35940" y="31203"/>
                      <a:pt x="35963" y="31217"/>
                    </a:cubicBezTo>
                    <a:lnTo>
                      <a:pt x="35963" y="31217"/>
                    </a:lnTo>
                    <a:cubicBezTo>
                      <a:pt x="31635" y="28576"/>
                      <a:pt x="27597" y="16068"/>
                      <a:pt x="24601" y="6559"/>
                    </a:cubicBezTo>
                    <a:cubicBezTo>
                      <a:pt x="23072" y="1709"/>
                      <a:pt x="21031" y="0"/>
                      <a:pt x="18466" y="0"/>
                    </a:cubicBezTo>
                    <a:close/>
                  </a:path>
                </a:pathLst>
              </a:custGeom>
              <a:solidFill>
                <a:srgbClr val="F1B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2" name="Google Shape;2200;p87">
                <a:extLst>
                  <a:ext uri="{FF2B5EF4-FFF2-40B4-BE49-F238E27FC236}">
                    <a16:creationId xmlns:a16="http://schemas.microsoft.com/office/drawing/2014/main" id="{DF8564F6-7D32-4FA3-A394-5B5DAC01C08D}"/>
                  </a:ext>
                </a:extLst>
              </p:cNvPr>
              <p:cNvSpPr/>
              <p:nvPr/>
            </p:nvSpPr>
            <p:spPr>
              <a:xfrm>
                <a:off x="4424600" y="1706025"/>
                <a:ext cx="200" cy="150"/>
              </a:xfrm>
              <a:custGeom>
                <a:avLst/>
                <a:gdLst/>
                <a:ahLst/>
                <a:cxnLst/>
                <a:rect l="l" t="t" r="r" b="b"/>
                <a:pathLst>
                  <a:path w="8" h="6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" y="2"/>
                      <a:pt x="4" y="3"/>
                      <a:pt x="5" y="4"/>
                    </a:cubicBezTo>
                    <a:lnTo>
                      <a:pt x="5" y="4"/>
                    </a:lnTo>
                    <a:cubicBezTo>
                      <a:pt x="4" y="3"/>
                      <a:pt x="2" y="2"/>
                      <a:pt x="1" y="1"/>
                    </a:cubicBezTo>
                    <a:close/>
                    <a:moveTo>
                      <a:pt x="5" y="4"/>
                    </a:moveTo>
                    <a:cubicBezTo>
                      <a:pt x="6" y="4"/>
                      <a:pt x="7" y="5"/>
                      <a:pt x="7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7" y="5"/>
                      <a:pt x="5" y="4"/>
                    </a:cubicBez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3" name="Google Shape;2201;p87">
                <a:extLst>
                  <a:ext uri="{FF2B5EF4-FFF2-40B4-BE49-F238E27FC236}">
                    <a16:creationId xmlns:a16="http://schemas.microsoft.com/office/drawing/2014/main" id="{4055D4F1-633D-4F7B-86AC-CD64E81BD881}"/>
                  </a:ext>
                </a:extLst>
              </p:cNvPr>
              <p:cNvSpPr/>
              <p:nvPr/>
            </p:nvSpPr>
            <p:spPr>
              <a:xfrm>
                <a:off x="4583550" y="2870900"/>
                <a:ext cx="325700" cy="589325"/>
              </a:xfrm>
              <a:custGeom>
                <a:avLst/>
                <a:gdLst/>
                <a:ahLst/>
                <a:cxnLst/>
                <a:rect l="l" t="t" r="r" b="b"/>
                <a:pathLst>
                  <a:path w="13028" h="23573" extrusionOk="0">
                    <a:moveTo>
                      <a:pt x="1292" y="1"/>
                    </a:moveTo>
                    <a:cubicBezTo>
                      <a:pt x="726" y="434"/>
                      <a:pt x="77" y="939"/>
                      <a:pt x="39" y="1589"/>
                    </a:cubicBezTo>
                    <a:cubicBezTo>
                      <a:pt x="0" y="2238"/>
                      <a:pt x="88" y="3833"/>
                      <a:pt x="1205" y="5499"/>
                    </a:cubicBezTo>
                    <a:cubicBezTo>
                      <a:pt x="2322" y="7165"/>
                      <a:pt x="2770" y="10075"/>
                      <a:pt x="2725" y="11997"/>
                    </a:cubicBezTo>
                    <a:cubicBezTo>
                      <a:pt x="2681" y="13919"/>
                      <a:pt x="2100" y="18748"/>
                      <a:pt x="4194" y="21011"/>
                    </a:cubicBezTo>
                    <a:cubicBezTo>
                      <a:pt x="5446" y="22366"/>
                      <a:pt x="7970" y="23572"/>
                      <a:pt x="9912" y="23572"/>
                    </a:cubicBezTo>
                    <a:cubicBezTo>
                      <a:pt x="11216" y="23572"/>
                      <a:pt x="12258" y="23029"/>
                      <a:pt x="12478" y="21623"/>
                    </a:cubicBezTo>
                    <a:cubicBezTo>
                      <a:pt x="13028" y="18121"/>
                      <a:pt x="8216" y="3573"/>
                      <a:pt x="8216" y="3573"/>
                    </a:cubicBezTo>
                    <a:lnTo>
                      <a:pt x="129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4" name="Google Shape;2202;p87">
                <a:extLst>
                  <a:ext uri="{FF2B5EF4-FFF2-40B4-BE49-F238E27FC236}">
                    <a16:creationId xmlns:a16="http://schemas.microsoft.com/office/drawing/2014/main" id="{91EA1BA7-65DB-4B2F-A3CE-4B2736ED8E2B}"/>
                  </a:ext>
                </a:extLst>
              </p:cNvPr>
              <p:cNvSpPr/>
              <p:nvPr/>
            </p:nvSpPr>
            <p:spPr>
              <a:xfrm>
                <a:off x="4687225" y="2939750"/>
                <a:ext cx="160100" cy="364925"/>
              </a:xfrm>
              <a:custGeom>
                <a:avLst/>
                <a:gdLst/>
                <a:ahLst/>
                <a:cxnLst/>
                <a:rect l="l" t="t" r="r" b="b"/>
                <a:pathLst>
                  <a:path w="6404" h="14597" extrusionOk="0">
                    <a:moveTo>
                      <a:pt x="1" y="0"/>
                    </a:moveTo>
                    <a:cubicBezTo>
                      <a:pt x="406" y="1868"/>
                      <a:pt x="1009" y="4985"/>
                      <a:pt x="1163" y="7888"/>
                    </a:cubicBezTo>
                    <a:cubicBezTo>
                      <a:pt x="1315" y="10791"/>
                      <a:pt x="1837" y="12899"/>
                      <a:pt x="3151" y="13881"/>
                    </a:cubicBezTo>
                    <a:cubicBezTo>
                      <a:pt x="3734" y="14316"/>
                      <a:pt x="4484" y="14597"/>
                      <a:pt x="5094" y="14597"/>
                    </a:cubicBezTo>
                    <a:cubicBezTo>
                      <a:pt x="5859" y="14597"/>
                      <a:pt x="6404" y="14155"/>
                      <a:pt x="6122" y="13022"/>
                    </a:cubicBezTo>
                    <a:cubicBezTo>
                      <a:pt x="5616" y="10987"/>
                      <a:pt x="4069" y="818"/>
                      <a:pt x="4069" y="81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A4A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5" name="Google Shape;2203;p87">
                <a:extLst>
                  <a:ext uri="{FF2B5EF4-FFF2-40B4-BE49-F238E27FC236}">
                    <a16:creationId xmlns:a16="http://schemas.microsoft.com/office/drawing/2014/main" id="{7B56CF21-E5DA-47F6-8BC0-DCD125AF4AB9}"/>
                  </a:ext>
                </a:extLst>
              </p:cNvPr>
              <p:cNvSpPr/>
              <p:nvPr/>
            </p:nvSpPr>
            <p:spPr>
              <a:xfrm>
                <a:off x="4231925" y="1679550"/>
                <a:ext cx="854875" cy="1274575"/>
              </a:xfrm>
              <a:custGeom>
                <a:avLst/>
                <a:gdLst/>
                <a:ahLst/>
                <a:cxnLst/>
                <a:rect l="l" t="t" r="r" b="b"/>
                <a:pathLst>
                  <a:path w="34195" h="50983" extrusionOk="0">
                    <a:moveTo>
                      <a:pt x="7702" y="1"/>
                    </a:moveTo>
                    <a:lnTo>
                      <a:pt x="1" y="10842"/>
                    </a:lnTo>
                    <a:lnTo>
                      <a:pt x="14612" y="24148"/>
                    </a:lnTo>
                    <a:lnTo>
                      <a:pt x="27032" y="50983"/>
                    </a:lnTo>
                    <a:cubicBezTo>
                      <a:pt x="27032" y="50983"/>
                      <a:pt x="29928" y="40755"/>
                      <a:pt x="31442" y="35047"/>
                    </a:cubicBezTo>
                    <a:cubicBezTo>
                      <a:pt x="32955" y="29340"/>
                      <a:pt x="34194" y="23355"/>
                      <a:pt x="33426" y="20641"/>
                    </a:cubicBezTo>
                    <a:cubicBezTo>
                      <a:pt x="32700" y="18074"/>
                      <a:pt x="27891" y="14340"/>
                      <a:pt x="22819" y="10504"/>
                    </a:cubicBezTo>
                    <a:cubicBezTo>
                      <a:pt x="15911" y="5279"/>
                      <a:pt x="15781" y="5467"/>
                      <a:pt x="7702" y="1"/>
                    </a:cubicBezTo>
                    <a:close/>
                  </a:path>
                </a:pathLst>
              </a:custGeom>
              <a:solidFill>
                <a:srgbClr val="7A8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6" name="Google Shape;2204;p87">
                <a:extLst>
                  <a:ext uri="{FF2B5EF4-FFF2-40B4-BE49-F238E27FC236}">
                    <a16:creationId xmlns:a16="http://schemas.microsoft.com/office/drawing/2014/main" id="{66D1DEED-92A5-46BF-AEFE-EC11586C86CB}"/>
                  </a:ext>
                </a:extLst>
              </p:cNvPr>
              <p:cNvSpPr/>
              <p:nvPr/>
            </p:nvSpPr>
            <p:spPr>
              <a:xfrm>
                <a:off x="4831375" y="3414350"/>
                <a:ext cx="584550" cy="416550"/>
              </a:xfrm>
              <a:custGeom>
                <a:avLst/>
                <a:gdLst/>
                <a:ahLst/>
                <a:cxnLst/>
                <a:rect l="l" t="t" r="r" b="b"/>
                <a:pathLst>
                  <a:path w="23382" h="16662" extrusionOk="0">
                    <a:moveTo>
                      <a:pt x="1597" y="1"/>
                    </a:moveTo>
                    <a:cubicBezTo>
                      <a:pt x="1079" y="237"/>
                      <a:pt x="961" y="1408"/>
                      <a:pt x="876" y="2263"/>
                    </a:cubicBezTo>
                    <a:cubicBezTo>
                      <a:pt x="790" y="3117"/>
                      <a:pt x="0" y="4140"/>
                      <a:pt x="1030" y="5643"/>
                    </a:cubicBezTo>
                    <a:cubicBezTo>
                      <a:pt x="2059" y="7145"/>
                      <a:pt x="4122" y="7588"/>
                      <a:pt x="5526" y="9640"/>
                    </a:cubicBezTo>
                    <a:cubicBezTo>
                      <a:pt x="6930" y="11691"/>
                      <a:pt x="8997" y="15399"/>
                      <a:pt x="13589" y="16360"/>
                    </a:cubicBezTo>
                    <a:cubicBezTo>
                      <a:pt x="14594" y="16570"/>
                      <a:pt x="15547" y="16662"/>
                      <a:pt x="16430" y="16662"/>
                    </a:cubicBezTo>
                    <a:cubicBezTo>
                      <a:pt x="19585" y="16662"/>
                      <a:pt x="21862" y="15496"/>
                      <a:pt x="22528" y="14427"/>
                    </a:cubicBezTo>
                    <a:cubicBezTo>
                      <a:pt x="23381" y="13058"/>
                      <a:pt x="22610" y="11766"/>
                      <a:pt x="19670" y="10097"/>
                    </a:cubicBezTo>
                    <a:cubicBezTo>
                      <a:pt x="16548" y="8324"/>
                      <a:pt x="15663" y="7803"/>
                      <a:pt x="15663" y="7803"/>
                    </a:cubicBezTo>
                    <a:lnTo>
                      <a:pt x="1597" y="1"/>
                    </a:lnTo>
                    <a:close/>
                  </a:path>
                </a:pathLst>
              </a:custGeom>
              <a:solidFill>
                <a:srgbClr val="7A8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7" name="Google Shape;2205;p87">
                <a:extLst>
                  <a:ext uri="{FF2B5EF4-FFF2-40B4-BE49-F238E27FC236}">
                    <a16:creationId xmlns:a16="http://schemas.microsoft.com/office/drawing/2014/main" id="{FC781D65-9528-462D-A932-F655747C0846}"/>
                  </a:ext>
                </a:extLst>
              </p:cNvPr>
              <p:cNvSpPr/>
              <p:nvPr/>
            </p:nvSpPr>
            <p:spPr>
              <a:xfrm>
                <a:off x="4825800" y="3178125"/>
                <a:ext cx="468525" cy="528000"/>
              </a:xfrm>
              <a:custGeom>
                <a:avLst/>
                <a:gdLst/>
                <a:ahLst/>
                <a:cxnLst/>
                <a:rect l="l" t="t" r="r" b="b"/>
                <a:pathLst>
                  <a:path w="18741" h="21120" extrusionOk="0">
                    <a:moveTo>
                      <a:pt x="6730" y="1"/>
                    </a:moveTo>
                    <a:lnTo>
                      <a:pt x="1" y="2554"/>
                    </a:lnTo>
                    <a:cubicBezTo>
                      <a:pt x="1" y="2554"/>
                      <a:pt x="2078" y="8069"/>
                      <a:pt x="1820" y="9450"/>
                    </a:cubicBezTo>
                    <a:cubicBezTo>
                      <a:pt x="1772" y="9706"/>
                      <a:pt x="1728" y="9925"/>
                      <a:pt x="1688" y="10112"/>
                    </a:cubicBezTo>
                    <a:cubicBezTo>
                      <a:pt x="1548" y="10770"/>
                      <a:pt x="1762" y="11454"/>
                      <a:pt x="2253" y="11913"/>
                    </a:cubicBezTo>
                    <a:cubicBezTo>
                      <a:pt x="2766" y="12394"/>
                      <a:pt x="3463" y="13044"/>
                      <a:pt x="4206" y="13725"/>
                    </a:cubicBezTo>
                    <a:cubicBezTo>
                      <a:pt x="5689" y="15084"/>
                      <a:pt x="8180" y="18349"/>
                      <a:pt x="10637" y="20008"/>
                    </a:cubicBezTo>
                    <a:cubicBezTo>
                      <a:pt x="11816" y="20805"/>
                      <a:pt x="13402" y="21119"/>
                      <a:pt x="14837" y="21119"/>
                    </a:cubicBezTo>
                    <a:cubicBezTo>
                      <a:pt x="16389" y="21119"/>
                      <a:pt x="17765" y="20752"/>
                      <a:pt x="18259" y="20231"/>
                    </a:cubicBezTo>
                    <a:cubicBezTo>
                      <a:pt x="18741" y="19722"/>
                      <a:pt x="18660" y="19255"/>
                      <a:pt x="18285" y="18866"/>
                    </a:cubicBezTo>
                    <a:cubicBezTo>
                      <a:pt x="17863" y="18429"/>
                      <a:pt x="16699" y="17435"/>
                      <a:pt x="16183" y="16895"/>
                    </a:cubicBezTo>
                    <a:cubicBezTo>
                      <a:pt x="13813" y="14413"/>
                      <a:pt x="11676" y="11752"/>
                      <a:pt x="10323" y="8940"/>
                    </a:cubicBezTo>
                    <a:cubicBezTo>
                      <a:pt x="8969" y="6128"/>
                      <a:pt x="6730" y="1"/>
                      <a:pt x="6730" y="1"/>
                    </a:cubicBezTo>
                    <a:close/>
                  </a:path>
                </a:pathLst>
              </a:custGeom>
              <a:solidFill>
                <a:srgbClr val="B166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8" name="Google Shape;2206;p87">
                <a:extLst>
                  <a:ext uri="{FF2B5EF4-FFF2-40B4-BE49-F238E27FC236}">
                    <a16:creationId xmlns:a16="http://schemas.microsoft.com/office/drawing/2014/main" id="{5CB63E34-077A-433F-9558-1DC272A76CDC}"/>
                  </a:ext>
                </a:extLst>
              </p:cNvPr>
              <p:cNvSpPr/>
              <p:nvPr/>
            </p:nvSpPr>
            <p:spPr>
              <a:xfrm>
                <a:off x="3800000" y="1665825"/>
                <a:ext cx="1229225" cy="1660625"/>
              </a:xfrm>
              <a:custGeom>
                <a:avLst/>
                <a:gdLst/>
                <a:ahLst/>
                <a:cxnLst/>
                <a:rect l="l" t="t" r="r" b="b"/>
                <a:pathLst>
                  <a:path w="49169" h="66425" extrusionOk="0">
                    <a:moveTo>
                      <a:pt x="2526" y="1"/>
                    </a:moveTo>
                    <a:lnTo>
                      <a:pt x="2526" y="1"/>
                    </a:lnTo>
                    <a:cubicBezTo>
                      <a:pt x="2662" y="5021"/>
                      <a:pt x="0" y="12499"/>
                      <a:pt x="1743" y="16338"/>
                    </a:cubicBezTo>
                    <a:cubicBezTo>
                      <a:pt x="3782" y="20829"/>
                      <a:pt x="6443" y="22778"/>
                      <a:pt x="13067" y="26219"/>
                    </a:cubicBezTo>
                    <a:cubicBezTo>
                      <a:pt x="18549" y="29066"/>
                      <a:pt x="26624" y="33169"/>
                      <a:pt x="28252" y="33796"/>
                    </a:cubicBezTo>
                    <a:cubicBezTo>
                      <a:pt x="29880" y="34424"/>
                      <a:pt x="30093" y="35381"/>
                      <a:pt x="30016" y="38433"/>
                    </a:cubicBezTo>
                    <a:cubicBezTo>
                      <a:pt x="29940" y="41484"/>
                      <a:pt x="31232" y="46405"/>
                      <a:pt x="34914" y="52466"/>
                    </a:cubicBezTo>
                    <a:cubicBezTo>
                      <a:pt x="38803" y="58867"/>
                      <a:pt x="42151" y="66340"/>
                      <a:pt x="42151" y="66340"/>
                    </a:cubicBezTo>
                    <a:cubicBezTo>
                      <a:pt x="42151" y="66340"/>
                      <a:pt x="42695" y="66425"/>
                      <a:pt x="43504" y="66425"/>
                    </a:cubicBezTo>
                    <a:cubicBezTo>
                      <a:pt x="45077" y="66425"/>
                      <a:pt x="47651" y="66103"/>
                      <a:pt x="49169" y="64212"/>
                    </a:cubicBezTo>
                    <a:cubicBezTo>
                      <a:pt x="49169" y="64212"/>
                      <a:pt x="40868" y="31160"/>
                      <a:pt x="39322" y="27254"/>
                    </a:cubicBezTo>
                    <a:cubicBezTo>
                      <a:pt x="37776" y="23349"/>
                      <a:pt x="22205" y="11233"/>
                      <a:pt x="22205" y="11233"/>
                    </a:cubicBezTo>
                    <a:cubicBezTo>
                      <a:pt x="22205" y="11233"/>
                      <a:pt x="23491" y="4863"/>
                      <a:pt x="24451" y="226"/>
                    </a:cubicBezTo>
                    <a:lnTo>
                      <a:pt x="2526" y="1"/>
                    </a:lnTo>
                    <a:close/>
                  </a:path>
                </a:pathLst>
              </a:custGeom>
              <a:solidFill>
                <a:srgbClr val="7A8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9" name="Google Shape;2207;p87">
                <a:extLst>
                  <a:ext uri="{FF2B5EF4-FFF2-40B4-BE49-F238E27FC236}">
                    <a16:creationId xmlns:a16="http://schemas.microsoft.com/office/drawing/2014/main" id="{DAA156F2-493E-4E23-9F52-811E60081518}"/>
                  </a:ext>
                </a:extLst>
              </p:cNvPr>
              <p:cNvSpPr/>
              <p:nvPr/>
            </p:nvSpPr>
            <p:spPr>
              <a:xfrm>
                <a:off x="4241800" y="623075"/>
                <a:ext cx="904950" cy="954150"/>
              </a:xfrm>
              <a:custGeom>
                <a:avLst/>
                <a:gdLst/>
                <a:ahLst/>
                <a:cxnLst/>
                <a:rect l="l" t="t" r="r" b="b"/>
                <a:pathLst>
                  <a:path w="36198" h="38166" extrusionOk="0">
                    <a:moveTo>
                      <a:pt x="33190" y="1"/>
                    </a:moveTo>
                    <a:cubicBezTo>
                      <a:pt x="32932" y="1"/>
                      <a:pt x="32669" y="115"/>
                      <a:pt x="32468" y="283"/>
                    </a:cubicBezTo>
                    <a:cubicBezTo>
                      <a:pt x="32188" y="518"/>
                      <a:pt x="32002" y="843"/>
                      <a:pt x="31815" y="1156"/>
                    </a:cubicBezTo>
                    <a:cubicBezTo>
                      <a:pt x="30702" y="3032"/>
                      <a:pt x="29405" y="4794"/>
                      <a:pt x="27945" y="6414"/>
                    </a:cubicBezTo>
                    <a:cubicBezTo>
                      <a:pt x="27598" y="6799"/>
                      <a:pt x="27153" y="7207"/>
                      <a:pt x="26657" y="7207"/>
                    </a:cubicBezTo>
                    <a:cubicBezTo>
                      <a:pt x="26598" y="7207"/>
                      <a:pt x="26538" y="7201"/>
                      <a:pt x="26477" y="7189"/>
                    </a:cubicBezTo>
                    <a:cubicBezTo>
                      <a:pt x="25790" y="7049"/>
                      <a:pt x="25557" y="6218"/>
                      <a:pt x="25275" y="5575"/>
                    </a:cubicBezTo>
                    <a:cubicBezTo>
                      <a:pt x="24960" y="4855"/>
                      <a:pt x="24421" y="4236"/>
                      <a:pt x="23759" y="3814"/>
                    </a:cubicBezTo>
                    <a:cubicBezTo>
                      <a:pt x="23566" y="3690"/>
                      <a:pt x="23241" y="3556"/>
                      <a:pt x="22972" y="3556"/>
                    </a:cubicBezTo>
                    <a:cubicBezTo>
                      <a:pt x="22692" y="3556"/>
                      <a:pt x="22474" y="3701"/>
                      <a:pt x="22529" y="4154"/>
                    </a:cubicBezTo>
                    <a:cubicBezTo>
                      <a:pt x="22580" y="4562"/>
                      <a:pt x="22815" y="5708"/>
                      <a:pt x="22707" y="8076"/>
                    </a:cubicBezTo>
                    <a:cubicBezTo>
                      <a:pt x="22597" y="10447"/>
                      <a:pt x="23126" y="11749"/>
                      <a:pt x="23008" y="14051"/>
                    </a:cubicBezTo>
                    <a:cubicBezTo>
                      <a:pt x="22965" y="14911"/>
                      <a:pt x="22058" y="20362"/>
                      <a:pt x="21113" y="26076"/>
                    </a:cubicBezTo>
                    <a:cubicBezTo>
                      <a:pt x="17723" y="23256"/>
                      <a:pt x="9275" y="15644"/>
                      <a:pt x="8241" y="14822"/>
                    </a:cubicBezTo>
                    <a:cubicBezTo>
                      <a:pt x="5861" y="12930"/>
                      <a:pt x="4508" y="12523"/>
                      <a:pt x="2362" y="12523"/>
                    </a:cubicBezTo>
                    <a:cubicBezTo>
                      <a:pt x="1676" y="12523"/>
                      <a:pt x="909" y="12565"/>
                      <a:pt x="1" y="12613"/>
                    </a:cubicBezTo>
                    <a:cubicBezTo>
                      <a:pt x="501" y="18693"/>
                      <a:pt x="5648" y="25775"/>
                      <a:pt x="5648" y="25775"/>
                    </a:cubicBezTo>
                    <a:cubicBezTo>
                      <a:pt x="5648" y="25775"/>
                      <a:pt x="20379" y="36358"/>
                      <a:pt x="22076" y="37256"/>
                    </a:cubicBezTo>
                    <a:cubicBezTo>
                      <a:pt x="23244" y="37873"/>
                      <a:pt x="24221" y="38166"/>
                      <a:pt x="25035" y="38166"/>
                    </a:cubicBezTo>
                    <a:cubicBezTo>
                      <a:pt x="26654" y="38166"/>
                      <a:pt x="27627" y="37009"/>
                      <a:pt x="28170" y="34958"/>
                    </a:cubicBezTo>
                    <a:cubicBezTo>
                      <a:pt x="29586" y="29607"/>
                      <a:pt x="28893" y="22985"/>
                      <a:pt x="29128" y="20524"/>
                    </a:cubicBezTo>
                    <a:cubicBezTo>
                      <a:pt x="29279" y="18930"/>
                      <a:pt x="29332" y="17287"/>
                      <a:pt x="29874" y="15764"/>
                    </a:cubicBezTo>
                    <a:cubicBezTo>
                      <a:pt x="30169" y="14934"/>
                      <a:pt x="30831" y="14262"/>
                      <a:pt x="31374" y="13577"/>
                    </a:cubicBezTo>
                    <a:cubicBezTo>
                      <a:pt x="31966" y="12831"/>
                      <a:pt x="32568" y="12093"/>
                      <a:pt x="33181" y="11365"/>
                    </a:cubicBezTo>
                    <a:cubicBezTo>
                      <a:pt x="34118" y="10251"/>
                      <a:pt x="34909" y="9057"/>
                      <a:pt x="35587" y="7759"/>
                    </a:cubicBezTo>
                    <a:cubicBezTo>
                      <a:pt x="35908" y="7148"/>
                      <a:pt x="36197" y="6488"/>
                      <a:pt x="36168" y="5799"/>
                    </a:cubicBezTo>
                    <a:cubicBezTo>
                      <a:pt x="36147" y="5291"/>
                      <a:pt x="35952" y="4815"/>
                      <a:pt x="35735" y="4362"/>
                    </a:cubicBezTo>
                    <a:cubicBezTo>
                      <a:pt x="35544" y="3962"/>
                      <a:pt x="35504" y="3527"/>
                      <a:pt x="35319" y="3120"/>
                    </a:cubicBezTo>
                    <a:cubicBezTo>
                      <a:pt x="35057" y="2548"/>
                      <a:pt x="34550" y="2047"/>
                      <a:pt x="33926" y="1971"/>
                    </a:cubicBezTo>
                    <a:cubicBezTo>
                      <a:pt x="34012" y="1622"/>
                      <a:pt x="34098" y="1265"/>
                      <a:pt x="34057" y="909"/>
                    </a:cubicBezTo>
                    <a:cubicBezTo>
                      <a:pt x="34015" y="552"/>
                      <a:pt x="33819" y="191"/>
                      <a:pt x="33486" y="57"/>
                    </a:cubicBezTo>
                    <a:cubicBezTo>
                      <a:pt x="33391" y="18"/>
                      <a:pt x="33291" y="1"/>
                      <a:pt x="33190" y="1"/>
                    </a:cubicBezTo>
                    <a:close/>
                  </a:path>
                </a:pathLst>
              </a:custGeom>
              <a:solidFill>
                <a:srgbClr val="B166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Google Shape;2208;p87">
                <a:extLst>
                  <a:ext uri="{FF2B5EF4-FFF2-40B4-BE49-F238E27FC236}">
                    <a16:creationId xmlns:a16="http://schemas.microsoft.com/office/drawing/2014/main" id="{316E9948-FFC5-43FB-914C-9010B1BEA2AC}"/>
                  </a:ext>
                </a:extLst>
              </p:cNvPr>
              <p:cNvSpPr/>
              <p:nvPr/>
            </p:nvSpPr>
            <p:spPr>
              <a:xfrm>
                <a:off x="4723725" y="1257600"/>
                <a:ext cx="57975" cy="203575"/>
              </a:xfrm>
              <a:custGeom>
                <a:avLst/>
                <a:gdLst/>
                <a:ahLst/>
                <a:cxnLst/>
                <a:rect l="l" t="t" r="r" b="b"/>
                <a:pathLst>
                  <a:path w="2319" h="8143" extrusionOk="0">
                    <a:moveTo>
                      <a:pt x="1091" y="0"/>
                    </a:moveTo>
                    <a:lnTo>
                      <a:pt x="1091" y="0"/>
                    </a:lnTo>
                    <a:cubicBezTo>
                      <a:pt x="1" y="4458"/>
                      <a:pt x="2319" y="8143"/>
                      <a:pt x="2319" y="8143"/>
                    </a:cubicBezTo>
                    <a:cubicBezTo>
                      <a:pt x="1672" y="6857"/>
                      <a:pt x="1247" y="2288"/>
                      <a:pt x="1836" y="695"/>
                    </a:cubicBezTo>
                    <a:lnTo>
                      <a:pt x="1091" y="0"/>
                    </a:lnTo>
                    <a:close/>
                  </a:path>
                </a:pathLst>
              </a:custGeom>
              <a:solidFill>
                <a:srgbClr val="9A4A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Google Shape;2209;p87">
                <a:extLst>
                  <a:ext uri="{FF2B5EF4-FFF2-40B4-BE49-F238E27FC236}">
                    <a16:creationId xmlns:a16="http://schemas.microsoft.com/office/drawing/2014/main" id="{901C7C19-8514-4908-BB2E-05537A82D377}"/>
                  </a:ext>
                </a:extLst>
              </p:cNvPr>
              <p:cNvSpPr/>
              <p:nvPr/>
            </p:nvSpPr>
            <p:spPr>
              <a:xfrm>
                <a:off x="3803575" y="938375"/>
                <a:ext cx="716525" cy="1024875"/>
              </a:xfrm>
              <a:custGeom>
                <a:avLst/>
                <a:gdLst/>
                <a:ahLst/>
                <a:cxnLst/>
                <a:rect l="l" t="t" r="r" b="b"/>
                <a:pathLst>
                  <a:path w="28661" h="40995" extrusionOk="0">
                    <a:moveTo>
                      <a:pt x="17530" y="1"/>
                    </a:moveTo>
                    <a:lnTo>
                      <a:pt x="13494" y="340"/>
                    </a:lnTo>
                    <a:lnTo>
                      <a:pt x="7625" y="1450"/>
                    </a:lnTo>
                    <a:lnTo>
                      <a:pt x="879" y="3234"/>
                    </a:lnTo>
                    <a:cubicBezTo>
                      <a:pt x="879" y="3234"/>
                      <a:pt x="3727" y="8012"/>
                      <a:pt x="2970" y="12610"/>
                    </a:cubicBezTo>
                    <a:cubicBezTo>
                      <a:pt x="2148" y="17592"/>
                      <a:pt x="1636" y="18038"/>
                      <a:pt x="0" y="19278"/>
                    </a:cubicBezTo>
                    <a:cubicBezTo>
                      <a:pt x="730" y="22208"/>
                      <a:pt x="2146" y="28962"/>
                      <a:pt x="2146" y="28962"/>
                    </a:cubicBezTo>
                    <a:cubicBezTo>
                      <a:pt x="1006" y="32433"/>
                      <a:pt x="390" y="36284"/>
                      <a:pt x="373" y="39682"/>
                    </a:cubicBezTo>
                    <a:cubicBezTo>
                      <a:pt x="373" y="39682"/>
                      <a:pt x="2621" y="40994"/>
                      <a:pt x="7654" y="40994"/>
                    </a:cubicBezTo>
                    <a:cubicBezTo>
                      <a:pt x="9910" y="40994"/>
                      <a:pt x="12724" y="40731"/>
                      <a:pt x="16146" y="39967"/>
                    </a:cubicBezTo>
                    <a:cubicBezTo>
                      <a:pt x="25863" y="37802"/>
                      <a:pt x="26218" y="30496"/>
                      <a:pt x="26218" y="30496"/>
                    </a:cubicBezTo>
                    <a:lnTo>
                      <a:pt x="24029" y="28557"/>
                    </a:lnTo>
                    <a:lnTo>
                      <a:pt x="23750" y="19578"/>
                    </a:lnTo>
                    <a:cubicBezTo>
                      <a:pt x="23750" y="19578"/>
                      <a:pt x="28661" y="15392"/>
                      <a:pt x="26169" y="9971"/>
                    </a:cubicBezTo>
                    <a:cubicBezTo>
                      <a:pt x="23703" y="4607"/>
                      <a:pt x="17530" y="1"/>
                      <a:pt x="17530" y="1"/>
                    </a:cubicBezTo>
                    <a:close/>
                  </a:path>
                </a:pathLst>
              </a:custGeom>
              <a:solidFill>
                <a:srgbClr val="FF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Google Shape;2210;p87">
                <a:extLst>
                  <a:ext uri="{FF2B5EF4-FFF2-40B4-BE49-F238E27FC236}">
                    <a16:creationId xmlns:a16="http://schemas.microsoft.com/office/drawing/2014/main" id="{C5772A7E-B832-4F75-AD20-3F7DEA9C9D9A}"/>
                  </a:ext>
                </a:extLst>
              </p:cNvPr>
              <p:cNvSpPr/>
              <p:nvPr/>
            </p:nvSpPr>
            <p:spPr>
              <a:xfrm>
                <a:off x="3642550" y="238125"/>
                <a:ext cx="707900" cy="660475"/>
              </a:xfrm>
              <a:custGeom>
                <a:avLst/>
                <a:gdLst/>
                <a:ahLst/>
                <a:cxnLst/>
                <a:rect l="l" t="t" r="r" b="b"/>
                <a:pathLst>
                  <a:path w="28316" h="26419" extrusionOk="0">
                    <a:moveTo>
                      <a:pt x="14368" y="0"/>
                    </a:moveTo>
                    <a:cubicBezTo>
                      <a:pt x="12168" y="0"/>
                      <a:pt x="10548" y="520"/>
                      <a:pt x="8015" y="520"/>
                    </a:cubicBezTo>
                    <a:cubicBezTo>
                      <a:pt x="7609" y="520"/>
                      <a:pt x="7179" y="507"/>
                      <a:pt x="6720" y="476"/>
                    </a:cubicBezTo>
                    <a:cubicBezTo>
                      <a:pt x="6146" y="437"/>
                      <a:pt x="5588" y="408"/>
                      <a:pt x="5056" y="408"/>
                    </a:cubicBezTo>
                    <a:cubicBezTo>
                      <a:pt x="3914" y="408"/>
                      <a:pt x="2892" y="540"/>
                      <a:pt x="2087" y="985"/>
                    </a:cubicBezTo>
                    <a:cubicBezTo>
                      <a:pt x="743" y="1728"/>
                      <a:pt x="1" y="3269"/>
                      <a:pt x="260" y="5210"/>
                    </a:cubicBezTo>
                    <a:cubicBezTo>
                      <a:pt x="419" y="6409"/>
                      <a:pt x="1001" y="7260"/>
                      <a:pt x="1672" y="7862"/>
                    </a:cubicBezTo>
                    <a:cubicBezTo>
                      <a:pt x="497" y="9881"/>
                      <a:pt x="1899" y="13104"/>
                      <a:pt x="4874" y="13721"/>
                    </a:cubicBezTo>
                    <a:lnTo>
                      <a:pt x="8241" y="23509"/>
                    </a:lnTo>
                    <a:cubicBezTo>
                      <a:pt x="8241" y="23509"/>
                      <a:pt x="16641" y="26419"/>
                      <a:pt x="19938" y="26419"/>
                    </a:cubicBezTo>
                    <a:cubicBezTo>
                      <a:pt x="20756" y="26419"/>
                      <a:pt x="21259" y="26239"/>
                      <a:pt x="21242" y="25792"/>
                    </a:cubicBezTo>
                    <a:cubicBezTo>
                      <a:pt x="23488" y="21218"/>
                      <a:pt x="28316" y="19590"/>
                      <a:pt x="28014" y="11752"/>
                    </a:cubicBezTo>
                    <a:cubicBezTo>
                      <a:pt x="27752" y="4869"/>
                      <a:pt x="22787" y="1130"/>
                      <a:pt x="17169" y="275"/>
                    </a:cubicBezTo>
                    <a:cubicBezTo>
                      <a:pt x="16101" y="74"/>
                      <a:pt x="15194" y="0"/>
                      <a:pt x="14368" y="0"/>
                    </a:cubicBezTo>
                    <a:close/>
                  </a:path>
                </a:pathLst>
              </a:custGeom>
              <a:solidFill>
                <a:srgbClr val="F1B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Google Shape;2211;p87">
                <a:extLst>
                  <a:ext uri="{FF2B5EF4-FFF2-40B4-BE49-F238E27FC236}">
                    <a16:creationId xmlns:a16="http://schemas.microsoft.com/office/drawing/2014/main" id="{0150CEEC-4A36-450C-9704-34379762D3F1}"/>
                  </a:ext>
                </a:extLst>
              </p:cNvPr>
              <p:cNvSpPr/>
              <p:nvPr/>
            </p:nvSpPr>
            <p:spPr>
              <a:xfrm>
                <a:off x="4239800" y="239575"/>
                <a:ext cx="54325" cy="86650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3466" extrusionOk="0">
                    <a:moveTo>
                      <a:pt x="510" y="1"/>
                    </a:moveTo>
                    <a:lnTo>
                      <a:pt x="1" y="3437"/>
                    </a:lnTo>
                    <a:cubicBezTo>
                      <a:pt x="109" y="3456"/>
                      <a:pt x="217" y="3465"/>
                      <a:pt x="323" y="3465"/>
                    </a:cubicBezTo>
                    <a:cubicBezTo>
                      <a:pt x="1174" y="3465"/>
                      <a:pt x="1908" y="2873"/>
                      <a:pt x="2032" y="2029"/>
                    </a:cubicBezTo>
                    <a:cubicBezTo>
                      <a:pt x="2173" y="1080"/>
                      <a:pt x="1492" y="172"/>
                      <a:pt x="510" y="1"/>
                    </a:cubicBezTo>
                    <a:close/>
                  </a:path>
                </a:pathLst>
              </a:custGeom>
              <a:solidFill>
                <a:srgbClr val="F1B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Google Shape;2212;p87">
                <a:extLst>
                  <a:ext uri="{FF2B5EF4-FFF2-40B4-BE49-F238E27FC236}">
                    <a16:creationId xmlns:a16="http://schemas.microsoft.com/office/drawing/2014/main" id="{B184C261-4374-4036-AA2F-A3B4BF8182DA}"/>
                  </a:ext>
                </a:extLst>
              </p:cNvPr>
              <p:cNvSpPr/>
              <p:nvPr/>
            </p:nvSpPr>
            <p:spPr>
              <a:xfrm>
                <a:off x="4246675" y="307600"/>
                <a:ext cx="90400" cy="50900"/>
              </a:xfrm>
              <a:custGeom>
                <a:avLst/>
                <a:gdLst/>
                <a:ahLst/>
                <a:cxnLst/>
                <a:rect l="l" t="t" r="r" b="b"/>
                <a:pathLst>
                  <a:path w="3616" h="2036" extrusionOk="0">
                    <a:moveTo>
                      <a:pt x="3503" y="1"/>
                    </a:moveTo>
                    <a:lnTo>
                      <a:pt x="1" y="514"/>
                    </a:lnTo>
                    <a:cubicBezTo>
                      <a:pt x="104" y="1398"/>
                      <a:pt x="839" y="2035"/>
                      <a:pt x="1701" y="2035"/>
                    </a:cubicBezTo>
                    <a:cubicBezTo>
                      <a:pt x="1785" y="2035"/>
                      <a:pt x="1871" y="2029"/>
                      <a:pt x="1958" y="2017"/>
                    </a:cubicBezTo>
                    <a:cubicBezTo>
                      <a:pt x="2924" y="1875"/>
                      <a:pt x="3616" y="973"/>
                      <a:pt x="3503" y="1"/>
                    </a:cubicBezTo>
                    <a:close/>
                  </a:path>
                </a:pathLst>
              </a:custGeom>
              <a:solidFill>
                <a:srgbClr val="F1B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Google Shape;2213;p87">
                <a:extLst>
                  <a:ext uri="{FF2B5EF4-FFF2-40B4-BE49-F238E27FC236}">
                    <a16:creationId xmlns:a16="http://schemas.microsoft.com/office/drawing/2014/main" id="{94797CD1-0C2D-40F8-BB85-DC6E21BBC6E1}"/>
                  </a:ext>
                </a:extLst>
              </p:cNvPr>
              <p:cNvSpPr/>
              <p:nvPr/>
            </p:nvSpPr>
            <p:spPr>
              <a:xfrm>
                <a:off x="3748075" y="414650"/>
                <a:ext cx="612000" cy="726500"/>
              </a:xfrm>
              <a:custGeom>
                <a:avLst/>
                <a:gdLst/>
                <a:ahLst/>
                <a:cxnLst/>
                <a:rect l="l" t="t" r="r" b="b"/>
                <a:pathLst>
                  <a:path w="24480" h="29060" extrusionOk="0">
                    <a:moveTo>
                      <a:pt x="2087" y="0"/>
                    </a:moveTo>
                    <a:cubicBezTo>
                      <a:pt x="995" y="902"/>
                      <a:pt x="0" y="3471"/>
                      <a:pt x="370" y="10136"/>
                    </a:cubicBezTo>
                    <a:cubicBezTo>
                      <a:pt x="645" y="15066"/>
                      <a:pt x="2944" y="17339"/>
                      <a:pt x="4106" y="18142"/>
                    </a:cubicBezTo>
                    <a:cubicBezTo>
                      <a:pt x="4661" y="18525"/>
                      <a:pt x="5296" y="18703"/>
                      <a:pt x="6125" y="18703"/>
                    </a:cubicBezTo>
                    <a:cubicBezTo>
                      <a:pt x="6709" y="18703"/>
                      <a:pt x="7391" y="18614"/>
                      <a:pt x="8209" y="18448"/>
                    </a:cubicBezTo>
                    <a:lnTo>
                      <a:pt x="8388" y="23123"/>
                    </a:lnTo>
                    <a:cubicBezTo>
                      <a:pt x="8388" y="23123"/>
                      <a:pt x="12341" y="29059"/>
                      <a:pt x="16865" y="29059"/>
                    </a:cubicBezTo>
                    <a:cubicBezTo>
                      <a:pt x="17032" y="29059"/>
                      <a:pt x="17200" y="29051"/>
                      <a:pt x="17369" y="29034"/>
                    </a:cubicBezTo>
                    <a:cubicBezTo>
                      <a:pt x="24480" y="28323"/>
                      <a:pt x="17167" y="22576"/>
                      <a:pt x="17167" y="22576"/>
                    </a:cubicBezTo>
                    <a:lnTo>
                      <a:pt x="16787" y="12628"/>
                    </a:lnTo>
                    <a:lnTo>
                      <a:pt x="16787" y="12628"/>
                    </a:lnTo>
                    <a:cubicBezTo>
                      <a:pt x="16787" y="12628"/>
                      <a:pt x="17312" y="13111"/>
                      <a:pt x="18155" y="13111"/>
                    </a:cubicBezTo>
                    <a:cubicBezTo>
                      <a:pt x="18653" y="13111"/>
                      <a:pt x="19262" y="12943"/>
                      <a:pt x="19938" y="12406"/>
                    </a:cubicBezTo>
                    <a:cubicBezTo>
                      <a:pt x="21571" y="11111"/>
                      <a:pt x="22172" y="8438"/>
                      <a:pt x="20943" y="7122"/>
                    </a:cubicBezTo>
                    <a:cubicBezTo>
                      <a:pt x="20530" y="6680"/>
                      <a:pt x="19730" y="6350"/>
                      <a:pt x="18902" y="6350"/>
                    </a:cubicBezTo>
                    <a:cubicBezTo>
                      <a:pt x="17981" y="6350"/>
                      <a:pt x="17027" y="6758"/>
                      <a:pt x="16537" y="7872"/>
                    </a:cubicBezTo>
                    <a:cubicBezTo>
                      <a:pt x="16537" y="7872"/>
                      <a:pt x="13539" y="7843"/>
                      <a:pt x="9528" y="5219"/>
                    </a:cubicBezTo>
                    <a:cubicBezTo>
                      <a:pt x="5445" y="2550"/>
                      <a:pt x="4492" y="184"/>
                      <a:pt x="2087" y="0"/>
                    </a:cubicBezTo>
                    <a:close/>
                  </a:path>
                </a:pathLst>
              </a:custGeom>
              <a:solidFill>
                <a:srgbClr val="B166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Google Shape;2214;p87">
                <a:extLst>
                  <a:ext uri="{FF2B5EF4-FFF2-40B4-BE49-F238E27FC236}">
                    <a16:creationId xmlns:a16="http://schemas.microsoft.com/office/drawing/2014/main" id="{2286121C-219F-4587-9FD7-34BE712D5004}"/>
                  </a:ext>
                </a:extLst>
              </p:cNvPr>
              <p:cNvSpPr/>
              <p:nvPr/>
            </p:nvSpPr>
            <p:spPr>
              <a:xfrm>
                <a:off x="4110600" y="556400"/>
                <a:ext cx="53100" cy="112025"/>
              </a:xfrm>
              <a:custGeom>
                <a:avLst/>
                <a:gdLst/>
                <a:ahLst/>
                <a:cxnLst/>
                <a:rect l="l" t="t" r="r" b="b"/>
                <a:pathLst>
                  <a:path w="2124" h="4481" extrusionOk="0">
                    <a:moveTo>
                      <a:pt x="0" y="1"/>
                    </a:moveTo>
                    <a:lnTo>
                      <a:pt x="102" y="2643"/>
                    </a:lnTo>
                    <a:cubicBezTo>
                      <a:pt x="141" y="3672"/>
                      <a:pt x="1004" y="4480"/>
                      <a:pt x="2045" y="4480"/>
                    </a:cubicBezTo>
                    <a:cubicBezTo>
                      <a:pt x="2071" y="4480"/>
                      <a:pt x="2097" y="4480"/>
                      <a:pt x="2123" y="4479"/>
                    </a:cubicBezTo>
                    <a:lnTo>
                      <a:pt x="2018" y="174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1B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Google Shape;2215;p87">
                <a:extLst>
                  <a:ext uri="{FF2B5EF4-FFF2-40B4-BE49-F238E27FC236}">
                    <a16:creationId xmlns:a16="http://schemas.microsoft.com/office/drawing/2014/main" id="{89D3771C-15FA-4607-B239-4E88F67286CB}"/>
                  </a:ext>
                </a:extLst>
              </p:cNvPr>
              <p:cNvSpPr/>
              <p:nvPr/>
            </p:nvSpPr>
            <p:spPr>
              <a:xfrm>
                <a:off x="3978725" y="594575"/>
                <a:ext cx="45500" cy="46025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841" extrusionOk="0">
                    <a:moveTo>
                      <a:pt x="914" y="1"/>
                    </a:moveTo>
                    <a:cubicBezTo>
                      <a:pt x="419" y="1"/>
                      <a:pt x="14" y="408"/>
                      <a:pt x="7" y="913"/>
                    </a:cubicBezTo>
                    <a:cubicBezTo>
                      <a:pt x="1" y="1421"/>
                      <a:pt x="400" y="1836"/>
                      <a:pt x="898" y="1840"/>
                    </a:cubicBezTo>
                    <a:cubicBezTo>
                      <a:pt x="900" y="1840"/>
                      <a:pt x="903" y="1840"/>
                      <a:pt x="905" y="1840"/>
                    </a:cubicBezTo>
                    <a:cubicBezTo>
                      <a:pt x="1400" y="1840"/>
                      <a:pt x="1805" y="1433"/>
                      <a:pt x="1813" y="928"/>
                    </a:cubicBezTo>
                    <a:cubicBezTo>
                      <a:pt x="1819" y="420"/>
                      <a:pt x="1420" y="4"/>
                      <a:pt x="922" y="1"/>
                    </a:cubicBezTo>
                    <a:cubicBezTo>
                      <a:pt x="919" y="1"/>
                      <a:pt x="916" y="1"/>
                      <a:pt x="914" y="1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Google Shape;2216;p87">
                <a:extLst>
                  <a:ext uri="{FF2B5EF4-FFF2-40B4-BE49-F238E27FC236}">
                    <a16:creationId xmlns:a16="http://schemas.microsoft.com/office/drawing/2014/main" id="{011032C6-C05D-4A4B-9DD5-C6B9713E649D}"/>
                  </a:ext>
                </a:extLst>
              </p:cNvPr>
              <p:cNvSpPr/>
              <p:nvPr/>
            </p:nvSpPr>
            <p:spPr>
              <a:xfrm>
                <a:off x="3771250" y="515575"/>
                <a:ext cx="54325" cy="45500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1820" extrusionOk="0">
                    <a:moveTo>
                      <a:pt x="1273" y="1"/>
                    </a:moveTo>
                    <a:cubicBezTo>
                      <a:pt x="1042" y="1"/>
                      <a:pt x="808" y="73"/>
                      <a:pt x="609" y="224"/>
                    </a:cubicBezTo>
                    <a:cubicBezTo>
                      <a:pt x="110" y="597"/>
                      <a:pt x="0" y="1312"/>
                      <a:pt x="366" y="1819"/>
                    </a:cubicBezTo>
                    <a:lnTo>
                      <a:pt x="2172" y="464"/>
                    </a:lnTo>
                    <a:cubicBezTo>
                      <a:pt x="1957" y="162"/>
                      <a:pt x="1617" y="1"/>
                      <a:pt x="1273" y="1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Google Shape;2217;p87">
                <a:extLst>
                  <a:ext uri="{FF2B5EF4-FFF2-40B4-BE49-F238E27FC236}">
                    <a16:creationId xmlns:a16="http://schemas.microsoft.com/office/drawing/2014/main" id="{76CF0907-7B0F-4763-A40B-3F0C84C6E1EF}"/>
                  </a:ext>
                </a:extLst>
              </p:cNvPr>
              <p:cNvSpPr/>
              <p:nvPr/>
            </p:nvSpPr>
            <p:spPr>
              <a:xfrm>
                <a:off x="3931525" y="732575"/>
                <a:ext cx="71800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2872" h="2073" extrusionOk="0">
                    <a:moveTo>
                      <a:pt x="2530" y="1"/>
                    </a:moveTo>
                    <a:lnTo>
                      <a:pt x="1" y="1283"/>
                    </a:lnTo>
                    <a:cubicBezTo>
                      <a:pt x="239" y="1782"/>
                      <a:pt x="736" y="2072"/>
                      <a:pt x="1253" y="2072"/>
                    </a:cubicBezTo>
                    <a:cubicBezTo>
                      <a:pt x="1465" y="2072"/>
                      <a:pt x="1680" y="2023"/>
                      <a:pt x="1882" y="1920"/>
                    </a:cubicBezTo>
                    <a:cubicBezTo>
                      <a:pt x="2582" y="1566"/>
                      <a:pt x="2872" y="707"/>
                      <a:pt x="2530" y="1"/>
                    </a:cubicBezTo>
                    <a:close/>
                  </a:path>
                </a:pathLst>
              </a:custGeom>
              <a:solidFill>
                <a:srgbClr val="9A4A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Google Shape;2218;p87">
                <a:extLst>
                  <a:ext uri="{FF2B5EF4-FFF2-40B4-BE49-F238E27FC236}">
                    <a16:creationId xmlns:a16="http://schemas.microsoft.com/office/drawing/2014/main" id="{5EB2F5F8-8334-4011-8F72-1EF9AD731964}"/>
                  </a:ext>
                </a:extLst>
              </p:cNvPr>
              <p:cNvSpPr/>
              <p:nvPr/>
            </p:nvSpPr>
            <p:spPr>
              <a:xfrm>
                <a:off x="3806000" y="586650"/>
                <a:ext cx="45450" cy="46000"/>
              </a:xfrm>
              <a:custGeom>
                <a:avLst/>
                <a:gdLst/>
                <a:ahLst/>
                <a:cxnLst/>
                <a:rect l="l" t="t" r="r" b="b"/>
                <a:pathLst>
                  <a:path w="1818" h="1840" extrusionOk="0">
                    <a:moveTo>
                      <a:pt x="913" y="0"/>
                    </a:moveTo>
                    <a:cubicBezTo>
                      <a:pt x="418" y="0"/>
                      <a:pt x="13" y="407"/>
                      <a:pt x="7" y="912"/>
                    </a:cubicBezTo>
                    <a:cubicBezTo>
                      <a:pt x="0" y="1421"/>
                      <a:pt x="398" y="1835"/>
                      <a:pt x="897" y="1840"/>
                    </a:cubicBezTo>
                    <a:cubicBezTo>
                      <a:pt x="900" y="1840"/>
                      <a:pt x="902" y="1840"/>
                      <a:pt x="905" y="1840"/>
                    </a:cubicBezTo>
                    <a:cubicBezTo>
                      <a:pt x="1400" y="1840"/>
                      <a:pt x="1805" y="1432"/>
                      <a:pt x="1811" y="928"/>
                    </a:cubicBezTo>
                    <a:cubicBezTo>
                      <a:pt x="1818" y="419"/>
                      <a:pt x="1419" y="5"/>
                      <a:pt x="921" y="0"/>
                    </a:cubicBezTo>
                    <a:cubicBezTo>
                      <a:pt x="918" y="0"/>
                      <a:pt x="916" y="0"/>
                      <a:pt x="913" y="0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Google Shape;2219;p87">
                <a:extLst>
                  <a:ext uri="{FF2B5EF4-FFF2-40B4-BE49-F238E27FC236}">
                    <a16:creationId xmlns:a16="http://schemas.microsoft.com/office/drawing/2014/main" id="{158E6711-F9D5-4BF1-8595-88DE8BA31052}"/>
                  </a:ext>
                </a:extLst>
              </p:cNvPr>
              <p:cNvSpPr/>
              <p:nvPr/>
            </p:nvSpPr>
            <p:spPr>
              <a:xfrm>
                <a:off x="3857250" y="593600"/>
                <a:ext cx="65700" cy="121200"/>
              </a:xfrm>
              <a:custGeom>
                <a:avLst/>
                <a:gdLst/>
                <a:ahLst/>
                <a:cxnLst/>
                <a:rect l="l" t="t" r="r" b="b"/>
                <a:pathLst>
                  <a:path w="2628" h="4848" extrusionOk="0">
                    <a:moveTo>
                      <a:pt x="2572" y="1"/>
                    </a:moveTo>
                    <a:lnTo>
                      <a:pt x="0" y="4157"/>
                    </a:lnTo>
                    <a:lnTo>
                      <a:pt x="2628" y="4847"/>
                    </a:lnTo>
                    <a:lnTo>
                      <a:pt x="2572" y="1"/>
                    </a:lnTo>
                    <a:close/>
                  </a:path>
                </a:pathLst>
              </a:custGeom>
              <a:solidFill>
                <a:srgbClr val="9A4A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Google Shape;2220;p87">
                <a:extLst>
                  <a:ext uri="{FF2B5EF4-FFF2-40B4-BE49-F238E27FC236}">
                    <a16:creationId xmlns:a16="http://schemas.microsoft.com/office/drawing/2014/main" id="{0725884E-FE9E-42C6-96AC-CA8AB724C7E2}"/>
                  </a:ext>
                </a:extLst>
              </p:cNvPr>
              <p:cNvSpPr/>
              <p:nvPr/>
            </p:nvSpPr>
            <p:spPr>
              <a:xfrm>
                <a:off x="3953300" y="790100"/>
                <a:ext cx="174075" cy="117775"/>
              </a:xfrm>
              <a:custGeom>
                <a:avLst/>
                <a:gdLst/>
                <a:ahLst/>
                <a:cxnLst/>
                <a:rect l="l" t="t" r="r" b="b"/>
                <a:pathLst>
                  <a:path w="6963" h="4711" extrusionOk="0">
                    <a:moveTo>
                      <a:pt x="6962" y="0"/>
                    </a:moveTo>
                    <a:cubicBezTo>
                      <a:pt x="6354" y="1699"/>
                      <a:pt x="2086" y="3080"/>
                      <a:pt x="0" y="3430"/>
                    </a:cubicBezTo>
                    <a:lnTo>
                      <a:pt x="49" y="4711"/>
                    </a:lnTo>
                    <a:cubicBezTo>
                      <a:pt x="49" y="4711"/>
                      <a:pt x="4284" y="3325"/>
                      <a:pt x="5532" y="2193"/>
                    </a:cubicBezTo>
                    <a:cubicBezTo>
                      <a:pt x="6779" y="1060"/>
                      <a:pt x="6962" y="1"/>
                      <a:pt x="6962" y="0"/>
                    </a:cubicBezTo>
                    <a:close/>
                  </a:path>
                </a:pathLst>
              </a:custGeom>
              <a:solidFill>
                <a:srgbClr val="9A4A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Google Shape;2221;p87">
                <a:extLst>
                  <a:ext uri="{FF2B5EF4-FFF2-40B4-BE49-F238E27FC236}">
                    <a16:creationId xmlns:a16="http://schemas.microsoft.com/office/drawing/2014/main" id="{97387204-0287-4187-B897-4775B3C47A02}"/>
                  </a:ext>
                </a:extLst>
              </p:cNvPr>
              <p:cNvSpPr/>
              <p:nvPr/>
            </p:nvSpPr>
            <p:spPr>
              <a:xfrm>
                <a:off x="6365400" y="2476125"/>
                <a:ext cx="35400" cy="1439925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57597" extrusionOk="0">
                    <a:moveTo>
                      <a:pt x="0" y="0"/>
                    </a:moveTo>
                    <a:lnTo>
                      <a:pt x="0" y="57597"/>
                    </a:lnTo>
                    <a:lnTo>
                      <a:pt x="1415" y="56781"/>
                    </a:lnTo>
                    <a:lnTo>
                      <a:pt x="1415" y="7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4" name="Google Shape;2222;p87">
                <a:extLst>
                  <a:ext uri="{FF2B5EF4-FFF2-40B4-BE49-F238E27FC236}">
                    <a16:creationId xmlns:a16="http://schemas.microsoft.com/office/drawing/2014/main" id="{4FCBBDFF-4E5C-41B0-BC4E-650C7CE21B1E}"/>
                  </a:ext>
                </a:extLst>
              </p:cNvPr>
              <p:cNvSpPr/>
              <p:nvPr/>
            </p:nvSpPr>
            <p:spPr>
              <a:xfrm>
                <a:off x="6330025" y="2495150"/>
                <a:ext cx="35400" cy="142090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56836" extrusionOk="0">
                    <a:moveTo>
                      <a:pt x="0" y="1"/>
                    </a:moveTo>
                    <a:lnTo>
                      <a:pt x="0" y="55993"/>
                    </a:lnTo>
                    <a:lnTo>
                      <a:pt x="1415" y="56836"/>
                    </a:lnTo>
                    <a:lnTo>
                      <a:pt x="1415" y="84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1B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5" name="Google Shape;2223;p87">
                <a:extLst>
                  <a:ext uri="{FF2B5EF4-FFF2-40B4-BE49-F238E27FC236}">
                    <a16:creationId xmlns:a16="http://schemas.microsoft.com/office/drawing/2014/main" id="{63FE4157-920A-4E97-8250-29156C9D2B4F}"/>
                  </a:ext>
                </a:extLst>
              </p:cNvPr>
              <p:cNvSpPr/>
              <p:nvPr/>
            </p:nvSpPr>
            <p:spPr>
              <a:xfrm>
                <a:off x="5040125" y="1730650"/>
                <a:ext cx="35375" cy="1419525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56781" extrusionOk="0">
                    <a:moveTo>
                      <a:pt x="1415" y="1"/>
                    </a:moveTo>
                    <a:lnTo>
                      <a:pt x="1" y="787"/>
                    </a:lnTo>
                    <a:lnTo>
                      <a:pt x="1" y="56780"/>
                    </a:lnTo>
                    <a:lnTo>
                      <a:pt x="1415" y="55995"/>
                    </a:lnTo>
                    <a:lnTo>
                      <a:pt x="1415" y="1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6" name="Google Shape;2224;p87">
                <a:extLst>
                  <a:ext uri="{FF2B5EF4-FFF2-40B4-BE49-F238E27FC236}">
                    <a16:creationId xmlns:a16="http://schemas.microsoft.com/office/drawing/2014/main" id="{FE0AC403-B580-40C3-96B4-4FA0017E45FF}"/>
                  </a:ext>
                </a:extLst>
              </p:cNvPr>
              <p:cNvSpPr/>
              <p:nvPr/>
            </p:nvSpPr>
            <p:spPr>
              <a:xfrm>
                <a:off x="5004800" y="1730675"/>
                <a:ext cx="35350" cy="1419500"/>
              </a:xfrm>
              <a:custGeom>
                <a:avLst/>
                <a:gdLst/>
                <a:ahLst/>
                <a:cxnLst/>
                <a:rect l="l" t="t" r="r" b="b"/>
                <a:pathLst>
                  <a:path w="1414" h="56780" extrusionOk="0">
                    <a:moveTo>
                      <a:pt x="0" y="1"/>
                    </a:moveTo>
                    <a:lnTo>
                      <a:pt x="0" y="55994"/>
                    </a:lnTo>
                    <a:lnTo>
                      <a:pt x="1414" y="56779"/>
                    </a:lnTo>
                    <a:lnTo>
                      <a:pt x="1414" y="786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Google Shape;2225;p87">
                <a:extLst>
                  <a:ext uri="{FF2B5EF4-FFF2-40B4-BE49-F238E27FC236}">
                    <a16:creationId xmlns:a16="http://schemas.microsoft.com/office/drawing/2014/main" id="{7A6241BD-4A7D-40C2-91CD-5EFEDE7FF3B2}"/>
                  </a:ext>
                </a:extLst>
              </p:cNvPr>
              <p:cNvSpPr/>
              <p:nvPr/>
            </p:nvSpPr>
            <p:spPr>
              <a:xfrm>
                <a:off x="5004800" y="1690550"/>
                <a:ext cx="1360625" cy="899350"/>
              </a:xfrm>
              <a:custGeom>
                <a:avLst/>
                <a:gdLst/>
                <a:ahLst/>
                <a:cxnLst/>
                <a:rect l="l" t="t" r="r" b="b"/>
                <a:pathLst>
                  <a:path w="54425" h="35974" extrusionOk="0">
                    <a:moveTo>
                      <a:pt x="0" y="0"/>
                    </a:moveTo>
                    <a:lnTo>
                      <a:pt x="0" y="4650"/>
                    </a:lnTo>
                    <a:lnTo>
                      <a:pt x="54424" y="35973"/>
                    </a:lnTo>
                    <a:lnTo>
                      <a:pt x="54424" y="314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0" name="Google Shape;2226;p87">
                <a:extLst>
                  <a:ext uri="{FF2B5EF4-FFF2-40B4-BE49-F238E27FC236}">
                    <a16:creationId xmlns:a16="http://schemas.microsoft.com/office/drawing/2014/main" id="{9782B7CB-CA4F-47E5-A9B1-9CAA5ED165E5}"/>
                  </a:ext>
                </a:extLst>
              </p:cNvPr>
              <p:cNvSpPr/>
              <p:nvPr/>
            </p:nvSpPr>
            <p:spPr>
              <a:xfrm>
                <a:off x="5038125" y="2095400"/>
                <a:ext cx="1325500" cy="805450"/>
              </a:xfrm>
              <a:custGeom>
                <a:avLst/>
                <a:gdLst/>
                <a:ahLst/>
                <a:cxnLst/>
                <a:rect l="l" t="t" r="r" b="b"/>
                <a:pathLst>
                  <a:path w="53020" h="32218" extrusionOk="0">
                    <a:moveTo>
                      <a:pt x="1" y="0"/>
                    </a:moveTo>
                    <a:lnTo>
                      <a:pt x="0" y="1578"/>
                    </a:lnTo>
                    <a:lnTo>
                      <a:pt x="53018" y="32217"/>
                    </a:lnTo>
                    <a:lnTo>
                      <a:pt x="53019" y="3064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1B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1" name="Google Shape;2227;p87">
                <a:extLst>
                  <a:ext uri="{FF2B5EF4-FFF2-40B4-BE49-F238E27FC236}">
                    <a16:creationId xmlns:a16="http://schemas.microsoft.com/office/drawing/2014/main" id="{358D7DCF-809A-49BC-B1E2-10A92CF56614}"/>
                  </a:ext>
                </a:extLst>
              </p:cNvPr>
              <p:cNvSpPr/>
              <p:nvPr/>
            </p:nvSpPr>
            <p:spPr>
              <a:xfrm>
                <a:off x="5040125" y="2056475"/>
                <a:ext cx="1289950" cy="785575"/>
              </a:xfrm>
              <a:custGeom>
                <a:avLst/>
                <a:gdLst/>
                <a:ahLst/>
                <a:cxnLst/>
                <a:rect l="l" t="t" r="r" b="b"/>
                <a:pathLst>
                  <a:path w="51598" h="31423" extrusionOk="0">
                    <a:moveTo>
                      <a:pt x="1" y="1"/>
                    </a:moveTo>
                    <a:lnTo>
                      <a:pt x="1" y="1604"/>
                    </a:lnTo>
                    <a:lnTo>
                      <a:pt x="51598" y="31422"/>
                    </a:lnTo>
                    <a:lnTo>
                      <a:pt x="51598" y="2978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2" name="Google Shape;2228;p87">
                <a:extLst>
                  <a:ext uri="{FF2B5EF4-FFF2-40B4-BE49-F238E27FC236}">
                    <a16:creationId xmlns:a16="http://schemas.microsoft.com/office/drawing/2014/main" id="{4FC17F8A-D6F0-4807-9FF6-638204649620}"/>
                  </a:ext>
                </a:extLst>
              </p:cNvPr>
              <p:cNvSpPr/>
              <p:nvPr/>
            </p:nvSpPr>
            <p:spPr>
              <a:xfrm>
                <a:off x="3752125" y="2458575"/>
                <a:ext cx="2648675" cy="1645900"/>
              </a:xfrm>
              <a:custGeom>
                <a:avLst/>
                <a:gdLst/>
                <a:ahLst/>
                <a:cxnLst/>
                <a:rect l="l" t="t" r="r" b="b"/>
                <a:pathLst>
                  <a:path w="105947" h="65836" extrusionOk="0">
                    <a:moveTo>
                      <a:pt x="105946" y="1"/>
                    </a:moveTo>
                    <a:lnTo>
                      <a:pt x="1" y="61089"/>
                    </a:lnTo>
                    <a:lnTo>
                      <a:pt x="1" y="65835"/>
                    </a:lnTo>
                    <a:lnTo>
                      <a:pt x="105946" y="4865"/>
                    </a:lnTo>
                    <a:lnTo>
                      <a:pt x="105946" y="1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3" name="Google Shape;2229;p87">
                <a:extLst>
                  <a:ext uri="{FF2B5EF4-FFF2-40B4-BE49-F238E27FC236}">
                    <a16:creationId xmlns:a16="http://schemas.microsoft.com/office/drawing/2014/main" id="{231B3793-9DCC-4FDB-8F92-B4A3009D1DE0}"/>
                  </a:ext>
                </a:extLst>
              </p:cNvPr>
              <p:cNvSpPr/>
              <p:nvPr/>
            </p:nvSpPr>
            <p:spPr>
              <a:xfrm>
                <a:off x="3752125" y="3985900"/>
                <a:ext cx="35375" cy="1439950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57598" extrusionOk="0">
                    <a:moveTo>
                      <a:pt x="1" y="0"/>
                    </a:moveTo>
                    <a:lnTo>
                      <a:pt x="1" y="57598"/>
                    </a:lnTo>
                    <a:lnTo>
                      <a:pt x="1415" y="56781"/>
                    </a:lnTo>
                    <a:lnTo>
                      <a:pt x="1415" y="78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4" name="Google Shape;2230;p87">
                <a:extLst>
                  <a:ext uri="{FF2B5EF4-FFF2-40B4-BE49-F238E27FC236}">
                    <a16:creationId xmlns:a16="http://schemas.microsoft.com/office/drawing/2014/main" id="{EFFE51B7-BFC5-4AFB-80E5-AC976983F86C}"/>
                  </a:ext>
                </a:extLst>
              </p:cNvPr>
              <p:cNvSpPr/>
              <p:nvPr/>
            </p:nvSpPr>
            <p:spPr>
              <a:xfrm>
                <a:off x="3716750" y="4004950"/>
                <a:ext cx="35400" cy="1420900"/>
              </a:xfrm>
              <a:custGeom>
                <a:avLst/>
                <a:gdLst/>
                <a:ahLst/>
                <a:cxnLst/>
                <a:rect l="l" t="t" r="r" b="b"/>
                <a:pathLst>
                  <a:path w="1416" h="56836" extrusionOk="0">
                    <a:moveTo>
                      <a:pt x="1" y="1"/>
                    </a:moveTo>
                    <a:lnTo>
                      <a:pt x="1" y="55993"/>
                    </a:lnTo>
                    <a:lnTo>
                      <a:pt x="1416" y="56836"/>
                    </a:lnTo>
                    <a:lnTo>
                      <a:pt x="1416" y="8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1B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5" name="Google Shape;2231;p87">
                <a:extLst>
                  <a:ext uri="{FF2B5EF4-FFF2-40B4-BE49-F238E27FC236}">
                    <a16:creationId xmlns:a16="http://schemas.microsoft.com/office/drawing/2014/main" id="{A288D174-75E5-4F1C-A31E-2E8E542054BD}"/>
                  </a:ext>
                </a:extLst>
              </p:cNvPr>
              <p:cNvSpPr/>
              <p:nvPr/>
            </p:nvSpPr>
            <p:spPr>
              <a:xfrm>
                <a:off x="2426875" y="3240475"/>
                <a:ext cx="35375" cy="1419500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56780" extrusionOk="0">
                    <a:moveTo>
                      <a:pt x="1414" y="0"/>
                    </a:moveTo>
                    <a:lnTo>
                      <a:pt x="0" y="787"/>
                    </a:lnTo>
                    <a:lnTo>
                      <a:pt x="0" y="56780"/>
                    </a:lnTo>
                    <a:lnTo>
                      <a:pt x="1414" y="55993"/>
                    </a:lnTo>
                    <a:lnTo>
                      <a:pt x="1414" y="0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6" name="Google Shape;2232;p87">
                <a:extLst>
                  <a:ext uri="{FF2B5EF4-FFF2-40B4-BE49-F238E27FC236}">
                    <a16:creationId xmlns:a16="http://schemas.microsoft.com/office/drawing/2014/main" id="{6E19FE1F-3718-4361-8C7A-6C77D375C89F}"/>
                  </a:ext>
                </a:extLst>
              </p:cNvPr>
              <p:cNvSpPr/>
              <p:nvPr/>
            </p:nvSpPr>
            <p:spPr>
              <a:xfrm>
                <a:off x="2391525" y="3240500"/>
                <a:ext cx="35375" cy="1419475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56779" extrusionOk="0">
                    <a:moveTo>
                      <a:pt x="1" y="0"/>
                    </a:moveTo>
                    <a:lnTo>
                      <a:pt x="1" y="55992"/>
                    </a:lnTo>
                    <a:lnTo>
                      <a:pt x="1414" y="56779"/>
                    </a:lnTo>
                    <a:lnTo>
                      <a:pt x="1414" y="78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1B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7" name="Google Shape;2233;p87">
                <a:extLst>
                  <a:ext uri="{FF2B5EF4-FFF2-40B4-BE49-F238E27FC236}">
                    <a16:creationId xmlns:a16="http://schemas.microsoft.com/office/drawing/2014/main" id="{E956C331-99BD-46A4-9CB3-CF48D452C885}"/>
                  </a:ext>
                </a:extLst>
              </p:cNvPr>
              <p:cNvSpPr/>
              <p:nvPr/>
            </p:nvSpPr>
            <p:spPr>
              <a:xfrm>
                <a:off x="2391525" y="3200350"/>
                <a:ext cx="1360625" cy="899325"/>
              </a:xfrm>
              <a:custGeom>
                <a:avLst/>
                <a:gdLst/>
                <a:ahLst/>
                <a:cxnLst/>
                <a:rect l="l" t="t" r="r" b="b"/>
                <a:pathLst>
                  <a:path w="54425" h="35973" extrusionOk="0">
                    <a:moveTo>
                      <a:pt x="1" y="1"/>
                    </a:moveTo>
                    <a:lnTo>
                      <a:pt x="1" y="4650"/>
                    </a:lnTo>
                    <a:lnTo>
                      <a:pt x="54425" y="35972"/>
                    </a:lnTo>
                    <a:lnTo>
                      <a:pt x="54425" y="3142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1B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8" name="Google Shape;2234;p87">
                <a:extLst>
                  <a:ext uri="{FF2B5EF4-FFF2-40B4-BE49-F238E27FC236}">
                    <a16:creationId xmlns:a16="http://schemas.microsoft.com/office/drawing/2014/main" id="{7B4FDC37-0D27-412A-9F75-CB678AB3FA33}"/>
                  </a:ext>
                </a:extLst>
              </p:cNvPr>
              <p:cNvSpPr/>
              <p:nvPr/>
            </p:nvSpPr>
            <p:spPr>
              <a:xfrm>
                <a:off x="2424850" y="3605175"/>
                <a:ext cx="1325500" cy="805475"/>
              </a:xfrm>
              <a:custGeom>
                <a:avLst/>
                <a:gdLst/>
                <a:ahLst/>
                <a:cxnLst/>
                <a:rect l="l" t="t" r="r" b="b"/>
                <a:pathLst>
                  <a:path w="53020" h="32219" extrusionOk="0">
                    <a:moveTo>
                      <a:pt x="1" y="1"/>
                    </a:moveTo>
                    <a:lnTo>
                      <a:pt x="1" y="1579"/>
                    </a:lnTo>
                    <a:lnTo>
                      <a:pt x="53019" y="32219"/>
                    </a:lnTo>
                    <a:lnTo>
                      <a:pt x="53020" y="3064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1B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9" name="Google Shape;2235;p87">
                <a:extLst>
                  <a:ext uri="{FF2B5EF4-FFF2-40B4-BE49-F238E27FC236}">
                    <a16:creationId xmlns:a16="http://schemas.microsoft.com/office/drawing/2014/main" id="{BE804BD0-46FE-42F8-B55C-E6B5F01D7E8C}"/>
                  </a:ext>
                </a:extLst>
              </p:cNvPr>
              <p:cNvSpPr/>
              <p:nvPr/>
            </p:nvSpPr>
            <p:spPr>
              <a:xfrm>
                <a:off x="2426875" y="3566300"/>
                <a:ext cx="1289925" cy="785550"/>
              </a:xfrm>
              <a:custGeom>
                <a:avLst/>
                <a:gdLst/>
                <a:ahLst/>
                <a:cxnLst/>
                <a:rect l="l" t="t" r="r" b="b"/>
                <a:pathLst>
                  <a:path w="51597" h="31422" extrusionOk="0">
                    <a:moveTo>
                      <a:pt x="0" y="0"/>
                    </a:moveTo>
                    <a:lnTo>
                      <a:pt x="0" y="1604"/>
                    </a:lnTo>
                    <a:lnTo>
                      <a:pt x="51597" y="31422"/>
                    </a:lnTo>
                    <a:lnTo>
                      <a:pt x="51597" y="297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0" name="Google Shape;2236;p87">
                <a:extLst>
                  <a:ext uri="{FF2B5EF4-FFF2-40B4-BE49-F238E27FC236}">
                    <a16:creationId xmlns:a16="http://schemas.microsoft.com/office/drawing/2014/main" id="{06C5459B-5EB7-4CB3-B794-FF7665D15772}"/>
                  </a:ext>
                </a:extLst>
              </p:cNvPr>
              <p:cNvSpPr/>
              <p:nvPr/>
            </p:nvSpPr>
            <p:spPr>
              <a:xfrm>
                <a:off x="2391525" y="1673025"/>
                <a:ext cx="4009275" cy="2312900"/>
              </a:xfrm>
              <a:custGeom>
                <a:avLst/>
                <a:gdLst/>
                <a:ahLst/>
                <a:cxnLst/>
                <a:rect l="l" t="t" r="r" b="b"/>
                <a:pathLst>
                  <a:path w="160371" h="92516" extrusionOk="0">
                    <a:moveTo>
                      <a:pt x="105946" y="1"/>
                    </a:moveTo>
                    <a:lnTo>
                      <a:pt x="1" y="61094"/>
                    </a:lnTo>
                    <a:lnTo>
                      <a:pt x="54425" y="92515"/>
                    </a:lnTo>
                    <a:lnTo>
                      <a:pt x="160370" y="31423"/>
                    </a:lnTo>
                    <a:lnTo>
                      <a:pt x="105946" y="1"/>
                    </a:lnTo>
                    <a:close/>
                  </a:path>
                </a:pathLst>
              </a:custGeom>
              <a:solidFill>
                <a:srgbClr val="FCD2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1" name="Google Shape;2237;p87">
                <a:extLst>
                  <a:ext uri="{FF2B5EF4-FFF2-40B4-BE49-F238E27FC236}">
                    <a16:creationId xmlns:a16="http://schemas.microsoft.com/office/drawing/2014/main" id="{AC2053AF-4256-400F-9F5E-CD4604C61DB9}"/>
                  </a:ext>
                </a:extLst>
              </p:cNvPr>
              <p:cNvSpPr/>
              <p:nvPr/>
            </p:nvSpPr>
            <p:spPr>
              <a:xfrm>
                <a:off x="3447225" y="1016075"/>
                <a:ext cx="946975" cy="1242700"/>
              </a:xfrm>
              <a:custGeom>
                <a:avLst/>
                <a:gdLst/>
                <a:ahLst/>
                <a:cxnLst/>
                <a:rect l="l" t="t" r="r" b="b"/>
                <a:pathLst>
                  <a:path w="37879" h="49708" extrusionOk="0">
                    <a:moveTo>
                      <a:pt x="15146" y="1"/>
                    </a:moveTo>
                    <a:lnTo>
                      <a:pt x="15146" y="1"/>
                    </a:lnTo>
                    <a:cubicBezTo>
                      <a:pt x="9574" y="811"/>
                      <a:pt x="7794" y="2302"/>
                      <a:pt x="6127" y="8833"/>
                    </a:cubicBezTo>
                    <a:cubicBezTo>
                      <a:pt x="4942" y="13477"/>
                      <a:pt x="2353" y="22339"/>
                      <a:pt x="1155" y="29205"/>
                    </a:cubicBezTo>
                    <a:cubicBezTo>
                      <a:pt x="476" y="33096"/>
                      <a:pt x="1" y="34312"/>
                      <a:pt x="2333" y="35896"/>
                    </a:cubicBezTo>
                    <a:cubicBezTo>
                      <a:pt x="4132" y="37119"/>
                      <a:pt x="6582" y="38324"/>
                      <a:pt x="9059" y="39689"/>
                    </a:cubicBezTo>
                    <a:cubicBezTo>
                      <a:pt x="11537" y="41053"/>
                      <a:pt x="13923" y="42280"/>
                      <a:pt x="17505" y="44049"/>
                    </a:cubicBezTo>
                    <a:cubicBezTo>
                      <a:pt x="18261" y="44422"/>
                      <a:pt x="19001" y="44825"/>
                      <a:pt x="19723" y="45258"/>
                    </a:cubicBezTo>
                    <a:cubicBezTo>
                      <a:pt x="21404" y="46265"/>
                      <a:pt x="23028" y="47375"/>
                      <a:pt x="24847" y="48177"/>
                    </a:cubicBezTo>
                    <a:cubicBezTo>
                      <a:pt x="25952" y="48666"/>
                      <a:pt x="27059" y="49023"/>
                      <a:pt x="28224" y="49305"/>
                    </a:cubicBezTo>
                    <a:cubicBezTo>
                      <a:pt x="29096" y="49517"/>
                      <a:pt x="29999" y="49708"/>
                      <a:pt x="30900" y="49708"/>
                    </a:cubicBezTo>
                    <a:cubicBezTo>
                      <a:pt x="31261" y="49708"/>
                      <a:pt x="31622" y="49677"/>
                      <a:pt x="31980" y="49605"/>
                    </a:cubicBezTo>
                    <a:cubicBezTo>
                      <a:pt x="32790" y="49442"/>
                      <a:pt x="33544" y="49074"/>
                      <a:pt x="34284" y="48705"/>
                    </a:cubicBezTo>
                    <a:cubicBezTo>
                      <a:pt x="34897" y="48400"/>
                      <a:pt x="35526" y="48077"/>
                      <a:pt x="35957" y="47545"/>
                    </a:cubicBezTo>
                    <a:cubicBezTo>
                      <a:pt x="36162" y="47290"/>
                      <a:pt x="36322" y="46989"/>
                      <a:pt x="36582" y="46792"/>
                    </a:cubicBezTo>
                    <a:cubicBezTo>
                      <a:pt x="36818" y="46613"/>
                      <a:pt x="37114" y="46537"/>
                      <a:pt x="37373" y="46397"/>
                    </a:cubicBezTo>
                    <a:cubicBezTo>
                      <a:pt x="37634" y="46256"/>
                      <a:pt x="37878" y="46009"/>
                      <a:pt x="37861" y="45714"/>
                    </a:cubicBezTo>
                    <a:cubicBezTo>
                      <a:pt x="37848" y="45488"/>
                      <a:pt x="37680" y="45295"/>
                      <a:pt x="37481" y="45187"/>
                    </a:cubicBezTo>
                    <a:cubicBezTo>
                      <a:pt x="37283" y="45079"/>
                      <a:pt x="37056" y="45041"/>
                      <a:pt x="36833" y="45003"/>
                    </a:cubicBezTo>
                    <a:cubicBezTo>
                      <a:pt x="34817" y="44652"/>
                      <a:pt x="32840" y="44109"/>
                      <a:pt x="30926" y="43386"/>
                    </a:cubicBezTo>
                    <a:cubicBezTo>
                      <a:pt x="30482" y="43218"/>
                      <a:pt x="29994" y="42993"/>
                      <a:pt x="29834" y="42546"/>
                    </a:cubicBezTo>
                    <a:cubicBezTo>
                      <a:pt x="30866" y="42372"/>
                      <a:pt x="31863" y="42034"/>
                      <a:pt x="32788" y="41546"/>
                    </a:cubicBezTo>
                    <a:cubicBezTo>
                      <a:pt x="33232" y="41311"/>
                      <a:pt x="33700" y="40984"/>
                      <a:pt x="33785" y="40489"/>
                    </a:cubicBezTo>
                    <a:cubicBezTo>
                      <a:pt x="33822" y="40275"/>
                      <a:pt x="33765" y="40026"/>
                      <a:pt x="33584" y="39907"/>
                    </a:cubicBezTo>
                    <a:cubicBezTo>
                      <a:pt x="33496" y="39849"/>
                      <a:pt x="33401" y="39830"/>
                      <a:pt x="33304" y="39830"/>
                    </a:cubicBezTo>
                    <a:cubicBezTo>
                      <a:pt x="33157" y="39830"/>
                      <a:pt x="33003" y="39875"/>
                      <a:pt x="32861" y="39896"/>
                    </a:cubicBezTo>
                    <a:cubicBezTo>
                      <a:pt x="32595" y="39937"/>
                      <a:pt x="32330" y="39915"/>
                      <a:pt x="32062" y="39936"/>
                    </a:cubicBezTo>
                    <a:cubicBezTo>
                      <a:pt x="31899" y="39948"/>
                      <a:pt x="31736" y="39953"/>
                      <a:pt x="31573" y="39953"/>
                    </a:cubicBezTo>
                    <a:cubicBezTo>
                      <a:pt x="31083" y="39953"/>
                      <a:pt x="30593" y="39903"/>
                      <a:pt x="30108" y="39831"/>
                    </a:cubicBezTo>
                    <a:cubicBezTo>
                      <a:pt x="28815" y="39639"/>
                      <a:pt x="27545" y="39280"/>
                      <a:pt x="26236" y="39208"/>
                    </a:cubicBezTo>
                    <a:cubicBezTo>
                      <a:pt x="24504" y="39112"/>
                      <a:pt x="23052" y="39249"/>
                      <a:pt x="21475" y="38401"/>
                    </a:cubicBezTo>
                    <a:cubicBezTo>
                      <a:pt x="19941" y="37575"/>
                      <a:pt x="12407" y="32519"/>
                      <a:pt x="10198" y="30710"/>
                    </a:cubicBezTo>
                    <a:cubicBezTo>
                      <a:pt x="10198" y="30710"/>
                      <a:pt x="14449" y="16877"/>
                      <a:pt x="14449" y="16877"/>
                    </a:cubicBezTo>
                    <a:cubicBezTo>
                      <a:pt x="18804" y="12416"/>
                      <a:pt x="16750" y="1715"/>
                      <a:pt x="15146" y="1"/>
                    </a:cubicBezTo>
                    <a:close/>
                  </a:path>
                </a:pathLst>
              </a:custGeom>
              <a:solidFill>
                <a:srgbClr val="B1666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2" name="Google Shape;2238;p87">
                <a:extLst>
                  <a:ext uri="{FF2B5EF4-FFF2-40B4-BE49-F238E27FC236}">
                    <a16:creationId xmlns:a16="http://schemas.microsoft.com/office/drawing/2014/main" id="{0C21A278-F0B1-4B42-B683-14BA8424F987}"/>
                  </a:ext>
                </a:extLst>
              </p:cNvPr>
              <p:cNvSpPr/>
              <p:nvPr/>
            </p:nvSpPr>
            <p:spPr>
              <a:xfrm>
                <a:off x="3042200" y="2627625"/>
                <a:ext cx="1331100" cy="767275"/>
              </a:xfrm>
              <a:custGeom>
                <a:avLst/>
                <a:gdLst/>
                <a:ahLst/>
                <a:cxnLst/>
                <a:rect l="l" t="t" r="r" b="b"/>
                <a:pathLst>
                  <a:path w="53244" h="30691" extrusionOk="0">
                    <a:moveTo>
                      <a:pt x="33687" y="1"/>
                    </a:moveTo>
                    <a:cubicBezTo>
                      <a:pt x="33499" y="1"/>
                      <a:pt x="33310" y="50"/>
                      <a:pt x="33141" y="147"/>
                    </a:cubicBezTo>
                    <a:lnTo>
                      <a:pt x="162" y="19190"/>
                    </a:lnTo>
                    <a:cubicBezTo>
                      <a:pt x="1" y="19283"/>
                      <a:pt x="1" y="19517"/>
                      <a:pt x="162" y="19611"/>
                    </a:cubicBezTo>
                    <a:lnTo>
                      <a:pt x="19350" y="30691"/>
                    </a:lnTo>
                    <a:lnTo>
                      <a:pt x="53244" y="11123"/>
                    </a:lnTo>
                    <a:lnTo>
                      <a:pt x="34234" y="147"/>
                    </a:lnTo>
                    <a:cubicBezTo>
                      <a:pt x="34065" y="50"/>
                      <a:pt x="33876" y="1"/>
                      <a:pt x="33687" y="1"/>
                    </a:cubicBezTo>
                    <a:close/>
                  </a:path>
                </a:pathLst>
              </a:custGeom>
              <a:solidFill>
                <a:srgbClr val="000549">
                  <a:alpha val="5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3" name="Google Shape;2239;p87">
                <a:extLst>
                  <a:ext uri="{FF2B5EF4-FFF2-40B4-BE49-F238E27FC236}">
                    <a16:creationId xmlns:a16="http://schemas.microsoft.com/office/drawing/2014/main" id="{CC7AE96D-3478-46B1-9C55-CCBBE44C26B0}"/>
                  </a:ext>
                </a:extLst>
              </p:cNvPr>
              <p:cNvSpPr/>
              <p:nvPr/>
            </p:nvSpPr>
            <p:spPr>
              <a:xfrm>
                <a:off x="3063425" y="2847850"/>
                <a:ext cx="1274375" cy="497900"/>
              </a:xfrm>
              <a:custGeom>
                <a:avLst/>
                <a:gdLst/>
                <a:ahLst/>
                <a:cxnLst/>
                <a:rect l="l" t="t" r="r" b="b"/>
                <a:pathLst>
                  <a:path w="50975" h="19916" extrusionOk="0">
                    <a:moveTo>
                      <a:pt x="50974" y="1"/>
                    </a:moveTo>
                    <a:lnTo>
                      <a:pt x="18504" y="18752"/>
                    </a:lnTo>
                    <a:lnTo>
                      <a:pt x="115" y="8133"/>
                    </a:lnTo>
                    <a:cubicBezTo>
                      <a:pt x="46" y="8093"/>
                      <a:pt x="4" y="8020"/>
                      <a:pt x="4" y="7940"/>
                    </a:cubicBezTo>
                    <a:lnTo>
                      <a:pt x="4" y="7934"/>
                    </a:lnTo>
                    <a:lnTo>
                      <a:pt x="1" y="7934"/>
                    </a:lnTo>
                    <a:lnTo>
                      <a:pt x="1" y="8525"/>
                    </a:lnTo>
                    <a:cubicBezTo>
                      <a:pt x="1" y="9151"/>
                      <a:pt x="334" y="9731"/>
                      <a:pt x="876" y="10046"/>
                    </a:cubicBezTo>
                    <a:lnTo>
                      <a:pt x="17621" y="19682"/>
                    </a:lnTo>
                    <a:cubicBezTo>
                      <a:pt x="17887" y="19834"/>
                      <a:pt x="18190" y="19915"/>
                      <a:pt x="18498" y="19915"/>
                    </a:cubicBezTo>
                    <a:cubicBezTo>
                      <a:pt x="18500" y="19915"/>
                      <a:pt x="18502" y="19915"/>
                      <a:pt x="18504" y="19915"/>
                    </a:cubicBezTo>
                    <a:cubicBezTo>
                      <a:pt x="18508" y="19915"/>
                      <a:pt x="18512" y="19915"/>
                      <a:pt x="18516" y="19915"/>
                    </a:cubicBezTo>
                    <a:cubicBezTo>
                      <a:pt x="18819" y="19915"/>
                      <a:pt x="19116" y="19834"/>
                      <a:pt x="19378" y="19684"/>
                    </a:cubicBezTo>
                    <a:lnTo>
                      <a:pt x="50097" y="1949"/>
                    </a:lnTo>
                    <a:cubicBezTo>
                      <a:pt x="50639" y="1635"/>
                      <a:pt x="50974" y="1055"/>
                      <a:pt x="50974" y="427"/>
                    </a:cubicBezTo>
                    <a:lnTo>
                      <a:pt x="50974" y="1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4" name="Google Shape;2240;p87">
                <a:extLst>
                  <a:ext uri="{FF2B5EF4-FFF2-40B4-BE49-F238E27FC236}">
                    <a16:creationId xmlns:a16="http://schemas.microsoft.com/office/drawing/2014/main" id="{D361C081-6644-4AE5-BECD-1204C4D66AE7}"/>
                  </a:ext>
                </a:extLst>
              </p:cNvPr>
              <p:cNvSpPr/>
              <p:nvPr/>
            </p:nvSpPr>
            <p:spPr>
              <a:xfrm>
                <a:off x="3062450" y="2581450"/>
                <a:ext cx="1275400" cy="735150"/>
              </a:xfrm>
              <a:custGeom>
                <a:avLst/>
                <a:gdLst/>
                <a:ahLst/>
                <a:cxnLst/>
                <a:rect l="l" t="t" r="r" b="b"/>
                <a:pathLst>
                  <a:path w="51016" h="29406" extrusionOk="0">
                    <a:moveTo>
                      <a:pt x="32279" y="0"/>
                    </a:moveTo>
                    <a:cubicBezTo>
                      <a:pt x="32098" y="0"/>
                      <a:pt x="31917" y="47"/>
                      <a:pt x="31755" y="141"/>
                    </a:cubicBezTo>
                    <a:lnTo>
                      <a:pt x="155" y="18387"/>
                    </a:lnTo>
                    <a:cubicBezTo>
                      <a:pt x="0" y="18476"/>
                      <a:pt x="0" y="18700"/>
                      <a:pt x="155" y="18789"/>
                    </a:cubicBezTo>
                    <a:lnTo>
                      <a:pt x="18541" y="29406"/>
                    </a:lnTo>
                    <a:lnTo>
                      <a:pt x="51016" y="10656"/>
                    </a:lnTo>
                    <a:lnTo>
                      <a:pt x="32802" y="141"/>
                    </a:lnTo>
                    <a:cubicBezTo>
                      <a:pt x="32640" y="47"/>
                      <a:pt x="32459" y="0"/>
                      <a:pt x="32279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5" name="Google Shape;2241;p87">
                <a:extLst>
                  <a:ext uri="{FF2B5EF4-FFF2-40B4-BE49-F238E27FC236}">
                    <a16:creationId xmlns:a16="http://schemas.microsoft.com/office/drawing/2014/main" id="{1C1E9089-F107-4B27-A586-3254DD97ACEB}"/>
                  </a:ext>
                </a:extLst>
              </p:cNvPr>
              <p:cNvSpPr/>
              <p:nvPr/>
            </p:nvSpPr>
            <p:spPr>
              <a:xfrm>
                <a:off x="3073100" y="2264275"/>
                <a:ext cx="821175" cy="477975"/>
              </a:xfrm>
              <a:custGeom>
                <a:avLst/>
                <a:gdLst/>
                <a:ahLst/>
                <a:cxnLst/>
                <a:rect l="l" t="t" r="r" b="b"/>
                <a:pathLst>
                  <a:path w="32847" h="19119" extrusionOk="0">
                    <a:moveTo>
                      <a:pt x="3726" y="0"/>
                    </a:moveTo>
                    <a:lnTo>
                      <a:pt x="1" y="8218"/>
                    </a:lnTo>
                    <a:cubicBezTo>
                      <a:pt x="5466" y="9793"/>
                      <a:pt x="12766" y="11862"/>
                      <a:pt x="13465" y="12359"/>
                    </a:cubicBezTo>
                    <a:cubicBezTo>
                      <a:pt x="14250" y="12918"/>
                      <a:pt x="15122" y="14091"/>
                      <a:pt x="16485" y="15019"/>
                    </a:cubicBezTo>
                    <a:cubicBezTo>
                      <a:pt x="17579" y="15765"/>
                      <a:pt x="19050" y="15839"/>
                      <a:pt x="19589" y="15839"/>
                    </a:cubicBezTo>
                    <a:cubicBezTo>
                      <a:pt x="19722" y="15839"/>
                      <a:pt x="19798" y="15834"/>
                      <a:pt x="19798" y="15834"/>
                    </a:cubicBezTo>
                    <a:cubicBezTo>
                      <a:pt x="19798" y="15834"/>
                      <a:pt x="22299" y="17748"/>
                      <a:pt x="24028" y="18447"/>
                    </a:cubicBezTo>
                    <a:cubicBezTo>
                      <a:pt x="25005" y="18842"/>
                      <a:pt x="25999" y="19119"/>
                      <a:pt x="27108" y="19119"/>
                    </a:cubicBezTo>
                    <a:cubicBezTo>
                      <a:pt x="27962" y="19119"/>
                      <a:pt x="28884" y="18954"/>
                      <a:pt x="29918" y="18553"/>
                    </a:cubicBezTo>
                    <a:cubicBezTo>
                      <a:pt x="32297" y="17631"/>
                      <a:pt x="32846" y="16453"/>
                      <a:pt x="31459" y="15544"/>
                    </a:cubicBezTo>
                    <a:cubicBezTo>
                      <a:pt x="30071" y="14634"/>
                      <a:pt x="23584" y="9209"/>
                      <a:pt x="22317" y="8213"/>
                    </a:cubicBezTo>
                    <a:cubicBezTo>
                      <a:pt x="21051" y="7217"/>
                      <a:pt x="18966" y="6712"/>
                      <a:pt x="17287" y="6051"/>
                    </a:cubicBezTo>
                    <a:cubicBezTo>
                      <a:pt x="15101" y="5191"/>
                      <a:pt x="13719" y="4745"/>
                      <a:pt x="11736" y="3855"/>
                    </a:cubicBezTo>
                    <a:cubicBezTo>
                      <a:pt x="9785" y="2978"/>
                      <a:pt x="6411" y="1287"/>
                      <a:pt x="3726" y="0"/>
                    </a:cubicBezTo>
                    <a:close/>
                  </a:path>
                </a:pathLst>
              </a:custGeom>
              <a:solidFill>
                <a:srgbClr val="FFA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6" name="Google Shape;2242;p87">
                <a:extLst>
                  <a:ext uri="{FF2B5EF4-FFF2-40B4-BE49-F238E27FC236}">
                    <a16:creationId xmlns:a16="http://schemas.microsoft.com/office/drawing/2014/main" id="{0F30E79D-AEA6-4DC2-9738-93ECBF6EBCE4}"/>
                  </a:ext>
                </a:extLst>
              </p:cNvPr>
              <p:cNvSpPr/>
              <p:nvPr/>
            </p:nvSpPr>
            <p:spPr>
              <a:xfrm>
                <a:off x="3276150" y="2721650"/>
                <a:ext cx="965075" cy="556300"/>
              </a:xfrm>
              <a:custGeom>
                <a:avLst/>
                <a:gdLst/>
                <a:ahLst/>
                <a:cxnLst/>
                <a:rect l="l" t="t" r="r" b="b"/>
                <a:pathLst>
                  <a:path w="38603" h="22252" extrusionOk="0">
                    <a:moveTo>
                      <a:pt x="28727" y="0"/>
                    </a:moveTo>
                    <a:lnTo>
                      <a:pt x="1" y="16585"/>
                    </a:lnTo>
                    <a:lnTo>
                      <a:pt x="9825" y="22251"/>
                    </a:lnTo>
                    <a:lnTo>
                      <a:pt x="38603" y="5637"/>
                    </a:lnTo>
                    <a:lnTo>
                      <a:pt x="28727" y="0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7" name="Google Shape;2243;p87">
                <a:extLst>
                  <a:ext uri="{FF2B5EF4-FFF2-40B4-BE49-F238E27FC236}">
                    <a16:creationId xmlns:a16="http://schemas.microsoft.com/office/drawing/2014/main" id="{20F3109D-E0B6-4844-9A9C-CC49A1AF994B}"/>
                  </a:ext>
                </a:extLst>
              </p:cNvPr>
              <p:cNvSpPr/>
              <p:nvPr/>
            </p:nvSpPr>
            <p:spPr>
              <a:xfrm>
                <a:off x="3276200" y="2721625"/>
                <a:ext cx="965000" cy="420100"/>
              </a:xfrm>
              <a:custGeom>
                <a:avLst/>
                <a:gdLst/>
                <a:ahLst/>
                <a:cxnLst/>
                <a:rect l="l" t="t" r="r" b="b"/>
                <a:pathLst>
                  <a:path w="38600" h="16804" extrusionOk="0">
                    <a:moveTo>
                      <a:pt x="28725" y="0"/>
                    </a:moveTo>
                    <a:lnTo>
                      <a:pt x="1" y="16587"/>
                    </a:lnTo>
                    <a:lnTo>
                      <a:pt x="376" y="16803"/>
                    </a:lnTo>
                    <a:lnTo>
                      <a:pt x="28725" y="432"/>
                    </a:lnTo>
                    <a:lnTo>
                      <a:pt x="38224" y="5853"/>
                    </a:lnTo>
                    <a:lnTo>
                      <a:pt x="38599" y="5638"/>
                    </a:lnTo>
                    <a:lnTo>
                      <a:pt x="28725" y="0"/>
                    </a:ln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8" name="Google Shape;2244;p87">
                <a:extLst>
                  <a:ext uri="{FF2B5EF4-FFF2-40B4-BE49-F238E27FC236}">
                    <a16:creationId xmlns:a16="http://schemas.microsoft.com/office/drawing/2014/main" id="{D66C06D8-044C-43A6-B03B-E7C3F730D9C0}"/>
                  </a:ext>
                </a:extLst>
              </p:cNvPr>
              <p:cNvSpPr/>
              <p:nvPr/>
            </p:nvSpPr>
            <p:spPr>
              <a:xfrm>
                <a:off x="3276200" y="2721625"/>
                <a:ext cx="965000" cy="420100"/>
              </a:xfrm>
              <a:custGeom>
                <a:avLst/>
                <a:gdLst/>
                <a:ahLst/>
                <a:cxnLst/>
                <a:rect l="l" t="t" r="r" b="b"/>
                <a:pathLst>
                  <a:path w="38600" h="16804" extrusionOk="0">
                    <a:moveTo>
                      <a:pt x="28725" y="0"/>
                    </a:moveTo>
                    <a:lnTo>
                      <a:pt x="1" y="16587"/>
                    </a:lnTo>
                    <a:lnTo>
                      <a:pt x="376" y="16803"/>
                    </a:lnTo>
                    <a:lnTo>
                      <a:pt x="28725" y="432"/>
                    </a:lnTo>
                    <a:lnTo>
                      <a:pt x="38224" y="5853"/>
                    </a:lnTo>
                    <a:lnTo>
                      <a:pt x="38599" y="5638"/>
                    </a:lnTo>
                    <a:lnTo>
                      <a:pt x="28725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0" name="Google Shape;2245;p87">
                <a:extLst>
                  <a:ext uri="{FF2B5EF4-FFF2-40B4-BE49-F238E27FC236}">
                    <a16:creationId xmlns:a16="http://schemas.microsoft.com/office/drawing/2014/main" id="{B6B699A2-4406-479D-B355-ED081BC07168}"/>
                  </a:ext>
                </a:extLst>
              </p:cNvPr>
              <p:cNvSpPr/>
              <p:nvPr/>
            </p:nvSpPr>
            <p:spPr>
              <a:xfrm>
                <a:off x="3401050" y="2757725"/>
                <a:ext cx="343475" cy="198275"/>
              </a:xfrm>
              <a:custGeom>
                <a:avLst/>
                <a:gdLst/>
                <a:ahLst/>
                <a:cxnLst/>
                <a:rect l="l" t="t" r="r" b="b"/>
                <a:pathLst>
                  <a:path w="13739" h="7931" extrusionOk="0">
                    <a:moveTo>
                      <a:pt x="8742" y="1"/>
                    </a:moveTo>
                    <a:lnTo>
                      <a:pt x="1" y="5046"/>
                    </a:lnTo>
                    <a:lnTo>
                      <a:pt x="182" y="5151"/>
                    </a:lnTo>
                    <a:lnTo>
                      <a:pt x="4997" y="7930"/>
                    </a:lnTo>
                    <a:lnTo>
                      <a:pt x="13560" y="2986"/>
                    </a:lnTo>
                    <a:lnTo>
                      <a:pt x="13738" y="2885"/>
                    </a:lnTo>
                    <a:lnTo>
                      <a:pt x="8742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1" name="Google Shape;2246;p87">
                <a:extLst>
                  <a:ext uri="{FF2B5EF4-FFF2-40B4-BE49-F238E27FC236}">
                    <a16:creationId xmlns:a16="http://schemas.microsoft.com/office/drawing/2014/main" id="{4B1B8E28-4E26-4688-B6E0-4953DF0C206C}"/>
                  </a:ext>
                </a:extLst>
              </p:cNvPr>
              <p:cNvSpPr/>
              <p:nvPr/>
            </p:nvSpPr>
            <p:spPr>
              <a:xfrm>
                <a:off x="3405575" y="2762875"/>
                <a:ext cx="334500" cy="193125"/>
              </a:xfrm>
              <a:custGeom>
                <a:avLst/>
                <a:gdLst/>
                <a:ahLst/>
                <a:cxnLst/>
                <a:rect l="l" t="t" r="r" b="b"/>
                <a:pathLst>
                  <a:path w="13380" h="7725" extrusionOk="0">
                    <a:moveTo>
                      <a:pt x="8561" y="1"/>
                    </a:moveTo>
                    <a:lnTo>
                      <a:pt x="1" y="4945"/>
                    </a:lnTo>
                    <a:lnTo>
                      <a:pt x="4816" y="7724"/>
                    </a:lnTo>
                    <a:lnTo>
                      <a:pt x="13379" y="2780"/>
                    </a:lnTo>
                    <a:lnTo>
                      <a:pt x="8561" y="1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3" name="Google Shape;2247;p87">
                <a:extLst>
                  <a:ext uri="{FF2B5EF4-FFF2-40B4-BE49-F238E27FC236}">
                    <a16:creationId xmlns:a16="http://schemas.microsoft.com/office/drawing/2014/main" id="{AB7CB9E1-0EBE-48DA-A2B3-25B65322B5A1}"/>
                  </a:ext>
                </a:extLst>
              </p:cNvPr>
              <p:cNvSpPr/>
              <p:nvPr/>
            </p:nvSpPr>
            <p:spPr>
              <a:xfrm>
                <a:off x="3525975" y="2847825"/>
                <a:ext cx="811875" cy="497975"/>
              </a:xfrm>
              <a:custGeom>
                <a:avLst/>
                <a:gdLst/>
                <a:ahLst/>
                <a:cxnLst/>
                <a:rect l="l" t="t" r="r" b="b"/>
                <a:pathLst>
                  <a:path w="32475" h="19919" extrusionOk="0">
                    <a:moveTo>
                      <a:pt x="32475" y="1"/>
                    </a:moveTo>
                    <a:lnTo>
                      <a:pt x="0" y="18750"/>
                    </a:lnTo>
                    <a:lnTo>
                      <a:pt x="0" y="19918"/>
                    </a:lnTo>
                    <a:cubicBezTo>
                      <a:pt x="308" y="19918"/>
                      <a:pt x="610" y="19839"/>
                      <a:pt x="876" y="19685"/>
                    </a:cubicBezTo>
                    <a:lnTo>
                      <a:pt x="31595" y="1949"/>
                    </a:lnTo>
                    <a:cubicBezTo>
                      <a:pt x="32140" y="1636"/>
                      <a:pt x="32475" y="1056"/>
                      <a:pt x="32475" y="427"/>
                    </a:cubicBezTo>
                    <a:lnTo>
                      <a:pt x="32475" y="1"/>
                    </a:lnTo>
                    <a:close/>
                  </a:path>
                </a:pathLst>
              </a:custGeom>
              <a:solidFill>
                <a:srgbClr val="27D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9" name="Google Shape;2248;p87">
                <a:extLst>
                  <a:ext uri="{FF2B5EF4-FFF2-40B4-BE49-F238E27FC236}">
                    <a16:creationId xmlns:a16="http://schemas.microsoft.com/office/drawing/2014/main" id="{704F0388-F14C-4E60-9DDF-A37AA0FF9F57}"/>
                  </a:ext>
                </a:extLst>
              </p:cNvPr>
              <p:cNvSpPr/>
              <p:nvPr/>
            </p:nvSpPr>
            <p:spPr>
              <a:xfrm>
                <a:off x="3525975" y="2847825"/>
                <a:ext cx="811875" cy="497975"/>
              </a:xfrm>
              <a:custGeom>
                <a:avLst/>
                <a:gdLst/>
                <a:ahLst/>
                <a:cxnLst/>
                <a:rect l="l" t="t" r="r" b="b"/>
                <a:pathLst>
                  <a:path w="32475" h="19919" extrusionOk="0">
                    <a:moveTo>
                      <a:pt x="32475" y="1"/>
                    </a:moveTo>
                    <a:lnTo>
                      <a:pt x="0" y="18750"/>
                    </a:lnTo>
                    <a:lnTo>
                      <a:pt x="0" y="19918"/>
                    </a:lnTo>
                    <a:cubicBezTo>
                      <a:pt x="308" y="19918"/>
                      <a:pt x="610" y="19839"/>
                      <a:pt x="876" y="19685"/>
                    </a:cubicBezTo>
                    <a:lnTo>
                      <a:pt x="31595" y="1949"/>
                    </a:lnTo>
                    <a:cubicBezTo>
                      <a:pt x="32140" y="1636"/>
                      <a:pt x="32475" y="1056"/>
                      <a:pt x="32475" y="427"/>
                    </a:cubicBezTo>
                    <a:lnTo>
                      <a:pt x="32475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0" name="Google Shape;2249;p87">
                <a:extLst>
                  <a:ext uri="{FF2B5EF4-FFF2-40B4-BE49-F238E27FC236}">
                    <a16:creationId xmlns:a16="http://schemas.microsoft.com/office/drawing/2014/main" id="{2E5FC52C-8160-451D-B9EE-79D2BD102EA8}"/>
                  </a:ext>
                </a:extLst>
              </p:cNvPr>
              <p:cNvSpPr/>
              <p:nvPr/>
            </p:nvSpPr>
            <p:spPr>
              <a:xfrm>
                <a:off x="3538350" y="2297100"/>
                <a:ext cx="919125" cy="1029500"/>
              </a:xfrm>
              <a:custGeom>
                <a:avLst/>
                <a:gdLst/>
                <a:ahLst/>
                <a:cxnLst/>
                <a:rect l="l" t="t" r="r" b="b"/>
                <a:pathLst>
                  <a:path w="36765" h="41180" extrusionOk="0">
                    <a:moveTo>
                      <a:pt x="36149" y="1"/>
                    </a:moveTo>
                    <a:lnTo>
                      <a:pt x="4366" y="18354"/>
                    </a:lnTo>
                    <a:cubicBezTo>
                      <a:pt x="3970" y="18583"/>
                      <a:pt x="3696" y="18978"/>
                      <a:pt x="3619" y="19429"/>
                    </a:cubicBezTo>
                    <a:lnTo>
                      <a:pt x="0" y="41038"/>
                    </a:lnTo>
                    <a:cubicBezTo>
                      <a:pt x="243" y="41133"/>
                      <a:pt x="497" y="41179"/>
                      <a:pt x="751" y="41179"/>
                    </a:cubicBezTo>
                    <a:cubicBezTo>
                      <a:pt x="1113" y="41179"/>
                      <a:pt x="1472" y="41085"/>
                      <a:pt x="1793" y="40900"/>
                    </a:cubicBezTo>
                    <a:lnTo>
                      <a:pt x="32377" y="23242"/>
                    </a:lnTo>
                    <a:cubicBezTo>
                      <a:pt x="32913" y="22932"/>
                      <a:pt x="33284" y="22399"/>
                      <a:pt x="33388" y="21788"/>
                    </a:cubicBezTo>
                    <a:lnTo>
                      <a:pt x="36737" y="1820"/>
                    </a:lnTo>
                    <a:cubicBezTo>
                      <a:pt x="36754" y="1708"/>
                      <a:pt x="36764" y="1593"/>
                      <a:pt x="36764" y="1480"/>
                    </a:cubicBezTo>
                    <a:cubicBezTo>
                      <a:pt x="36764" y="925"/>
                      <a:pt x="36543" y="392"/>
                      <a:pt x="36149" y="1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1" name="Google Shape;2250;p87">
                <a:extLst>
                  <a:ext uri="{FF2B5EF4-FFF2-40B4-BE49-F238E27FC236}">
                    <a16:creationId xmlns:a16="http://schemas.microsoft.com/office/drawing/2014/main" id="{50D71A35-017B-45BD-A39A-5E8740C70083}"/>
                  </a:ext>
                </a:extLst>
              </p:cNvPr>
              <p:cNvSpPr/>
              <p:nvPr/>
            </p:nvSpPr>
            <p:spPr>
              <a:xfrm>
                <a:off x="3525975" y="2289025"/>
                <a:ext cx="916100" cy="1034050"/>
              </a:xfrm>
              <a:custGeom>
                <a:avLst/>
                <a:gdLst/>
                <a:ahLst/>
                <a:cxnLst/>
                <a:rect l="l" t="t" r="r" b="b"/>
                <a:pathLst>
                  <a:path w="36644" h="41362" extrusionOk="0">
                    <a:moveTo>
                      <a:pt x="36220" y="1"/>
                    </a:moveTo>
                    <a:lnTo>
                      <a:pt x="4372" y="18387"/>
                    </a:lnTo>
                    <a:cubicBezTo>
                      <a:pt x="3976" y="18617"/>
                      <a:pt x="3703" y="19011"/>
                      <a:pt x="3625" y="19463"/>
                    </a:cubicBezTo>
                    <a:lnTo>
                      <a:pt x="0" y="41103"/>
                    </a:lnTo>
                    <a:lnTo>
                      <a:pt x="210" y="41223"/>
                    </a:lnTo>
                    <a:cubicBezTo>
                      <a:pt x="301" y="41275"/>
                      <a:pt x="397" y="41321"/>
                      <a:pt x="495" y="41361"/>
                    </a:cubicBezTo>
                    <a:lnTo>
                      <a:pt x="4115" y="19752"/>
                    </a:lnTo>
                    <a:cubicBezTo>
                      <a:pt x="4191" y="19301"/>
                      <a:pt x="4465" y="18906"/>
                      <a:pt x="4862" y="18677"/>
                    </a:cubicBezTo>
                    <a:lnTo>
                      <a:pt x="36644" y="324"/>
                    </a:lnTo>
                    <a:cubicBezTo>
                      <a:pt x="36517" y="198"/>
                      <a:pt x="36374" y="90"/>
                      <a:pt x="36220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2" name="Google Shape;2251;p87">
                <a:extLst>
                  <a:ext uri="{FF2B5EF4-FFF2-40B4-BE49-F238E27FC236}">
                    <a16:creationId xmlns:a16="http://schemas.microsoft.com/office/drawing/2014/main" id="{E1C8ED2F-E5D0-42C0-B2C7-EACE5052D95A}"/>
                  </a:ext>
                </a:extLst>
              </p:cNvPr>
              <p:cNvSpPr/>
              <p:nvPr/>
            </p:nvSpPr>
            <p:spPr>
              <a:xfrm>
                <a:off x="3525975" y="2758975"/>
                <a:ext cx="110250" cy="564100"/>
              </a:xfrm>
              <a:custGeom>
                <a:avLst/>
                <a:gdLst/>
                <a:ahLst/>
                <a:cxnLst/>
                <a:rect l="l" t="t" r="r" b="b"/>
                <a:pathLst>
                  <a:path w="4410" h="22564" extrusionOk="0">
                    <a:moveTo>
                      <a:pt x="3916" y="1"/>
                    </a:moveTo>
                    <a:cubicBezTo>
                      <a:pt x="3768" y="196"/>
                      <a:pt x="3668" y="424"/>
                      <a:pt x="3625" y="665"/>
                    </a:cubicBezTo>
                    <a:lnTo>
                      <a:pt x="0" y="22306"/>
                    </a:lnTo>
                    <a:lnTo>
                      <a:pt x="210" y="22425"/>
                    </a:lnTo>
                    <a:cubicBezTo>
                      <a:pt x="301" y="22477"/>
                      <a:pt x="397" y="22524"/>
                      <a:pt x="495" y="22563"/>
                    </a:cubicBezTo>
                    <a:lnTo>
                      <a:pt x="4115" y="955"/>
                    </a:lnTo>
                    <a:cubicBezTo>
                      <a:pt x="4157" y="711"/>
                      <a:pt x="4259" y="482"/>
                      <a:pt x="4409" y="285"/>
                    </a:cubicBezTo>
                    <a:lnTo>
                      <a:pt x="3916" y="1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3" name="Google Shape;2252;p87">
                <a:extLst>
                  <a:ext uri="{FF2B5EF4-FFF2-40B4-BE49-F238E27FC236}">
                    <a16:creationId xmlns:a16="http://schemas.microsoft.com/office/drawing/2014/main" id="{B739F05F-2BE3-4E40-9ED9-03704DE71FEC}"/>
                  </a:ext>
                </a:extLst>
              </p:cNvPr>
              <p:cNvSpPr/>
              <p:nvPr/>
            </p:nvSpPr>
            <p:spPr>
              <a:xfrm>
                <a:off x="3965375" y="2751800"/>
                <a:ext cx="141050" cy="143625"/>
              </a:xfrm>
              <a:custGeom>
                <a:avLst/>
                <a:gdLst/>
                <a:ahLst/>
                <a:cxnLst/>
                <a:rect l="l" t="t" r="r" b="b"/>
                <a:pathLst>
                  <a:path w="5642" h="5745" extrusionOk="0">
                    <a:moveTo>
                      <a:pt x="4602" y="0"/>
                    </a:moveTo>
                    <a:cubicBezTo>
                      <a:pt x="4227" y="0"/>
                      <a:pt x="3756" y="146"/>
                      <a:pt x="3227" y="451"/>
                    </a:cubicBezTo>
                    <a:cubicBezTo>
                      <a:pt x="1749" y="1306"/>
                      <a:pt x="368" y="3081"/>
                      <a:pt x="144" y="4418"/>
                    </a:cubicBezTo>
                    <a:cubicBezTo>
                      <a:pt x="0" y="5276"/>
                      <a:pt x="367" y="5745"/>
                      <a:pt x="1040" y="5745"/>
                    </a:cubicBezTo>
                    <a:cubicBezTo>
                      <a:pt x="1415" y="5745"/>
                      <a:pt x="1886" y="5599"/>
                      <a:pt x="2416" y="5293"/>
                    </a:cubicBezTo>
                    <a:cubicBezTo>
                      <a:pt x="3894" y="4440"/>
                      <a:pt x="5274" y="2664"/>
                      <a:pt x="5498" y="1327"/>
                    </a:cubicBezTo>
                    <a:cubicBezTo>
                      <a:pt x="5642" y="469"/>
                      <a:pt x="5274" y="0"/>
                      <a:pt x="4602" y="0"/>
                    </a:cubicBezTo>
                    <a:close/>
                  </a:path>
                </a:pathLst>
              </a:custGeom>
              <a:solidFill>
                <a:srgbClr val="FF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4" name="Google Shape;2253;p87">
                <a:extLst>
                  <a:ext uri="{FF2B5EF4-FFF2-40B4-BE49-F238E27FC236}">
                    <a16:creationId xmlns:a16="http://schemas.microsoft.com/office/drawing/2014/main" id="{0CCF910E-A66D-4252-9FE9-516401368B00}"/>
                  </a:ext>
                </a:extLst>
              </p:cNvPr>
              <p:cNvSpPr/>
              <p:nvPr/>
            </p:nvSpPr>
            <p:spPr>
              <a:xfrm>
                <a:off x="4492000" y="1972600"/>
                <a:ext cx="1196100" cy="688750"/>
              </a:xfrm>
              <a:custGeom>
                <a:avLst/>
                <a:gdLst/>
                <a:ahLst/>
                <a:cxnLst/>
                <a:rect l="l" t="t" r="r" b="b"/>
                <a:pathLst>
                  <a:path w="47844" h="27550" extrusionOk="0">
                    <a:moveTo>
                      <a:pt x="35979" y="1"/>
                    </a:moveTo>
                    <a:cubicBezTo>
                      <a:pt x="35738" y="1"/>
                      <a:pt x="35497" y="54"/>
                      <a:pt x="35313" y="160"/>
                    </a:cubicBezTo>
                    <a:lnTo>
                      <a:pt x="369" y="20352"/>
                    </a:lnTo>
                    <a:cubicBezTo>
                      <a:pt x="0" y="20564"/>
                      <a:pt x="0" y="20909"/>
                      <a:pt x="369" y="21122"/>
                    </a:cubicBezTo>
                    <a:lnTo>
                      <a:pt x="11197" y="27390"/>
                    </a:lnTo>
                    <a:cubicBezTo>
                      <a:pt x="11381" y="27496"/>
                      <a:pt x="11623" y="27550"/>
                      <a:pt x="11864" y="27550"/>
                    </a:cubicBezTo>
                    <a:cubicBezTo>
                      <a:pt x="12105" y="27550"/>
                      <a:pt x="12346" y="27496"/>
                      <a:pt x="12530" y="27390"/>
                    </a:cubicBezTo>
                    <a:lnTo>
                      <a:pt x="47474" y="7200"/>
                    </a:lnTo>
                    <a:cubicBezTo>
                      <a:pt x="47843" y="6987"/>
                      <a:pt x="47843" y="6642"/>
                      <a:pt x="47474" y="6430"/>
                    </a:cubicBezTo>
                    <a:lnTo>
                      <a:pt x="36646" y="160"/>
                    </a:lnTo>
                    <a:cubicBezTo>
                      <a:pt x="36462" y="54"/>
                      <a:pt x="36221" y="1"/>
                      <a:pt x="35979" y="1"/>
                    </a:cubicBezTo>
                    <a:close/>
                  </a:path>
                </a:pathLst>
              </a:custGeom>
              <a:solidFill>
                <a:srgbClr val="000549">
                  <a:alpha val="5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5" name="Google Shape;2254;p87">
                <a:extLst>
                  <a:ext uri="{FF2B5EF4-FFF2-40B4-BE49-F238E27FC236}">
                    <a16:creationId xmlns:a16="http://schemas.microsoft.com/office/drawing/2014/main" id="{D0F54E8B-4BFA-46D6-8EB8-6F0CDEAC61B1}"/>
                  </a:ext>
                </a:extLst>
              </p:cNvPr>
              <p:cNvSpPr/>
              <p:nvPr/>
            </p:nvSpPr>
            <p:spPr>
              <a:xfrm>
                <a:off x="4517375" y="1970200"/>
                <a:ext cx="1084800" cy="657425"/>
              </a:xfrm>
              <a:custGeom>
                <a:avLst/>
                <a:gdLst/>
                <a:ahLst/>
                <a:cxnLst/>
                <a:rect l="l" t="t" r="r" b="b"/>
                <a:pathLst>
                  <a:path w="43392" h="26297" extrusionOk="0">
                    <a:moveTo>
                      <a:pt x="32498" y="1"/>
                    </a:moveTo>
                    <a:cubicBezTo>
                      <a:pt x="32282" y="1"/>
                      <a:pt x="32066" y="48"/>
                      <a:pt x="31902" y="143"/>
                    </a:cubicBezTo>
                    <a:lnTo>
                      <a:pt x="599" y="18231"/>
                    </a:lnTo>
                    <a:cubicBezTo>
                      <a:pt x="268" y="18422"/>
                      <a:pt x="1" y="18884"/>
                      <a:pt x="1" y="19265"/>
                    </a:cubicBezTo>
                    <a:lnTo>
                      <a:pt x="1" y="19503"/>
                    </a:lnTo>
                    <a:cubicBezTo>
                      <a:pt x="1" y="19884"/>
                      <a:pt x="268" y="20347"/>
                      <a:pt x="599" y="20538"/>
                    </a:cubicBezTo>
                    <a:lnTo>
                      <a:pt x="10299" y="26153"/>
                    </a:lnTo>
                    <a:cubicBezTo>
                      <a:pt x="10464" y="26248"/>
                      <a:pt x="10680" y="26296"/>
                      <a:pt x="10896" y="26296"/>
                    </a:cubicBezTo>
                    <a:cubicBezTo>
                      <a:pt x="11112" y="26296"/>
                      <a:pt x="11328" y="26248"/>
                      <a:pt x="11493" y="26153"/>
                    </a:cubicBezTo>
                    <a:lnTo>
                      <a:pt x="42795" y="8065"/>
                    </a:lnTo>
                    <a:cubicBezTo>
                      <a:pt x="43125" y="7875"/>
                      <a:pt x="43392" y="7413"/>
                      <a:pt x="43392" y="7031"/>
                    </a:cubicBezTo>
                    <a:lnTo>
                      <a:pt x="43392" y="6794"/>
                    </a:lnTo>
                    <a:cubicBezTo>
                      <a:pt x="43392" y="6413"/>
                      <a:pt x="43125" y="5951"/>
                      <a:pt x="42795" y="5760"/>
                    </a:cubicBezTo>
                    <a:lnTo>
                      <a:pt x="33095" y="143"/>
                    </a:lnTo>
                    <a:cubicBezTo>
                      <a:pt x="32930" y="48"/>
                      <a:pt x="32714" y="1"/>
                      <a:pt x="32498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6" name="Google Shape;2255;p87">
                <a:extLst>
                  <a:ext uri="{FF2B5EF4-FFF2-40B4-BE49-F238E27FC236}">
                    <a16:creationId xmlns:a16="http://schemas.microsoft.com/office/drawing/2014/main" id="{4E07C654-BFB3-4095-88C7-C6033D4A0C91}"/>
                  </a:ext>
                </a:extLst>
              </p:cNvPr>
              <p:cNvSpPr/>
              <p:nvPr/>
            </p:nvSpPr>
            <p:spPr>
              <a:xfrm>
                <a:off x="4524075" y="1970200"/>
                <a:ext cx="1071425" cy="617000"/>
              </a:xfrm>
              <a:custGeom>
                <a:avLst/>
                <a:gdLst/>
                <a:ahLst/>
                <a:cxnLst/>
                <a:rect l="l" t="t" r="r" b="b"/>
                <a:pathLst>
                  <a:path w="42857" h="24680" extrusionOk="0">
                    <a:moveTo>
                      <a:pt x="32230" y="1"/>
                    </a:moveTo>
                    <a:cubicBezTo>
                      <a:pt x="32014" y="1"/>
                      <a:pt x="31798" y="49"/>
                      <a:pt x="31634" y="144"/>
                    </a:cubicBezTo>
                    <a:lnTo>
                      <a:pt x="331" y="18231"/>
                    </a:lnTo>
                    <a:cubicBezTo>
                      <a:pt x="0" y="18422"/>
                      <a:pt x="0" y="18731"/>
                      <a:pt x="331" y="18920"/>
                    </a:cubicBezTo>
                    <a:lnTo>
                      <a:pt x="10031" y="24536"/>
                    </a:lnTo>
                    <a:cubicBezTo>
                      <a:pt x="10196" y="24632"/>
                      <a:pt x="10412" y="24679"/>
                      <a:pt x="10628" y="24679"/>
                    </a:cubicBezTo>
                    <a:cubicBezTo>
                      <a:pt x="10844" y="24679"/>
                      <a:pt x="11060" y="24632"/>
                      <a:pt x="11224" y="24536"/>
                    </a:cubicBezTo>
                    <a:lnTo>
                      <a:pt x="42527" y="6449"/>
                    </a:lnTo>
                    <a:cubicBezTo>
                      <a:pt x="42857" y="6259"/>
                      <a:pt x="42857" y="5951"/>
                      <a:pt x="42527" y="5760"/>
                    </a:cubicBezTo>
                    <a:lnTo>
                      <a:pt x="32827" y="144"/>
                    </a:lnTo>
                    <a:cubicBezTo>
                      <a:pt x="32662" y="49"/>
                      <a:pt x="32446" y="1"/>
                      <a:pt x="32230" y="1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7" name="Google Shape;2256;p87">
                <a:extLst>
                  <a:ext uri="{FF2B5EF4-FFF2-40B4-BE49-F238E27FC236}">
                    <a16:creationId xmlns:a16="http://schemas.microsoft.com/office/drawing/2014/main" id="{F3220118-E1EE-427C-A3FE-7E1498CC891B}"/>
                  </a:ext>
                </a:extLst>
              </p:cNvPr>
              <p:cNvSpPr/>
              <p:nvPr/>
            </p:nvSpPr>
            <p:spPr>
              <a:xfrm>
                <a:off x="5108550" y="2391750"/>
                <a:ext cx="1056150" cy="605550"/>
              </a:xfrm>
              <a:custGeom>
                <a:avLst/>
                <a:gdLst/>
                <a:ahLst/>
                <a:cxnLst/>
                <a:rect l="l" t="t" r="r" b="b"/>
                <a:pathLst>
                  <a:path w="42246" h="24222" extrusionOk="0">
                    <a:moveTo>
                      <a:pt x="38614" y="1"/>
                    </a:moveTo>
                    <a:cubicBezTo>
                      <a:pt x="38231" y="1"/>
                      <a:pt x="37848" y="86"/>
                      <a:pt x="37554" y="257"/>
                    </a:cubicBezTo>
                    <a:lnTo>
                      <a:pt x="27996" y="5773"/>
                    </a:lnTo>
                    <a:lnTo>
                      <a:pt x="26740" y="5039"/>
                    </a:lnTo>
                    <a:cubicBezTo>
                      <a:pt x="26471" y="4882"/>
                      <a:pt x="26118" y="4803"/>
                      <a:pt x="25766" y="4803"/>
                    </a:cubicBezTo>
                    <a:cubicBezTo>
                      <a:pt x="25417" y="4803"/>
                      <a:pt x="25069" y="4880"/>
                      <a:pt x="24802" y="5033"/>
                    </a:cubicBezTo>
                    <a:lnTo>
                      <a:pt x="13195" y="11780"/>
                    </a:lnTo>
                    <a:cubicBezTo>
                      <a:pt x="12660" y="12090"/>
                      <a:pt x="12660" y="12591"/>
                      <a:pt x="13195" y="12901"/>
                    </a:cubicBezTo>
                    <a:lnTo>
                      <a:pt x="14420" y="13608"/>
                    </a:lnTo>
                    <a:lnTo>
                      <a:pt x="606" y="21580"/>
                    </a:lnTo>
                    <a:cubicBezTo>
                      <a:pt x="1" y="21931"/>
                      <a:pt x="2" y="22500"/>
                      <a:pt x="608" y="22850"/>
                    </a:cubicBezTo>
                    <a:lnTo>
                      <a:pt x="2531" y="23960"/>
                    </a:lnTo>
                    <a:cubicBezTo>
                      <a:pt x="2833" y="24135"/>
                      <a:pt x="3231" y="24222"/>
                      <a:pt x="3628" y="24222"/>
                    </a:cubicBezTo>
                    <a:cubicBezTo>
                      <a:pt x="4025" y="24222"/>
                      <a:pt x="4422" y="24135"/>
                      <a:pt x="4725" y="23960"/>
                    </a:cubicBezTo>
                    <a:lnTo>
                      <a:pt x="18537" y="15985"/>
                    </a:lnTo>
                    <a:cubicBezTo>
                      <a:pt x="18805" y="16139"/>
                      <a:pt x="19156" y="16216"/>
                      <a:pt x="19507" y="16216"/>
                    </a:cubicBezTo>
                    <a:cubicBezTo>
                      <a:pt x="19858" y="16216"/>
                      <a:pt x="20209" y="16139"/>
                      <a:pt x="20477" y="15984"/>
                    </a:cubicBezTo>
                    <a:lnTo>
                      <a:pt x="32038" y="9264"/>
                    </a:lnTo>
                    <a:cubicBezTo>
                      <a:pt x="32559" y="8963"/>
                      <a:pt x="32569" y="8479"/>
                      <a:pt x="32079" y="8166"/>
                    </a:cubicBezTo>
                    <a:lnTo>
                      <a:pt x="41632" y="2651"/>
                    </a:lnTo>
                    <a:cubicBezTo>
                      <a:pt x="42238" y="2301"/>
                      <a:pt x="42245" y="1721"/>
                      <a:pt x="41649" y="1356"/>
                    </a:cubicBezTo>
                    <a:lnTo>
                      <a:pt x="39729" y="282"/>
                    </a:lnTo>
                    <a:cubicBezTo>
                      <a:pt x="39423" y="95"/>
                      <a:pt x="39018" y="1"/>
                      <a:pt x="38614" y="1"/>
                    </a:cubicBezTo>
                    <a:close/>
                  </a:path>
                </a:pathLst>
              </a:custGeom>
              <a:solidFill>
                <a:srgbClr val="000549">
                  <a:alpha val="5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8" name="Google Shape;2257;p87">
                <a:extLst>
                  <a:ext uri="{FF2B5EF4-FFF2-40B4-BE49-F238E27FC236}">
                    <a16:creationId xmlns:a16="http://schemas.microsoft.com/office/drawing/2014/main" id="{97CE3919-0CBC-41EE-9910-7B87B6675592}"/>
                  </a:ext>
                </a:extLst>
              </p:cNvPr>
              <p:cNvSpPr/>
              <p:nvPr/>
            </p:nvSpPr>
            <p:spPr>
              <a:xfrm>
                <a:off x="5023425" y="1398175"/>
                <a:ext cx="1047050" cy="1390325"/>
              </a:xfrm>
              <a:custGeom>
                <a:avLst/>
                <a:gdLst/>
                <a:ahLst/>
                <a:cxnLst/>
                <a:rect l="l" t="t" r="r" b="b"/>
                <a:pathLst>
                  <a:path w="41882" h="55613" extrusionOk="0">
                    <a:moveTo>
                      <a:pt x="39182" y="1"/>
                    </a:moveTo>
                    <a:cubicBezTo>
                      <a:pt x="38637" y="1"/>
                      <a:pt x="38080" y="126"/>
                      <a:pt x="37651" y="374"/>
                    </a:cubicBezTo>
                    <a:lnTo>
                      <a:pt x="4231" y="19668"/>
                    </a:lnTo>
                    <a:cubicBezTo>
                      <a:pt x="3406" y="20145"/>
                      <a:pt x="2674" y="21299"/>
                      <a:pt x="2597" y="22248"/>
                    </a:cubicBezTo>
                    <a:lnTo>
                      <a:pt x="79" y="52767"/>
                    </a:lnTo>
                    <a:cubicBezTo>
                      <a:pt x="0" y="53716"/>
                      <a:pt x="564" y="54846"/>
                      <a:pt x="1338" y="55293"/>
                    </a:cubicBezTo>
                    <a:cubicBezTo>
                      <a:pt x="1708" y="55507"/>
                      <a:pt x="2198" y="55613"/>
                      <a:pt x="2699" y="55613"/>
                    </a:cubicBezTo>
                    <a:cubicBezTo>
                      <a:pt x="3244" y="55613"/>
                      <a:pt x="3801" y="55488"/>
                      <a:pt x="4231" y="55240"/>
                    </a:cubicBezTo>
                    <a:lnTo>
                      <a:pt x="37651" y="35944"/>
                    </a:lnTo>
                    <a:cubicBezTo>
                      <a:pt x="38477" y="35469"/>
                      <a:pt x="39208" y="34314"/>
                      <a:pt x="39286" y="33366"/>
                    </a:cubicBezTo>
                    <a:lnTo>
                      <a:pt x="41803" y="2847"/>
                    </a:lnTo>
                    <a:cubicBezTo>
                      <a:pt x="41881" y="1898"/>
                      <a:pt x="41317" y="767"/>
                      <a:pt x="40544" y="321"/>
                    </a:cubicBezTo>
                    <a:cubicBezTo>
                      <a:pt x="40173" y="107"/>
                      <a:pt x="39683" y="1"/>
                      <a:pt x="39182" y="1"/>
                    </a:cubicBez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9" name="Google Shape;2258;p87">
                <a:extLst>
                  <a:ext uri="{FF2B5EF4-FFF2-40B4-BE49-F238E27FC236}">
                    <a16:creationId xmlns:a16="http://schemas.microsoft.com/office/drawing/2014/main" id="{B8ABE239-22CD-470B-89FC-173BF50EA589}"/>
                  </a:ext>
                </a:extLst>
              </p:cNvPr>
              <p:cNvSpPr/>
              <p:nvPr/>
            </p:nvSpPr>
            <p:spPr>
              <a:xfrm>
                <a:off x="5102025" y="1398175"/>
                <a:ext cx="968450" cy="1321725"/>
              </a:xfrm>
              <a:custGeom>
                <a:avLst/>
                <a:gdLst/>
                <a:ahLst/>
                <a:cxnLst/>
                <a:rect l="l" t="t" r="r" b="b"/>
                <a:pathLst>
                  <a:path w="38738" h="52869" extrusionOk="0">
                    <a:moveTo>
                      <a:pt x="36038" y="0"/>
                    </a:moveTo>
                    <a:cubicBezTo>
                      <a:pt x="35494" y="0"/>
                      <a:pt x="34937" y="126"/>
                      <a:pt x="34507" y="374"/>
                    </a:cubicBezTo>
                    <a:lnTo>
                      <a:pt x="1087" y="19668"/>
                    </a:lnTo>
                    <a:cubicBezTo>
                      <a:pt x="679" y="19904"/>
                      <a:pt x="296" y="20306"/>
                      <a:pt x="0" y="20766"/>
                    </a:cubicBezTo>
                    <a:lnTo>
                      <a:pt x="5195" y="23765"/>
                    </a:lnTo>
                    <a:lnTo>
                      <a:pt x="5195" y="52868"/>
                    </a:lnTo>
                    <a:lnTo>
                      <a:pt x="34507" y="35946"/>
                    </a:lnTo>
                    <a:cubicBezTo>
                      <a:pt x="35333" y="35469"/>
                      <a:pt x="36064" y="34314"/>
                      <a:pt x="36142" y="33364"/>
                    </a:cubicBezTo>
                    <a:lnTo>
                      <a:pt x="38659" y="2847"/>
                    </a:lnTo>
                    <a:cubicBezTo>
                      <a:pt x="38737" y="1898"/>
                      <a:pt x="38173" y="767"/>
                      <a:pt x="37400" y="321"/>
                    </a:cubicBezTo>
                    <a:cubicBezTo>
                      <a:pt x="37029" y="106"/>
                      <a:pt x="36539" y="0"/>
                      <a:pt x="36038" y="0"/>
                    </a:cubicBez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0" name="Google Shape;2259;p87">
                <a:extLst>
                  <a:ext uri="{FF2B5EF4-FFF2-40B4-BE49-F238E27FC236}">
                    <a16:creationId xmlns:a16="http://schemas.microsoft.com/office/drawing/2014/main" id="{B358DD59-5FAF-4C13-8F70-A881AF747DC0}"/>
                  </a:ext>
                </a:extLst>
              </p:cNvPr>
              <p:cNvSpPr/>
              <p:nvPr/>
            </p:nvSpPr>
            <p:spPr>
              <a:xfrm>
                <a:off x="5094025" y="1442825"/>
                <a:ext cx="975875" cy="1341475"/>
              </a:xfrm>
              <a:custGeom>
                <a:avLst/>
                <a:gdLst/>
                <a:ahLst/>
                <a:cxnLst/>
                <a:rect l="l" t="t" r="r" b="b"/>
                <a:pathLst>
                  <a:path w="39035" h="53659" extrusionOk="0">
                    <a:moveTo>
                      <a:pt x="38282" y="0"/>
                    </a:moveTo>
                    <a:cubicBezTo>
                      <a:pt x="38090" y="0"/>
                      <a:pt x="37869" y="66"/>
                      <a:pt x="37628" y="205"/>
                    </a:cubicBezTo>
                    <a:lnTo>
                      <a:pt x="4208" y="19500"/>
                    </a:lnTo>
                    <a:cubicBezTo>
                      <a:pt x="3383" y="19976"/>
                      <a:pt x="2651" y="21131"/>
                      <a:pt x="2573" y="22079"/>
                    </a:cubicBezTo>
                    <a:lnTo>
                      <a:pt x="56" y="52598"/>
                    </a:lnTo>
                    <a:cubicBezTo>
                      <a:pt x="1" y="53270"/>
                      <a:pt x="288" y="53658"/>
                      <a:pt x="754" y="53658"/>
                    </a:cubicBezTo>
                    <a:cubicBezTo>
                      <a:pt x="945" y="53658"/>
                      <a:pt x="1167" y="53593"/>
                      <a:pt x="1407" y="53454"/>
                    </a:cubicBezTo>
                    <a:lnTo>
                      <a:pt x="34827" y="34158"/>
                    </a:lnTo>
                    <a:cubicBezTo>
                      <a:pt x="35652" y="33683"/>
                      <a:pt x="36384" y="32528"/>
                      <a:pt x="36462" y="31580"/>
                    </a:cubicBezTo>
                    <a:lnTo>
                      <a:pt x="38979" y="1061"/>
                    </a:lnTo>
                    <a:cubicBezTo>
                      <a:pt x="39035" y="389"/>
                      <a:pt x="38747" y="0"/>
                      <a:pt x="38282" y="0"/>
                    </a:cubicBez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1" name="Google Shape;2260;p87">
                <a:extLst>
                  <a:ext uri="{FF2B5EF4-FFF2-40B4-BE49-F238E27FC236}">
                    <a16:creationId xmlns:a16="http://schemas.microsoft.com/office/drawing/2014/main" id="{0A7644CA-8FE5-4900-83FF-9E89B3B9D1B6}"/>
                  </a:ext>
                </a:extLst>
              </p:cNvPr>
              <p:cNvSpPr/>
              <p:nvPr/>
            </p:nvSpPr>
            <p:spPr>
              <a:xfrm>
                <a:off x="5524275" y="2035875"/>
                <a:ext cx="115375" cy="155375"/>
              </a:xfrm>
              <a:custGeom>
                <a:avLst/>
                <a:gdLst/>
                <a:ahLst/>
                <a:cxnLst/>
                <a:rect l="l" t="t" r="r" b="b"/>
                <a:pathLst>
                  <a:path w="4615" h="6215" extrusionOk="0">
                    <a:moveTo>
                      <a:pt x="3432" y="1"/>
                    </a:moveTo>
                    <a:cubicBezTo>
                      <a:pt x="3167" y="1"/>
                      <a:pt x="2866" y="90"/>
                      <a:pt x="2541" y="278"/>
                    </a:cubicBezTo>
                    <a:cubicBezTo>
                      <a:pt x="1319" y="986"/>
                      <a:pt x="224" y="2826"/>
                      <a:pt x="95" y="4389"/>
                    </a:cubicBezTo>
                    <a:cubicBezTo>
                      <a:pt x="1" y="5536"/>
                      <a:pt x="453" y="6214"/>
                      <a:pt x="1183" y="6214"/>
                    </a:cubicBezTo>
                    <a:cubicBezTo>
                      <a:pt x="1448" y="6214"/>
                      <a:pt x="1749" y="6125"/>
                      <a:pt x="2074" y="5937"/>
                    </a:cubicBezTo>
                    <a:cubicBezTo>
                      <a:pt x="3296" y="5229"/>
                      <a:pt x="4391" y="3388"/>
                      <a:pt x="4520" y="1826"/>
                    </a:cubicBezTo>
                    <a:cubicBezTo>
                      <a:pt x="4614" y="679"/>
                      <a:pt x="4162" y="1"/>
                      <a:pt x="3432" y="1"/>
                    </a:cubicBezTo>
                    <a:close/>
                  </a:path>
                </a:pathLst>
              </a:custGeom>
              <a:solidFill>
                <a:srgbClr val="FF69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2" name="Google Shape;2261;p87">
                <a:extLst>
                  <a:ext uri="{FF2B5EF4-FFF2-40B4-BE49-F238E27FC236}">
                    <a16:creationId xmlns:a16="http://schemas.microsoft.com/office/drawing/2014/main" id="{562AECE8-8E6A-447D-8AC1-8D8648A63237}"/>
                  </a:ext>
                </a:extLst>
              </p:cNvPr>
              <p:cNvSpPr/>
              <p:nvPr/>
            </p:nvSpPr>
            <p:spPr>
              <a:xfrm>
                <a:off x="5511425" y="2236725"/>
                <a:ext cx="240325" cy="139575"/>
              </a:xfrm>
              <a:custGeom>
                <a:avLst/>
                <a:gdLst/>
                <a:ahLst/>
                <a:cxnLst/>
                <a:rect l="l" t="t" r="r" b="b"/>
                <a:pathLst>
                  <a:path w="9613" h="5583" extrusionOk="0">
                    <a:moveTo>
                      <a:pt x="8212" y="0"/>
                    </a:moveTo>
                    <a:lnTo>
                      <a:pt x="1" y="4776"/>
                    </a:lnTo>
                    <a:lnTo>
                      <a:pt x="1395" y="5582"/>
                    </a:lnTo>
                    <a:lnTo>
                      <a:pt x="9612" y="809"/>
                    </a:lnTo>
                    <a:lnTo>
                      <a:pt x="8212" y="0"/>
                    </a:lnTo>
                    <a:close/>
                  </a:path>
                </a:pathLst>
              </a:custGeom>
              <a:solidFill>
                <a:srgbClr val="455A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3" name="Google Shape;2262;p87">
                <a:extLst>
                  <a:ext uri="{FF2B5EF4-FFF2-40B4-BE49-F238E27FC236}">
                    <a16:creationId xmlns:a16="http://schemas.microsoft.com/office/drawing/2014/main" id="{BF79E990-1736-4F46-8DA3-2847019785AF}"/>
                  </a:ext>
                </a:extLst>
              </p:cNvPr>
              <p:cNvSpPr/>
              <p:nvPr/>
            </p:nvSpPr>
            <p:spPr>
              <a:xfrm>
                <a:off x="5441975" y="2257000"/>
                <a:ext cx="418475" cy="498225"/>
              </a:xfrm>
              <a:custGeom>
                <a:avLst/>
                <a:gdLst/>
                <a:ahLst/>
                <a:cxnLst/>
                <a:rect l="l" t="t" r="r" b="b"/>
                <a:pathLst>
                  <a:path w="16739" h="19929" extrusionOk="0">
                    <a:moveTo>
                      <a:pt x="12392" y="1"/>
                    </a:moveTo>
                    <a:lnTo>
                      <a:pt x="4174" y="4774"/>
                    </a:lnTo>
                    <a:lnTo>
                      <a:pt x="2777" y="3966"/>
                    </a:lnTo>
                    <a:lnTo>
                      <a:pt x="3716" y="16827"/>
                    </a:lnTo>
                    <a:lnTo>
                      <a:pt x="3846" y="17502"/>
                    </a:lnTo>
                    <a:lnTo>
                      <a:pt x="3846" y="17502"/>
                    </a:lnTo>
                    <a:lnTo>
                      <a:pt x="3254" y="17157"/>
                    </a:lnTo>
                    <a:lnTo>
                      <a:pt x="592" y="15627"/>
                    </a:lnTo>
                    <a:cubicBezTo>
                      <a:pt x="496" y="15571"/>
                      <a:pt x="406" y="15544"/>
                      <a:pt x="327" y="15544"/>
                    </a:cubicBezTo>
                    <a:cubicBezTo>
                      <a:pt x="132" y="15544"/>
                      <a:pt x="0" y="15702"/>
                      <a:pt x="0" y="15971"/>
                    </a:cubicBezTo>
                    <a:lnTo>
                      <a:pt x="0" y="16206"/>
                    </a:lnTo>
                    <a:cubicBezTo>
                      <a:pt x="0" y="16586"/>
                      <a:pt x="249" y="17033"/>
                      <a:pt x="573" y="17226"/>
                    </a:cubicBezTo>
                    <a:cubicBezTo>
                      <a:pt x="579" y="17233"/>
                      <a:pt x="586" y="17233"/>
                      <a:pt x="593" y="17240"/>
                    </a:cubicBezTo>
                    <a:lnTo>
                      <a:pt x="4998" y="19784"/>
                    </a:lnTo>
                    <a:cubicBezTo>
                      <a:pt x="5005" y="19784"/>
                      <a:pt x="5005" y="19791"/>
                      <a:pt x="5012" y="19791"/>
                    </a:cubicBezTo>
                    <a:cubicBezTo>
                      <a:pt x="5163" y="19874"/>
                      <a:pt x="5364" y="19922"/>
                      <a:pt x="5557" y="19928"/>
                    </a:cubicBezTo>
                    <a:cubicBezTo>
                      <a:pt x="5572" y="19929"/>
                      <a:pt x="5588" y="19929"/>
                      <a:pt x="5603" y="19929"/>
                    </a:cubicBezTo>
                    <a:cubicBezTo>
                      <a:pt x="5815" y="19929"/>
                      <a:pt x="6030" y="19880"/>
                      <a:pt x="6197" y="19784"/>
                    </a:cubicBezTo>
                    <a:lnTo>
                      <a:pt x="16201" y="14007"/>
                    </a:lnTo>
                    <a:cubicBezTo>
                      <a:pt x="16532" y="13820"/>
                      <a:pt x="16739" y="13359"/>
                      <a:pt x="16670" y="12987"/>
                    </a:cubicBezTo>
                    <a:lnTo>
                      <a:pt x="12392" y="1"/>
                    </a:lnTo>
                    <a:close/>
                  </a:path>
                </a:pathLst>
              </a:custGeom>
              <a:solidFill>
                <a:srgbClr val="3747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4" name="Google Shape;2263;p87">
                <a:extLst>
                  <a:ext uri="{FF2B5EF4-FFF2-40B4-BE49-F238E27FC236}">
                    <a16:creationId xmlns:a16="http://schemas.microsoft.com/office/drawing/2014/main" id="{22BF349A-F14C-4788-B991-E493E7A693BA}"/>
                  </a:ext>
                </a:extLst>
              </p:cNvPr>
              <p:cNvSpPr/>
              <p:nvPr/>
            </p:nvSpPr>
            <p:spPr>
              <a:xfrm>
                <a:off x="5446550" y="2597175"/>
                <a:ext cx="102675" cy="114825"/>
              </a:xfrm>
              <a:custGeom>
                <a:avLst/>
                <a:gdLst/>
                <a:ahLst/>
                <a:cxnLst/>
                <a:rect l="l" t="t" r="r" b="b"/>
                <a:pathLst>
                  <a:path w="4107" h="4593" extrusionOk="0">
                    <a:moveTo>
                      <a:pt x="3413" y="1"/>
                    </a:moveTo>
                    <a:lnTo>
                      <a:pt x="0" y="1971"/>
                    </a:lnTo>
                    <a:lnTo>
                      <a:pt x="4106" y="4592"/>
                    </a:lnTo>
                    <a:lnTo>
                      <a:pt x="341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5" name="Google Shape;2264;p87">
                <a:extLst>
                  <a:ext uri="{FF2B5EF4-FFF2-40B4-BE49-F238E27FC236}">
                    <a16:creationId xmlns:a16="http://schemas.microsoft.com/office/drawing/2014/main" id="{AC935CEF-33AA-42B0-A30F-027553B3F754}"/>
                  </a:ext>
                </a:extLst>
              </p:cNvPr>
              <p:cNvSpPr/>
              <p:nvPr/>
            </p:nvSpPr>
            <p:spPr>
              <a:xfrm>
                <a:off x="5441975" y="2356150"/>
                <a:ext cx="138900" cy="399075"/>
              </a:xfrm>
              <a:custGeom>
                <a:avLst/>
                <a:gdLst/>
                <a:ahLst/>
                <a:cxnLst/>
                <a:rect l="l" t="t" r="r" b="b"/>
                <a:pathLst>
                  <a:path w="5556" h="15963" extrusionOk="0">
                    <a:moveTo>
                      <a:pt x="2777" y="0"/>
                    </a:moveTo>
                    <a:lnTo>
                      <a:pt x="3716" y="12861"/>
                    </a:lnTo>
                    <a:cubicBezTo>
                      <a:pt x="3769" y="13123"/>
                      <a:pt x="3679" y="13275"/>
                      <a:pt x="3508" y="13275"/>
                    </a:cubicBezTo>
                    <a:cubicBezTo>
                      <a:pt x="3436" y="13275"/>
                      <a:pt x="3350" y="13248"/>
                      <a:pt x="3254" y="13191"/>
                    </a:cubicBezTo>
                    <a:lnTo>
                      <a:pt x="592" y="11661"/>
                    </a:lnTo>
                    <a:cubicBezTo>
                      <a:pt x="497" y="11605"/>
                      <a:pt x="407" y="11578"/>
                      <a:pt x="327" y="11578"/>
                    </a:cubicBezTo>
                    <a:cubicBezTo>
                      <a:pt x="132" y="11578"/>
                      <a:pt x="0" y="11737"/>
                      <a:pt x="0" y="12005"/>
                    </a:cubicBezTo>
                    <a:lnTo>
                      <a:pt x="0" y="12240"/>
                    </a:lnTo>
                    <a:cubicBezTo>
                      <a:pt x="0" y="12620"/>
                      <a:pt x="248" y="13068"/>
                      <a:pt x="573" y="13261"/>
                    </a:cubicBezTo>
                    <a:cubicBezTo>
                      <a:pt x="579" y="13268"/>
                      <a:pt x="586" y="13268"/>
                      <a:pt x="593" y="13274"/>
                    </a:cubicBezTo>
                    <a:lnTo>
                      <a:pt x="4997" y="15818"/>
                    </a:lnTo>
                    <a:cubicBezTo>
                      <a:pt x="5005" y="15818"/>
                      <a:pt x="5005" y="15825"/>
                      <a:pt x="5012" y="15825"/>
                    </a:cubicBezTo>
                    <a:cubicBezTo>
                      <a:pt x="5163" y="15908"/>
                      <a:pt x="5363" y="15956"/>
                      <a:pt x="5556" y="15962"/>
                    </a:cubicBezTo>
                    <a:lnTo>
                      <a:pt x="4174" y="808"/>
                    </a:lnTo>
                    <a:lnTo>
                      <a:pt x="2777" y="0"/>
                    </a:lnTo>
                    <a:close/>
                  </a:path>
                </a:pathLst>
              </a:custGeom>
              <a:solidFill>
                <a:srgbClr val="2632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6" name="Google Shape;2265;p87">
                <a:extLst>
                  <a:ext uri="{FF2B5EF4-FFF2-40B4-BE49-F238E27FC236}">
                    <a16:creationId xmlns:a16="http://schemas.microsoft.com/office/drawing/2014/main" id="{673C0591-5CF8-4C8F-A59A-E4F8BF725734}"/>
                  </a:ext>
                </a:extLst>
              </p:cNvPr>
              <p:cNvSpPr/>
              <p:nvPr/>
            </p:nvSpPr>
            <p:spPr>
              <a:xfrm>
                <a:off x="4434175" y="3154425"/>
                <a:ext cx="368150" cy="193650"/>
              </a:xfrm>
              <a:custGeom>
                <a:avLst/>
                <a:gdLst/>
                <a:ahLst/>
                <a:cxnLst/>
                <a:rect l="l" t="t" r="r" b="b"/>
                <a:pathLst>
                  <a:path w="14726" h="7746" extrusionOk="0">
                    <a:moveTo>
                      <a:pt x="7364" y="1"/>
                    </a:moveTo>
                    <a:cubicBezTo>
                      <a:pt x="5648" y="1"/>
                      <a:pt x="3931" y="379"/>
                      <a:pt x="2621" y="1135"/>
                    </a:cubicBezTo>
                    <a:cubicBezTo>
                      <a:pt x="1" y="2647"/>
                      <a:pt x="1" y="5099"/>
                      <a:pt x="2621" y="6611"/>
                    </a:cubicBezTo>
                    <a:cubicBezTo>
                      <a:pt x="3931" y="7367"/>
                      <a:pt x="5647" y="7745"/>
                      <a:pt x="7364" y="7745"/>
                    </a:cubicBezTo>
                    <a:cubicBezTo>
                      <a:pt x="9080" y="7745"/>
                      <a:pt x="10797" y="7367"/>
                      <a:pt x="12106" y="6611"/>
                    </a:cubicBezTo>
                    <a:cubicBezTo>
                      <a:pt x="14725" y="5099"/>
                      <a:pt x="14725" y="2647"/>
                      <a:pt x="12106" y="1135"/>
                    </a:cubicBezTo>
                    <a:cubicBezTo>
                      <a:pt x="10797" y="379"/>
                      <a:pt x="9081" y="1"/>
                      <a:pt x="7364" y="1"/>
                    </a:cubicBezTo>
                    <a:close/>
                  </a:path>
                </a:pathLst>
              </a:custGeom>
              <a:solidFill>
                <a:srgbClr val="000549">
                  <a:alpha val="53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7" name="Google Shape;2266;p87">
                <a:extLst>
                  <a:ext uri="{FF2B5EF4-FFF2-40B4-BE49-F238E27FC236}">
                    <a16:creationId xmlns:a16="http://schemas.microsoft.com/office/drawing/2014/main" id="{DE975396-3D6D-448D-8BA6-8A5C74CDAAF2}"/>
                  </a:ext>
                </a:extLst>
              </p:cNvPr>
              <p:cNvSpPr/>
              <p:nvPr/>
            </p:nvSpPr>
            <p:spPr>
              <a:xfrm>
                <a:off x="4418800" y="3010025"/>
                <a:ext cx="394300" cy="287075"/>
              </a:xfrm>
              <a:custGeom>
                <a:avLst/>
                <a:gdLst/>
                <a:ahLst/>
                <a:cxnLst/>
                <a:rect l="l" t="t" r="r" b="b"/>
                <a:pathLst>
                  <a:path w="15772" h="11483" extrusionOk="0">
                    <a:moveTo>
                      <a:pt x="2225" y="0"/>
                    </a:moveTo>
                    <a:cubicBezTo>
                      <a:pt x="0" y="1846"/>
                      <a:pt x="1339" y="7655"/>
                      <a:pt x="3619" y="9984"/>
                    </a:cubicBezTo>
                    <a:cubicBezTo>
                      <a:pt x="3638" y="10006"/>
                      <a:pt x="3660" y="10027"/>
                      <a:pt x="3681" y="10048"/>
                    </a:cubicBezTo>
                    <a:cubicBezTo>
                      <a:pt x="3707" y="10075"/>
                      <a:pt x="3733" y="10101"/>
                      <a:pt x="3760" y="10126"/>
                    </a:cubicBezTo>
                    <a:cubicBezTo>
                      <a:pt x="3824" y="10188"/>
                      <a:pt x="3893" y="10249"/>
                      <a:pt x="3966" y="10309"/>
                    </a:cubicBezTo>
                    <a:cubicBezTo>
                      <a:pt x="3984" y="10323"/>
                      <a:pt x="4003" y="10338"/>
                      <a:pt x="4020" y="10352"/>
                    </a:cubicBezTo>
                    <a:cubicBezTo>
                      <a:pt x="4077" y="10395"/>
                      <a:pt x="4132" y="10439"/>
                      <a:pt x="4193" y="10482"/>
                    </a:cubicBezTo>
                    <a:cubicBezTo>
                      <a:pt x="4288" y="10550"/>
                      <a:pt x="4386" y="10612"/>
                      <a:pt x="4488" y="10670"/>
                    </a:cubicBezTo>
                    <a:cubicBezTo>
                      <a:pt x="5426" y="11212"/>
                      <a:pt x="6656" y="11483"/>
                      <a:pt x="7886" y="11483"/>
                    </a:cubicBezTo>
                    <a:cubicBezTo>
                      <a:pt x="9116" y="11483"/>
                      <a:pt x="10345" y="11212"/>
                      <a:pt x="11283" y="10670"/>
                    </a:cubicBezTo>
                    <a:cubicBezTo>
                      <a:pt x="11386" y="10612"/>
                      <a:pt x="11484" y="10549"/>
                      <a:pt x="11580" y="10480"/>
                    </a:cubicBezTo>
                    <a:cubicBezTo>
                      <a:pt x="11637" y="10441"/>
                      <a:pt x="11688" y="10400"/>
                      <a:pt x="11740" y="10359"/>
                    </a:cubicBezTo>
                    <a:cubicBezTo>
                      <a:pt x="11762" y="10341"/>
                      <a:pt x="11785" y="10324"/>
                      <a:pt x="11808" y="10306"/>
                    </a:cubicBezTo>
                    <a:cubicBezTo>
                      <a:pt x="11878" y="10248"/>
                      <a:pt x="11944" y="10189"/>
                      <a:pt x="12007" y="10129"/>
                    </a:cubicBezTo>
                    <a:cubicBezTo>
                      <a:pt x="12037" y="10101"/>
                      <a:pt x="12067" y="10070"/>
                      <a:pt x="12097" y="10041"/>
                    </a:cubicBezTo>
                    <a:cubicBezTo>
                      <a:pt x="12115" y="10022"/>
                      <a:pt x="12134" y="10005"/>
                      <a:pt x="12151" y="9987"/>
                    </a:cubicBezTo>
                    <a:cubicBezTo>
                      <a:pt x="14432" y="7659"/>
                      <a:pt x="15771" y="1847"/>
                      <a:pt x="13546" y="0"/>
                    </a:cubicBezTo>
                    <a:close/>
                  </a:path>
                </a:pathLst>
              </a:custGeom>
              <a:solidFill>
                <a:srgbClr val="7A84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8" name="Google Shape;2267;p87">
                <a:extLst>
                  <a:ext uri="{FF2B5EF4-FFF2-40B4-BE49-F238E27FC236}">
                    <a16:creationId xmlns:a16="http://schemas.microsoft.com/office/drawing/2014/main" id="{492A01A9-8301-4F06-95DE-FE9D196D6B6A}"/>
                  </a:ext>
                </a:extLst>
              </p:cNvPr>
              <p:cNvSpPr/>
              <p:nvPr/>
            </p:nvSpPr>
            <p:spPr>
              <a:xfrm>
                <a:off x="4434425" y="2963475"/>
                <a:ext cx="363050" cy="190975"/>
              </a:xfrm>
              <a:custGeom>
                <a:avLst/>
                <a:gdLst/>
                <a:ahLst/>
                <a:cxnLst/>
                <a:rect l="l" t="t" r="r" b="b"/>
                <a:pathLst>
                  <a:path w="14522" h="7639" extrusionOk="0">
                    <a:moveTo>
                      <a:pt x="7261" y="1"/>
                    </a:moveTo>
                    <a:cubicBezTo>
                      <a:pt x="5568" y="1"/>
                      <a:pt x="3875" y="374"/>
                      <a:pt x="2584" y="1119"/>
                    </a:cubicBezTo>
                    <a:cubicBezTo>
                      <a:pt x="0" y="2611"/>
                      <a:pt x="0" y="5028"/>
                      <a:pt x="2584" y="6520"/>
                    </a:cubicBezTo>
                    <a:cubicBezTo>
                      <a:pt x="3875" y="7266"/>
                      <a:pt x="5568" y="7639"/>
                      <a:pt x="7261" y="7639"/>
                    </a:cubicBezTo>
                    <a:cubicBezTo>
                      <a:pt x="8954" y="7639"/>
                      <a:pt x="10646" y="7266"/>
                      <a:pt x="11938" y="6520"/>
                    </a:cubicBezTo>
                    <a:cubicBezTo>
                      <a:pt x="14521" y="5029"/>
                      <a:pt x="14521" y="2611"/>
                      <a:pt x="11938" y="1119"/>
                    </a:cubicBezTo>
                    <a:cubicBezTo>
                      <a:pt x="10646" y="374"/>
                      <a:pt x="8954" y="1"/>
                      <a:pt x="7261" y="1"/>
                    </a:cubicBezTo>
                    <a:close/>
                  </a:path>
                </a:pathLst>
              </a:custGeom>
              <a:solidFill>
                <a:srgbClr val="6EB6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9" name="Google Shape;2268;p87">
                <a:extLst>
                  <a:ext uri="{FF2B5EF4-FFF2-40B4-BE49-F238E27FC236}">
                    <a16:creationId xmlns:a16="http://schemas.microsoft.com/office/drawing/2014/main" id="{EA4D26C7-F4A7-4ED2-B195-24BD94FFE33A}"/>
                  </a:ext>
                </a:extLst>
              </p:cNvPr>
              <p:cNvSpPr/>
              <p:nvPr/>
            </p:nvSpPr>
            <p:spPr>
              <a:xfrm>
                <a:off x="4480825" y="2987875"/>
                <a:ext cx="270250" cy="142175"/>
              </a:xfrm>
              <a:custGeom>
                <a:avLst/>
                <a:gdLst/>
                <a:ahLst/>
                <a:cxnLst/>
                <a:rect l="l" t="t" r="r" b="b"/>
                <a:pathLst>
                  <a:path w="10810" h="5687" extrusionOk="0">
                    <a:moveTo>
                      <a:pt x="5404" y="1"/>
                    </a:moveTo>
                    <a:cubicBezTo>
                      <a:pt x="4144" y="1"/>
                      <a:pt x="2884" y="278"/>
                      <a:pt x="1922" y="833"/>
                    </a:cubicBezTo>
                    <a:cubicBezTo>
                      <a:pt x="0" y="1943"/>
                      <a:pt x="0" y="3743"/>
                      <a:pt x="1922" y="4854"/>
                    </a:cubicBezTo>
                    <a:cubicBezTo>
                      <a:pt x="2884" y="5409"/>
                      <a:pt x="4144" y="5687"/>
                      <a:pt x="5404" y="5687"/>
                    </a:cubicBezTo>
                    <a:cubicBezTo>
                      <a:pt x="6665" y="5687"/>
                      <a:pt x="7925" y="5409"/>
                      <a:pt x="8886" y="4854"/>
                    </a:cubicBezTo>
                    <a:cubicBezTo>
                      <a:pt x="10810" y="3743"/>
                      <a:pt x="10809" y="1943"/>
                      <a:pt x="8886" y="833"/>
                    </a:cubicBezTo>
                    <a:cubicBezTo>
                      <a:pt x="7925" y="278"/>
                      <a:pt x="6665" y="1"/>
                      <a:pt x="5404" y="1"/>
                    </a:cubicBezTo>
                    <a:close/>
                  </a:path>
                </a:pathLst>
              </a:custGeom>
              <a:solidFill>
                <a:srgbClr val="0005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0" name="Google Shape;2269;p87">
                <a:extLst>
                  <a:ext uri="{FF2B5EF4-FFF2-40B4-BE49-F238E27FC236}">
                    <a16:creationId xmlns:a16="http://schemas.microsoft.com/office/drawing/2014/main" id="{61DF81A5-B285-45AE-B48A-21476D67D01A}"/>
                  </a:ext>
                </a:extLst>
              </p:cNvPr>
              <p:cNvSpPr/>
              <p:nvPr/>
            </p:nvSpPr>
            <p:spPr>
              <a:xfrm>
                <a:off x="4500075" y="3035600"/>
                <a:ext cx="231725" cy="94450"/>
              </a:xfrm>
              <a:custGeom>
                <a:avLst/>
                <a:gdLst/>
                <a:ahLst/>
                <a:cxnLst/>
                <a:rect l="l" t="t" r="r" b="b"/>
                <a:pathLst>
                  <a:path w="9269" h="3778" extrusionOk="0">
                    <a:moveTo>
                      <a:pt x="4635" y="0"/>
                    </a:moveTo>
                    <a:cubicBezTo>
                      <a:pt x="3374" y="0"/>
                      <a:pt x="2114" y="278"/>
                      <a:pt x="1152" y="833"/>
                    </a:cubicBezTo>
                    <a:cubicBezTo>
                      <a:pt x="618" y="1141"/>
                      <a:pt x="238" y="1504"/>
                      <a:pt x="0" y="1889"/>
                    </a:cubicBezTo>
                    <a:cubicBezTo>
                      <a:pt x="238" y="2274"/>
                      <a:pt x="618" y="2636"/>
                      <a:pt x="1152" y="2945"/>
                    </a:cubicBezTo>
                    <a:cubicBezTo>
                      <a:pt x="2114" y="3500"/>
                      <a:pt x="3374" y="3778"/>
                      <a:pt x="4634" y="3778"/>
                    </a:cubicBezTo>
                    <a:cubicBezTo>
                      <a:pt x="5895" y="3778"/>
                      <a:pt x="7155" y="3500"/>
                      <a:pt x="8116" y="2945"/>
                    </a:cubicBezTo>
                    <a:cubicBezTo>
                      <a:pt x="8651" y="2636"/>
                      <a:pt x="9031" y="2274"/>
                      <a:pt x="9268" y="1889"/>
                    </a:cubicBezTo>
                    <a:cubicBezTo>
                      <a:pt x="9031" y="1504"/>
                      <a:pt x="8651" y="1141"/>
                      <a:pt x="8116" y="833"/>
                    </a:cubicBezTo>
                    <a:cubicBezTo>
                      <a:pt x="7155" y="278"/>
                      <a:pt x="5895" y="0"/>
                      <a:pt x="4635" y="0"/>
                    </a:cubicBezTo>
                    <a:close/>
                  </a:path>
                </a:pathLst>
              </a:custGeom>
              <a:solidFill>
                <a:srgbClr val="BF9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1" name="Google Shape;2270;p87">
                <a:extLst>
                  <a:ext uri="{FF2B5EF4-FFF2-40B4-BE49-F238E27FC236}">
                    <a16:creationId xmlns:a16="http://schemas.microsoft.com/office/drawing/2014/main" id="{D7E2CB69-7642-4D33-B785-5D43C7979F6D}"/>
                  </a:ext>
                </a:extLst>
              </p:cNvPr>
              <p:cNvSpPr/>
              <p:nvPr/>
            </p:nvSpPr>
            <p:spPr>
              <a:xfrm>
                <a:off x="4525150" y="2751525"/>
                <a:ext cx="181600" cy="357125"/>
              </a:xfrm>
              <a:custGeom>
                <a:avLst/>
                <a:gdLst/>
                <a:ahLst/>
                <a:cxnLst/>
                <a:rect l="l" t="t" r="r" b="b"/>
                <a:pathLst>
                  <a:path w="7264" h="14285" extrusionOk="0">
                    <a:moveTo>
                      <a:pt x="3631" y="1"/>
                    </a:moveTo>
                    <a:cubicBezTo>
                      <a:pt x="1628" y="1"/>
                      <a:pt x="1" y="1629"/>
                      <a:pt x="1" y="3634"/>
                    </a:cubicBezTo>
                    <a:lnTo>
                      <a:pt x="1" y="12187"/>
                    </a:lnTo>
                    <a:cubicBezTo>
                      <a:pt x="1" y="12726"/>
                      <a:pt x="356" y="13262"/>
                      <a:pt x="1066" y="13671"/>
                    </a:cubicBezTo>
                    <a:cubicBezTo>
                      <a:pt x="1082" y="13682"/>
                      <a:pt x="1098" y="13690"/>
                      <a:pt x="1117" y="13698"/>
                    </a:cubicBezTo>
                    <a:cubicBezTo>
                      <a:pt x="1584" y="13961"/>
                      <a:pt x="2147" y="14135"/>
                      <a:pt x="2740" y="14221"/>
                    </a:cubicBezTo>
                    <a:cubicBezTo>
                      <a:pt x="3036" y="14263"/>
                      <a:pt x="3334" y="14284"/>
                      <a:pt x="3632" y="14284"/>
                    </a:cubicBezTo>
                    <a:cubicBezTo>
                      <a:pt x="3930" y="14284"/>
                      <a:pt x="4229" y="14263"/>
                      <a:pt x="4525" y="14221"/>
                    </a:cubicBezTo>
                    <a:cubicBezTo>
                      <a:pt x="5118" y="14134"/>
                      <a:pt x="5681" y="13961"/>
                      <a:pt x="6149" y="13698"/>
                    </a:cubicBezTo>
                    <a:cubicBezTo>
                      <a:pt x="6166" y="13690"/>
                      <a:pt x="6184" y="13682"/>
                      <a:pt x="6200" y="13671"/>
                    </a:cubicBezTo>
                    <a:cubicBezTo>
                      <a:pt x="6909" y="13262"/>
                      <a:pt x="7264" y="12726"/>
                      <a:pt x="7264" y="12187"/>
                    </a:cubicBezTo>
                    <a:lnTo>
                      <a:pt x="7264" y="3634"/>
                    </a:lnTo>
                    <a:cubicBezTo>
                      <a:pt x="7264" y="1629"/>
                      <a:pt x="5635" y="1"/>
                      <a:pt x="3631" y="1"/>
                    </a:cubicBezTo>
                    <a:close/>
                  </a:path>
                </a:pathLst>
              </a:custGeom>
              <a:solidFill>
                <a:srgbClr val="81D3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2" name="Google Shape;2271;p87">
                <a:extLst>
                  <a:ext uri="{FF2B5EF4-FFF2-40B4-BE49-F238E27FC236}">
                    <a16:creationId xmlns:a16="http://schemas.microsoft.com/office/drawing/2014/main" id="{895BC950-7C7C-4240-9328-0D72885B2F43}"/>
                  </a:ext>
                </a:extLst>
              </p:cNvPr>
              <p:cNvSpPr/>
              <p:nvPr/>
            </p:nvSpPr>
            <p:spPr>
              <a:xfrm>
                <a:off x="4525125" y="2751525"/>
                <a:ext cx="90800" cy="342475"/>
              </a:xfrm>
              <a:custGeom>
                <a:avLst/>
                <a:gdLst/>
                <a:ahLst/>
                <a:cxnLst/>
                <a:rect l="l" t="t" r="r" b="b"/>
                <a:pathLst>
                  <a:path w="3632" h="13699" extrusionOk="0">
                    <a:moveTo>
                      <a:pt x="3631" y="1"/>
                    </a:moveTo>
                    <a:cubicBezTo>
                      <a:pt x="1628" y="1"/>
                      <a:pt x="1" y="1629"/>
                      <a:pt x="1" y="3634"/>
                    </a:cubicBezTo>
                    <a:lnTo>
                      <a:pt x="1" y="12187"/>
                    </a:lnTo>
                    <a:cubicBezTo>
                      <a:pt x="1" y="12726"/>
                      <a:pt x="356" y="13262"/>
                      <a:pt x="1065" y="13671"/>
                    </a:cubicBezTo>
                    <a:cubicBezTo>
                      <a:pt x="1082" y="13682"/>
                      <a:pt x="1098" y="13690"/>
                      <a:pt x="1117" y="13698"/>
                    </a:cubicBezTo>
                    <a:lnTo>
                      <a:pt x="1117" y="3611"/>
                    </a:lnTo>
                    <a:cubicBezTo>
                      <a:pt x="1117" y="628"/>
                      <a:pt x="3553" y="17"/>
                      <a:pt x="3627" y="4"/>
                    </a:cubicBezTo>
                    <a:lnTo>
                      <a:pt x="3631" y="1"/>
                    </a:lnTo>
                    <a:close/>
                  </a:path>
                </a:pathLst>
              </a:custGeom>
              <a:solidFill>
                <a:srgbClr val="6EB6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3" name="Google Shape;2272;p87">
                <a:extLst>
                  <a:ext uri="{FF2B5EF4-FFF2-40B4-BE49-F238E27FC236}">
                    <a16:creationId xmlns:a16="http://schemas.microsoft.com/office/drawing/2014/main" id="{804BD227-54A7-41ED-9AFC-248B93DE6367}"/>
                  </a:ext>
                </a:extLst>
              </p:cNvPr>
              <p:cNvSpPr/>
              <p:nvPr/>
            </p:nvSpPr>
            <p:spPr>
              <a:xfrm>
                <a:off x="4615925" y="2751525"/>
                <a:ext cx="90825" cy="342475"/>
              </a:xfrm>
              <a:custGeom>
                <a:avLst/>
                <a:gdLst/>
                <a:ahLst/>
                <a:cxnLst/>
                <a:rect l="l" t="t" r="r" b="b"/>
                <a:pathLst>
                  <a:path w="3633" h="13699" extrusionOk="0">
                    <a:moveTo>
                      <a:pt x="0" y="1"/>
                    </a:moveTo>
                    <a:lnTo>
                      <a:pt x="4" y="4"/>
                    </a:lnTo>
                    <a:cubicBezTo>
                      <a:pt x="78" y="17"/>
                      <a:pt x="2518" y="628"/>
                      <a:pt x="2518" y="3611"/>
                    </a:cubicBezTo>
                    <a:lnTo>
                      <a:pt x="2518" y="13698"/>
                    </a:lnTo>
                    <a:cubicBezTo>
                      <a:pt x="2535" y="13690"/>
                      <a:pt x="2553" y="13682"/>
                      <a:pt x="2569" y="13671"/>
                    </a:cubicBezTo>
                    <a:cubicBezTo>
                      <a:pt x="3278" y="13262"/>
                      <a:pt x="3633" y="12726"/>
                      <a:pt x="3633" y="12187"/>
                    </a:cubicBezTo>
                    <a:lnTo>
                      <a:pt x="3633" y="3634"/>
                    </a:lnTo>
                    <a:cubicBezTo>
                      <a:pt x="3633" y="1629"/>
                      <a:pt x="2004" y="1"/>
                      <a:pt x="0" y="1"/>
                    </a:cubicBezTo>
                    <a:close/>
                  </a:path>
                </a:pathLst>
              </a:custGeom>
              <a:solidFill>
                <a:srgbClr val="6EB6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4" name="Google Shape;2273;p87">
                <a:extLst>
                  <a:ext uri="{FF2B5EF4-FFF2-40B4-BE49-F238E27FC236}">
                    <a16:creationId xmlns:a16="http://schemas.microsoft.com/office/drawing/2014/main" id="{E1E0E094-141C-4BA2-82D5-F940D7517D5E}"/>
                  </a:ext>
                </a:extLst>
              </p:cNvPr>
              <p:cNvSpPr/>
              <p:nvPr/>
            </p:nvSpPr>
            <p:spPr>
              <a:xfrm>
                <a:off x="4593600" y="2751625"/>
                <a:ext cx="44650" cy="357025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4281" extrusionOk="0">
                    <a:moveTo>
                      <a:pt x="895" y="0"/>
                    </a:moveTo>
                    <a:cubicBezTo>
                      <a:pt x="892" y="0"/>
                      <a:pt x="875" y="569"/>
                      <a:pt x="875" y="569"/>
                    </a:cubicBezTo>
                    <a:cubicBezTo>
                      <a:pt x="875" y="569"/>
                      <a:pt x="891" y="0"/>
                      <a:pt x="888" y="0"/>
                    </a:cubicBezTo>
                    <a:lnTo>
                      <a:pt x="888" y="0"/>
                    </a:lnTo>
                    <a:cubicBezTo>
                      <a:pt x="888" y="0"/>
                      <a:pt x="888" y="0"/>
                      <a:pt x="888" y="0"/>
                    </a:cubicBezTo>
                    <a:cubicBezTo>
                      <a:pt x="837" y="71"/>
                      <a:pt x="1" y="1238"/>
                      <a:pt x="1" y="2906"/>
                    </a:cubicBezTo>
                    <a:lnTo>
                      <a:pt x="1" y="14217"/>
                    </a:lnTo>
                    <a:cubicBezTo>
                      <a:pt x="297" y="14259"/>
                      <a:pt x="595" y="14280"/>
                      <a:pt x="893" y="14280"/>
                    </a:cubicBezTo>
                    <a:cubicBezTo>
                      <a:pt x="1191" y="14280"/>
                      <a:pt x="1489" y="14259"/>
                      <a:pt x="1786" y="14217"/>
                    </a:cubicBezTo>
                    <a:lnTo>
                      <a:pt x="1786" y="2906"/>
                    </a:lnTo>
                    <a:cubicBezTo>
                      <a:pt x="1786" y="1238"/>
                      <a:pt x="947" y="71"/>
                      <a:pt x="895" y="0"/>
                    </a:cubicBezTo>
                    <a:cubicBezTo>
                      <a:pt x="895" y="0"/>
                      <a:pt x="895" y="0"/>
                      <a:pt x="895" y="0"/>
                    </a:cubicBezTo>
                    <a:close/>
                  </a:path>
                </a:pathLst>
              </a:custGeom>
              <a:solidFill>
                <a:srgbClr val="6EB6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5" name="Google Shape;2274;p87">
                <a:extLst>
                  <a:ext uri="{FF2B5EF4-FFF2-40B4-BE49-F238E27FC236}">
                    <a16:creationId xmlns:a16="http://schemas.microsoft.com/office/drawing/2014/main" id="{79101C6D-DB8F-418C-B21A-6A2EC401017B}"/>
                  </a:ext>
                </a:extLst>
              </p:cNvPr>
              <p:cNvSpPr/>
              <p:nvPr/>
            </p:nvSpPr>
            <p:spPr>
              <a:xfrm>
                <a:off x="4590575" y="2748775"/>
                <a:ext cx="50750" cy="361300"/>
              </a:xfrm>
              <a:custGeom>
                <a:avLst/>
                <a:gdLst/>
                <a:ahLst/>
                <a:cxnLst/>
                <a:rect l="l" t="t" r="r" b="b"/>
                <a:pathLst>
                  <a:path w="2030" h="14452" extrusionOk="0">
                    <a:moveTo>
                      <a:pt x="1004" y="1"/>
                    </a:moveTo>
                    <a:cubicBezTo>
                      <a:pt x="973" y="1"/>
                      <a:pt x="934" y="23"/>
                      <a:pt x="911" y="43"/>
                    </a:cubicBezTo>
                    <a:cubicBezTo>
                      <a:pt x="901" y="56"/>
                      <a:pt x="865" y="107"/>
                      <a:pt x="814" y="189"/>
                    </a:cubicBezTo>
                    <a:cubicBezTo>
                      <a:pt x="779" y="244"/>
                      <a:pt x="793" y="315"/>
                      <a:pt x="844" y="353"/>
                    </a:cubicBezTo>
                    <a:cubicBezTo>
                      <a:pt x="866" y="368"/>
                      <a:pt x="891" y="376"/>
                      <a:pt x="915" y="376"/>
                    </a:cubicBezTo>
                    <a:cubicBezTo>
                      <a:pt x="951" y="376"/>
                      <a:pt x="985" y="361"/>
                      <a:pt x="1009" y="331"/>
                    </a:cubicBezTo>
                    <a:cubicBezTo>
                      <a:pt x="1112" y="503"/>
                      <a:pt x="1205" y="679"/>
                      <a:pt x="1288" y="861"/>
                    </a:cubicBezTo>
                    <a:cubicBezTo>
                      <a:pt x="1308" y="904"/>
                      <a:pt x="1351" y="932"/>
                      <a:pt x="1398" y="932"/>
                    </a:cubicBezTo>
                    <a:lnTo>
                      <a:pt x="1398" y="931"/>
                    </a:lnTo>
                    <a:cubicBezTo>
                      <a:pt x="1400" y="931"/>
                      <a:pt x="1402" y="931"/>
                      <a:pt x="1404" y="931"/>
                    </a:cubicBezTo>
                    <a:cubicBezTo>
                      <a:pt x="1419" y="931"/>
                      <a:pt x="1435" y="927"/>
                      <a:pt x="1450" y="921"/>
                    </a:cubicBezTo>
                    <a:cubicBezTo>
                      <a:pt x="1510" y="893"/>
                      <a:pt x="1537" y="821"/>
                      <a:pt x="1508" y="760"/>
                    </a:cubicBezTo>
                    <a:cubicBezTo>
                      <a:pt x="1397" y="516"/>
                      <a:pt x="1267" y="279"/>
                      <a:pt x="1121" y="54"/>
                    </a:cubicBezTo>
                    <a:lnTo>
                      <a:pt x="1120" y="54"/>
                    </a:lnTo>
                    <a:cubicBezTo>
                      <a:pt x="1116" y="45"/>
                      <a:pt x="1109" y="37"/>
                      <a:pt x="1103" y="29"/>
                    </a:cubicBezTo>
                    <a:cubicBezTo>
                      <a:pt x="1081" y="5"/>
                      <a:pt x="1040" y="2"/>
                      <a:pt x="1008" y="1"/>
                    </a:cubicBezTo>
                    <a:close/>
                    <a:moveTo>
                      <a:pt x="485" y="1002"/>
                    </a:moveTo>
                    <a:cubicBezTo>
                      <a:pt x="436" y="1002"/>
                      <a:pt x="390" y="1031"/>
                      <a:pt x="371" y="1080"/>
                    </a:cubicBezTo>
                    <a:cubicBezTo>
                      <a:pt x="252" y="1388"/>
                      <a:pt x="160" y="1707"/>
                      <a:pt x="97" y="2032"/>
                    </a:cubicBezTo>
                    <a:cubicBezTo>
                      <a:pt x="85" y="2099"/>
                      <a:pt x="127" y="2162"/>
                      <a:pt x="194" y="2175"/>
                    </a:cubicBezTo>
                    <a:cubicBezTo>
                      <a:pt x="200" y="2176"/>
                      <a:pt x="208" y="2177"/>
                      <a:pt x="216" y="2177"/>
                    </a:cubicBezTo>
                    <a:lnTo>
                      <a:pt x="216" y="2176"/>
                    </a:lnTo>
                    <a:cubicBezTo>
                      <a:pt x="275" y="2176"/>
                      <a:pt x="324" y="2136"/>
                      <a:pt x="335" y="2078"/>
                    </a:cubicBezTo>
                    <a:cubicBezTo>
                      <a:pt x="395" y="1767"/>
                      <a:pt x="483" y="1463"/>
                      <a:pt x="598" y="1167"/>
                    </a:cubicBezTo>
                    <a:cubicBezTo>
                      <a:pt x="623" y="1105"/>
                      <a:pt x="591" y="1034"/>
                      <a:pt x="529" y="1010"/>
                    </a:cubicBezTo>
                    <a:cubicBezTo>
                      <a:pt x="514" y="1004"/>
                      <a:pt x="499" y="1002"/>
                      <a:pt x="485" y="1002"/>
                    </a:cubicBezTo>
                    <a:close/>
                    <a:moveTo>
                      <a:pt x="1727" y="1604"/>
                    </a:moveTo>
                    <a:cubicBezTo>
                      <a:pt x="1717" y="1604"/>
                      <a:pt x="1706" y="1605"/>
                      <a:pt x="1696" y="1608"/>
                    </a:cubicBezTo>
                    <a:cubicBezTo>
                      <a:pt x="1632" y="1625"/>
                      <a:pt x="1594" y="1691"/>
                      <a:pt x="1610" y="1755"/>
                    </a:cubicBezTo>
                    <a:cubicBezTo>
                      <a:pt x="1692" y="2060"/>
                      <a:pt x="1745" y="2373"/>
                      <a:pt x="1771" y="2689"/>
                    </a:cubicBezTo>
                    <a:cubicBezTo>
                      <a:pt x="1776" y="2752"/>
                      <a:pt x="1828" y="2800"/>
                      <a:pt x="1891" y="2800"/>
                    </a:cubicBezTo>
                    <a:lnTo>
                      <a:pt x="1901" y="2800"/>
                    </a:lnTo>
                    <a:cubicBezTo>
                      <a:pt x="1968" y="2796"/>
                      <a:pt x="2018" y="2737"/>
                      <a:pt x="2012" y="2669"/>
                    </a:cubicBezTo>
                    <a:cubicBezTo>
                      <a:pt x="1986" y="2340"/>
                      <a:pt x="1931" y="2012"/>
                      <a:pt x="1844" y="1692"/>
                    </a:cubicBezTo>
                    <a:cubicBezTo>
                      <a:pt x="1829" y="1638"/>
                      <a:pt x="1780" y="1604"/>
                      <a:pt x="1727" y="1604"/>
                    </a:cubicBezTo>
                    <a:close/>
                    <a:moveTo>
                      <a:pt x="122" y="2899"/>
                    </a:moveTo>
                    <a:cubicBezTo>
                      <a:pt x="54" y="2899"/>
                      <a:pt x="1" y="2954"/>
                      <a:pt x="1" y="3021"/>
                    </a:cubicBezTo>
                    <a:lnTo>
                      <a:pt x="1" y="3991"/>
                    </a:lnTo>
                    <a:cubicBezTo>
                      <a:pt x="1" y="4058"/>
                      <a:pt x="54" y="4112"/>
                      <a:pt x="120" y="4112"/>
                    </a:cubicBezTo>
                    <a:cubicBezTo>
                      <a:pt x="121" y="4112"/>
                      <a:pt x="121" y="4112"/>
                      <a:pt x="122" y="4112"/>
                    </a:cubicBezTo>
                    <a:cubicBezTo>
                      <a:pt x="190" y="4112"/>
                      <a:pt x="243" y="4059"/>
                      <a:pt x="243" y="3991"/>
                    </a:cubicBezTo>
                    <a:lnTo>
                      <a:pt x="243" y="3020"/>
                    </a:lnTo>
                    <a:cubicBezTo>
                      <a:pt x="243" y="2954"/>
                      <a:pt x="188" y="2899"/>
                      <a:pt x="122" y="2899"/>
                    </a:cubicBezTo>
                    <a:close/>
                    <a:moveTo>
                      <a:pt x="1907" y="3532"/>
                    </a:moveTo>
                    <a:cubicBezTo>
                      <a:pt x="1841" y="3532"/>
                      <a:pt x="1788" y="3584"/>
                      <a:pt x="1786" y="3650"/>
                    </a:cubicBezTo>
                    <a:lnTo>
                      <a:pt x="1786" y="4621"/>
                    </a:lnTo>
                    <a:cubicBezTo>
                      <a:pt x="1784" y="4687"/>
                      <a:pt x="1839" y="4742"/>
                      <a:pt x="1907" y="4742"/>
                    </a:cubicBezTo>
                    <a:cubicBezTo>
                      <a:pt x="1973" y="4742"/>
                      <a:pt x="2028" y="4687"/>
                      <a:pt x="2028" y="4621"/>
                    </a:cubicBezTo>
                    <a:lnTo>
                      <a:pt x="2028" y="3650"/>
                    </a:lnTo>
                    <a:cubicBezTo>
                      <a:pt x="2026" y="3584"/>
                      <a:pt x="1972" y="3532"/>
                      <a:pt x="1907" y="3532"/>
                    </a:cubicBezTo>
                    <a:close/>
                    <a:moveTo>
                      <a:pt x="122" y="4841"/>
                    </a:moveTo>
                    <a:cubicBezTo>
                      <a:pt x="55" y="4841"/>
                      <a:pt x="1" y="4896"/>
                      <a:pt x="1" y="4962"/>
                    </a:cubicBezTo>
                    <a:lnTo>
                      <a:pt x="1" y="5933"/>
                    </a:lnTo>
                    <a:cubicBezTo>
                      <a:pt x="1" y="6001"/>
                      <a:pt x="55" y="6055"/>
                      <a:pt x="122" y="6055"/>
                    </a:cubicBezTo>
                    <a:lnTo>
                      <a:pt x="122" y="6054"/>
                    </a:lnTo>
                    <a:cubicBezTo>
                      <a:pt x="190" y="6054"/>
                      <a:pt x="243" y="6001"/>
                      <a:pt x="243" y="5933"/>
                    </a:cubicBezTo>
                    <a:lnTo>
                      <a:pt x="243" y="4962"/>
                    </a:lnTo>
                    <a:cubicBezTo>
                      <a:pt x="243" y="4896"/>
                      <a:pt x="190" y="4841"/>
                      <a:pt x="122" y="4841"/>
                    </a:cubicBezTo>
                    <a:close/>
                    <a:moveTo>
                      <a:pt x="1907" y="5466"/>
                    </a:moveTo>
                    <a:cubicBezTo>
                      <a:pt x="1838" y="5466"/>
                      <a:pt x="1782" y="5523"/>
                      <a:pt x="1786" y="5592"/>
                    </a:cubicBezTo>
                    <a:lnTo>
                      <a:pt x="1786" y="6562"/>
                    </a:lnTo>
                    <a:cubicBezTo>
                      <a:pt x="1784" y="6630"/>
                      <a:pt x="1839" y="6683"/>
                      <a:pt x="1907" y="6683"/>
                    </a:cubicBezTo>
                    <a:cubicBezTo>
                      <a:pt x="1973" y="6683"/>
                      <a:pt x="2028" y="6629"/>
                      <a:pt x="2028" y="6562"/>
                    </a:cubicBezTo>
                    <a:lnTo>
                      <a:pt x="2028" y="5592"/>
                    </a:lnTo>
                    <a:cubicBezTo>
                      <a:pt x="2030" y="5523"/>
                      <a:pt x="1975" y="5466"/>
                      <a:pt x="1907" y="5466"/>
                    </a:cubicBezTo>
                    <a:close/>
                    <a:moveTo>
                      <a:pt x="122" y="6782"/>
                    </a:moveTo>
                    <a:cubicBezTo>
                      <a:pt x="55" y="6782"/>
                      <a:pt x="1" y="6836"/>
                      <a:pt x="1" y="6904"/>
                    </a:cubicBezTo>
                    <a:lnTo>
                      <a:pt x="1" y="7875"/>
                    </a:lnTo>
                    <a:cubicBezTo>
                      <a:pt x="1" y="7942"/>
                      <a:pt x="55" y="7997"/>
                      <a:pt x="122" y="7997"/>
                    </a:cubicBezTo>
                    <a:cubicBezTo>
                      <a:pt x="190" y="7997"/>
                      <a:pt x="244" y="7941"/>
                      <a:pt x="243" y="7875"/>
                    </a:cubicBezTo>
                    <a:lnTo>
                      <a:pt x="243" y="6904"/>
                    </a:lnTo>
                    <a:cubicBezTo>
                      <a:pt x="243" y="6836"/>
                      <a:pt x="190" y="6782"/>
                      <a:pt x="122" y="6782"/>
                    </a:cubicBezTo>
                    <a:close/>
                    <a:moveTo>
                      <a:pt x="1907" y="7408"/>
                    </a:moveTo>
                    <a:cubicBezTo>
                      <a:pt x="1838" y="7408"/>
                      <a:pt x="1782" y="7465"/>
                      <a:pt x="1786" y="7533"/>
                    </a:cubicBezTo>
                    <a:lnTo>
                      <a:pt x="1786" y="8504"/>
                    </a:lnTo>
                    <a:cubicBezTo>
                      <a:pt x="1784" y="8572"/>
                      <a:pt x="1839" y="8626"/>
                      <a:pt x="1907" y="8626"/>
                    </a:cubicBezTo>
                    <a:lnTo>
                      <a:pt x="1907" y="8625"/>
                    </a:lnTo>
                    <a:cubicBezTo>
                      <a:pt x="1973" y="8625"/>
                      <a:pt x="2028" y="8572"/>
                      <a:pt x="2028" y="8504"/>
                    </a:cubicBezTo>
                    <a:lnTo>
                      <a:pt x="2028" y="7533"/>
                    </a:lnTo>
                    <a:cubicBezTo>
                      <a:pt x="2030" y="7465"/>
                      <a:pt x="1975" y="7408"/>
                      <a:pt x="1907" y="7408"/>
                    </a:cubicBezTo>
                    <a:close/>
                    <a:moveTo>
                      <a:pt x="122" y="8725"/>
                    </a:moveTo>
                    <a:cubicBezTo>
                      <a:pt x="55" y="8725"/>
                      <a:pt x="1" y="8779"/>
                      <a:pt x="1" y="8847"/>
                    </a:cubicBezTo>
                    <a:lnTo>
                      <a:pt x="1" y="9818"/>
                    </a:lnTo>
                    <a:cubicBezTo>
                      <a:pt x="1" y="9884"/>
                      <a:pt x="55" y="9939"/>
                      <a:pt x="122" y="9939"/>
                    </a:cubicBezTo>
                    <a:cubicBezTo>
                      <a:pt x="190" y="9939"/>
                      <a:pt x="243" y="9884"/>
                      <a:pt x="243" y="9818"/>
                    </a:cubicBezTo>
                    <a:lnTo>
                      <a:pt x="243" y="8847"/>
                    </a:lnTo>
                    <a:cubicBezTo>
                      <a:pt x="243" y="8779"/>
                      <a:pt x="190" y="8725"/>
                      <a:pt x="122" y="8725"/>
                    </a:cubicBezTo>
                    <a:close/>
                    <a:moveTo>
                      <a:pt x="1907" y="9358"/>
                    </a:moveTo>
                    <a:cubicBezTo>
                      <a:pt x="1841" y="9358"/>
                      <a:pt x="1788" y="9410"/>
                      <a:pt x="1786" y="9475"/>
                    </a:cubicBezTo>
                    <a:lnTo>
                      <a:pt x="1786" y="10447"/>
                    </a:lnTo>
                    <a:cubicBezTo>
                      <a:pt x="1784" y="10514"/>
                      <a:pt x="1839" y="10568"/>
                      <a:pt x="1907" y="10568"/>
                    </a:cubicBezTo>
                    <a:cubicBezTo>
                      <a:pt x="1973" y="10568"/>
                      <a:pt x="2028" y="10514"/>
                      <a:pt x="2028" y="10447"/>
                    </a:cubicBezTo>
                    <a:lnTo>
                      <a:pt x="2028" y="9475"/>
                    </a:lnTo>
                    <a:cubicBezTo>
                      <a:pt x="2026" y="9410"/>
                      <a:pt x="1972" y="9358"/>
                      <a:pt x="1907" y="9358"/>
                    </a:cubicBezTo>
                    <a:close/>
                    <a:moveTo>
                      <a:pt x="122" y="10667"/>
                    </a:moveTo>
                    <a:cubicBezTo>
                      <a:pt x="55" y="10667"/>
                      <a:pt x="1" y="10721"/>
                      <a:pt x="1" y="10788"/>
                    </a:cubicBezTo>
                    <a:lnTo>
                      <a:pt x="1" y="11759"/>
                    </a:lnTo>
                    <a:cubicBezTo>
                      <a:pt x="1" y="11826"/>
                      <a:pt x="55" y="11880"/>
                      <a:pt x="122" y="11880"/>
                    </a:cubicBezTo>
                    <a:cubicBezTo>
                      <a:pt x="190" y="11880"/>
                      <a:pt x="244" y="11826"/>
                      <a:pt x="243" y="11759"/>
                    </a:cubicBezTo>
                    <a:lnTo>
                      <a:pt x="243" y="10788"/>
                    </a:lnTo>
                    <a:cubicBezTo>
                      <a:pt x="243" y="10721"/>
                      <a:pt x="190" y="10667"/>
                      <a:pt x="122" y="10667"/>
                    </a:cubicBezTo>
                    <a:close/>
                    <a:moveTo>
                      <a:pt x="1907" y="11299"/>
                    </a:moveTo>
                    <a:cubicBezTo>
                      <a:pt x="1841" y="11299"/>
                      <a:pt x="1788" y="11351"/>
                      <a:pt x="1786" y="11417"/>
                    </a:cubicBezTo>
                    <a:lnTo>
                      <a:pt x="1786" y="12389"/>
                    </a:lnTo>
                    <a:cubicBezTo>
                      <a:pt x="1786" y="12455"/>
                      <a:pt x="1839" y="12510"/>
                      <a:pt x="1907" y="12510"/>
                    </a:cubicBezTo>
                    <a:cubicBezTo>
                      <a:pt x="1973" y="12510"/>
                      <a:pt x="2028" y="12455"/>
                      <a:pt x="2028" y="12388"/>
                    </a:cubicBezTo>
                    <a:lnTo>
                      <a:pt x="2028" y="11417"/>
                    </a:lnTo>
                    <a:cubicBezTo>
                      <a:pt x="2026" y="11351"/>
                      <a:pt x="1972" y="11299"/>
                      <a:pt x="1907" y="11299"/>
                    </a:cubicBezTo>
                    <a:close/>
                    <a:moveTo>
                      <a:pt x="122" y="12608"/>
                    </a:moveTo>
                    <a:cubicBezTo>
                      <a:pt x="55" y="12608"/>
                      <a:pt x="1" y="12663"/>
                      <a:pt x="1" y="12730"/>
                    </a:cubicBezTo>
                    <a:lnTo>
                      <a:pt x="1" y="13701"/>
                    </a:lnTo>
                    <a:cubicBezTo>
                      <a:pt x="1" y="13768"/>
                      <a:pt x="55" y="13822"/>
                      <a:pt x="122" y="13822"/>
                    </a:cubicBezTo>
                    <a:cubicBezTo>
                      <a:pt x="190" y="13822"/>
                      <a:pt x="244" y="13768"/>
                      <a:pt x="243" y="13701"/>
                    </a:cubicBezTo>
                    <a:lnTo>
                      <a:pt x="243" y="12730"/>
                    </a:lnTo>
                    <a:cubicBezTo>
                      <a:pt x="244" y="12663"/>
                      <a:pt x="190" y="12608"/>
                      <a:pt x="122" y="12608"/>
                    </a:cubicBezTo>
                    <a:close/>
                    <a:moveTo>
                      <a:pt x="1907" y="13242"/>
                    </a:moveTo>
                    <a:cubicBezTo>
                      <a:pt x="1841" y="13242"/>
                      <a:pt x="1788" y="13293"/>
                      <a:pt x="1786" y="13359"/>
                    </a:cubicBezTo>
                    <a:lnTo>
                      <a:pt x="1786" y="14331"/>
                    </a:lnTo>
                    <a:cubicBezTo>
                      <a:pt x="1784" y="14397"/>
                      <a:pt x="1839" y="14452"/>
                      <a:pt x="1907" y="14452"/>
                    </a:cubicBezTo>
                    <a:cubicBezTo>
                      <a:pt x="1973" y="14452"/>
                      <a:pt x="2028" y="14397"/>
                      <a:pt x="2028" y="14331"/>
                    </a:cubicBezTo>
                    <a:lnTo>
                      <a:pt x="2028" y="13359"/>
                    </a:lnTo>
                    <a:cubicBezTo>
                      <a:pt x="2026" y="13293"/>
                      <a:pt x="1972" y="13242"/>
                      <a:pt x="1907" y="13242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6" name="Google Shape;2275;p87">
                <a:extLst>
                  <a:ext uri="{FF2B5EF4-FFF2-40B4-BE49-F238E27FC236}">
                    <a16:creationId xmlns:a16="http://schemas.microsoft.com/office/drawing/2014/main" id="{DC8C2DA3-AE3C-4750-BBE1-F5D8F02D1636}"/>
                  </a:ext>
                </a:extLst>
              </p:cNvPr>
              <p:cNvSpPr/>
              <p:nvPr/>
            </p:nvSpPr>
            <p:spPr>
              <a:xfrm>
                <a:off x="4600300" y="2748550"/>
                <a:ext cx="18950" cy="10150"/>
              </a:xfrm>
              <a:custGeom>
                <a:avLst/>
                <a:gdLst/>
                <a:ahLst/>
                <a:cxnLst/>
                <a:rect l="l" t="t" r="r" b="b"/>
                <a:pathLst>
                  <a:path w="758" h="406" extrusionOk="0">
                    <a:moveTo>
                      <a:pt x="622" y="0"/>
                    </a:moveTo>
                    <a:cubicBezTo>
                      <a:pt x="610" y="0"/>
                      <a:pt x="599" y="2"/>
                      <a:pt x="587" y="5"/>
                    </a:cubicBezTo>
                    <a:cubicBezTo>
                      <a:pt x="533" y="18"/>
                      <a:pt x="356" y="68"/>
                      <a:pt x="120" y="174"/>
                    </a:cubicBezTo>
                    <a:cubicBezTo>
                      <a:pt x="1" y="228"/>
                      <a:pt x="39" y="406"/>
                      <a:pt x="169" y="406"/>
                    </a:cubicBezTo>
                    <a:cubicBezTo>
                      <a:pt x="170" y="406"/>
                      <a:pt x="170" y="406"/>
                      <a:pt x="170" y="406"/>
                    </a:cubicBezTo>
                    <a:cubicBezTo>
                      <a:pt x="187" y="406"/>
                      <a:pt x="204" y="402"/>
                      <a:pt x="221" y="395"/>
                    </a:cubicBezTo>
                    <a:cubicBezTo>
                      <a:pt x="476" y="279"/>
                      <a:pt x="641" y="242"/>
                      <a:pt x="641" y="242"/>
                    </a:cubicBezTo>
                    <a:cubicBezTo>
                      <a:pt x="663" y="239"/>
                      <a:pt x="685" y="228"/>
                      <a:pt x="702" y="213"/>
                    </a:cubicBezTo>
                    <a:lnTo>
                      <a:pt x="706" y="209"/>
                    </a:lnTo>
                    <a:cubicBezTo>
                      <a:pt x="754" y="164"/>
                      <a:pt x="757" y="87"/>
                      <a:pt x="711" y="39"/>
                    </a:cubicBezTo>
                    <a:cubicBezTo>
                      <a:pt x="688" y="14"/>
                      <a:pt x="655" y="0"/>
                      <a:pt x="622" y="0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7" name="Google Shape;2276;p87">
                <a:extLst>
                  <a:ext uri="{FF2B5EF4-FFF2-40B4-BE49-F238E27FC236}">
                    <a16:creationId xmlns:a16="http://schemas.microsoft.com/office/drawing/2014/main" id="{3D66D4A7-ED09-4C46-B620-C3C5F2AC4275}"/>
                  </a:ext>
                </a:extLst>
              </p:cNvPr>
              <p:cNvSpPr/>
              <p:nvPr/>
            </p:nvSpPr>
            <p:spPr>
              <a:xfrm>
                <a:off x="4549975" y="2764775"/>
                <a:ext cx="38450" cy="296825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1873" extrusionOk="0">
                    <a:moveTo>
                      <a:pt x="1401" y="1"/>
                    </a:moveTo>
                    <a:cubicBezTo>
                      <a:pt x="1374" y="1"/>
                      <a:pt x="1347" y="10"/>
                      <a:pt x="1324" y="28"/>
                    </a:cubicBezTo>
                    <a:cubicBezTo>
                      <a:pt x="1076" y="230"/>
                      <a:pt x="858" y="465"/>
                      <a:pt x="676" y="728"/>
                    </a:cubicBezTo>
                    <a:cubicBezTo>
                      <a:pt x="619" y="807"/>
                      <a:pt x="677" y="917"/>
                      <a:pt x="775" y="919"/>
                    </a:cubicBezTo>
                    <a:cubicBezTo>
                      <a:pt x="814" y="919"/>
                      <a:pt x="851" y="899"/>
                      <a:pt x="874" y="866"/>
                    </a:cubicBezTo>
                    <a:cubicBezTo>
                      <a:pt x="1044" y="623"/>
                      <a:pt x="1247" y="404"/>
                      <a:pt x="1478" y="216"/>
                    </a:cubicBezTo>
                    <a:cubicBezTo>
                      <a:pt x="1530" y="173"/>
                      <a:pt x="1538" y="97"/>
                      <a:pt x="1495" y="45"/>
                    </a:cubicBezTo>
                    <a:cubicBezTo>
                      <a:pt x="1471" y="16"/>
                      <a:pt x="1436" y="1"/>
                      <a:pt x="1401" y="1"/>
                    </a:cubicBezTo>
                    <a:close/>
                    <a:moveTo>
                      <a:pt x="355" y="1495"/>
                    </a:moveTo>
                    <a:cubicBezTo>
                      <a:pt x="305" y="1495"/>
                      <a:pt x="259" y="1526"/>
                      <a:pt x="242" y="1576"/>
                    </a:cubicBezTo>
                    <a:cubicBezTo>
                      <a:pt x="137" y="1875"/>
                      <a:pt x="67" y="2186"/>
                      <a:pt x="32" y="2501"/>
                    </a:cubicBezTo>
                    <a:cubicBezTo>
                      <a:pt x="25" y="2568"/>
                      <a:pt x="73" y="2628"/>
                      <a:pt x="140" y="2636"/>
                    </a:cubicBezTo>
                    <a:cubicBezTo>
                      <a:pt x="145" y="2637"/>
                      <a:pt x="149" y="2637"/>
                      <a:pt x="153" y="2637"/>
                    </a:cubicBezTo>
                    <a:cubicBezTo>
                      <a:pt x="214" y="2636"/>
                      <a:pt x="267" y="2591"/>
                      <a:pt x="274" y="2530"/>
                    </a:cubicBezTo>
                    <a:cubicBezTo>
                      <a:pt x="306" y="2232"/>
                      <a:pt x="373" y="1940"/>
                      <a:pt x="471" y="1657"/>
                    </a:cubicBezTo>
                    <a:cubicBezTo>
                      <a:pt x="494" y="1594"/>
                      <a:pt x="460" y="1524"/>
                      <a:pt x="397" y="1502"/>
                    </a:cubicBezTo>
                    <a:cubicBezTo>
                      <a:pt x="383" y="1497"/>
                      <a:pt x="369" y="1495"/>
                      <a:pt x="355" y="1495"/>
                    </a:cubicBezTo>
                    <a:close/>
                    <a:moveTo>
                      <a:pt x="123" y="3316"/>
                    </a:moveTo>
                    <a:cubicBezTo>
                      <a:pt x="55" y="3316"/>
                      <a:pt x="2" y="3371"/>
                      <a:pt x="2" y="3437"/>
                    </a:cubicBezTo>
                    <a:lnTo>
                      <a:pt x="2" y="4361"/>
                    </a:lnTo>
                    <a:cubicBezTo>
                      <a:pt x="1" y="4428"/>
                      <a:pt x="55" y="4482"/>
                      <a:pt x="123" y="4482"/>
                    </a:cubicBezTo>
                    <a:cubicBezTo>
                      <a:pt x="189" y="4482"/>
                      <a:pt x="244" y="4428"/>
                      <a:pt x="244" y="4361"/>
                    </a:cubicBezTo>
                    <a:lnTo>
                      <a:pt x="244" y="3437"/>
                    </a:lnTo>
                    <a:cubicBezTo>
                      <a:pt x="244" y="3371"/>
                      <a:pt x="189" y="3316"/>
                      <a:pt x="123" y="3316"/>
                    </a:cubicBezTo>
                    <a:close/>
                    <a:moveTo>
                      <a:pt x="123" y="5163"/>
                    </a:moveTo>
                    <a:cubicBezTo>
                      <a:pt x="55" y="5163"/>
                      <a:pt x="2" y="5218"/>
                      <a:pt x="2" y="5285"/>
                    </a:cubicBezTo>
                    <a:lnTo>
                      <a:pt x="2" y="6208"/>
                    </a:lnTo>
                    <a:cubicBezTo>
                      <a:pt x="1" y="6276"/>
                      <a:pt x="55" y="6330"/>
                      <a:pt x="123" y="6330"/>
                    </a:cubicBezTo>
                    <a:cubicBezTo>
                      <a:pt x="189" y="6330"/>
                      <a:pt x="244" y="6276"/>
                      <a:pt x="244" y="6209"/>
                    </a:cubicBezTo>
                    <a:lnTo>
                      <a:pt x="244" y="5285"/>
                    </a:lnTo>
                    <a:cubicBezTo>
                      <a:pt x="244" y="5218"/>
                      <a:pt x="189" y="5163"/>
                      <a:pt x="123" y="5163"/>
                    </a:cubicBezTo>
                    <a:close/>
                    <a:moveTo>
                      <a:pt x="123" y="7011"/>
                    </a:moveTo>
                    <a:cubicBezTo>
                      <a:pt x="55" y="7011"/>
                      <a:pt x="2" y="7066"/>
                      <a:pt x="2" y="7132"/>
                    </a:cubicBezTo>
                    <a:lnTo>
                      <a:pt x="2" y="8056"/>
                    </a:lnTo>
                    <a:cubicBezTo>
                      <a:pt x="1" y="8123"/>
                      <a:pt x="55" y="8177"/>
                      <a:pt x="123" y="8177"/>
                    </a:cubicBezTo>
                    <a:cubicBezTo>
                      <a:pt x="189" y="8177"/>
                      <a:pt x="244" y="8123"/>
                      <a:pt x="244" y="8056"/>
                    </a:cubicBezTo>
                    <a:lnTo>
                      <a:pt x="244" y="7132"/>
                    </a:lnTo>
                    <a:cubicBezTo>
                      <a:pt x="244" y="7066"/>
                      <a:pt x="189" y="7011"/>
                      <a:pt x="123" y="7011"/>
                    </a:cubicBezTo>
                    <a:close/>
                    <a:moveTo>
                      <a:pt x="123" y="8859"/>
                    </a:moveTo>
                    <a:cubicBezTo>
                      <a:pt x="55" y="8859"/>
                      <a:pt x="2" y="8913"/>
                      <a:pt x="2" y="8980"/>
                    </a:cubicBezTo>
                    <a:lnTo>
                      <a:pt x="2" y="9903"/>
                    </a:lnTo>
                    <a:cubicBezTo>
                      <a:pt x="1" y="9971"/>
                      <a:pt x="55" y="10025"/>
                      <a:pt x="123" y="10025"/>
                    </a:cubicBezTo>
                    <a:cubicBezTo>
                      <a:pt x="189" y="10025"/>
                      <a:pt x="244" y="9971"/>
                      <a:pt x="244" y="9903"/>
                    </a:cubicBezTo>
                    <a:lnTo>
                      <a:pt x="244" y="8980"/>
                    </a:lnTo>
                    <a:cubicBezTo>
                      <a:pt x="244" y="8913"/>
                      <a:pt x="189" y="8859"/>
                      <a:pt x="123" y="8859"/>
                    </a:cubicBezTo>
                    <a:close/>
                    <a:moveTo>
                      <a:pt x="123" y="10706"/>
                    </a:moveTo>
                    <a:cubicBezTo>
                      <a:pt x="55" y="10706"/>
                      <a:pt x="2" y="10760"/>
                      <a:pt x="2" y="10827"/>
                    </a:cubicBezTo>
                    <a:lnTo>
                      <a:pt x="2" y="11751"/>
                    </a:lnTo>
                    <a:cubicBezTo>
                      <a:pt x="1" y="11818"/>
                      <a:pt x="55" y="11872"/>
                      <a:pt x="123" y="11872"/>
                    </a:cubicBezTo>
                    <a:cubicBezTo>
                      <a:pt x="189" y="11872"/>
                      <a:pt x="244" y="11818"/>
                      <a:pt x="244" y="11751"/>
                    </a:cubicBezTo>
                    <a:lnTo>
                      <a:pt x="244" y="10827"/>
                    </a:lnTo>
                    <a:cubicBezTo>
                      <a:pt x="244" y="10760"/>
                      <a:pt x="189" y="10706"/>
                      <a:pt x="123" y="10706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8" name="Google Shape;2277;p87">
                <a:extLst>
                  <a:ext uri="{FF2B5EF4-FFF2-40B4-BE49-F238E27FC236}">
                    <a16:creationId xmlns:a16="http://schemas.microsoft.com/office/drawing/2014/main" id="{276BA4B6-99DA-4F69-BE9E-FBBB96705DE2}"/>
                  </a:ext>
                </a:extLst>
              </p:cNvPr>
              <p:cNvSpPr/>
              <p:nvPr/>
            </p:nvSpPr>
            <p:spPr>
              <a:xfrm>
                <a:off x="4549975" y="3078800"/>
                <a:ext cx="6100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244" h="730" extrusionOk="0">
                    <a:moveTo>
                      <a:pt x="123" y="1"/>
                    </a:moveTo>
                    <a:cubicBezTo>
                      <a:pt x="55" y="1"/>
                      <a:pt x="2" y="55"/>
                      <a:pt x="2" y="122"/>
                    </a:cubicBezTo>
                    <a:lnTo>
                      <a:pt x="2" y="607"/>
                    </a:lnTo>
                    <a:cubicBezTo>
                      <a:pt x="1" y="675"/>
                      <a:pt x="55" y="729"/>
                      <a:pt x="123" y="729"/>
                    </a:cubicBezTo>
                    <a:cubicBezTo>
                      <a:pt x="189" y="729"/>
                      <a:pt x="244" y="675"/>
                      <a:pt x="244" y="607"/>
                    </a:cubicBezTo>
                    <a:lnTo>
                      <a:pt x="244" y="122"/>
                    </a:lnTo>
                    <a:cubicBezTo>
                      <a:pt x="244" y="55"/>
                      <a:pt x="189" y="1"/>
                      <a:pt x="123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9" name="Google Shape;2278;p87">
                <a:extLst>
                  <a:ext uri="{FF2B5EF4-FFF2-40B4-BE49-F238E27FC236}">
                    <a16:creationId xmlns:a16="http://schemas.microsoft.com/office/drawing/2014/main" id="{945F8660-6CB0-434B-B5D8-C2271EF2359A}"/>
                  </a:ext>
                </a:extLst>
              </p:cNvPr>
              <p:cNvSpPr/>
              <p:nvPr/>
            </p:nvSpPr>
            <p:spPr>
              <a:xfrm>
                <a:off x="4612575" y="2748525"/>
                <a:ext cx="1885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754" h="407" extrusionOk="0">
                    <a:moveTo>
                      <a:pt x="134" y="0"/>
                    </a:moveTo>
                    <a:cubicBezTo>
                      <a:pt x="104" y="0"/>
                      <a:pt x="75" y="11"/>
                      <a:pt x="52" y="33"/>
                    </a:cubicBezTo>
                    <a:cubicBezTo>
                      <a:pt x="2" y="78"/>
                      <a:pt x="0" y="156"/>
                      <a:pt x="46" y="206"/>
                    </a:cubicBezTo>
                    <a:cubicBezTo>
                      <a:pt x="64" y="226"/>
                      <a:pt x="87" y="239"/>
                      <a:pt x="114" y="243"/>
                    </a:cubicBezTo>
                    <a:cubicBezTo>
                      <a:pt x="116" y="244"/>
                      <a:pt x="282" y="280"/>
                      <a:pt x="537" y="396"/>
                    </a:cubicBezTo>
                    <a:cubicBezTo>
                      <a:pt x="552" y="403"/>
                      <a:pt x="569" y="407"/>
                      <a:pt x="586" y="407"/>
                    </a:cubicBezTo>
                    <a:lnTo>
                      <a:pt x="586" y="407"/>
                    </a:lnTo>
                    <a:cubicBezTo>
                      <a:pt x="716" y="405"/>
                      <a:pt x="754" y="229"/>
                      <a:pt x="636" y="174"/>
                    </a:cubicBezTo>
                    <a:cubicBezTo>
                      <a:pt x="490" y="107"/>
                      <a:pt x="338" y="52"/>
                      <a:pt x="182" y="11"/>
                    </a:cubicBezTo>
                    <a:cubicBezTo>
                      <a:pt x="167" y="4"/>
                      <a:pt x="150" y="0"/>
                      <a:pt x="134" y="0"/>
                    </a:cubicBezTo>
                    <a:close/>
                    <a:moveTo>
                      <a:pt x="586" y="407"/>
                    </a:moveTo>
                    <a:cubicBezTo>
                      <a:pt x="586" y="407"/>
                      <a:pt x="586" y="407"/>
                      <a:pt x="586" y="407"/>
                    </a:cubicBezTo>
                    <a:lnTo>
                      <a:pt x="587" y="407"/>
                    </a:lnTo>
                    <a:cubicBezTo>
                      <a:pt x="587" y="407"/>
                      <a:pt x="586" y="407"/>
                      <a:pt x="586" y="407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0" name="Google Shape;2279;p87">
                <a:extLst>
                  <a:ext uri="{FF2B5EF4-FFF2-40B4-BE49-F238E27FC236}">
                    <a16:creationId xmlns:a16="http://schemas.microsoft.com/office/drawing/2014/main" id="{2ADF7AF2-8B39-4D9C-B87E-CFEA63EAD2FD}"/>
                  </a:ext>
                </a:extLst>
              </p:cNvPr>
              <p:cNvSpPr/>
              <p:nvPr/>
            </p:nvSpPr>
            <p:spPr>
              <a:xfrm>
                <a:off x="4643375" y="2764725"/>
                <a:ext cx="38525" cy="296875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11875" extrusionOk="0">
                    <a:moveTo>
                      <a:pt x="136" y="1"/>
                    </a:moveTo>
                    <a:cubicBezTo>
                      <a:pt x="101" y="1"/>
                      <a:pt x="66" y="16"/>
                      <a:pt x="42" y="46"/>
                    </a:cubicBezTo>
                    <a:cubicBezTo>
                      <a:pt x="1" y="98"/>
                      <a:pt x="8" y="174"/>
                      <a:pt x="60" y="217"/>
                    </a:cubicBezTo>
                    <a:cubicBezTo>
                      <a:pt x="290" y="405"/>
                      <a:pt x="494" y="624"/>
                      <a:pt x="664" y="867"/>
                    </a:cubicBezTo>
                    <a:cubicBezTo>
                      <a:pt x="687" y="900"/>
                      <a:pt x="724" y="918"/>
                      <a:pt x="763" y="918"/>
                    </a:cubicBezTo>
                    <a:cubicBezTo>
                      <a:pt x="862" y="918"/>
                      <a:pt x="919" y="808"/>
                      <a:pt x="863" y="727"/>
                    </a:cubicBezTo>
                    <a:cubicBezTo>
                      <a:pt x="679" y="466"/>
                      <a:pt x="461" y="231"/>
                      <a:pt x="214" y="28"/>
                    </a:cubicBezTo>
                    <a:cubicBezTo>
                      <a:pt x="191" y="10"/>
                      <a:pt x="164" y="1"/>
                      <a:pt x="136" y="1"/>
                    </a:cubicBezTo>
                    <a:close/>
                    <a:moveTo>
                      <a:pt x="1182" y="1494"/>
                    </a:moveTo>
                    <a:cubicBezTo>
                      <a:pt x="1169" y="1494"/>
                      <a:pt x="1155" y="1496"/>
                      <a:pt x="1142" y="1501"/>
                    </a:cubicBezTo>
                    <a:cubicBezTo>
                      <a:pt x="1079" y="1524"/>
                      <a:pt x="1046" y="1594"/>
                      <a:pt x="1068" y="1657"/>
                    </a:cubicBezTo>
                    <a:cubicBezTo>
                      <a:pt x="1167" y="1939"/>
                      <a:pt x="1233" y="2232"/>
                      <a:pt x="1266" y="2530"/>
                    </a:cubicBezTo>
                    <a:cubicBezTo>
                      <a:pt x="1274" y="2591"/>
                      <a:pt x="1325" y="2636"/>
                      <a:pt x="1387" y="2636"/>
                    </a:cubicBezTo>
                    <a:cubicBezTo>
                      <a:pt x="1392" y="2636"/>
                      <a:pt x="1396" y="2636"/>
                      <a:pt x="1401" y="2635"/>
                    </a:cubicBezTo>
                    <a:cubicBezTo>
                      <a:pt x="1468" y="2628"/>
                      <a:pt x="1515" y="2568"/>
                      <a:pt x="1507" y="2501"/>
                    </a:cubicBezTo>
                    <a:cubicBezTo>
                      <a:pt x="1472" y="2186"/>
                      <a:pt x="1401" y="1875"/>
                      <a:pt x="1298" y="1575"/>
                    </a:cubicBezTo>
                    <a:cubicBezTo>
                      <a:pt x="1280" y="1525"/>
                      <a:pt x="1232" y="1494"/>
                      <a:pt x="1182" y="1494"/>
                    </a:cubicBezTo>
                    <a:close/>
                    <a:moveTo>
                      <a:pt x="1418" y="3316"/>
                    </a:moveTo>
                    <a:cubicBezTo>
                      <a:pt x="1351" y="3316"/>
                      <a:pt x="1297" y="3371"/>
                      <a:pt x="1297" y="3437"/>
                    </a:cubicBezTo>
                    <a:lnTo>
                      <a:pt x="1297" y="4361"/>
                    </a:lnTo>
                    <a:cubicBezTo>
                      <a:pt x="1297" y="4428"/>
                      <a:pt x="1350" y="4482"/>
                      <a:pt x="1416" y="4482"/>
                    </a:cubicBezTo>
                    <a:cubicBezTo>
                      <a:pt x="1417" y="4482"/>
                      <a:pt x="1417" y="4482"/>
                      <a:pt x="1418" y="4482"/>
                    </a:cubicBezTo>
                    <a:cubicBezTo>
                      <a:pt x="1419" y="4482"/>
                      <a:pt x="1419" y="4482"/>
                      <a:pt x="1420" y="4482"/>
                    </a:cubicBezTo>
                    <a:cubicBezTo>
                      <a:pt x="1487" y="4482"/>
                      <a:pt x="1540" y="4428"/>
                      <a:pt x="1540" y="4361"/>
                    </a:cubicBezTo>
                    <a:lnTo>
                      <a:pt x="1540" y="3437"/>
                    </a:lnTo>
                    <a:cubicBezTo>
                      <a:pt x="1540" y="3371"/>
                      <a:pt x="1485" y="3316"/>
                      <a:pt x="1418" y="3316"/>
                    </a:cubicBezTo>
                    <a:close/>
                    <a:moveTo>
                      <a:pt x="1418" y="5164"/>
                    </a:moveTo>
                    <a:cubicBezTo>
                      <a:pt x="1351" y="5164"/>
                      <a:pt x="1297" y="5219"/>
                      <a:pt x="1297" y="5285"/>
                    </a:cubicBezTo>
                    <a:lnTo>
                      <a:pt x="1297" y="6209"/>
                    </a:lnTo>
                    <a:cubicBezTo>
                      <a:pt x="1297" y="6276"/>
                      <a:pt x="1351" y="6330"/>
                      <a:pt x="1418" y="6330"/>
                    </a:cubicBezTo>
                    <a:cubicBezTo>
                      <a:pt x="1485" y="6330"/>
                      <a:pt x="1540" y="6276"/>
                      <a:pt x="1540" y="6209"/>
                    </a:cubicBezTo>
                    <a:lnTo>
                      <a:pt x="1540" y="5285"/>
                    </a:lnTo>
                    <a:cubicBezTo>
                      <a:pt x="1540" y="5219"/>
                      <a:pt x="1485" y="5164"/>
                      <a:pt x="1418" y="5164"/>
                    </a:cubicBezTo>
                    <a:close/>
                    <a:moveTo>
                      <a:pt x="1418" y="7012"/>
                    </a:moveTo>
                    <a:cubicBezTo>
                      <a:pt x="1351" y="7012"/>
                      <a:pt x="1297" y="7067"/>
                      <a:pt x="1297" y="7133"/>
                    </a:cubicBezTo>
                    <a:lnTo>
                      <a:pt x="1297" y="8057"/>
                    </a:lnTo>
                    <a:cubicBezTo>
                      <a:pt x="1297" y="8124"/>
                      <a:pt x="1351" y="8178"/>
                      <a:pt x="1418" y="8178"/>
                    </a:cubicBezTo>
                    <a:cubicBezTo>
                      <a:pt x="1485" y="8178"/>
                      <a:pt x="1540" y="8124"/>
                      <a:pt x="1540" y="8057"/>
                    </a:cubicBezTo>
                    <a:lnTo>
                      <a:pt x="1540" y="7133"/>
                    </a:lnTo>
                    <a:cubicBezTo>
                      <a:pt x="1540" y="7067"/>
                      <a:pt x="1485" y="7012"/>
                      <a:pt x="1418" y="7012"/>
                    </a:cubicBezTo>
                    <a:close/>
                    <a:moveTo>
                      <a:pt x="1418" y="8860"/>
                    </a:moveTo>
                    <a:cubicBezTo>
                      <a:pt x="1351" y="8860"/>
                      <a:pt x="1297" y="8913"/>
                      <a:pt x="1297" y="8981"/>
                    </a:cubicBezTo>
                    <a:lnTo>
                      <a:pt x="1297" y="9905"/>
                    </a:lnTo>
                    <a:cubicBezTo>
                      <a:pt x="1297" y="9972"/>
                      <a:pt x="1351" y="10026"/>
                      <a:pt x="1418" y="10026"/>
                    </a:cubicBezTo>
                    <a:cubicBezTo>
                      <a:pt x="1485" y="10026"/>
                      <a:pt x="1540" y="9972"/>
                      <a:pt x="1540" y="9905"/>
                    </a:cubicBezTo>
                    <a:lnTo>
                      <a:pt x="1540" y="8981"/>
                    </a:lnTo>
                    <a:cubicBezTo>
                      <a:pt x="1540" y="8913"/>
                      <a:pt x="1485" y="8860"/>
                      <a:pt x="1418" y="8860"/>
                    </a:cubicBezTo>
                    <a:close/>
                    <a:moveTo>
                      <a:pt x="1418" y="10707"/>
                    </a:moveTo>
                    <a:cubicBezTo>
                      <a:pt x="1351" y="10707"/>
                      <a:pt x="1297" y="10761"/>
                      <a:pt x="1297" y="10829"/>
                    </a:cubicBezTo>
                    <a:lnTo>
                      <a:pt x="1297" y="11753"/>
                    </a:lnTo>
                    <a:cubicBezTo>
                      <a:pt x="1297" y="11820"/>
                      <a:pt x="1351" y="11874"/>
                      <a:pt x="1418" y="11874"/>
                    </a:cubicBezTo>
                    <a:cubicBezTo>
                      <a:pt x="1485" y="11874"/>
                      <a:pt x="1540" y="11820"/>
                      <a:pt x="1540" y="11753"/>
                    </a:cubicBezTo>
                    <a:lnTo>
                      <a:pt x="1540" y="10829"/>
                    </a:lnTo>
                    <a:cubicBezTo>
                      <a:pt x="1540" y="10761"/>
                      <a:pt x="1485" y="10707"/>
                      <a:pt x="1418" y="10707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1" name="Google Shape;2280;p87">
                <a:extLst>
                  <a:ext uri="{FF2B5EF4-FFF2-40B4-BE49-F238E27FC236}">
                    <a16:creationId xmlns:a16="http://schemas.microsoft.com/office/drawing/2014/main" id="{4F4BE915-6980-4B0D-AD41-9AC240E56290}"/>
                  </a:ext>
                </a:extLst>
              </p:cNvPr>
              <p:cNvSpPr/>
              <p:nvPr/>
            </p:nvSpPr>
            <p:spPr>
              <a:xfrm>
                <a:off x="4675775" y="3078800"/>
                <a:ext cx="61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245" h="730" extrusionOk="0">
                    <a:moveTo>
                      <a:pt x="122" y="1"/>
                    </a:moveTo>
                    <a:cubicBezTo>
                      <a:pt x="55" y="1"/>
                      <a:pt x="1" y="55"/>
                      <a:pt x="1" y="122"/>
                    </a:cubicBezTo>
                    <a:lnTo>
                      <a:pt x="1" y="607"/>
                    </a:lnTo>
                    <a:cubicBezTo>
                      <a:pt x="1" y="675"/>
                      <a:pt x="55" y="729"/>
                      <a:pt x="122" y="729"/>
                    </a:cubicBezTo>
                    <a:cubicBezTo>
                      <a:pt x="189" y="729"/>
                      <a:pt x="244" y="675"/>
                      <a:pt x="244" y="607"/>
                    </a:cubicBezTo>
                    <a:lnTo>
                      <a:pt x="244" y="122"/>
                    </a:lnTo>
                    <a:cubicBezTo>
                      <a:pt x="244" y="55"/>
                      <a:pt x="189" y="1"/>
                      <a:pt x="122" y="1"/>
                    </a:cubicBez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55" name="Google Shape;2189;p87">
              <a:extLst>
                <a:ext uri="{FF2B5EF4-FFF2-40B4-BE49-F238E27FC236}">
                  <a16:creationId xmlns:a16="http://schemas.microsoft.com/office/drawing/2014/main" id="{E4FCFD62-03A7-4719-84AD-03B52B820148}"/>
                </a:ext>
              </a:extLst>
            </p:cNvPr>
            <p:cNvSpPr/>
            <p:nvPr/>
          </p:nvSpPr>
          <p:spPr>
            <a:xfrm rot="21418889">
              <a:off x="1794799" y="1941704"/>
              <a:ext cx="291411" cy="437423"/>
            </a:xfrm>
            <a:custGeom>
              <a:avLst/>
              <a:gdLst/>
              <a:ahLst/>
              <a:cxnLst/>
              <a:rect l="l" t="t" r="r" b="b"/>
              <a:pathLst>
                <a:path w="16452" h="27253" extrusionOk="0">
                  <a:moveTo>
                    <a:pt x="14286" y="1"/>
                  </a:moveTo>
                  <a:cubicBezTo>
                    <a:pt x="9776" y="351"/>
                    <a:pt x="7201" y="2128"/>
                    <a:pt x="5243" y="7321"/>
                  </a:cubicBezTo>
                  <a:cubicBezTo>
                    <a:pt x="2346" y="15005"/>
                    <a:pt x="0" y="21084"/>
                    <a:pt x="0" y="21084"/>
                  </a:cubicBezTo>
                  <a:cubicBezTo>
                    <a:pt x="0" y="21084"/>
                    <a:pt x="1605" y="25353"/>
                    <a:pt x="9346" y="27252"/>
                  </a:cubicBezTo>
                  <a:lnTo>
                    <a:pt x="12739" y="18441"/>
                  </a:lnTo>
                  <a:cubicBezTo>
                    <a:pt x="14506" y="14635"/>
                    <a:pt x="15617" y="12209"/>
                    <a:pt x="15994" y="8949"/>
                  </a:cubicBezTo>
                  <a:cubicBezTo>
                    <a:pt x="16452" y="4981"/>
                    <a:pt x="15702" y="1583"/>
                    <a:pt x="14286" y="1"/>
                  </a:cubicBez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Google Shape;2170;p87">
              <a:extLst>
                <a:ext uri="{FF2B5EF4-FFF2-40B4-BE49-F238E27FC236}">
                  <a16:creationId xmlns:a16="http://schemas.microsoft.com/office/drawing/2014/main" id="{D7EF50D8-EDF0-4261-955E-97248EA08874}"/>
                </a:ext>
              </a:extLst>
            </p:cNvPr>
            <p:cNvSpPr/>
            <p:nvPr/>
          </p:nvSpPr>
          <p:spPr>
            <a:xfrm rot="20588724">
              <a:off x="2308616" y="1839520"/>
              <a:ext cx="257279" cy="317291"/>
            </a:xfrm>
            <a:custGeom>
              <a:avLst/>
              <a:gdLst/>
              <a:ahLst/>
              <a:cxnLst/>
              <a:rect l="l" t="t" r="r" b="b"/>
              <a:pathLst>
                <a:path w="16285" h="26304" extrusionOk="0">
                  <a:moveTo>
                    <a:pt x="2004" y="0"/>
                  </a:moveTo>
                  <a:cubicBezTo>
                    <a:pt x="1283" y="0"/>
                    <a:pt x="600" y="53"/>
                    <a:pt x="1" y="135"/>
                  </a:cubicBezTo>
                  <a:lnTo>
                    <a:pt x="882" y="10438"/>
                  </a:lnTo>
                  <a:lnTo>
                    <a:pt x="7040" y="26303"/>
                  </a:lnTo>
                  <a:cubicBezTo>
                    <a:pt x="13180" y="25862"/>
                    <a:pt x="16284" y="21923"/>
                    <a:pt x="16284" y="21923"/>
                  </a:cubicBezTo>
                  <a:cubicBezTo>
                    <a:pt x="16284" y="21923"/>
                    <a:pt x="10991" y="5470"/>
                    <a:pt x="8937" y="2726"/>
                  </a:cubicBezTo>
                  <a:cubicBezTo>
                    <a:pt x="7350" y="607"/>
                    <a:pt x="4455" y="0"/>
                    <a:pt x="2004" y="0"/>
                  </a:cubicBezTo>
                  <a:close/>
                </a:path>
              </a:pathLst>
            </a:custGeom>
            <a:solidFill>
              <a:srgbClr val="FF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42" name="No 29">
            <a:hlinkClick r:id="" action="ppaction://media"/>
            <a:extLst>
              <a:ext uri="{FF2B5EF4-FFF2-40B4-BE49-F238E27FC236}">
                <a16:creationId xmlns:a16="http://schemas.microsoft.com/office/drawing/2014/main" id="{8B4742C6-0DD8-4F7E-A6B8-DCE1050C6B0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07900" end="329588.3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4959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9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0" fill="hold"/>
                                        <p:tgtEl>
                                          <p:spTgt spid="2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318586" y="1636507"/>
            <a:ext cx="3982326" cy="315779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779049" y="401007"/>
            <a:ext cx="571126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200"/>
              <a:t>Number Head Together (NHT)</a:t>
            </a:r>
            <a:endParaRPr lang="en-ID" sz="3200" dirty="0" err="1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670900" y="1729153"/>
            <a:ext cx="4054887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Teknik pembelajaran NHT </a:t>
            </a:r>
            <a:r>
              <a:rPr lang="en-US" sz="1800" b="1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menggunakan angka diatas kepala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 dengan </a:t>
            </a:r>
            <a:r>
              <a:rPr lang="en-US" sz="18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tujuan memudahkan peserta 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didik </a:t>
            </a:r>
            <a:r>
              <a:rPr lang="en-US" sz="1800" b="1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memantau aktivitas peserta didik dalam mencari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18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mengolah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, dan </a:t>
            </a:r>
            <a:r>
              <a:rPr lang="en-US" sz="1800" b="1">
                <a:solidFill>
                  <a:schemeClr val="accent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melaporkan informasi dari berbagai sumber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 untuk kemudian </a:t>
            </a:r>
            <a:r>
              <a:rPr lang="en-US" sz="1800" b="1">
                <a:solidFill>
                  <a:srgbClr val="7030A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dipresentasikan di depan kelas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en-US" sz="1800" dirty="0" err="1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459" name="Google Shape;1508;p41">
            <a:extLst>
              <a:ext uri="{FF2B5EF4-FFF2-40B4-BE49-F238E27FC236}">
                <a16:creationId xmlns:a16="http://schemas.microsoft.com/office/drawing/2014/main" id="{B7B07271-02C6-4AF0-AB37-B1CF255FF7F1}"/>
              </a:ext>
            </a:extLst>
          </p:cNvPr>
          <p:cNvGrpSpPr/>
          <p:nvPr/>
        </p:nvGrpSpPr>
        <p:grpSpPr>
          <a:xfrm>
            <a:off x="293683" y="1495385"/>
            <a:ext cx="3998990" cy="3248877"/>
            <a:chOff x="4917367" y="1691724"/>
            <a:chExt cx="3211398" cy="2675431"/>
          </a:xfrm>
        </p:grpSpPr>
        <p:sp>
          <p:nvSpPr>
            <p:cNvPr id="460" name="Google Shape;1509;p41">
              <a:extLst>
                <a:ext uri="{FF2B5EF4-FFF2-40B4-BE49-F238E27FC236}">
                  <a16:creationId xmlns:a16="http://schemas.microsoft.com/office/drawing/2014/main" id="{C473CB1F-B0B0-4892-B15A-6C01F48DD5BC}"/>
                </a:ext>
              </a:extLst>
            </p:cNvPr>
            <p:cNvSpPr/>
            <p:nvPr/>
          </p:nvSpPr>
          <p:spPr>
            <a:xfrm>
              <a:off x="6136947" y="1745673"/>
              <a:ext cx="188242" cy="1193994"/>
            </a:xfrm>
            <a:custGeom>
              <a:avLst/>
              <a:gdLst/>
              <a:ahLst/>
              <a:cxnLst/>
              <a:rect l="l" t="t" r="r" b="b"/>
              <a:pathLst>
                <a:path w="10911" h="69207" extrusionOk="0">
                  <a:moveTo>
                    <a:pt x="10888" y="0"/>
                  </a:moveTo>
                  <a:lnTo>
                    <a:pt x="0" y="6231"/>
                  </a:lnTo>
                  <a:lnTo>
                    <a:pt x="0" y="69206"/>
                  </a:lnTo>
                  <a:lnTo>
                    <a:pt x="10911" y="62861"/>
                  </a:lnTo>
                  <a:lnTo>
                    <a:pt x="10888" y="0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1" name="Google Shape;1510;p41">
              <a:extLst>
                <a:ext uri="{FF2B5EF4-FFF2-40B4-BE49-F238E27FC236}">
                  <a16:creationId xmlns:a16="http://schemas.microsoft.com/office/drawing/2014/main" id="{8D4C65E7-213E-4F9F-8120-A542659AE3C7}"/>
                </a:ext>
              </a:extLst>
            </p:cNvPr>
            <p:cNvSpPr/>
            <p:nvPr/>
          </p:nvSpPr>
          <p:spPr>
            <a:xfrm>
              <a:off x="6136947" y="2056770"/>
              <a:ext cx="188242" cy="882500"/>
            </a:xfrm>
            <a:custGeom>
              <a:avLst/>
              <a:gdLst/>
              <a:ahLst/>
              <a:cxnLst/>
              <a:rect l="l" t="t" r="r" b="b"/>
              <a:pathLst>
                <a:path w="10911" h="51152" extrusionOk="0">
                  <a:moveTo>
                    <a:pt x="10911" y="0"/>
                  </a:moveTo>
                  <a:lnTo>
                    <a:pt x="0" y="11573"/>
                  </a:lnTo>
                  <a:lnTo>
                    <a:pt x="0" y="51152"/>
                  </a:lnTo>
                  <a:lnTo>
                    <a:pt x="10911" y="44829"/>
                  </a:lnTo>
                  <a:lnTo>
                    <a:pt x="10911" y="0"/>
                  </a:lnTo>
                  <a:close/>
                </a:path>
              </a:pathLst>
            </a:custGeom>
            <a:solidFill>
              <a:srgbClr val="676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2" name="Google Shape;1511;p41">
              <a:extLst>
                <a:ext uri="{FF2B5EF4-FFF2-40B4-BE49-F238E27FC236}">
                  <a16:creationId xmlns:a16="http://schemas.microsoft.com/office/drawing/2014/main" id="{00821FB3-686D-4DE6-8236-1C2B223E95FF}"/>
                </a:ext>
              </a:extLst>
            </p:cNvPr>
            <p:cNvSpPr/>
            <p:nvPr/>
          </p:nvSpPr>
          <p:spPr>
            <a:xfrm>
              <a:off x="6044404" y="1802382"/>
              <a:ext cx="92560" cy="1137285"/>
            </a:xfrm>
            <a:custGeom>
              <a:avLst/>
              <a:gdLst/>
              <a:ahLst/>
              <a:cxnLst/>
              <a:rect l="l" t="t" r="r" b="b"/>
              <a:pathLst>
                <a:path w="5365" h="65920" extrusionOk="0">
                  <a:moveTo>
                    <a:pt x="0" y="0"/>
                  </a:moveTo>
                  <a:lnTo>
                    <a:pt x="23" y="62815"/>
                  </a:lnTo>
                  <a:lnTo>
                    <a:pt x="5364" y="65919"/>
                  </a:lnTo>
                  <a:lnTo>
                    <a:pt x="5364" y="2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3" name="Google Shape;1512;p41">
              <a:extLst>
                <a:ext uri="{FF2B5EF4-FFF2-40B4-BE49-F238E27FC236}">
                  <a16:creationId xmlns:a16="http://schemas.microsoft.com/office/drawing/2014/main" id="{45A72065-66F8-45E7-8811-80204D2825C6}"/>
                </a:ext>
              </a:extLst>
            </p:cNvPr>
            <p:cNvSpPr/>
            <p:nvPr/>
          </p:nvSpPr>
          <p:spPr>
            <a:xfrm>
              <a:off x="6044404" y="1691724"/>
              <a:ext cx="280405" cy="161466"/>
            </a:xfrm>
            <a:custGeom>
              <a:avLst/>
              <a:gdLst/>
              <a:ahLst/>
              <a:cxnLst/>
              <a:rect l="l" t="t" r="r" b="b"/>
              <a:pathLst>
                <a:path w="16253" h="9359" extrusionOk="0">
                  <a:moveTo>
                    <a:pt x="10820" y="0"/>
                  </a:moveTo>
                  <a:lnTo>
                    <a:pt x="0" y="6414"/>
                  </a:lnTo>
                  <a:lnTo>
                    <a:pt x="5364" y="9358"/>
                  </a:lnTo>
                  <a:lnTo>
                    <a:pt x="16252" y="3127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rgbClr val="B1B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4" name="Google Shape;1513;p41">
              <a:extLst>
                <a:ext uri="{FF2B5EF4-FFF2-40B4-BE49-F238E27FC236}">
                  <a16:creationId xmlns:a16="http://schemas.microsoft.com/office/drawing/2014/main" id="{E1017272-C3C5-4544-911C-9C55CB5D4F65}"/>
                </a:ext>
              </a:extLst>
            </p:cNvPr>
            <p:cNvSpPr/>
            <p:nvPr/>
          </p:nvSpPr>
          <p:spPr>
            <a:xfrm>
              <a:off x="5762447" y="2288316"/>
              <a:ext cx="187069" cy="868336"/>
            </a:xfrm>
            <a:custGeom>
              <a:avLst/>
              <a:gdLst/>
              <a:ahLst/>
              <a:cxnLst/>
              <a:rect l="l" t="t" r="r" b="b"/>
              <a:pathLst>
                <a:path w="10843" h="50331" extrusionOk="0">
                  <a:moveTo>
                    <a:pt x="10820" y="0"/>
                  </a:moveTo>
                  <a:lnTo>
                    <a:pt x="0" y="6232"/>
                  </a:lnTo>
                  <a:lnTo>
                    <a:pt x="0" y="50330"/>
                  </a:lnTo>
                  <a:lnTo>
                    <a:pt x="10843" y="43985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5" name="Google Shape;1514;p41">
              <a:extLst>
                <a:ext uri="{FF2B5EF4-FFF2-40B4-BE49-F238E27FC236}">
                  <a16:creationId xmlns:a16="http://schemas.microsoft.com/office/drawing/2014/main" id="{54E82840-6532-4007-9AFD-67CA2A0ECD95}"/>
                </a:ext>
              </a:extLst>
            </p:cNvPr>
            <p:cNvSpPr/>
            <p:nvPr/>
          </p:nvSpPr>
          <p:spPr>
            <a:xfrm>
              <a:off x="5762447" y="2455285"/>
              <a:ext cx="187069" cy="700572"/>
            </a:xfrm>
            <a:custGeom>
              <a:avLst/>
              <a:gdLst/>
              <a:ahLst/>
              <a:cxnLst/>
              <a:rect l="l" t="t" r="r" b="b"/>
              <a:pathLst>
                <a:path w="10843" h="40607" extrusionOk="0">
                  <a:moveTo>
                    <a:pt x="10820" y="0"/>
                  </a:moveTo>
                  <a:lnTo>
                    <a:pt x="0" y="11481"/>
                  </a:lnTo>
                  <a:lnTo>
                    <a:pt x="0" y="40606"/>
                  </a:lnTo>
                  <a:lnTo>
                    <a:pt x="7008" y="36544"/>
                  </a:lnTo>
                  <a:lnTo>
                    <a:pt x="10843" y="34307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rgbClr val="676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6" name="Google Shape;1515;p41">
              <a:extLst>
                <a:ext uri="{FF2B5EF4-FFF2-40B4-BE49-F238E27FC236}">
                  <a16:creationId xmlns:a16="http://schemas.microsoft.com/office/drawing/2014/main" id="{61E3EF43-EDCA-44CC-866B-04DB633B7A6F}"/>
                </a:ext>
              </a:extLst>
            </p:cNvPr>
            <p:cNvSpPr/>
            <p:nvPr/>
          </p:nvSpPr>
          <p:spPr>
            <a:xfrm>
              <a:off x="5667541" y="2342661"/>
              <a:ext cx="94923" cy="813990"/>
            </a:xfrm>
            <a:custGeom>
              <a:avLst/>
              <a:gdLst/>
              <a:ahLst/>
              <a:cxnLst/>
              <a:rect l="l" t="t" r="r" b="b"/>
              <a:pathLst>
                <a:path w="5502" h="47181" extrusionOk="0">
                  <a:moveTo>
                    <a:pt x="1" y="0"/>
                  </a:moveTo>
                  <a:lnTo>
                    <a:pt x="1" y="43985"/>
                  </a:lnTo>
                  <a:lnTo>
                    <a:pt x="5501" y="47180"/>
                  </a:lnTo>
                  <a:lnTo>
                    <a:pt x="5501" y="30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7" name="Google Shape;1516;p41">
              <a:extLst>
                <a:ext uri="{FF2B5EF4-FFF2-40B4-BE49-F238E27FC236}">
                  <a16:creationId xmlns:a16="http://schemas.microsoft.com/office/drawing/2014/main" id="{E55EEE34-FFA6-43A4-8426-2B02CF6D458E}"/>
                </a:ext>
              </a:extLst>
            </p:cNvPr>
            <p:cNvSpPr/>
            <p:nvPr/>
          </p:nvSpPr>
          <p:spPr>
            <a:xfrm>
              <a:off x="5667541" y="2234367"/>
              <a:ext cx="281578" cy="161466"/>
            </a:xfrm>
            <a:custGeom>
              <a:avLst/>
              <a:gdLst/>
              <a:ahLst/>
              <a:cxnLst/>
              <a:rect l="l" t="t" r="r" b="b"/>
              <a:pathLst>
                <a:path w="16321" h="9359" extrusionOk="0">
                  <a:moveTo>
                    <a:pt x="10683" y="0"/>
                  </a:moveTo>
                  <a:lnTo>
                    <a:pt x="1" y="6277"/>
                  </a:lnTo>
                  <a:lnTo>
                    <a:pt x="5501" y="9359"/>
                  </a:lnTo>
                  <a:lnTo>
                    <a:pt x="16321" y="3127"/>
                  </a:lnTo>
                  <a:lnTo>
                    <a:pt x="10683" y="0"/>
                  </a:lnTo>
                  <a:close/>
                </a:path>
              </a:pathLst>
            </a:custGeom>
            <a:solidFill>
              <a:srgbClr val="B1B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8" name="Google Shape;1517;p41">
              <a:extLst>
                <a:ext uri="{FF2B5EF4-FFF2-40B4-BE49-F238E27FC236}">
                  <a16:creationId xmlns:a16="http://schemas.microsoft.com/office/drawing/2014/main" id="{426D70F4-BB57-425A-B5E1-7FFB49261531}"/>
                </a:ext>
              </a:extLst>
            </p:cNvPr>
            <p:cNvSpPr/>
            <p:nvPr/>
          </p:nvSpPr>
          <p:spPr>
            <a:xfrm>
              <a:off x="5387947" y="2722664"/>
              <a:ext cx="187466" cy="650557"/>
            </a:xfrm>
            <a:custGeom>
              <a:avLst/>
              <a:gdLst/>
              <a:ahLst/>
              <a:cxnLst/>
              <a:rect l="l" t="t" r="r" b="b"/>
              <a:pathLst>
                <a:path w="10866" h="37708" extrusionOk="0">
                  <a:moveTo>
                    <a:pt x="10797" y="1"/>
                  </a:moveTo>
                  <a:lnTo>
                    <a:pt x="1" y="6186"/>
                  </a:lnTo>
                  <a:lnTo>
                    <a:pt x="1" y="37708"/>
                  </a:lnTo>
                  <a:lnTo>
                    <a:pt x="10865" y="31363"/>
                  </a:lnTo>
                  <a:lnTo>
                    <a:pt x="10797" y="1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9" name="Google Shape;1518;p41">
              <a:extLst>
                <a:ext uri="{FF2B5EF4-FFF2-40B4-BE49-F238E27FC236}">
                  <a16:creationId xmlns:a16="http://schemas.microsoft.com/office/drawing/2014/main" id="{8C9BBE43-7554-47A7-BBEA-2EDA08FC292F}"/>
                </a:ext>
              </a:extLst>
            </p:cNvPr>
            <p:cNvSpPr/>
            <p:nvPr/>
          </p:nvSpPr>
          <p:spPr>
            <a:xfrm>
              <a:off x="5387947" y="2852231"/>
              <a:ext cx="187466" cy="520215"/>
            </a:xfrm>
            <a:custGeom>
              <a:avLst/>
              <a:gdLst/>
              <a:ahLst/>
              <a:cxnLst/>
              <a:rect l="l" t="t" r="r" b="b"/>
              <a:pathLst>
                <a:path w="10866" h="30153" extrusionOk="0">
                  <a:moveTo>
                    <a:pt x="10820" y="0"/>
                  </a:moveTo>
                  <a:lnTo>
                    <a:pt x="1" y="11481"/>
                  </a:lnTo>
                  <a:lnTo>
                    <a:pt x="1" y="30152"/>
                  </a:lnTo>
                  <a:lnTo>
                    <a:pt x="8720" y="25108"/>
                  </a:lnTo>
                  <a:lnTo>
                    <a:pt x="10865" y="23853"/>
                  </a:lnTo>
                  <a:lnTo>
                    <a:pt x="10820" y="0"/>
                  </a:lnTo>
                  <a:close/>
                </a:path>
              </a:pathLst>
            </a:custGeom>
            <a:solidFill>
              <a:srgbClr val="676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0" name="Google Shape;1519;p41">
              <a:extLst>
                <a:ext uri="{FF2B5EF4-FFF2-40B4-BE49-F238E27FC236}">
                  <a16:creationId xmlns:a16="http://schemas.microsoft.com/office/drawing/2014/main" id="{F8BA17F4-9E6F-4217-A316-526FF36054DA}"/>
                </a:ext>
              </a:extLst>
            </p:cNvPr>
            <p:cNvSpPr/>
            <p:nvPr/>
          </p:nvSpPr>
          <p:spPr>
            <a:xfrm>
              <a:off x="5291867" y="2776216"/>
              <a:ext cx="96096" cy="597006"/>
            </a:xfrm>
            <a:custGeom>
              <a:avLst/>
              <a:gdLst/>
              <a:ahLst/>
              <a:cxnLst/>
              <a:rect l="l" t="t" r="r" b="b"/>
              <a:pathLst>
                <a:path w="5570" h="34604" extrusionOk="0">
                  <a:moveTo>
                    <a:pt x="0" y="1"/>
                  </a:moveTo>
                  <a:lnTo>
                    <a:pt x="0" y="31477"/>
                  </a:lnTo>
                  <a:lnTo>
                    <a:pt x="5570" y="34604"/>
                  </a:lnTo>
                  <a:lnTo>
                    <a:pt x="5570" y="30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1" name="Google Shape;1520;p41">
              <a:extLst>
                <a:ext uri="{FF2B5EF4-FFF2-40B4-BE49-F238E27FC236}">
                  <a16:creationId xmlns:a16="http://schemas.microsoft.com/office/drawing/2014/main" id="{2B741199-8288-42DD-A7A6-CDD443D23738}"/>
                </a:ext>
              </a:extLst>
            </p:cNvPr>
            <p:cNvSpPr/>
            <p:nvPr/>
          </p:nvSpPr>
          <p:spPr>
            <a:xfrm>
              <a:off x="5291867" y="2667922"/>
              <a:ext cx="282354" cy="161483"/>
            </a:xfrm>
            <a:custGeom>
              <a:avLst/>
              <a:gdLst/>
              <a:ahLst/>
              <a:cxnLst/>
              <a:rect l="l" t="t" r="r" b="b"/>
              <a:pathLst>
                <a:path w="16366" h="9360" extrusionOk="0">
                  <a:moveTo>
                    <a:pt x="11002" y="1"/>
                  </a:moveTo>
                  <a:lnTo>
                    <a:pt x="0" y="6278"/>
                  </a:lnTo>
                  <a:lnTo>
                    <a:pt x="5570" y="9359"/>
                  </a:lnTo>
                  <a:lnTo>
                    <a:pt x="16366" y="3174"/>
                  </a:lnTo>
                  <a:lnTo>
                    <a:pt x="11002" y="1"/>
                  </a:lnTo>
                  <a:close/>
                </a:path>
              </a:pathLst>
            </a:custGeom>
            <a:solidFill>
              <a:srgbClr val="B1B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2" name="Google Shape;1521;p41">
              <a:extLst>
                <a:ext uri="{FF2B5EF4-FFF2-40B4-BE49-F238E27FC236}">
                  <a16:creationId xmlns:a16="http://schemas.microsoft.com/office/drawing/2014/main" id="{C8E49883-69CF-40C6-AE67-76C4AE0CEEBC}"/>
                </a:ext>
              </a:extLst>
            </p:cNvPr>
            <p:cNvSpPr/>
            <p:nvPr/>
          </p:nvSpPr>
          <p:spPr>
            <a:xfrm>
              <a:off x="5011083" y="3156634"/>
              <a:ext cx="187862" cy="433573"/>
            </a:xfrm>
            <a:custGeom>
              <a:avLst/>
              <a:gdLst/>
              <a:ahLst/>
              <a:cxnLst/>
              <a:rect l="l" t="t" r="r" b="b"/>
              <a:pathLst>
                <a:path w="10889" h="25131" extrusionOk="0">
                  <a:moveTo>
                    <a:pt x="10888" y="0"/>
                  </a:moveTo>
                  <a:lnTo>
                    <a:pt x="1" y="6277"/>
                  </a:lnTo>
                  <a:lnTo>
                    <a:pt x="24" y="25131"/>
                  </a:lnTo>
                  <a:lnTo>
                    <a:pt x="10888" y="18785"/>
                  </a:lnTo>
                  <a:lnTo>
                    <a:pt x="10888" y="0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3" name="Google Shape;1522;p41">
              <a:extLst>
                <a:ext uri="{FF2B5EF4-FFF2-40B4-BE49-F238E27FC236}">
                  <a16:creationId xmlns:a16="http://schemas.microsoft.com/office/drawing/2014/main" id="{00DD67BF-6C34-4B2E-AD05-75111BE98D67}"/>
                </a:ext>
              </a:extLst>
            </p:cNvPr>
            <p:cNvSpPr/>
            <p:nvPr/>
          </p:nvSpPr>
          <p:spPr>
            <a:xfrm>
              <a:off x="5011480" y="3250746"/>
              <a:ext cx="187466" cy="339460"/>
            </a:xfrm>
            <a:custGeom>
              <a:avLst/>
              <a:gdLst/>
              <a:ahLst/>
              <a:cxnLst/>
              <a:rect l="l" t="t" r="r" b="b"/>
              <a:pathLst>
                <a:path w="10866" h="19676" extrusionOk="0">
                  <a:moveTo>
                    <a:pt x="10865" y="0"/>
                  </a:moveTo>
                  <a:lnTo>
                    <a:pt x="1" y="11504"/>
                  </a:lnTo>
                  <a:lnTo>
                    <a:pt x="1" y="19676"/>
                  </a:lnTo>
                  <a:lnTo>
                    <a:pt x="10865" y="13330"/>
                  </a:lnTo>
                  <a:lnTo>
                    <a:pt x="10865" y="0"/>
                  </a:lnTo>
                  <a:close/>
                </a:path>
              </a:pathLst>
            </a:custGeom>
            <a:solidFill>
              <a:srgbClr val="676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4" name="Google Shape;1523;p41">
              <a:extLst>
                <a:ext uri="{FF2B5EF4-FFF2-40B4-BE49-F238E27FC236}">
                  <a16:creationId xmlns:a16="http://schemas.microsoft.com/office/drawing/2014/main" id="{1A02C411-1845-4EE7-A903-CC0DAEA504C1}"/>
                </a:ext>
              </a:extLst>
            </p:cNvPr>
            <p:cNvSpPr/>
            <p:nvPr/>
          </p:nvSpPr>
          <p:spPr>
            <a:xfrm>
              <a:off x="4917367" y="3210962"/>
              <a:ext cx="94130" cy="379244"/>
            </a:xfrm>
            <a:custGeom>
              <a:avLst/>
              <a:gdLst/>
              <a:ahLst/>
              <a:cxnLst/>
              <a:rect l="l" t="t" r="r" b="b"/>
              <a:pathLst>
                <a:path w="5456" h="21982" extrusionOk="0">
                  <a:moveTo>
                    <a:pt x="0" y="1"/>
                  </a:moveTo>
                  <a:lnTo>
                    <a:pt x="0" y="18946"/>
                  </a:lnTo>
                  <a:lnTo>
                    <a:pt x="5456" y="21982"/>
                  </a:lnTo>
                  <a:lnTo>
                    <a:pt x="5433" y="31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5" name="Google Shape;1524;p41">
              <a:extLst>
                <a:ext uri="{FF2B5EF4-FFF2-40B4-BE49-F238E27FC236}">
                  <a16:creationId xmlns:a16="http://schemas.microsoft.com/office/drawing/2014/main" id="{E80E8884-02F3-4566-9D5D-A87407B4B85F}"/>
                </a:ext>
              </a:extLst>
            </p:cNvPr>
            <p:cNvSpPr/>
            <p:nvPr/>
          </p:nvSpPr>
          <p:spPr>
            <a:xfrm>
              <a:off x="4917367" y="3101892"/>
              <a:ext cx="281578" cy="163053"/>
            </a:xfrm>
            <a:custGeom>
              <a:avLst/>
              <a:gdLst/>
              <a:ahLst/>
              <a:cxnLst/>
              <a:rect l="l" t="t" r="r" b="b"/>
              <a:pathLst>
                <a:path w="16321" h="9451" extrusionOk="0">
                  <a:moveTo>
                    <a:pt x="10865" y="0"/>
                  </a:moveTo>
                  <a:lnTo>
                    <a:pt x="0" y="6323"/>
                  </a:lnTo>
                  <a:lnTo>
                    <a:pt x="5433" y="9450"/>
                  </a:lnTo>
                  <a:lnTo>
                    <a:pt x="16320" y="3173"/>
                  </a:lnTo>
                  <a:lnTo>
                    <a:pt x="10865" y="0"/>
                  </a:lnTo>
                  <a:close/>
                </a:path>
              </a:pathLst>
            </a:custGeom>
            <a:solidFill>
              <a:srgbClr val="B1B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6" name="Google Shape;1525;p41">
              <a:extLst>
                <a:ext uri="{FF2B5EF4-FFF2-40B4-BE49-F238E27FC236}">
                  <a16:creationId xmlns:a16="http://schemas.microsoft.com/office/drawing/2014/main" id="{1F2DEECD-214B-4590-9FA6-2415EED68C07}"/>
                </a:ext>
              </a:extLst>
            </p:cNvPr>
            <p:cNvSpPr/>
            <p:nvPr/>
          </p:nvSpPr>
          <p:spPr>
            <a:xfrm>
              <a:off x="7237984" y="2483234"/>
              <a:ext cx="28777" cy="569850"/>
            </a:xfrm>
            <a:custGeom>
              <a:avLst/>
              <a:gdLst/>
              <a:ahLst/>
              <a:cxnLst/>
              <a:rect l="l" t="t" r="r" b="b"/>
              <a:pathLst>
                <a:path w="1668" h="33030" extrusionOk="0">
                  <a:moveTo>
                    <a:pt x="1" y="1"/>
                  </a:moveTo>
                  <a:lnTo>
                    <a:pt x="1" y="32002"/>
                  </a:lnTo>
                  <a:lnTo>
                    <a:pt x="1644" y="33029"/>
                  </a:lnTo>
                  <a:lnTo>
                    <a:pt x="1667" y="9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7" name="Google Shape;1526;p41">
              <a:extLst>
                <a:ext uri="{FF2B5EF4-FFF2-40B4-BE49-F238E27FC236}">
                  <a16:creationId xmlns:a16="http://schemas.microsoft.com/office/drawing/2014/main" id="{95D8298A-BAFA-4086-8022-5B0E4FDA9DE3}"/>
                </a:ext>
              </a:extLst>
            </p:cNvPr>
            <p:cNvSpPr/>
            <p:nvPr/>
          </p:nvSpPr>
          <p:spPr>
            <a:xfrm>
              <a:off x="7266347" y="2508440"/>
              <a:ext cx="10248" cy="543057"/>
            </a:xfrm>
            <a:custGeom>
              <a:avLst/>
              <a:gdLst/>
              <a:ahLst/>
              <a:cxnLst/>
              <a:rect l="l" t="t" r="r" b="b"/>
              <a:pathLst>
                <a:path w="594" h="31477" extrusionOk="0">
                  <a:moveTo>
                    <a:pt x="0" y="1"/>
                  </a:moveTo>
                  <a:lnTo>
                    <a:pt x="0" y="31477"/>
                  </a:lnTo>
                  <a:lnTo>
                    <a:pt x="594" y="31157"/>
                  </a:lnTo>
                  <a:lnTo>
                    <a:pt x="594" y="32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BA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8" name="Google Shape;1527;p41">
              <a:extLst>
                <a:ext uri="{FF2B5EF4-FFF2-40B4-BE49-F238E27FC236}">
                  <a16:creationId xmlns:a16="http://schemas.microsoft.com/office/drawing/2014/main" id="{818E0B39-EF10-482F-83B0-BF5C825D93F9}"/>
                </a:ext>
              </a:extLst>
            </p:cNvPr>
            <p:cNvSpPr/>
            <p:nvPr/>
          </p:nvSpPr>
          <p:spPr>
            <a:xfrm>
              <a:off x="7982257" y="2912080"/>
              <a:ext cx="28380" cy="569833"/>
            </a:xfrm>
            <a:custGeom>
              <a:avLst/>
              <a:gdLst/>
              <a:ahLst/>
              <a:cxnLst/>
              <a:rect l="l" t="t" r="r" b="b"/>
              <a:pathLst>
                <a:path w="1645" h="33029" extrusionOk="0">
                  <a:moveTo>
                    <a:pt x="1" y="1"/>
                  </a:moveTo>
                  <a:lnTo>
                    <a:pt x="1" y="32002"/>
                  </a:lnTo>
                  <a:lnTo>
                    <a:pt x="1621" y="33029"/>
                  </a:lnTo>
                  <a:lnTo>
                    <a:pt x="1644" y="93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9" name="Google Shape;1528;p41">
              <a:extLst>
                <a:ext uri="{FF2B5EF4-FFF2-40B4-BE49-F238E27FC236}">
                  <a16:creationId xmlns:a16="http://schemas.microsoft.com/office/drawing/2014/main" id="{45B760C0-747F-4F36-A284-E729640D5C27}"/>
                </a:ext>
              </a:extLst>
            </p:cNvPr>
            <p:cNvSpPr/>
            <p:nvPr/>
          </p:nvSpPr>
          <p:spPr>
            <a:xfrm>
              <a:off x="8010223" y="2938459"/>
              <a:ext cx="10248" cy="543454"/>
            </a:xfrm>
            <a:custGeom>
              <a:avLst/>
              <a:gdLst/>
              <a:ahLst/>
              <a:cxnLst/>
              <a:rect l="l" t="t" r="r" b="b"/>
              <a:pathLst>
                <a:path w="594" h="31500" extrusionOk="0">
                  <a:moveTo>
                    <a:pt x="0" y="1"/>
                  </a:moveTo>
                  <a:lnTo>
                    <a:pt x="0" y="31500"/>
                  </a:lnTo>
                  <a:lnTo>
                    <a:pt x="594" y="31180"/>
                  </a:lnTo>
                  <a:lnTo>
                    <a:pt x="594" y="34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9A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0" name="Google Shape;1529;p41">
              <a:extLst>
                <a:ext uri="{FF2B5EF4-FFF2-40B4-BE49-F238E27FC236}">
                  <a16:creationId xmlns:a16="http://schemas.microsoft.com/office/drawing/2014/main" id="{6407D4C4-457F-4BD8-A5E0-D40E30F581DF}"/>
                </a:ext>
              </a:extLst>
            </p:cNvPr>
            <p:cNvSpPr/>
            <p:nvPr/>
          </p:nvSpPr>
          <p:spPr>
            <a:xfrm>
              <a:off x="7147426" y="1792134"/>
              <a:ext cx="938812" cy="1193994"/>
            </a:xfrm>
            <a:custGeom>
              <a:avLst/>
              <a:gdLst/>
              <a:ahLst/>
              <a:cxnLst/>
              <a:rect l="l" t="t" r="r" b="b"/>
              <a:pathLst>
                <a:path w="54416" h="69207" extrusionOk="0">
                  <a:moveTo>
                    <a:pt x="0" y="1"/>
                  </a:moveTo>
                  <a:lnTo>
                    <a:pt x="0" y="37708"/>
                  </a:lnTo>
                  <a:lnTo>
                    <a:pt x="54416" y="69207"/>
                  </a:lnTo>
                  <a:lnTo>
                    <a:pt x="54416" y="3145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1B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1" name="Google Shape;1530;p41">
              <a:extLst>
                <a:ext uri="{FF2B5EF4-FFF2-40B4-BE49-F238E27FC236}">
                  <a16:creationId xmlns:a16="http://schemas.microsoft.com/office/drawing/2014/main" id="{6630765A-B92D-433E-A23B-BFB22E158370}"/>
                </a:ext>
              </a:extLst>
            </p:cNvPr>
            <p:cNvSpPr/>
            <p:nvPr/>
          </p:nvSpPr>
          <p:spPr>
            <a:xfrm>
              <a:off x="7147426" y="1792134"/>
              <a:ext cx="938812" cy="1193994"/>
            </a:xfrm>
            <a:custGeom>
              <a:avLst/>
              <a:gdLst/>
              <a:ahLst/>
              <a:cxnLst/>
              <a:rect l="l" t="t" r="r" b="b"/>
              <a:pathLst>
                <a:path w="54416" h="69207" extrusionOk="0">
                  <a:moveTo>
                    <a:pt x="0" y="1"/>
                  </a:moveTo>
                  <a:lnTo>
                    <a:pt x="0" y="37708"/>
                  </a:lnTo>
                  <a:lnTo>
                    <a:pt x="54416" y="69207"/>
                  </a:lnTo>
                  <a:lnTo>
                    <a:pt x="24446" y="3316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2" name="Google Shape;1531;p41">
              <a:extLst>
                <a:ext uri="{FF2B5EF4-FFF2-40B4-BE49-F238E27FC236}">
                  <a16:creationId xmlns:a16="http://schemas.microsoft.com/office/drawing/2014/main" id="{61E2DAA3-D450-4E70-B7BC-50553251D3F6}"/>
                </a:ext>
              </a:extLst>
            </p:cNvPr>
            <p:cNvSpPr/>
            <p:nvPr/>
          </p:nvSpPr>
          <p:spPr>
            <a:xfrm>
              <a:off x="7138368" y="1771241"/>
              <a:ext cx="959291" cy="570644"/>
            </a:xfrm>
            <a:custGeom>
              <a:avLst/>
              <a:gdLst/>
              <a:ahLst/>
              <a:cxnLst/>
              <a:rect l="l" t="t" r="r" b="b"/>
              <a:pathLst>
                <a:path w="55603" h="33076" extrusionOk="0">
                  <a:moveTo>
                    <a:pt x="148" y="0"/>
                  </a:moveTo>
                  <a:cubicBezTo>
                    <a:pt x="63" y="0"/>
                    <a:pt x="0" y="242"/>
                    <a:pt x="0" y="504"/>
                  </a:cubicBezTo>
                  <a:cubicBezTo>
                    <a:pt x="0" y="778"/>
                    <a:pt x="69" y="983"/>
                    <a:pt x="160" y="1006"/>
                  </a:cubicBezTo>
                  <a:lnTo>
                    <a:pt x="55580" y="33076"/>
                  </a:lnTo>
                  <a:lnTo>
                    <a:pt x="55603" y="31866"/>
                  </a:lnTo>
                  <a:lnTo>
                    <a:pt x="160" y="2"/>
                  </a:lnTo>
                  <a:cubicBezTo>
                    <a:pt x="156" y="1"/>
                    <a:pt x="152" y="0"/>
                    <a:pt x="148" y="0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3" name="Google Shape;1532;p41">
              <a:extLst>
                <a:ext uri="{FF2B5EF4-FFF2-40B4-BE49-F238E27FC236}">
                  <a16:creationId xmlns:a16="http://schemas.microsoft.com/office/drawing/2014/main" id="{9C6655E5-8894-45EE-9761-7CEFE310C96B}"/>
                </a:ext>
              </a:extLst>
            </p:cNvPr>
            <p:cNvSpPr/>
            <p:nvPr/>
          </p:nvSpPr>
          <p:spPr>
            <a:xfrm>
              <a:off x="8094881" y="2320992"/>
              <a:ext cx="5538" cy="20893"/>
            </a:xfrm>
            <a:custGeom>
              <a:avLst/>
              <a:gdLst/>
              <a:ahLst/>
              <a:cxnLst/>
              <a:rect l="l" t="t" r="r" b="b"/>
              <a:pathLst>
                <a:path w="321" h="1211" extrusionOk="0">
                  <a:moveTo>
                    <a:pt x="161" y="1"/>
                  </a:moveTo>
                  <a:cubicBezTo>
                    <a:pt x="69" y="1"/>
                    <a:pt x="1" y="275"/>
                    <a:pt x="1" y="617"/>
                  </a:cubicBezTo>
                  <a:cubicBezTo>
                    <a:pt x="1" y="937"/>
                    <a:pt x="69" y="1211"/>
                    <a:pt x="161" y="1211"/>
                  </a:cubicBezTo>
                  <a:cubicBezTo>
                    <a:pt x="252" y="1211"/>
                    <a:pt x="320" y="937"/>
                    <a:pt x="320" y="617"/>
                  </a:cubicBezTo>
                  <a:cubicBezTo>
                    <a:pt x="320" y="275"/>
                    <a:pt x="252" y="1"/>
                    <a:pt x="161" y="1"/>
                  </a:cubicBezTo>
                  <a:close/>
                </a:path>
              </a:pathLst>
            </a:custGeom>
            <a:solidFill>
              <a:srgbClr val="DBA7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4" name="Google Shape;1533;p41">
              <a:extLst>
                <a:ext uri="{FF2B5EF4-FFF2-40B4-BE49-F238E27FC236}">
                  <a16:creationId xmlns:a16="http://schemas.microsoft.com/office/drawing/2014/main" id="{69061900-8B0D-4085-AF83-6B9F37F06BEF}"/>
                </a:ext>
              </a:extLst>
            </p:cNvPr>
            <p:cNvSpPr/>
            <p:nvPr/>
          </p:nvSpPr>
          <p:spPr>
            <a:xfrm>
              <a:off x="7110799" y="2055096"/>
              <a:ext cx="1014827" cy="618761"/>
            </a:xfrm>
            <a:custGeom>
              <a:avLst/>
              <a:gdLst/>
              <a:ahLst/>
              <a:cxnLst/>
              <a:rect l="l" t="t" r="r" b="b"/>
              <a:pathLst>
                <a:path w="58822" h="35865" extrusionOk="0">
                  <a:moveTo>
                    <a:pt x="18329" y="0"/>
                  </a:moveTo>
                  <a:cubicBezTo>
                    <a:pt x="18217" y="0"/>
                    <a:pt x="18112" y="48"/>
                    <a:pt x="18055" y="143"/>
                  </a:cubicBezTo>
                  <a:lnTo>
                    <a:pt x="8491" y="12993"/>
                  </a:lnTo>
                  <a:lnTo>
                    <a:pt x="571" y="8269"/>
                  </a:lnTo>
                  <a:cubicBezTo>
                    <a:pt x="518" y="8238"/>
                    <a:pt x="459" y="8223"/>
                    <a:pt x="402" y="8223"/>
                  </a:cubicBezTo>
                  <a:cubicBezTo>
                    <a:pt x="287" y="8223"/>
                    <a:pt x="175" y="8284"/>
                    <a:pt x="114" y="8406"/>
                  </a:cubicBezTo>
                  <a:cubicBezTo>
                    <a:pt x="0" y="8565"/>
                    <a:pt x="69" y="8771"/>
                    <a:pt x="229" y="8862"/>
                  </a:cubicBezTo>
                  <a:lnTo>
                    <a:pt x="8423" y="13747"/>
                  </a:lnTo>
                  <a:cubicBezTo>
                    <a:pt x="8471" y="13779"/>
                    <a:pt x="8529" y="13794"/>
                    <a:pt x="8586" y="13794"/>
                  </a:cubicBezTo>
                  <a:cubicBezTo>
                    <a:pt x="8691" y="13794"/>
                    <a:pt x="8798" y="13744"/>
                    <a:pt x="8857" y="13655"/>
                  </a:cubicBezTo>
                  <a:lnTo>
                    <a:pt x="18124" y="1193"/>
                  </a:lnTo>
                  <a:lnTo>
                    <a:pt x="21570" y="21370"/>
                  </a:lnTo>
                  <a:cubicBezTo>
                    <a:pt x="21593" y="21484"/>
                    <a:pt x="21684" y="21599"/>
                    <a:pt x="21821" y="21644"/>
                  </a:cubicBezTo>
                  <a:cubicBezTo>
                    <a:pt x="21848" y="21650"/>
                    <a:pt x="21876" y="21652"/>
                    <a:pt x="21905" y="21652"/>
                  </a:cubicBezTo>
                  <a:cubicBezTo>
                    <a:pt x="21998" y="21652"/>
                    <a:pt x="22094" y="21623"/>
                    <a:pt x="22164" y="21553"/>
                  </a:cubicBezTo>
                  <a:lnTo>
                    <a:pt x="27573" y="15938"/>
                  </a:lnTo>
                  <a:lnTo>
                    <a:pt x="29993" y="32395"/>
                  </a:lnTo>
                  <a:cubicBezTo>
                    <a:pt x="30016" y="32532"/>
                    <a:pt x="30107" y="32646"/>
                    <a:pt x="30221" y="32669"/>
                  </a:cubicBezTo>
                  <a:cubicBezTo>
                    <a:pt x="30258" y="32681"/>
                    <a:pt x="30294" y="32687"/>
                    <a:pt x="30330" y="32687"/>
                  </a:cubicBezTo>
                  <a:cubicBezTo>
                    <a:pt x="30428" y="32687"/>
                    <a:pt x="30519" y="32644"/>
                    <a:pt x="30586" y="32577"/>
                  </a:cubicBezTo>
                  <a:lnTo>
                    <a:pt x="34101" y="28652"/>
                  </a:lnTo>
                  <a:lnTo>
                    <a:pt x="41132" y="32646"/>
                  </a:lnTo>
                  <a:cubicBezTo>
                    <a:pt x="41186" y="32673"/>
                    <a:pt x="41243" y="32686"/>
                    <a:pt x="41299" y="32686"/>
                  </a:cubicBezTo>
                  <a:cubicBezTo>
                    <a:pt x="41384" y="32686"/>
                    <a:pt x="41464" y="32656"/>
                    <a:pt x="41520" y="32600"/>
                  </a:cubicBezTo>
                  <a:lnTo>
                    <a:pt x="45057" y="29359"/>
                  </a:lnTo>
                  <a:lnTo>
                    <a:pt x="46541" y="35613"/>
                  </a:lnTo>
                  <a:cubicBezTo>
                    <a:pt x="46564" y="35705"/>
                    <a:pt x="46655" y="35796"/>
                    <a:pt x="46747" y="35842"/>
                  </a:cubicBezTo>
                  <a:cubicBezTo>
                    <a:pt x="46792" y="35864"/>
                    <a:pt x="46838" y="35864"/>
                    <a:pt x="46884" y="35864"/>
                  </a:cubicBezTo>
                  <a:cubicBezTo>
                    <a:pt x="46929" y="35864"/>
                    <a:pt x="46998" y="35864"/>
                    <a:pt x="47043" y="35819"/>
                  </a:cubicBezTo>
                  <a:lnTo>
                    <a:pt x="58593" y="29085"/>
                  </a:lnTo>
                  <a:cubicBezTo>
                    <a:pt x="58776" y="28994"/>
                    <a:pt x="58821" y="28789"/>
                    <a:pt x="58730" y="28606"/>
                  </a:cubicBezTo>
                  <a:cubicBezTo>
                    <a:pt x="58670" y="28501"/>
                    <a:pt x="58551" y="28445"/>
                    <a:pt x="58431" y="28445"/>
                  </a:cubicBezTo>
                  <a:cubicBezTo>
                    <a:pt x="58368" y="28445"/>
                    <a:pt x="58305" y="28460"/>
                    <a:pt x="58251" y="28492"/>
                  </a:cubicBezTo>
                  <a:lnTo>
                    <a:pt x="47112" y="34997"/>
                  </a:lnTo>
                  <a:lnTo>
                    <a:pt x="45582" y="28629"/>
                  </a:lnTo>
                  <a:cubicBezTo>
                    <a:pt x="45560" y="28515"/>
                    <a:pt x="45468" y="28423"/>
                    <a:pt x="45354" y="28378"/>
                  </a:cubicBezTo>
                  <a:cubicBezTo>
                    <a:pt x="45322" y="28365"/>
                    <a:pt x="45289" y="28359"/>
                    <a:pt x="45255" y="28359"/>
                  </a:cubicBezTo>
                  <a:cubicBezTo>
                    <a:pt x="45167" y="28359"/>
                    <a:pt x="45078" y="28397"/>
                    <a:pt x="45012" y="28446"/>
                  </a:cubicBezTo>
                  <a:lnTo>
                    <a:pt x="41246" y="31916"/>
                  </a:lnTo>
                  <a:lnTo>
                    <a:pt x="34215" y="27898"/>
                  </a:lnTo>
                  <a:cubicBezTo>
                    <a:pt x="34156" y="27873"/>
                    <a:pt x="34096" y="27860"/>
                    <a:pt x="34038" y="27860"/>
                  </a:cubicBezTo>
                  <a:cubicBezTo>
                    <a:pt x="33942" y="27860"/>
                    <a:pt x="33853" y="27895"/>
                    <a:pt x="33782" y="27967"/>
                  </a:cubicBezTo>
                  <a:lnTo>
                    <a:pt x="30563" y="31573"/>
                  </a:lnTo>
                  <a:lnTo>
                    <a:pt x="28144" y="15162"/>
                  </a:lnTo>
                  <a:cubicBezTo>
                    <a:pt x="28121" y="15025"/>
                    <a:pt x="28030" y="14911"/>
                    <a:pt x="27916" y="14888"/>
                  </a:cubicBezTo>
                  <a:cubicBezTo>
                    <a:pt x="27870" y="14873"/>
                    <a:pt x="27824" y="14865"/>
                    <a:pt x="27781" y="14865"/>
                  </a:cubicBezTo>
                  <a:cubicBezTo>
                    <a:pt x="27695" y="14865"/>
                    <a:pt x="27619" y="14896"/>
                    <a:pt x="27573" y="14956"/>
                  </a:cubicBezTo>
                  <a:lnTo>
                    <a:pt x="22141" y="20594"/>
                  </a:lnTo>
                  <a:lnTo>
                    <a:pt x="18671" y="280"/>
                  </a:lnTo>
                  <a:cubicBezTo>
                    <a:pt x="18649" y="143"/>
                    <a:pt x="18534" y="29"/>
                    <a:pt x="18398" y="6"/>
                  </a:cubicBezTo>
                  <a:cubicBezTo>
                    <a:pt x="18375" y="2"/>
                    <a:pt x="18352" y="0"/>
                    <a:pt x="18329" y="0"/>
                  </a:cubicBezTo>
                  <a:close/>
                </a:path>
              </a:pathLst>
            </a:custGeom>
            <a:solidFill>
              <a:srgbClr val="D6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5" name="Google Shape;1534;p41">
              <a:extLst>
                <a:ext uri="{FF2B5EF4-FFF2-40B4-BE49-F238E27FC236}">
                  <a16:creationId xmlns:a16="http://schemas.microsoft.com/office/drawing/2014/main" id="{AB16C3D7-FC17-4C65-92B2-A18C16CC605B}"/>
                </a:ext>
              </a:extLst>
            </p:cNvPr>
            <p:cNvSpPr/>
            <p:nvPr/>
          </p:nvSpPr>
          <p:spPr>
            <a:xfrm>
              <a:off x="8112220" y="2536010"/>
              <a:ext cx="16545" cy="28363"/>
            </a:xfrm>
            <a:custGeom>
              <a:avLst/>
              <a:gdLst/>
              <a:ahLst/>
              <a:cxnLst/>
              <a:rect l="l" t="t" r="r" b="b"/>
              <a:pathLst>
                <a:path w="959" h="1644" extrusionOk="0">
                  <a:moveTo>
                    <a:pt x="479" y="0"/>
                  </a:moveTo>
                  <a:cubicBezTo>
                    <a:pt x="206" y="0"/>
                    <a:pt x="0" y="366"/>
                    <a:pt x="0" y="822"/>
                  </a:cubicBezTo>
                  <a:cubicBezTo>
                    <a:pt x="0" y="1279"/>
                    <a:pt x="206" y="1644"/>
                    <a:pt x="479" y="1644"/>
                  </a:cubicBezTo>
                  <a:cubicBezTo>
                    <a:pt x="731" y="1644"/>
                    <a:pt x="959" y="1279"/>
                    <a:pt x="959" y="822"/>
                  </a:cubicBezTo>
                  <a:cubicBezTo>
                    <a:pt x="959" y="366"/>
                    <a:pt x="731" y="0"/>
                    <a:pt x="479" y="0"/>
                  </a:cubicBezTo>
                  <a:close/>
                </a:path>
              </a:pathLst>
            </a:custGeom>
            <a:solidFill>
              <a:srgbClr val="D6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6" name="Google Shape;1535;p41">
              <a:extLst>
                <a:ext uri="{FF2B5EF4-FFF2-40B4-BE49-F238E27FC236}">
                  <a16:creationId xmlns:a16="http://schemas.microsoft.com/office/drawing/2014/main" id="{FE0F58E2-0D44-429F-80A7-A6E0375EAE5B}"/>
                </a:ext>
              </a:extLst>
            </p:cNvPr>
            <p:cNvSpPr/>
            <p:nvPr/>
          </p:nvSpPr>
          <p:spPr>
            <a:xfrm>
              <a:off x="7109608" y="2188682"/>
              <a:ext cx="16166" cy="28380"/>
            </a:xfrm>
            <a:custGeom>
              <a:avLst/>
              <a:gdLst/>
              <a:ahLst/>
              <a:cxnLst/>
              <a:rect l="l" t="t" r="r" b="b"/>
              <a:pathLst>
                <a:path w="937" h="1645" extrusionOk="0">
                  <a:moveTo>
                    <a:pt x="480" y="1"/>
                  </a:moveTo>
                  <a:cubicBezTo>
                    <a:pt x="206" y="1"/>
                    <a:pt x="1" y="366"/>
                    <a:pt x="1" y="822"/>
                  </a:cubicBezTo>
                  <a:cubicBezTo>
                    <a:pt x="1" y="1279"/>
                    <a:pt x="206" y="1644"/>
                    <a:pt x="480" y="1644"/>
                  </a:cubicBezTo>
                  <a:cubicBezTo>
                    <a:pt x="731" y="1644"/>
                    <a:pt x="937" y="1279"/>
                    <a:pt x="937" y="822"/>
                  </a:cubicBezTo>
                  <a:cubicBezTo>
                    <a:pt x="937" y="366"/>
                    <a:pt x="731" y="1"/>
                    <a:pt x="480" y="1"/>
                  </a:cubicBezTo>
                  <a:close/>
                </a:path>
              </a:pathLst>
            </a:custGeom>
            <a:solidFill>
              <a:srgbClr val="D6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7" name="Google Shape;1536;p41">
              <a:extLst>
                <a:ext uri="{FF2B5EF4-FFF2-40B4-BE49-F238E27FC236}">
                  <a16:creationId xmlns:a16="http://schemas.microsoft.com/office/drawing/2014/main" id="{DB4EF32A-96C6-41E7-BDB3-77BA7949D869}"/>
                </a:ext>
              </a:extLst>
            </p:cNvPr>
            <p:cNvSpPr/>
            <p:nvPr/>
          </p:nvSpPr>
          <p:spPr>
            <a:xfrm>
              <a:off x="6703605" y="2056011"/>
              <a:ext cx="107138" cy="142954"/>
            </a:xfrm>
            <a:custGeom>
              <a:avLst/>
              <a:gdLst/>
              <a:ahLst/>
              <a:cxnLst/>
              <a:rect l="l" t="t" r="r" b="b"/>
              <a:pathLst>
                <a:path w="6210" h="8286" extrusionOk="0">
                  <a:moveTo>
                    <a:pt x="2413" y="0"/>
                  </a:moveTo>
                  <a:cubicBezTo>
                    <a:pt x="1892" y="0"/>
                    <a:pt x="947" y="1986"/>
                    <a:pt x="800" y="2281"/>
                  </a:cubicBezTo>
                  <a:cubicBezTo>
                    <a:pt x="526" y="2852"/>
                    <a:pt x="229" y="3445"/>
                    <a:pt x="115" y="4084"/>
                  </a:cubicBezTo>
                  <a:cubicBezTo>
                    <a:pt x="1" y="4723"/>
                    <a:pt x="47" y="5385"/>
                    <a:pt x="92" y="6024"/>
                  </a:cubicBezTo>
                  <a:cubicBezTo>
                    <a:pt x="115" y="6390"/>
                    <a:pt x="161" y="6800"/>
                    <a:pt x="343" y="7120"/>
                  </a:cubicBezTo>
                  <a:cubicBezTo>
                    <a:pt x="526" y="7485"/>
                    <a:pt x="868" y="7759"/>
                    <a:pt x="1256" y="7942"/>
                  </a:cubicBezTo>
                  <a:cubicBezTo>
                    <a:pt x="1738" y="8171"/>
                    <a:pt x="2271" y="8285"/>
                    <a:pt x="2804" y="8285"/>
                  </a:cubicBezTo>
                  <a:cubicBezTo>
                    <a:pt x="3281" y="8285"/>
                    <a:pt x="3759" y="8193"/>
                    <a:pt x="4201" y="8010"/>
                  </a:cubicBezTo>
                  <a:cubicBezTo>
                    <a:pt x="4817" y="7782"/>
                    <a:pt x="5365" y="7348"/>
                    <a:pt x="5730" y="6800"/>
                  </a:cubicBezTo>
                  <a:cubicBezTo>
                    <a:pt x="6073" y="6230"/>
                    <a:pt x="6209" y="5522"/>
                    <a:pt x="6027" y="4883"/>
                  </a:cubicBezTo>
                  <a:cubicBezTo>
                    <a:pt x="5730" y="3947"/>
                    <a:pt x="4840" y="3331"/>
                    <a:pt x="4110" y="2692"/>
                  </a:cubicBezTo>
                  <a:cubicBezTo>
                    <a:pt x="3676" y="2327"/>
                    <a:pt x="3288" y="1916"/>
                    <a:pt x="3014" y="1436"/>
                  </a:cubicBezTo>
                  <a:cubicBezTo>
                    <a:pt x="2877" y="1208"/>
                    <a:pt x="2763" y="980"/>
                    <a:pt x="2672" y="729"/>
                  </a:cubicBezTo>
                  <a:cubicBezTo>
                    <a:pt x="2626" y="592"/>
                    <a:pt x="2626" y="135"/>
                    <a:pt x="2535" y="44"/>
                  </a:cubicBezTo>
                  <a:cubicBezTo>
                    <a:pt x="2498" y="14"/>
                    <a:pt x="2457" y="0"/>
                    <a:pt x="2413" y="0"/>
                  </a:cubicBezTo>
                  <a:close/>
                </a:path>
              </a:pathLst>
            </a:custGeom>
            <a:solidFill>
              <a:srgbClr val="A64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8" name="Google Shape;1537;p41">
              <a:extLst>
                <a:ext uri="{FF2B5EF4-FFF2-40B4-BE49-F238E27FC236}">
                  <a16:creationId xmlns:a16="http://schemas.microsoft.com/office/drawing/2014/main" id="{21237010-FC70-42BD-82F7-D29D2B111820}"/>
                </a:ext>
              </a:extLst>
            </p:cNvPr>
            <p:cNvSpPr/>
            <p:nvPr/>
          </p:nvSpPr>
          <p:spPr>
            <a:xfrm>
              <a:off x="6757174" y="2163597"/>
              <a:ext cx="191399" cy="257839"/>
            </a:xfrm>
            <a:custGeom>
              <a:avLst/>
              <a:gdLst/>
              <a:ahLst/>
              <a:cxnLst/>
              <a:rect l="l" t="t" r="r" b="b"/>
              <a:pathLst>
                <a:path w="11094" h="14945" extrusionOk="0">
                  <a:moveTo>
                    <a:pt x="1510" y="0"/>
                  </a:moveTo>
                  <a:cubicBezTo>
                    <a:pt x="1478" y="0"/>
                    <a:pt x="1447" y="5"/>
                    <a:pt x="1415" y="17"/>
                  </a:cubicBezTo>
                  <a:cubicBezTo>
                    <a:pt x="0" y="519"/>
                    <a:pt x="2557" y="12160"/>
                    <a:pt x="2557" y="12160"/>
                  </a:cubicBezTo>
                  <a:lnTo>
                    <a:pt x="10180" y="14944"/>
                  </a:lnTo>
                  <a:lnTo>
                    <a:pt x="11093" y="13712"/>
                  </a:lnTo>
                  <a:lnTo>
                    <a:pt x="4771" y="10585"/>
                  </a:lnTo>
                  <a:cubicBezTo>
                    <a:pt x="4771" y="10585"/>
                    <a:pt x="2916" y="0"/>
                    <a:pt x="1510" y="0"/>
                  </a:cubicBez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9" name="Google Shape;1538;p41">
              <a:extLst>
                <a:ext uri="{FF2B5EF4-FFF2-40B4-BE49-F238E27FC236}">
                  <a16:creationId xmlns:a16="http://schemas.microsoft.com/office/drawing/2014/main" id="{0FED71E2-71B5-4D1C-BEA3-E9DDB1A1BFE8}"/>
                </a:ext>
              </a:extLst>
            </p:cNvPr>
            <p:cNvSpPr/>
            <p:nvPr/>
          </p:nvSpPr>
          <p:spPr>
            <a:xfrm>
              <a:off x="6853253" y="2331240"/>
              <a:ext cx="161466" cy="191796"/>
            </a:xfrm>
            <a:custGeom>
              <a:avLst/>
              <a:gdLst/>
              <a:ahLst/>
              <a:cxnLst/>
              <a:rect l="l" t="t" r="r" b="b"/>
              <a:pathLst>
                <a:path w="9359" h="11117" extrusionOk="0">
                  <a:moveTo>
                    <a:pt x="9131" y="0"/>
                  </a:moveTo>
                  <a:lnTo>
                    <a:pt x="6004" y="3242"/>
                  </a:lnTo>
                  <a:lnTo>
                    <a:pt x="1" y="10934"/>
                  </a:lnTo>
                  <a:lnTo>
                    <a:pt x="229" y="11116"/>
                  </a:lnTo>
                  <a:lnTo>
                    <a:pt x="6278" y="3401"/>
                  </a:lnTo>
                  <a:lnTo>
                    <a:pt x="9359" y="206"/>
                  </a:lnTo>
                  <a:lnTo>
                    <a:pt x="9131" y="0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0" name="Google Shape;1539;p41">
              <a:extLst>
                <a:ext uri="{FF2B5EF4-FFF2-40B4-BE49-F238E27FC236}">
                  <a16:creationId xmlns:a16="http://schemas.microsoft.com/office/drawing/2014/main" id="{2BEC64B2-FE0A-4F81-94E1-0345FA6B94A9}"/>
                </a:ext>
              </a:extLst>
            </p:cNvPr>
            <p:cNvSpPr/>
            <p:nvPr/>
          </p:nvSpPr>
          <p:spPr>
            <a:xfrm>
              <a:off x="6857187" y="2334777"/>
              <a:ext cx="157533" cy="188259"/>
            </a:xfrm>
            <a:custGeom>
              <a:avLst/>
              <a:gdLst/>
              <a:ahLst/>
              <a:cxnLst/>
              <a:rect l="l" t="t" r="r" b="b"/>
              <a:pathLst>
                <a:path w="9131" h="10912" extrusionOk="0">
                  <a:moveTo>
                    <a:pt x="9131" y="1"/>
                  </a:moveTo>
                  <a:lnTo>
                    <a:pt x="6050" y="3196"/>
                  </a:lnTo>
                  <a:lnTo>
                    <a:pt x="1" y="10911"/>
                  </a:lnTo>
                  <a:lnTo>
                    <a:pt x="4863" y="6072"/>
                  </a:lnTo>
                  <a:lnTo>
                    <a:pt x="9131" y="1"/>
                  </a:lnTo>
                  <a:close/>
                </a:path>
              </a:pathLst>
            </a:custGeom>
            <a:solidFill>
              <a:srgbClr val="434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1" name="Google Shape;1540;p41">
              <a:extLst>
                <a:ext uri="{FF2B5EF4-FFF2-40B4-BE49-F238E27FC236}">
                  <a16:creationId xmlns:a16="http://schemas.microsoft.com/office/drawing/2014/main" id="{33343B5E-106F-4026-9DC5-03565F3A5707}"/>
                </a:ext>
              </a:extLst>
            </p:cNvPr>
            <p:cNvSpPr/>
            <p:nvPr/>
          </p:nvSpPr>
          <p:spPr>
            <a:xfrm>
              <a:off x="6950126" y="2394194"/>
              <a:ext cx="28760" cy="24723"/>
            </a:xfrm>
            <a:custGeom>
              <a:avLst/>
              <a:gdLst/>
              <a:ahLst/>
              <a:cxnLst/>
              <a:rect l="l" t="t" r="r" b="b"/>
              <a:pathLst>
                <a:path w="1667" h="1433" extrusionOk="0">
                  <a:moveTo>
                    <a:pt x="927" y="1"/>
                  </a:moveTo>
                  <a:cubicBezTo>
                    <a:pt x="698" y="1"/>
                    <a:pt x="489" y="131"/>
                    <a:pt x="320" y="300"/>
                  </a:cubicBezTo>
                  <a:cubicBezTo>
                    <a:pt x="160" y="483"/>
                    <a:pt x="1" y="711"/>
                    <a:pt x="23" y="962"/>
                  </a:cubicBezTo>
                  <a:cubicBezTo>
                    <a:pt x="46" y="1167"/>
                    <a:pt x="229" y="1350"/>
                    <a:pt x="434" y="1419"/>
                  </a:cubicBezTo>
                  <a:cubicBezTo>
                    <a:pt x="476" y="1428"/>
                    <a:pt x="520" y="1432"/>
                    <a:pt x="564" y="1432"/>
                  </a:cubicBezTo>
                  <a:cubicBezTo>
                    <a:pt x="737" y="1432"/>
                    <a:pt x="919" y="1363"/>
                    <a:pt x="1028" y="1236"/>
                  </a:cubicBezTo>
                  <a:cubicBezTo>
                    <a:pt x="1347" y="894"/>
                    <a:pt x="1667" y="95"/>
                    <a:pt x="982" y="3"/>
                  </a:cubicBezTo>
                  <a:cubicBezTo>
                    <a:pt x="964" y="2"/>
                    <a:pt x="945" y="1"/>
                    <a:pt x="927" y="1"/>
                  </a:cubicBez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2" name="Google Shape;1541;p41">
              <a:extLst>
                <a:ext uri="{FF2B5EF4-FFF2-40B4-BE49-F238E27FC236}">
                  <a16:creationId xmlns:a16="http://schemas.microsoft.com/office/drawing/2014/main" id="{3C308B26-0374-4372-8DFA-1CDBB5EE209F}"/>
                </a:ext>
              </a:extLst>
            </p:cNvPr>
            <p:cNvSpPr/>
            <p:nvPr/>
          </p:nvSpPr>
          <p:spPr>
            <a:xfrm>
              <a:off x="6607129" y="2163476"/>
              <a:ext cx="225266" cy="315358"/>
            </a:xfrm>
            <a:custGeom>
              <a:avLst/>
              <a:gdLst/>
              <a:ahLst/>
              <a:cxnLst/>
              <a:rect l="l" t="t" r="r" b="b"/>
              <a:pathLst>
                <a:path w="13057" h="18279" extrusionOk="0">
                  <a:moveTo>
                    <a:pt x="6940" y="1"/>
                  </a:moveTo>
                  <a:lnTo>
                    <a:pt x="3219" y="617"/>
                  </a:lnTo>
                  <a:lnTo>
                    <a:pt x="1" y="2922"/>
                  </a:lnTo>
                  <a:lnTo>
                    <a:pt x="3493" y="12053"/>
                  </a:lnTo>
                  <a:lnTo>
                    <a:pt x="2192" y="17051"/>
                  </a:lnTo>
                  <a:cubicBezTo>
                    <a:pt x="2192" y="17051"/>
                    <a:pt x="4079" y="18279"/>
                    <a:pt x="6940" y="18279"/>
                  </a:cubicBezTo>
                  <a:cubicBezTo>
                    <a:pt x="8370" y="18279"/>
                    <a:pt x="10044" y="17972"/>
                    <a:pt x="11847" y="17051"/>
                  </a:cubicBezTo>
                  <a:lnTo>
                    <a:pt x="11117" y="10386"/>
                  </a:lnTo>
                  <a:lnTo>
                    <a:pt x="12098" y="9382"/>
                  </a:lnTo>
                  <a:cubicBezTo>
                    <a:pt x="13057" y="8172"/>
                    <a:pt x="12851" y="6940"/>
                    <a:pt x="12212" y="5525"/>
                  </a:cubicBezTo>
                  <a:lnTo>
                    <a:pt x="10067" y="138"/>
                  </a:lnTo>
                  <a:lnTo>
                    <a:pt x="6940" y="1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3" name="Google Shape;1542;p41">
              <a:extLst>
                <a:ext uri="{FF2B5EF4-FFF2-40B4-BE49-F238E27FC236}">
                  <a16:creationId xmlns:a16="http://schemas.microsoft.com/office/drawing/2014/main" id="{42CEFD6C-3007-47D1-8E9D-C6124D67E8E6}"/>
                </a:ext>
              </a:extLst>
            </p:cNvPr>
            <p:cNvSpPr/>
            <p:nvPr/>
          </p:nvSpPr>
          <p:spPr>
            <a:xfrm>
              <a:off x="6607129" y="2206797"/>
              <a:ext cx="73271" cy="257166"/>
            </a:xfrm>
            <a:custGeom>
              <a:avLst/>
              <a:gdLst/>
              <a:ahLst/>
              <a:cxnLst/>
              <a:rect l="l" t="t" r="r" b="b"/>
              <a:pathLst>
                <a:path w="4247" h="14906" extrusionOk="0">
                  <a:moveTo>
                    <a:pt x="571" y="1"/>
                  </a:moveTo>
                  <a:lnTo>
                    <a:pt x="1" y="411"/>
                  </a:lnTo>
                  <a:lnTo>
                    <a:pt x="3493" y="9542"/>
                  </a:lnTo>
                  <a:lnTo>
                    <a:pt x="2192" y="14540"/>
                  </a:lnTo>
                  <a:cubicBezTo>
                    <a:pt x="2192" y="14540"/>
                    <a:pt x="2443" y="14700"/>
                    <a:pt x="2877" y="14905"/>
                  </a:cubicBezTo>
                  <a:cubicBezTo>
                    <a:pt x="2877" y="14905"/>
                    <a:pt x="2877" y="14883"/>
                    <a:pt x="2877" y="14883"/>
                  </a:cubicBezTo>
                  <a:lnTo>
                    <a:pt x="4246" y="9656"/>
                  </a:lnTo>
                  <a:lnTo>
                    <a:pt x="571" y="46"/>
                  </a:lnTo>
                  <a:lnTo>
                    <a:pt x="594" y="23"/>
                  </a:lnTo>
                  <a:cubicBezTo>
                    <a:pt x="594" y="23"/>
                    <a:pt x="571" y="23"/>
                    <a:pt x="571" y="1"/>
                  </a:cubicBezTo>
                  <a:close/>
                </a:path>
              </a:pathLst>
            </a:custGeom>
            <a:solidFill>
              <a:srgbClr val="535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4" name="Google Shape;1543;p41">
              <a:extLst>
                <a:ext uri="{FF2B5EF4-FFF2-40B4-BE49-F238E27FC236}">
                  <a16:creationId xmlns:a16="http://schemas.microsoft.com/office/drawing/2014/main" id="{56200B86-62AF-4512-B1DF-8C55B1EAA188}"/>
                </a:ext>
              </a:extLst>
            </p:cNvPr>
            <p:cNvSpPr/>
            <p:nvPr/>
          </p:nvSpPr>
          <p:spPr>
            <a:xfrm>
              <a:off x="6650450" y="2163476"/>
              <a:ext cx="118162" cy="94147"/>
            </a:xfrm>
            <a:custGeom>
              <a:avLst/>
              <a:gdLst/>
              <a:ahLst/>
              <a:cxnLst/>
              <a:rect l="l" t="t" r="r" b="b"/>
              <a:pathLst>
                <a:path w="6849" h="5457" extrusionOk="0">
                  <a:moveTo>
                    <a:pt x="4429" y="1"/>
                  </a:moveTo>
                  <a:lnTo>
                    <a:pt x="526" y="731"/>
                  </a:lnTo>
                  <a:lnTo>
                    <a:pt x="1" y="1142"/>
                  </a:lnTo>
                  <a:cubicBezTo>
                    <a:pt x="1" y="1142"/>
                    <a:pt x="2420" y="5365"/>
                    <a:pt x="5524" y="5456"/>
                  </a:cubicBezTo>
                  <a:cubicBezTo>
                    <a:pt x="6848" y="3835"/>
                    <a:pt x="5867" y="69"/>
                    <a:pt x="5867" y="69"/>
                  </a:cubicBezTo>
                  <a:lnTo>
                    <a:pt x="5342" y="46"/>
                  </a:lnTo>
                  <a:lnTo>
                    <a:pt x="4429" y="1"/>
                  </a:ln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5" name="Google Shape;1544;p41">
              <a:extLst>
                <a:ext uri="{FF2B5EF4-FFF2-40B4-BE49-F238E27FC236}">
                  <a16:creationId xmlns:a16="http://schemas.microsoft.com/office/drawing/2014/main" id="{E55ABA99-7FDE-4BCB-8ECF-784CE375E50C}"/>
                </a:ext>
              </a:extLst>
            </p:cNvPr>
            <p:cNvSpPr/>
            <p:nvPr/>
          </p:nvSpPr>
          <p:spPr>
            <a:xfrm>
              <a:off x="6659508" y="2090636"/>
              <a:ext cx="67354" cy="119870"/>
            </a:xfrm>
            <a:custGeom>
              <a:avLst/>
              <a:gdLst/>
              <a:ahLst/>
              <a:cxnLst/>
              <a:rect l="l" t="t" r="r" b="b"/>
              <a:pathLst>
                <a:path w="3904" h="6948" extrusionOk="0">
                  <a:moveTo>
                    <a:pt x="1" y="0"/>
                  </a:moveTo>
                  <a:lnTo>
                    <a:pt x="1" y="4953"/>
                  </a:lnTo>
                  <a:cubicBezTo>
                    <a:pt x="530" y="6567"/>
                    <a:pt x="1587" y="6948"/>
                    <a:pt x="2468" y="6948"/>
                  </a:cubicBezTo>
                  <a:cubicBezTo>
                    <a:pt x="3257" y="6948"/>
                    <a:pt x="3904" y="6642"/>
                    <a:pt x="3904" y="6642"/>
                  </a:cubicBezTo>
                  <a:lnTo>
                    <a:pt x="3904" y="16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6" name="Google Shape;1545;p41">
              <a:extLst>
                <a:ext uri="{FF2B5EF4-FFF2-40B4-BE49-F238E27FC236}">
                  <a16:creationId xmlns:a16="http://schemas.microsoft.com/office/drawing/2014/main" id="{E7911C9F-9C34-47E0-BEBA-1C1C524985B4}"/>
                </a:ext>
              </a:extLst>
            </p:cNvPr>
            <p:cNvSpPr/>
            <p:nvPr/>
          </p:nvSpPr>
          <p:spPr>
            <a:xfrm>
              <a:off x="6659508" y="2090636"/>
              <a:ext cx="67354" cy="76808"/>
            </a:xfrm>
            <a:custGeom>
              <a:avLst/>
              <a:gdLst/>
              <a:ahLst/>
              <a:cxnLst/>
              <a:rect l="l" t="t" r="r" b="b"/>
              <a:pathLst>
                <a:path w="3904" h="4452" extrusionOk="0">
                  <a:moveTo>
                    <a:pt x="1" y="0"/>
                  </a:moveTo>
                  <a:lnTo>
                    <a:pt x="1" y="1004"/>
                  </a:lnTo>
                  <a:cubicBezTo>
                    <a:pt x="457" y="2808"/>
                    <a:pt x="2100" y="3949"/>
                    <a:pt x="3904" y="4451"/>
                  </a:cubicBezTo>
                  <a:lnTo>
                    <a:pt x="3904" y="16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C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7" name="Google Shape;1546;p41">
              <a:extLst>
                <a:ext uri="{FF2B5EF4-FFF2-40B4-BE49-F238E27FC236}">
                  <a16:creationId xmlns:a16="http://schemas.microsoft.com/office/drawing/2014/main" id="{80D253C1-DE9E-4858-8F98-3019863A4C6C}"/>
                </a:ext>
              </a:extLst>
            </p:cNvPr>
            <p:cNvSpPr/>
            <p:nvPr/>
          </p:nvSpPr>
          <p:spPr>
            <a:xfrm>
              <a:off x="6617377" y="1937451"/>
              <a:ext cx="171714" cy="207151"/>
            </a:xfrm>
            <a:custGeom>
              <a:avLst/>
              <a:gdLst/>
              <a:ahLst/>
              <a:cxnLst/>
              <a:rect l="l" t="t" r="r" b="b"/>
              <a:pathLst>
                <a:path w="9953" h="12007" extrusionOk="0">
                  <a:moveTo>
                    <a:pt x="4520" y="0"/>
                  </a:moveTo>
                  <a:cubicBezTo>
                    <a:pt x="2009" y="0"/>
                    <a:pt x="0" y="2009"/>
                    <a:pt x="0" y="4519"/>
                  </a:cubicBezTo>
                  <a:cubicBezTo>
                    <a:pt x="0" y="5067"/>
                    <a:pt x="114" y="5592"/>
                    <a:pt x="297" y="6094"/>
                  </a:cubicBezTo>
                  <a:cubicBezTo>
                    <a:pt x="388" y="6368"/>
                    <a:pt x="525" y="6619"/>
                    <a:pt x="685" y="6871"/>
                  </a:cubicBezTo>
                  <a:cubicBezTo>
                    <a:pt x="1530" y="8445"/>
                    <a:pt x="3812" y="11824"/>
                    <a:pt x="7806" y="12006"/>
                  </a:cubicBezTo>
                  <a:cubicBezTo>
                    <a:pt x="7806" y="12006"/>
                    <a:pt x="9952" y="7555"/>
                    <a:pt x="8925" y="3606"/>
                  </a:cubicBezTo>
                  <a:cubicBezTo>
                    <a:pt x="8925" y="3538"/>
                    <a:pt x="8902" y="3470"/>
                    <a:pt x="8879" y="3424"/>
                  </a:cubicBezTo>
                  <a:cubicBezTo>
                    <a:pt x="8811" y="3173"/>
                    <a:pt x="8742" y="2922"/>
                    <a:pt x="8628" y="2693"/>
                  </a:cubicBezTo>
                  <a:cubicBezTo>
                    <a:pt x="8628" y="2693"/>
                    <a:pt x="8628" y="2693"/>
                    <a:pt x="8628" y="2671"/>
                  </a:cubicBezTo>
                  <a:cubicBezTo>
                    <a:pt x="7943" y="1096"/>
                    <a:pt x="6346" y="0"/>
                    <a:pt x="4520" y="0"/>
                  </a:cubicBez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8" name="Google Shape;1547;p41">
              <a:extLst>
                <a:ext uri="{FF2B5EF4-FFF2-40B4-BE49-F238E27FC236}">
                  <a16:creationId xmlns:a16="http://schemas.microsoft.com/office/drawing/2014/main" id="{B151F7AC-9FDD-4E6C-96DA-CE3A26956398}"/>
                </a:ext>
              </a:extLst>
            </p:cNvPr>
            <p:cNvSpPr/>
            <p:nvPr/>
          </p:nvSpPr>
          <p:spPr>
            <a:xfrm>
              <a:off x="6726447" y="2154022"/>
              <a:ext cx="811" cy="27984"/>
            </a:xfrm>
            <a:custGeom>
              <a:avLst/>
              <a:gdLst/>
              <a:ahLst/>
              <a:cxnLst/>
              <a:rect l="l" t="t" r="r" b="b"/>
              <a:pathLst>
                <a:path w="47" h="1622" extrusionOk="0">
                  <a:moveTo>
                    <a:pt x="24" y="1"/>
                  </a:moveTo>
                  <a:cubicBezTo>
                    <a:pt x="1" y="275"/>
                    <a:pt x="1" y="549"/>
                    <a:pt x="1" y="823"/>
                  </a:cubicBezTo>
                  <a:cubicBezTo>
                    <a:pt x="1" y="1074"/>
                    <a:pt x="1" y="1348"/>
                    <a:pt x="24" y="1622"/>
                  </a:cubicBezTo>
                  <a:cubicBezTo>
                    <a:pt x="46" y="1348"/>
                    <a:pt x="46" y="1074"/>
                    <a:pt x="46" y="823"/>
                  </a:cubicBezTo>
                  <a:cubicBezTo>
                    <a:pt x="46" y="549"/>
                    <a:pt x="46" y="275"/>
                    <a:pt x="24" y="1"/>
                  </a:cubicBezTo>
                  <a:close/>
                </a:path>
              </a:pathLst>
            </a:custGeom>
            <a:solidFill>
              <a:srgbClr val="D19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9" name="Google Shape;1548;p41">
              <a:extLst>
                <a:ext uri="{FF2B5EF4-FFF2-40B4-BE49-F238E27FC236}">
                  <a16:creationId xmlns:a16="http://schemas.microsoft.com/office/drawing/2014/main" id="{8A4DEF3D-5E5F-45C5-BA2C-CE10ECD2432E}"/>
                </a:ext>
              </a:extLst>
            </p:cNvPr>
            <p:cNvSpPr/>
            <p:nvPr/>
          </p:nvSpPr>
          <p:spPr>
            <a:xfrm>
              <a:off x="6569726" y="2213474"/>
              <a:ext cx="313875" cy="223920"/>
            </a:xfrm>
            <a:custGeom>
              <a:avLst/>
              <a:gdLst/>
              <a:ahLst/>
              <a:cxnLst/>
              <a:rect l="l" t="t" r="r" b="b"/>
              <a:pathLst>
                <a:path w="18193" h="12979" extrusionOk="0">
                  <a:moveTo>
                    <a:pt x="2388" y="1"/>
                  </a:moveTo>
                  <a:cubicBezTo>
                    <a:pt x="2376" y="1"/>
                    <a:pt x="2364" y="1"/>
                    <a:pt x="2351" y="2"/>
                  </a:cubicBezTo>
                  <a:cubicBezTo>
                    <a:pt x="0" y="116"/>
                    <a:pt x="2922" y="11597"/>
                    <a:pt x="4497" y="12966"/>
                  </a:cubicBezTo>
                  <a:cubicBezTo>
                    <a:pt x="4497" y="12966"/>
                    <a:pt x="4550" y="12978"/>
                    <a:pt x="4665" y="12978"/>
                  </a:cubicBezTo>
                  <a:cubicBezTo>
                    <a:pt x="5295" y="12978"/>
                    <a:pt x="7773" y="12619"/>
                    <a:pt x="13467" y="7968"/>
                  </a:cubicBezTo>
                  <a:lnTo>
                    <a:pt x="13467" y="7990"/>
                  </a:lnTo>
                  <a:cubicBezTo>
                    <a:pt x="13467" y="7990"/>
                    <a:pt x="13962" y="7441"/>
                    <a:pt x="14573" y="7441"/>
                  </a:cubicBezTo>
                  <a:cubicBezTo>
                    <a:pt x="14644" y="7441"/>
                    <a:pt x="14717" y="7449"/>
                    <a:pt x="14791" y="7465"/>
                  </a:cubicBezTo>
                  <a:cubicBezTo>
                    <a:pt x="15069" y="7521"/>
                    <a:pt x="15368" y="7550"/>
                    <a:pt x="15648" y="7550"/>
                  </a:cubicBezTo>
                  <a:cubicBezTo>
                    <a:pt x="16059" y="7550"/>
                    <a:pt x="16427" y="7487"/>
                    <a:pt x="16617" y="7351"/>
                  </a:cubicBezTo>
                  <a:cubicBezTo>
                    <a:pt x="16708" y="7283"/>
                    <a:pt x="16891" y="7123"/>
                    <a:pt x="17097" y="6918"/>
                  </a:cubicBezTo>
                  <a:cubicBezTo>
                    <a:pt x="17188" y="6826"/>
                    <a:pt x="17302" y="6735"/>
                    <a:pt x="17393" y="6621"/>
                  </a:cubicBezTo>
                  <a:cubicBezTo>
                    <a:pt x="17416" y="6598"/>
                    <a:pt x="17416" y="6598"/>
                    <a:pt x="17439" y="6575"/>
                  </a:cubicBezTo>
                  <a:cubicBezTo>
                    <a:pt x="17462" y="6552"/>
                    <a:pt x="17485" y="6530"/>
                    <a:pt x="17507" y="6507"/>
                  </a:cubicBezTo>
                  <a:cubicBezTo>
                    <a:pt x="17530" y="6484"/>
                    <a:pt x="17553" y="6461"/>
                    <a:pt x="17576" y="6438"/>
                  </a:cubicBezTo>
                  <a:cubicBezTo>
                    <a:pt x="17599" y="6416"/>
                    <a:pt x="17622" y="6393"/>
                    <a:pt x="17644" y="6370"/>
                  </a:cubicBezTo>
                  <a:cubicBezTo>
                    <a:pt x="17667" y="6347"/>
                    <a:pt x="17690" y="6301"/>
                    <a:pt x="17736" y="6279"/>
                  </a:cubicBezTo>
                  <a:cubicBezTo>
                    <a:pt x="17736" y="6256"/>
                    <a:pt x="17758" y="6256"/>
                    <a:pt x="17758" y="6233"/>
                  </a:cubicBezTo>
                  <a:cubicBezTo>
                    <a:pt x="17804" y="6187"/>
                    <a:pt x="17850" y="6142"/>
                    <a:pt x="17873" y="6096"/>
                  </a:cubicBezTo>
                  <a:cubicBezTo>
                    <a:pt x="17895" y="6096"/>
                    <a:pt x="17895" y="6073"/>
                    <a:pt x="17918" y="6073"/>
                  </a:cubicBezTo>
                  <a:cubicBezTo>
                    <a:pt x="17941" y="6027"/>
                    <a:pt x="17964" y="6005"/>
                    <a:pt x="17987" y="5982"/>
                  </a:cubicBezTo>
                  <a:cubicBezTo>
                    <a:pt x="17987" y="5959"/>
                    <a:pt x="17987" y="5959"/>
                    <a:pt x="18010" y="5936"/>
                  </a:cubicBezTo>
                  <a:cubicBezTo>
                    <a:pt x="18032" y="5913"/>
                    <a:pt x="18055" y="5891"/>
                    <a:pt x="18078" y="5845"/>
                  </a:cubicBezTo>
                  <a:cubicBezTo>
                    <a:pt x="18078" y="5845"/>
                    <a:pt x="18078" y="5845"/>
                    <a:pt x="18078" y="5822"/>
                  </a:cubicBezTo>
                  <a:cubicBezTo>
                    <a:pt x="18101" y="5799"/>
                    <a:pt x="18124" y="5754"/>
                    <a:pt x="18146" y="5731"/>
                  </a:cubicBezTo>
                  <a:cubicBezTo>
                    <a:pt x="18146" y="5731"/>
                    <a:pt x="18146" y="5731"/>
                    <a:pt x="18146" y="5708"/>
                  </a:cubicBezTo>
                  <a:cubicBezTo>
                    <a:pt x="18169" y="5685"/>
                    <a:pt x="18169" y="5662"/>
                    <a:pt x="18169" y="5662"/>
                  </a:cubicBezTo>
                  <a:cubicBezTo>
                    <a:pt x="18169" y="5639"/>
                    <a:pt x="18169" y="5639"/>
                    <a:pt x="18169" y="5639"/>
                  </a:cubicBezTo>
                  <a:cubicBezTo>
                    <a:pt x="18192" y="5617"/>
                    <a:pt x="18192" y="5594"/>
                    <a:pt x="18169" y="5594"/>
                  </a:cubicBezTo>
                  <a:cubicBezTo>
                    <a:pt x="18169" y="5594"/>
                    <a:pt x="18169" y="5594"/>
                    <a:pt x="18169" y="5571"/>
                  </a:cubicBezTo>
                  <a:cubicBezTo>
                    <a:pt x="18169" y="5571"/>
                    <a:pt x="18146" y="5548"/>
                    <a:pt x="18146" y="5548"/>
                  </a:cubicBezTo>
                  <a:cubicBezTo>
                    <a:pt x="18124" y="5548"/>
                    <a:pt x="18078" y="5548"/>
                    <a:pt x="18032" y="5594"/>
                  </a:cubicBezTo>
                  <a:cubicBezTo>
                    <a:pt x="18032" y="5594"/>
                    <a:pt x="18010" y="5617"/>
                    <a:pt x="17964" y="5639"/>
                  </a:cubicBezTo>
                  <a:cubicBezTo>
                    <a:pt x="17918" y="5662"/>
                    <a:pt x="17873" y="5708"/>
                    <a:pt x="17804" y="5776"/>
                  </a:cubicBezTo>
                  <a:cubicBezTo>
                    <a:pt x="17781" y="5799"/>
                    <a:pt x="17736" y="5822"/>
                    <a:pt x="17713" y="5868"/>
                  </a:cubicBezTo>
                  <a:cubicBezTo>
                    <a:pt x="17576" y="5982"/>
                    <a:pt x="17462" y="6096"/>
                    <a:pt x="17325" y="6210"/>
                  </a:cubicBezTo>
                  <a:cubicBezTo>
                    <a:pt x="17188" y="6324"/>
                    <a:pt x="17051" y="6438"/>
                    <a:pt x="16937" y="6484"/>
                  </a:cubicBezTo>
                  <a:cubicBezTo>
                    <a:pt x="17325" y="5913"/>
                    <a:pt x="17736" y="5229"/>
                    <a:pt x="17507" y="5229"/>
                  </a:cubicBezTo>
                  <a:cubicBezTo>
                    <a:pt x="17506" y="5228"/>
                    <a:pt x="17504" y="5228"/>
                    <a:pt x="17502" y="5228"/>
                  </a:cubicBezTo>
                  <a:cubicBezTo>
                    <a:pt x="17358" y="5228"/>
                    <a:pt x="16886" y="6077"/>
                    <a:pt x="16526" y="6370"/>
                  </a:cubicBezTo>
                  <a:cubicBezTo>
                    <a:pt x="16914" y="5799"/>
                    <a:pt x="17279" y="5160"/>
                    <a:pt x="17074" y="5160"/>
                  </a:cubicBezTo>
                  <a:cubicBezTo>
                    <a:pt x="17072" y="5160"/>
                    <a:pt x="17070" y="5160"/>
                    <a:pt x="17069" y="5160"/>
                  </a:cubicBezTo>
                  <a:cubicBezTo>
                    <a:pt x="16901" y="5160"/>
                    <a:pt x="16294" y="6235"/>
                    <a:pt x="15955" y="6393"/>
                  </a:cubicBezTo>
                  <a:cubicBezTo>
                    <a:pt x="15750" y="6370"/>
                    <a:pt x="15499" y="6347"/>
                    <a:pt x="15248" y="6347"/>
                  </a:cubicBezTo>
                  <a:cubicBezTo>
                    <a:pt x="15704" y="5982"/>
                    <a:pt x="16229" y="5502"/>
                    <a:pt x="16252" y="4955"/>
                  </a:cubicBezTo>
                  <a:lnTo>
                    <a:pt x="16252" y="4955"/>
                  </a:lnTo>
                  <a:cubicBezTo>
                    <a:pt x="16115" y="5000"/>
                    <a:pt x="16047" y="5137"/>
                    <a:pt x="15932" y="5229"/>
                  </a:cubicBezTo>
                  <a:cubicBezTo>
                    <a:pt x="15567" y="5662"/>
                    <a:pt x="14974" y="5822"/>
                    <a:pt x="14426" y="5982"/>
                  </a:cubicBezTo>
                  <a:cubicBezTo>
                    <a:pt x="13901" y="6164"/>
                    <a:pt x="13239" y="6507"/>
                    <a:pt x="12942" y="6963"/>
                  </a:cubicBezTo>
                  <a:lnTo>
                    <a:pt x="5730" y="10889"/>
                  </a:lnTo>
                  <a:cubicBezTo>
                    <a:pt x="5730" y="10889"/>
                    <a:pt x="4713" y="1"/>
                    <a:pt x="2388" y="1"/>
                  </a:cubicBez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0" name="Google Shape;1549;p41">
              <a:extLst>
                <a:ext uri="{FF2B5EF4-FFF2-40B4-BE49-F238E27FC236}">
                  <a16:creationId xmlns:a16="http://schemas.microsoft.com/office/drawing/2014/main" id="{9AB6BE29-E18E-4B3B-94C0-76C2ED25C248}"/>
                </a:ext>
              </a:extLst>
            </p:cNvPr>
            <p:cNvSpPr/>
            <p:nvPr/>
          </p:nvSpPr>
          <p:spPr>
            <a:xfrm>
              <a:off x="6781190" y="2298546"/>
              <a:ext cx="102790" cy="68941"/>
            </a:xfrm>
            <a:custGeom>
              <a:avLst/>
              <a:gdLst/>
              <a:ahLst/>
              <a:cxnLst/>
              <a:rect l="l" t="t" r="r" b="b"/>
              <a:pathLst>
                <a:path w="5958" h="3996" extrusionOk="0">
                  <a:moveTo>
                    <a:pt x="1416" y="1393"/>
                  </a:moveTo>
                  <a:cubicBezTo>
                    <a:pt x="1119" y="1553"/>
                    <a:pt x="868" y="1758"/>
                    <a:pt x="685" y="2032"/>
                  </a:cubicBezTo>
                  <a:cubicBezTo>
                    <a:pt x="868" y="1758"/>
                    <a:pt x="1142" y="1553"/>
                    <a:pt x="1416" y="1393"/>
                  </a:cubicBezTo>
                  <a:close/>
                  <a:moveTo>
                    <a:pt x="3995" y="1"/>
                  </a:moveTo>
                  <a:cubicBezTo>
                    <a:pt x="3835" y="69"/>
                    <a:pt x="3744" y="229"/>
                    <a:pt x="3630" y="343"/>
                  </a:cubicBezTo>
                  <a:cubicBezTo>
                    <a:pt x="3516" y="457"/>
                    <a:pt x="3379" y="549"/>
                    <a:pt x="3242" y="640"/>
                  </a:cubicBezTo>
                  <a:cubicBezTo>
                    <a:pt x="2945" y="800"/>
                    <a:pt x="2625" y="891"/>
                    <a:pt x="2329" y="1005"/>
                  </a:cubicBezTo>
                  <a:cubicBezTo>
                    <a:pt x="2009" y="1096"/>
                    <a:pt x="1690" y="1211"/>
                    <a:pt x="1416" y="1393"/>
                  </a:cubicBezTo>
                  <a:cubicBezTo>
                    <a:pt x="1712" y="1233"/>
                    <a:pt x="2009" y="1119"/>
                    <a:pt x="2329" y="1028"/>
                  </a:cubicBezTo>
                  <a:cubicBezTo>
                    <a:pt x="2648" y="937"/>
                    <a:pt x="2968" y="845"/>
                    <a:pt x="3242" y="663"/>
                  </a:cubicBezTo>
                  <a:cubicBezTo>
                    <a:pt x="3402" y="594"/>
                    <a:pt x="3538" y="503"/>
                    <a:pt x="3653" y="366"/>
                  </a:cubicBezTo>
                  <a:cubicBezTo>
                    <a:pt x="3754" y="265"/>
                    <a:pt x="3838" y="145"/>
                    <a:pt x="3967" y="72"/>
                  </a:cubicBezTo>
                  <a:lnTo>
                    <a:pt x="3967" y="72"/>
                  </a:lnTo>
                  <a:cubicBezTo>
                    <a:pt x="3932" y="348"/>
                    <a:pt x="3780" y="584"/>
                    <a:pt x="3607" y="800"/>
                  </a:cubicBezTo>
                  <a:cubicBezTo>
                    <a:pt x="3424" y="1028"/>
                    <a:pt x="3196" y="1211"/>
                    <a:pt x="2968" y="1393"/>
                  </a:cubicBezTo>
                  <a:cubicBezTo>
                    <a:pt x="2968" y="1393"/>
                    <a:pt x="2945" y="1416"/>
                    <a:pt x="2945" y="1416"/>
                  </a:cubicBezTo>
                  <a:cubicBezTo>
                    <a:pt x="2945" y="1439"/>
                    <a:pt x="2968" y="1439"/>
                    <a:pt x="2991" y="1439"/>
                  </a:cubicBezTo>
                  <a:cubicBezTo>
                    <a:pt x="3219" y="1439"/>
                    <a:pt x="3447" y="1462"/>
                    <a:pt x="3698" y="1485"/>
                  </a:cubicBezTo>
                  <a:cubicBezTo>
                    <a:pt x="3949" y="1348"/>
                    <a:pt x="4086" y="1142"/>
                    <a:pt x="4246" y="937"/>
                  </a:cubicBezTo>
                  <a:cubicBezTo>
                    <a:pt x="4406" y="731"/>
                    <a:pt x="4543" y="503"/>
                    <a:pt x="4725" y="320"/>
                  </a:cubicBezTo>
                  <a:cubicBezTo>
                    <a:pt x="4758" y="288"/>
                    <a:pt x="4790" y="256"/>
                    <a:pt x="4814" y="256"/>
                  </a:cubicBezTo>
                  <a:cubicBezTo>
                    <a:pt x="4824" y="256"/>
                    <a:pt x="4833" y="261"/>
                    <a:pt x="4840" y="275"/>
                  </a:cubicBezTo>
                  <a:cubicBezTo>
                    <a:pt x="4840" y="298"/>
                    <a:pt x="4840" y="366"/>
                    <a:pt x="4817" y="435"/>
                  </a:cubicBezTo>
                  <a:cubicBezTo>
                    <a:pt x="4771" y="549"/>
                    <a:pt x="4703" y="663"/>
                    <a:pt x="4657" y="777"/>
                  </a:cubicBezTo>
                  <a:cubicBezTo>
                    <a:pt x="4520" y="982"/>
                    <a:pt x="4383" y="1211"/>
                    <a:pt x="4246" y="1416"/>
                  </a:cubicBezTo>
                  <a:cubicBezTo>
                    <a:pt x="4246" y="1439"/>
                    <a:pt x="4246" y="1462"/>
                    <a:pt x="4246" y="1462"/>
                  </a:cubicBezTo>
                  <a:cubicBezTo>
                    <a:pt x="4257" y="1473"/>
                    <a:pt x="4269" y="1479"/>
                    <a:pt x="4277" y="1479"/>
                  </a:cubicBezTo>
                  <a:cubicBezTo>
                    <a:pt x="4286" y="1479"/>
                    <a:pt x="4292" y="1473"/>
                    <a:pt x="4292" y="1462"/>
                  </a:cubicBezTo>
                  <a:cubicBezTo>
                    <a:pt x="4295" y="1459"/>
                    <a:pt x="4299" y="1456"/>
                    <a:pt x="4302" y="1453"/>
                  </a:cubicBezTo>
                  <a:lnTo>
                    <a:pt x="4302" y="1453"/>
                  </a:lnTo>
                  <a:lnTo>
                    <a:pt x="4315" y="1462"/>
                  </a:lnTo>
                  <a:cubicBezTo>
                    <a:pt x="4322" y="1449"/>
                    <a:pt x="4329" y="1437"/>
                    <a:pt x="4337" y="1425"/>
                  </a:cubicBezTo>
                  <a:lnTo>
                    <a:pt x="4337" y="1425"/>
                  </a:lnTo>
                  <a:cubicBezTo>
                    <a:pt x="4518" y="1271"/>
                    <a:pt x="4646" y="1081"/>
                    <a:pt x="4794" y="891"/>
                  </a:cubicBezTo>
                  <a:cubicBezTo>
                    <a:pt x="4931" y="708"/>
                    <a:pt x="5068" y="457"/>
                    <a:pt x="5250" y="343"/>
                  </a:cubicBezTo>
                  <a:cubicBezTo>
                    <a:pt x="5256" y="338"/>
                    <a:pt x="5262" y="335"/>
                    <a:pt x="5267" y="335"/>
                  </a:cubicBezTo>
                  <a:cubicBezTo>
                    <a:pt x="5282" y="335"/>
                    <a:pt x="5290" y="360"/>
                    <a:pt x="5273" y="412"/>
                  </a:cubicBezTo>
                  <a:cubicBezTo>
                    <a:pt x="5273" y="480"/>
                    <a:pt x="5250" y="526"/>
                    <a:pt x="5228" y="594"/>
                  </a:cubicBezTo>
                  <a:cubicBezTo>
                    <a:pt x="5159" y="686"/>
                    <a:pt x="5113" y="800"/>
                    <a:pt x="5045" y="914"/>
                  </a:cubicBezTo>
                  <a:cubicBezTo>
                    <a:pt x="4931" y="1119"/>
                    <a:pt x="4794" y="1348"/>
                    <a:pt x="4657" y="1553"/>
                  </a:cubicBezTo>
                  <a:cubicBezTo>
                    <a:pt x="4657" y="1553"/>
                    <a:pt x="4657" y="1576"/>
                    <a:pt x="4657" y="1576"/>
                  </a:cubicBezTo>
                  <a:cubicBezTo>
                    <a:pt x="4657" y="1599"/>
                    <a:pt x="4680" y="1599"/>
                    <a:pt x="4703" y="1599"/>
                  </a:cubicBezTo>
                  <a:cubicBezTo>
                    <a:pt x="4976" y="1439"/>
                    <a:pt x="5182" y="1211"/>
                    <a:pt x="5410" y="1005"/>
                  </a:cubicBezTo>
                  <a:cubicBezTo>
                    <a:pt x="5524" y="891"/>
                    <a:pt x="5638" y="800"/>
                    <a:pt x="5753" y="708"/>
                  </a:cubicBezTo>
                  <a:cubicBezTo>
                    <a:pt x="5801" y="676"/>
                    <a:pt x="5849" y="644"/>
                    <a:pt x="5874" y="644"/>
                  </a:cubicBezTo>
                  <a:cubicBezTo>
                    <a:pt x="5884" y="644"/>
                    <a:pt x="5889" y="649"/>
                    <a:pt x="5889" y="663"/>
                  </a:cubicBezTo>
                  <a:cubicBezTo>
                    <a:pt x="5889" y="731"/>
                    <a:pt x="5844" y="800"/>
                    <a:pt x="5821" y="868"/>
                  </a:cubicBezTo>
                  <a:cubicBezTo>
                    <a:pt x="5479" y="1348"/>
                    <a:pt x="5022" y="1781"/>
                    <a:pt x="4588" y="2192"/>
                  </a:cubicBezTo>
                  <a:cubicBezTo>
                    <a:pt x="4474" y="2306"/>
                    <a:pt x="4360" y="2398"/>
                    <a:pt x="4223" y="2466"/>
                  </a:cubicBezTo>
                  <a:cubicBezTo>
                    <a:pt x="4086" y="2534"/>
                    <a:pt x="3927" y="2557"/>
                    <a:pt x="3790" y="2580"/>
                  </a:cubicBezTo>
                  <a:cubicBezTo>
                    <a:pt x="3667" y="2590"/>
                    <a:pt x="3540" y="2595"/>
                    <a:pt x="3412" y="2595"/>
                  </a:cubicBezTo>
                  <a:cubicBezTo>
                    <a:pt x="3232" y="2595"/>
                    <a:pt x="3050" y="2584"/>
                    <a:pt x="2877" y="2557"/>
                  </a:cubicBezTo>
                  <a:cubicBezTo>
                    <a:pt x="2717" y="2557"/>
                    <a:pt x="2580" y="2512"/>
                    <a:pt x="2420" y="2489"/>
                  </a:cubicBezTo>
                  <a:cubicBezTo>
                    <a:pt x="2383" y="2483"/>
                    <a:pt x="2345" y="2480"/>
                    <a:pt x="2305" y="2480"/>
                  </a:cubicBezTo>
                  <a:cubicBezTo>
                    <a:pt x="2197" y="2480"/>
                    <a:pt x="2081" y="2501"/>
                    <a:pt x="1964" y="2534"/>
                  </a:cubicBezTo>
                  <a:cubicBezTo>
                    <a:pt x="1667" y="2649"/>
                    <a:pt x="1416" y="2831"/>
                    <a:pt x="1210" y="3037"/>
                  </a:cubicBezTo>
                  <a:cubicBezTo>
                    <a:pt x="1005" y="3196"/>
                    <a:pt x="799" y="3356"/>
                    <a:pt x="594" y="3516"/>
                  </a:cubicBezTo>
                  <a:lnTo>
                    <a:pt x="1" y="3995"/>
                  </a:lnTo>
                  <a:lnTo>
                    <a:pt x="617" y="3539"/>
                  </a:lnTo>
                  <a:cubicBezTo>
                    <a:pt x="799" y="3379"/>
                    <a:pt x="1028" y="3219"/>
                    <a:pt x="1210" y="3059"/>
                  </a:cubicBezTo>
                  <a:cubicBezTo>
                    <a:pt x="1439" y="2854"/>
                    <a:pt x="1690" y="2671"/>
                    <a:pt x="1986" y="2580"/>
                  </a:cubicBezTo>
                  <a:cubicBezTo>
                    <a:pt x="2087" y="2547"/>
                    <a:pt x="2199" y="2526"/>
                    <a:pt x="2306" y="2526"/>
                  </a:cubicBezTo>
                  <a:cubicBezTo>
                    <a:pt x="2345" y="2526"/>
                    <a:pt x="2383" y="2528"/>
                    <a:pt x="2420" y="2534"/>
                  </a:cubicBezTo>
                  <a:cubicBezTo>
                    <a:pt x="2580" y="2557"/>
                    <a:pt x="2717" y="2580"/>
                    <a:pt x="2877" y="2603"/>
                  </a:cubicBezTo>
                  <a:cubicBezTo>
                    <a:pt x="3050" y="2630"/>
                    <a:pt x="3232" y="2641"/>
                    <a:pt x="3412" y="2641"/>
                  </a:cubicBezTo>
                  <a:cubicBezTo>
                    <a:pt x="3540" y="2641"/>
                    <a:pt x="3667" y="2635"/>
                    <a:pt x="3790" y="2626"/>
                  </a:cubicBezTo>
                  <a:cubicBezTo>
                    <a:pt x="3949" y="2603"/>
                    <a:pt x="4109" y="2580"/>
                    <a:pt x="4246" y="2512"/>
                  </a:cubicBezTo>
                  <a:cubicBezTo>
                    <a:pt x="4383" y="2443"/>
                    <a:pt x="4497" y="2329"/>
                    <a:pt x="4611" y="2238"/>
                  </a:cubicBezTo>
                  <a:cubicBezTo>
                    <a:pt x="5068" y="1804"/>
                    <a:pt x="5501" y="1393"/>
                    <a:pt x="5867" y="891"/>
                  </a:cubicBezTo>
                  <a:cubicBezTo>
                    <a:pt x="5912" y="823"/>
                    <a:pt x="5958" y="777"/>
                    <a:pt x="5958" y="663"/>
                  </a:cubicBezTo>
                  <a:cubicBezTo>
                    <a:pt x="5958" y="611"/>
                    <a:pt x="5907" y="586"/>
                    <a:pt x="5862" y="586"/>
                  </a:cubicBezTo>
                  <a:cubicBezTo>
                    <a:pt x="5847" y="586"/>
                    <a:pt x="5832" y="589"/>
                    <a:pt x="5821" y="594"/>
                  </a:cubicBezTo>
                  <a:cubicBezTo>
                    <a:pt x="5775" y="617"/>
                    <a:pt x="5753" y="640"/>
                    <a:pt x="5730" y="663"/>
                  </a:cubicBezTo>
                  <a:cubicBezTo>
                    <a:pt x="5593" y="754"/>
                    <a:pt x="5479" y="845"/>
                    <a:pt x="5365" y="960"/>
                  </a:cubicBezTo>
                  <a:cubicBezTo>
                    <a:pt x="5177" y="1129"/>
                    <a:pt x="5004" y="1313"/>
                    <a:pt x="4809" y="1449"/>
                  </a:cubicBezTo>
                  <a:lnTo>
                    <a:pt x="4809" y="1449"/>
                  </a:lnTo>
                  <a:cubicBezTo>
                    <a:pt x="4918" y="1285"/>
                    <a:pt x="5023" y="1118"/>
                    <a:pt x="5113" y="937"/>
                  </a:cubicBezTo>
                  <a:cubicBezTo>
                    <a:pt x="5182" y="845"/>
                    <a:pt x="5228" y="731"/>
                    <a:pt x="5296" y="617"/>
                  </a:cubicBezTo>
                  <a:cubicBezTo>
                    <a:pt x="5319" y="549"/>
                    <a:pt x="5342" y="503"/>
                    <a:pt x="5342" y="435"/>
                  </a:cubicBezTo>
                  <a:cubicBezTo>
                    <a:pt x="5342" y="389"/>
                    <a:pt x="5365" y="366"/>
                    <a:pt x="5342" y="320"/>
                  </a:cubicBezTo>
                  <a:cubicBezTo>
                    <a:pt x="5325" y="287"/>
                    <a:pt x="5296" y="266"/>
                    <a:pt x="5264" y="266"/>
                  </a:cubicBezTo>
                  <a:cubicBezTo>
                    <a:pt x="5252" y="266"/>
                    <a:pt x="5240" y="269"/>
                    <a:pt x="5228" y="275"/>
                  </a:cubicBezTo>
                  <a:cubicBezTo>
                    <a:pt x="5091" y="343"/>
                    <a:pt x="5022" y="457"/>
                    <a:pt x="4954" y="549"/>
                  </a:cubicBezTo>
                  <a:lnTo>
                    <a:pt x="4725" y="845"/>
                  </a:lnTo>
                  <a:cubicBezTo>
                    <a:pt x="4661" y="942"/>
                    <a:pt x="4592" y="1038"/>
                    <a:pt x="4518" y="1129"/>
                  </a:cubicBezTo>
                  <a:lnTo>
                    <a:pt x="4518" y="1129"/>
                  </a:lnTo>
                  <a:cubicBezTo>
                    <a:pt x="4583" y="1021"/>
                    <a:pt x="4646" y="913"/>
                    <a:pt x="4703" y="800"/>
                  </a:cubicBezTo>
                  <a:cubicBezTo>
                    <a:pt x="4771" y="686"/>
                    <a:pt x="4840" y="571"/>
                    <a:pt x="4862" y="435"/>
                  </a:cubicBezTo>
                  <a:cubicBezTo>
                    <a:pt x="4885" y="389"/>
                    <a:pt x="4931" y="320"/>
                    <a:pt x="4885" y="229"/>
                  </a:cubicBezTo>
                  <a:cubicBezTo>
                    <a:pt x="4872" y="202"/>
                    <a:pt x="4835" y="191"/>
                    <a:pt x="4802" y="191"/>
                  </a:cubicBezTo>
                  <a:cubicBezTo>
                    <a:pt x="4779" y="191"/>
                    <a:pt x="4758" y="197"/>
                    <a:pt x="4748" y="206"/>
                  </a:cubicBezTo>
                  <a:cubicBezTo>
                    <a:pt x="4725" y="229"/>
                    <a:pt x="4703" y="252"/>
                    <a:pt x="4680" y="275"/>
                  </a:cubicBezTo>
                  <a:cubicBezTo>
                    <a:pt x="4497" y="480"/>
                    <a:pt x="4360" y="686"/>
                    <a:pt x="4200" y="891"/>
                  </a:cubicBezTo>
                  <a:cubicBezTo>
                    <a:pt x="4042" y="1095"/>
                    <a:pt x="3906" y="1320"/>
                    <a:pt x="3682" y="1436"/>
                  </a:cubicBezTo>
                  <a:lnTo>
                    <a:pt x="3682" y="1436"/>
                  </a:lnTo>
                  <a:cubicBezTo>
                    <a:pt x="3477" y="1397"/>
                    <a:pt x="3254" y="1394"/>
                    <a:pt x="3047" y="1393"/>
                  </a:cubicBezTo>
                  <a:lnTo>
                    <a:pt x="3047" y="1393"/>
                  </a:lnTo>
                  <a:cubicBezTo>
                    <a:pt x="3256" y="1222"/>
                    <a:pt x="3464" y="1032"/>
                    <a:pt x="3653" y="823"/>
                  </a:cubicBezTo>
                  <a:cubicBezTo>
                    <a:pt x="3831" y="622"/>
                    <a:pt x="3987" y="357"/>
                    <a:pt x="4016" y="47"/>
                  </a:cubicBezTo>
                  <a:lnTo>
                    <a:pt x="4016" y="47"/>
                  </a:lnTo>
                  <a:cubicBezTo>
                    <a:pt x="4017" y="47"/>
                    <a:pt x="4017" y="47"/>
                    <a:pt x="4018" y="47"/>
                  </a:cubicBezTo>
                  <a:lnTo>
                    <a:pt x="4016" y="46"/>
                  </a:lnTo>
                  <a:lnTo>
                    <a:pt x="4016" y="46"/>
                  </a:lnTo>
                  <a:cubicBezTo>
                    <a:pt x="4017" y="38"/>
                    <a:pt x="4017" y="31"/>
                    <a:pt x="4018" y="24"/>
                  </a:cubicBezTo>
                  <a:cubicBezTo>
                    <a:pt x="4018" y="24"/>
                    <a:pt x="3995" y="1"/>
                    <a:pt x="3995" y="1"/>
                  </a:cubicBezTo>
                  <a:close/>
                </a:path>
              </a:pathLst>
            </a:custGeom>
            <a:solidFill>
              <a:srgbClr val="D19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1" name="Google Shape;1550;p41">
              <a:extLst>
                <a:ext uri="{FF2B5EF4-FFF2-40B4-BE49-F238E27FC236}">
                  <a16:creationId xmlns:a16="http://schemas.microsoft.com/office/drawing/2014/main" id="{78D52708-345A-4780-98F2-51E8B4206A8D}"/>
                </a:ext>
              </a:extLst>
            </p:cNvPr>
            <p:cNvSpPr/>
            <p:nvPr/>
          </p:nvSpPr>
          <p:spPr>
            <a:xfrm>
              <a:off x="6651640" y="2172534"/>
              <a:ext cx="10645" cy="11042"/>
            </a:xfrm>
            <a:custGeom>
              <a:avLst/>
              <a:gdLst/>
              <a:ahLst/>
              <a:cxnLst/>
              <a:rect l="l" t="t" r="r" b="b"/>
              <a:pathLst>
                <a:path w="617" h="640" extrusionOk="0">
                  <a:moveTo>
                    <a:pt x="297" y="1"/>
                  </a:moveTo>
                  <a:cubicBezTo>
                    <a:pt x="137" y="1"/>
                    <a:pt x="0" y="138"/>
                    <a:pt x="0" y="320"/>
                  </a:cubicBezTo>
                  <a:cubicBezTo>
                    <a:pt x="0" y="480"/>
                    <a:pt x="137" y="640"/>
                    <a:pt x="297" y="640"/>
                  </a:cubicBezTo>
                  <a:cubicBezTo>
                    <a:pt x="479" y="640"/>
                    <a:pt x="616" y="480"/>
                    <a:pt x="616" y="320"/>
                  </a:cubicBezTo>
                  <a:cubicBezTo>
                    <a:pt x="616" y="138"/>
                    <a:pt x="479" y="1"/>
                    <a:pt x="297" y="1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2" name="Google Shape;1551;p41">
              <a:extLst>
                <a:ext uri="{FF2B5EF4-FFF2-40B4-BE49-F238E27FC236}">
                  <a16:creationId xmlns:a16="http://schemas.microsoft.com/office/drawing/2014/main" id="{095104E8-5D4F-4766-B48D-CF0D9B09762F}"/>
                </a:ext>
              </a:extLst>
            </p:cNvPr>
            <p:cNvSpPr/>
            <p:nvPr/>
          </p:nvSpPr>
          <p:spPr>
            <a:xfrm>
              <a:off x="6659508" y="2181988"/>
              <a:ext cx="11042" cy="11042"/>
            </a:xfrm>
            <a:custGeom>
              <a:avLst/>
              <a:gdLst/>
              <a:ahLst/>
              <a:cxnLst/>
              <a:rect l="l" t="t" r="r" b="b"/>
              <a:pathLst>
                <a:path w="640" h="640" extrusionOk="0">
                  <a:moveTo>
                    <a:pt x="320" y="1"/>
                  </a:moveTo>
                  <a:cubicBezTo>
                    <a:pt x="137" y="1"/>
                    <a:pt x="1" y="138"/>
                    <a:pt x="1" y="320"/>
                  </a:cubicBezTo>
                  <a:cubicBezTo>
                    <a:pt x="1" y="503"/>
                    <a:pt x="137" y="640"/>
                    <a:pt x="320" y="640"/>
                  </a:cubicBezTo>
                  <a:cubicBezTo>
                    <a:pt x="480" y="640"/>
                    <a:pt x="640" y="503"/>
                    <a:pt x="640" y="320"/>
                  </a:cubicBezTo>
                  <a:cubicBezTo>
                    <a:pt x="640" y="138"/>
                    <a:pt x="480" y="1"/>
                    <a:pt x="320" y="1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3" name="Google Shape;1552;p41">
              <a:extLst>
                <a:ext uri="{FF2B5EF4-FFF2-40B4-BE49-F238E27FC236}">
                  <a16:creationId xmlns:a16="http://schemas.microsoft.com/office/drawing/2014/main" id="{C7125604-EFF1-4885-9107-76C6EB8501C0}"/>
                </a:ext>
              </a:extLst>
            </p:cNvPr>
            <p:cNvSpPr/>
            <p:nvPr/>
          </p:nvSpPr>
          <p:spPr>
            <a:xfrm>
              <a:off x="6668565" y="2191046"/>
              <a:ext cx="11042" cy="10645"/>
            </a:xfrm>
            <a:custGeom>
              <a:avLst/>
              <a:gdLst/>
              <a:ahLst/>
              <a:cxnLst/>
              <a:rect l="l" t="t" r="r" b="b"/>
              <a:pathLst>
                <a:path w="640" h="617" extrusionOk="0">
                  <a:moveTo>
                    <a:pt x="320" y="1"/>
                  </a:moveTo>
                  <a:cubicBezTo>
                    <a:pt x="137" y="1"/>
                    <a:pt x="1" y="138"/>
                    <a:pt x="1" y="297"/>
                  </a:cubicBezTo>
                  <a:cubicBezTo>
                    <a:pt x="1" y="480"/>
                    <a:pt x="137" y="617"/>
                    <a:pt x="320" y="617"/>
                  </a:cubicBezTo>
                  <a:cubicBezTo>
                    <a:pt x="480" y="617"/>
                    <a:pt x="640" y="480"/>
                    <a:pt x="640" y="297"/>
                  </a:cubicBezTo>
                  <a:cubicBezTo>
                    <a:pt x="640" y="138"/>
                    <a:pt x="480" y="1"/>
                    <a:pt x="320" y="1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4" name="Google Shape;1553;p41">
              <a:extLst>
                <a:ext uri="{FF2B5EF4-FFF2-40B4-BE49-F238E27FC236}">
                  <a16:creationId xmlns:a16="http://schemas.microsoft.com/office/drawing/2014/main" id="{837D1BE7-F032-4D9A-9498-00CF093E9FA6}"/>
                </a:ext>
              </a:extLst>
            </p:cNvPr>
            <p:cNvSpPr/>
            <p:nvPr/>
          </p:nvSpPr>
          <p:spPr>
            <a:xfrm>
              <a:off x="6679193" y="2197740"/>
              <a:ext cx="10662" cy="10645"/>
            </a:xfrm>
            <a:custGeom>
              <a:avLst/>
              <a:gdLst/>
              <a:ahLst/>
              <a:cxnLst/>
              <a:rect l="l" t="t" r="r" b="b"/>
              <a:pathLst>
                <a:path w="618" h="617" extrusionOk="0">
                  <a:moveTo>
                    <a:pt x="320" y="1"/>
                  </a:moveTo>
                  <a:cubicBezTo>
                    <a:pt x="138" y="1"/>
                    <a:pt x="1" y="138"/>
                    <a:pt x="1" y="320"/>
                  </a:cubicBezTo>
                  <a:cubicBezTo>
                    <a:pt x="1" y="480"/>
                    <a:pt x="138" y="617"/>
                    <a:pt x="320" y="617"/>
                  </a:cubicBezTo>
                  <a:cubicBezTo>
                    <a:pt x="480" y="617"/>
                    <a:pt x="617" y="480"/>
                    <a:pt x="617" y="320"/>
                  </a:cubicBezTo>
                  <a:cubicBezTo>
                    <a:pt x="617" y="138"/>
                    <a:pt x="480" y="1"/>
                    <a:pt x="320" y="1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5" name="Google Shape;1554;p41">
              <a:extLst>
                <a:ext uri="{FF2B5EF4-FFF2-40B4-BE49-F238E27FC236}">
                  <a16:creationId xmlns:a16="http://schemas.microsoft.com/office/drawing/2014/main" id="{0E1CB946-5C2D-4C7E-BF9E-BC7C4D113142}"/>
                </a:ext>
              </a:extLst>
            </p:cNvPr>
            <p:cNvSpPr/>
            <p:nvPr/>
          </p:nvSpPr>
          <p:spPr>
            <a:xfrm>
              <a:off x="6690217" y="2203261"/>
              <a:ext cx="11059" cy="10645"/>
            </a:xfrm>
            <a:custGeom>
              <a:avLst/>
              <a:gdLst/>
              <a:ahLst/>
              <a:cxnLst/>
              <a:rect l="l" t="t" r="r" b="b"/>
              <a:pathLst>
                <a:path w="641" h="617" extrusionOk="0">
                  <a:moveTo>
                    <a:pt x="320" y="0"/>
                  </a:moveTo>
                  <a:cubicBezTo>
                    <a:pt x="138" y="0"/>
                    <a:pt x="1" y="137"/>
                    <a:pt x="1" y="297"/>
                  </a:cubicBezTo>
                  <a:cubicBezTo>
                    <a:pt x="1" y="479"/>
                    <a:pt x="138" y="616"/>
                    <a:pt x="320" y="616"/>
                  </a:cubicBezTo>
                  <a:cubicBezTo>
                    <a:pt x="503" y="616"/>
                    <a:pt x="640" y="479"/>
                    <a:pt x="640" y="297"/>
                  </a:cubicBezTo>
                  <a:cubicBezTo>
                    <a:pt x="640" y="137"/>
                    <a:pt x="503" y="0"/>
                    <a:pt x="320" y="0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6" name="Google Shape;1555;p41">
              <a:extLst>
                <a:ext uri="{FF2B5EF4-FFF2-40B4-BE49-F238E27FC236}">
                  <a16:creationId xmlns:a16="http://schemas.microsoft.com/office/drawing/2014/main" id="{D2F65F74-CB02-4F31-BC32-89A93F6F9785}"/>
                </a:ext>
              </a:extLst>
            </p:cNvPr>
            <p:cNvSpPr/>
            <p:nvPr/>
          </p:nvSpPr>
          <p:spPr>
            <a:xfrm>
              <a:off x="6702829" y="2206401"/>
              <a:ext cx="11042" cy="10662"/>
            </a:xfrm>
            <a:custGeom>
              <a:avLst/>
              <a:gdLst/>
              <a:ahLst/>
              <a:cxnLst/>
              <a:rect l="l" t="t" r="r" b="b"/>
              <a:pathLst>
                <a:path w="640" h="618" extrusionOk="0">
                  <a:moveTo>
                    <a:pt x="320" y="1"/>
                  </a:moveTo>
                  <a:cubicBezTo>
                    <a:pt x="137" y="1"/>
                    <a:pt x="0" y="138"/>
                    <a:pt x="0" y="320"/>
                  </a:cubicBezTo>
                  <a:cubicBezTo>
                    <a:pt x="0" y="480"/>
                    <a:pt x="137" y="617"/>
                    <a:pt x="320" y="617"/>
                  </a:cubicBezTo>
                  <a:cubicBezTo>
                    <a:pt x="480" y="617"/>
                    <a:pt x="639" y="480"/>
                    <a:pt x="639" y="320"/>
                  </a:cubicBezTo>
                  <a:cubicBezTo>
                    <a:pt x="639" y="138"/>
                    <a:pt x="480" y="1"/>
                    <a:pt x="320" y="1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7" name="Google Shape;1556;p41">
              <a:extLst>
                <a:ext uri="{FF2B5EF4-FFF2-40B4-BE49-F238E27FC236}">
                  <a16:creationId xmlns:a16="http://schemas.microsoft.com/office/drawing/2014/main" id="{1F97765C-76BF-4A49-B0A8-250BA0CE92A4}"/>
                </a:ext>
              </a:extLst>
            </p:cNvPr>
            <p:cNvSpPr/>
            <p:nvPr/>
          </p:nvSpPr>
          <p:spPr>
            <a:xfrm>
              <a:off x="6715026" y="2202070"/>
              <a:ext cx="11059" cy="11042"/>
            </a:xfrm>
            <a:custGeom>
              <a:avLst/>
              <a:gdLst/>
              <a:ahLst/>
              <a:cxnLst/>
              <a:rect l="l" t="t" r="r" b="b"/>
              <a:pathLst>
                <a:path w="641" h="640" extrusionOk="0">
                  <a:moveTo>
                    <a:pt x="320" y="1"/>
                  </a:moveTo>
                  <a:cubicBezTo>
                    <a:pt x="138" y="1"/>
                    <a:pt x="1" y="138"/>
                    <a:pt x="1" y="320"/>
                  </a:cubicBezTo>
                  <a:cubicBezTo>
                    <a:pt x="1" y="503"/>
                    <a:pt x="138" y="640"/>
                    <a:pt x="320" y="640"/>
                  </a:cubicBezTo>
                  <a:cubicBezTo>
                    <a:pt x="503" y="640"/>
                    <a:pt x="640" y="503"/>
                    <a:pt x="640" y="320"/>
                  </a:cubicBezTo>
                  <a:cubicBezTo>
                    <a:pt x="640" y="138"/>
                    <a:pt x="503" y="1"/>
                    <a:pt x="320" y="1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8" name="Google Shape;1557;p41">
              <a:extLst>
                <a:ext uri="{FF2B5EF4-FFF2-40B4-BE49-F238E27FC236}">
                  <a16:creationId xmlns:a16="http://schemas.microsoft.com/office/drawing/2014/main" id="{D1893C8C-C4B2-47EF-A73B-014BEC2E2B09}"/>
                </a:ext>
              </a:extLst>
            </p:cNvPr>
            <p:cNvSpPr/>
            <p:nvPr/>
          </p:nvSpPr>
          <p:spPr>
            <a:xfrm>
              <a:off x="6724481" y="2192236"/>
              <a:ext cx="10645" cy="11042"/>
            </a:xfrm>
            <a:custGeom>
              <a:avLst/>
              <a:gdLst/>
              <a:ahLst/>
              <a:cxnLst/>
              <a:rect l="l" t="t" r="r" b="b"/>
              <a:pathLst>
                <a:path w="617" h="640" extrusionOk="0">
                  <a:moveTo>
                    <a:pt x="320" y="0"/>
                  </a:moveTo>
                  <a:cubicBezTo>
                    <a:pt x="138" y="0"/>
                    <a:pt x="1" y="137"/>
                    <a:pt x="1" y="320"/>
                  </a:cubicBezTo>
                  <a:cubicBezTo>
                    <a:pt x="1" y="479"/>
                    <a:pt x="138" y="639"/>
                    <a:pt x="320" y="639"/>
                  </a:cubicBezTo>
                  <a:cubicBezTo>
                    <a:pt x="480" y="639"/>
                    <a:pt x="617" y="479"/>
                    <a:pt x="617" y="320"/>
                  </a:cubicBezTo>
                  <a:cubicBezTo>
                    <a:pt x="617" y="137"/>
                    <a:pt x="480" y="0"/>
                    <a:pt x="320" y="0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9" name="Google Shape;1558;p41">
              <a:extLst>
                <a:ext uri="{FF2B5EF4-FFF2-40B4-BE49-F238E27FC236}">
                  <a16:creationId xmlns:a16="http://schemas.microsoft.com/office/drawing/2014/main" id="{64BEB73A-75CB-4950-8CD8-C3957C23849B}"/>
                </a:ext>
              </a:extLst>
            </p:cNvPr>
            <p:cNvSpPr/>
            <p:nvPr/>
          </p:nvSpPr>
          <p:spPr>
            <a:xfrm>
              <a:off x="6730001" y="2180815"/>
              <a:ext cx="10645" cy="11042"/>
            </a:xfrm>
            <a:custGeom>
              <a:avLst/>
              <a:gdLst/>
              <a:ahLst/>
              <a:cxnLst/>
              <a:rect l="l" t="t" r="r" b="b"/>
              <a:pathLst>
                <a:path w="617" h="640" extrusionOk="0">
                  <a:moveTo>
                    <a:pt x="297" y="0"/>
                  </a:moveTo>
                  <a:cubicBezTo>
                    <a:pt x="137" y="0"/>
                    <a:pt x="0" y="137"/>
                    <a:pt x="0" y="320"/>
                  </a:cubicBezTo>
                  <a:cubicBezTo>
                    <a:pt x="0" y="502"/>
                    <a:pt x="137" y="639"/>
                    <a:pt x="297" y="639"/>
                  </a:cubicBezTo>
                  <a:cubicBezTo>
                    <a:pt x="480" y="639"/>
                    <a:pt x="617" y="502"/>
                    <a:pt x="617" y="320"/>
                  </a:cubicBezTo>
                  <a:cubicBezTo>
                    <a:pt x="617" y="137"/>
                    <a:pt x="480" y="0"/>
                    <a:pt x="297" y="0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0" name="Google Shape;1559;p41">
              <a:extLst>
                <a:ext uri="{FF2B5EF4-FFF2-40B4-BE49-F238E27FC236}">
                  <a16:creationId xmlns:a16="http://schemas.microsoft.com/office/drawing/2014/main" id="{1BC5D7EA-8F4E-44D4-9A9B-6F2F02F8A96D}"/>
                </a:ext>
              </a:extLst>
            </p:cNvPr>
            <p:cNvSpPr/>
            <p:nvPr/>
          </p:nvSpPr>
          <p:spPr>
            <a:xfrm>
              <a:off x="6731571" y="2168600"/>
              <a:ext cx="11042" cy="10645"/>
            </a:xfrm>
            <a:custGeom>
              <a:avLst/>
              <a:gdLst/>
              <a:ahLst/>
              <a:cxnLst/>
              <a:rect l="l" t="t" r="r" b="b"/>
              <a:pathLst>
                <a:path w="640" h="617" extrusionOk="0">
                  <a:moveTo>
                    <a:pt x="320" y="1"/>
                  </a:moveTo>
                  <a:cubicBezTo>
                    <a:pt x="160" y="1"/>
                    <a:pt x="1" y="137"/>
                    <a:pt x="1" y="320"/>
                  </a:cubicBezTo>
                  <a:cubicBezTo>
                    <a:pt x="1" y="480"/>
                    <a:pt x="160" y="617"/>
                    <a:pt x="320" y="617"/>
                  </a:cubicBezTo>
                  <a:cubicBezTo>
                    <a:pt x="503" y="617"/>
                    <a:pt x="640" y="480"/>
                    <a:pt x="640" y="320"/>
                  </a:cubicBezTo>
                  <a:cubicBezTo>
                    <a:pt x="640" y="137"/>
                    <a:pt x="503" y="1"/>
                    <a:pt x="320" y="1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1" name="Google Shape;1560;p41">
              <a:extLst>
                <a:ext uri="{FF2B5EF4-FFF2-40B4-BE49-F238E27FC236}">
                  <a16:creationId xmlns:a16="http://schemas.microsoft.com/office/drawing/2014/main" id="{AA42012B-8696-4EA2-AFA3-2710D05AE12B}"/>
                </a:ext>
              </a:extLst>
            </p:cNvPr>
            <p:cNvSpPr/>
            <p:nvPr/>
          </p:nvSpPr>
          <p:spPr>
            <a:xfrm>
              <a:off x="6732762" y="2157973"/>
              <a:ext cx="8678" cy="8678"/>
            </a:xfrm>
            <a:custGeom>
              <a:avLst/>
              <a:gdLst/>
              <a:ahLst/>
              <a:cxnLst/>
              <a:rect l="l" t="t" r="r" b="b"/>
              <a:pathLst>
                <a:path w="503" h="503" extrusionOk="0">
                  <a:moveTo>
                    <a:pt x="251" y="0"/>
                  </a:moveTo>
                  <a:cubicBezTo>
                    <a:pt x="114" y="0"/>
                    <a:pt x="0" y="114"/>
                    <a:pt x="0" y="251"/>
                  </a:cubicBezTo>
                  <a:cubicBezTo>
                    <a:pt x="0" y="388"/>
                    <a:pt x="114" y="502"/>
                    <a:pt x="251" y="502"/>
                  </a:cubicBezTo>
                  <a:cubicBezTo>
                    <a:pt x="388" y="502"/>
                    <a:pt x="502" y="388"/>
                    <a:pt x="502" y="251"/>
                  </a:cubicBezTo>
                  <a:cubicBezTo>
                    <a:pt x="502" y="114"/>
                    <a:pt x="388" y="0"/>
                    <a:pt x="251" y="0"/>
                  </a:cubicBezTo>
                  <a:close/>
                </a:path>
              </a:pathLst>
            </a:custGeom>
            <a:solidFill>
              <a:srgbClr val="F2BB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2" name="Google Shape;1561;p41">
              <a:extLst>
                <a:ext uri="{FF2B5EF4-FFF2-40B4-BE49-F238E27FC236}">
                  <a16:creationId xmlns:a16="http://schemas.microsoft.com/office/drawing/2014/main" id="{664E8804-DB61-4976-8BE8-6AC12AD4F08C}"/>
                </a:ext>
              </a:extLst>
            </p:cNvPr>
            <p:cNvSpPr/>
            <p:nvPr/>
          </p:nvSpPr>
          <p:spPr>
            <a:xfrm>
              <a:off x="6587047" y="1932621"/>
              <a:ext cx="173681" cy="300314"/>
            </a:xfrm>
            <a:custGeom>
              <a:avLst/>
              <a:gdLst/>
              <a:ahLst/>
              <a:cxnLst/>
              <a:rect l="l" t="t" r="r" b="b"/>
              <a:pathLst>
                <a:path w="10067" h="17407" extrusionOk="0">
                  <a:moveTo>
                    <a:pt x="6187" y="1"/>
                  </a:moveTo>
                  <a:cubicBezTo>
                    <a:pt x="5295" y="1"/>
                    <a:pt x="4280" y="331"/>
                    <a:pt x="3173" y="1239"/>
                  </a:cubicBezTo>
                  <a:cubicBezTo>
                    <a:pt x="845" y="3179"/>
                    <a:pt x="1553" y="5667"/>
                    <a:pt x="2489" y="7333"/>
                  </a:cubicBezTo>
                  <a:cubicBezTo>
                    <a:pt x="2489" y="7584"/>
                    <a:pt x="2466" y="7835"/>
                    <a:pt x="2443" y="8086"/>
                  </a:cubicBezTo>
                  <a:cubicBezTo>
                    <a:pt x="2238" y="9387"/>
                    <a:pt x="1370" y="10437"/>
                    <a:pt x="754" y="11601"/>
                  </a:cubicBezTo>
                  <a:cubicBezTo>
                    <a:pt x="297" y="12492"/>
                    <a:pt x="1" y="13473"/>
                    <a:pt x="46" y="14477"/>
                  </a:cubicBezTo>
                  <a:cubicBezTo>
                    <a:pt x="115" y="15459"/>
                    <a:pt x="571" y="16463"/>
                    <a:pt x="1416" y="17011"/>
                  </a:cubicBezTo>
                  <a:cubicBezTo>
                    <a:pt x="1804" y="17270"/>
                    <a:pt x="2278" y="17406"/>
                    <a:pt x="2748" y="17406"/>
                  </a:cubicBezTo>
                  <a:cubicBezTo>
                    <a:pt x="3273" y="17406"/>
                    <a:pt x="3792" y="17236"/>
                    <a:pt x="4178" y="16874"/>
                  </a:cubicBezTo>
                  <a:cubicBezTo>
                    <a:pt x="4862" y="16235"/>
                    <a:pt x="4999" y="15208"/>
                    <a:pt x="5091" y="14249"/>
                  </a:cubicBezTo>
                  <a:cubicBezTo>
                    <a:pt x="5273" y="12377"/>
                    <a:pt x="5433" y="10460"/>
                    <a:pt x="5296" y="8588"/>
                  </a:cubicBezTo>
                  <a:cubicBezTo>
                    <a:pt x="5296" y="8566"/>
                    <a:pt x="5296" y="8543"/>
                    <a:pt x="5296" y="8543"/>
                  </a:cubicBezTo>
                  <a:cubicBezTo>
                    <a:pt x="8743" y="6648"/>
                    <a:pt x="10067" y="2357"/>
                    <a:pt x="10067" y="2357"/>
                  </a:cubicBezTo>
                  <a:cubicBezTo>
                    <a:pt x="10067" y="2357"/>
                    <a:pt x="8568" y="1"/>
                    <a:pt x="6187" y="1"/>
                  </a:cubicBezTo>
                  <a:close/>
                </a:path>
              </a:pathLst>
            </a:custGeom>
            <a:solidFill>
              <a:srgbClr val="A64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3" name="Google Shape;1562;p41">
              <a:extLst>
                <a:ext uri="{FF2B5EF4-FFF2-40B4-BE49-F238E27FC236}">
                  <a16:creationId xmlns:a16="http://schemas.microsoft.com/office/drawing/2014/main" id="{0D93F429-A7A5-4A25-ABA6-88A780D6D815}"/>
                </a:ext>
              </a:extLst>
            </p:cNvPr>
            <p:cNvSpPr/>
            <p:nvPr/>
          </p:nvSpPr>
          <p:spPr>
            <a:xfrm>
              <a:off x="6550817" y="2457649"/>
              <a:ext cx="104378" cy="518645"/>
            </a:xfrm>
            <a:custGeom>
              <a:avLst/>
              <a:gdLst/>
              <a:ahLst/>
              <a:cxnLst/>
              <a:rect l="l" t="t" r="r" b="b"/>
              <a:pathLst>
                <a:path w="6050" h="30062" extrusionOk="0">
                  <a:moveTo>
                    <a:pt x="5456" y="0"/>
                  </a:moveTo>
                  <a:cubicBezTo>
                    <a:pt x="1" y="14905"/>
                    <a:pt x="4086" y="29947"/>
                    <a:pt x="4086" y="29947"/>
                  </a:cubicBezTo>
                  <a:cubicBezTo>
                    <a:pt x="4292" y="29993"/>
                    <a:pt x="4520" y="30015"/>
                    <a:pt x="4771" y="30061"/>
                  </a:cubicBezTo>
                  <a:cubicBezTo>
                    <a:pt x="4406" y="28623"/>
                    <a:pt x="982" y="14380"/>
                    <a:pt x="6049" y="114"/>
                  </a:cubicBezTo>
                  <a:cubicBezTo>
                    <a:pt x="5684" y="46"/>
                    <a:pt x="5456" y="0"/>
                    <a:pt x="5456" y="0"/>
                  </a:cubicBezTo>
                  <a:close/>
                </a:path>
              </a:pathLst>
            </a:custGeom>
            <a:solidFill>
              <a:srgbClr val="C9A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4" name="Google Shape;1563;p41">
              <a:extLst>
                <a:ext uri="{FF2B5EF4-FFF2-40B4-BE49-F238E27FC236}">
                  <a16:creationId xmlns:a16="http://schemas.microsoft.com/office/drawing/2014/main" id="{1CE1FEB8-5AE5-4673-9705-8997C61A3FA8}"/>
                </a:ext>
              </a:extLst>
            </p:cNvPr>
            <p:cNvSpPr/>
            <p:nvPr/>
          </p:nvSpPr>
          <p:spPr>
            <a:xfrm>
              <a:off x="6693771" y="2518688"/>
              <a:ext cx="153996" cy="1039618"/>
            </a:xfrm>
            <a:custGeom>
              <a:avLst/>
              <a:gdLst/>
              <a:ahLst/>
              <a:cxnLst/>
              <a:rect l="l" t="t" r="r" b="b"/>
              <a:pathLst>
                <a:path w="8926" h="60259" extrusionOk="0">
                  <a:moveTo>
                    <a:pt x="7396" y="0"/>
                  </a:moveTo>
                  <a:lnTo>
                    <a:pt x="2602" y="343"/>
                  </a:lnTo>
                  <a:lnTo>
                    <a:pt x="0" y="9998"/>
                  </a:lnTo>
                  <a:lnTo>
                    <a:pt x="2465" y="31933"/>
                  </a:lnTo>
                  <a:cubicBezTo>
                    <a:pt x="2100" y="42524"/>
                    <a:pt x="2831" y="50855"/>
                    <a:pt x="2831" y="50855"/>
                  </a:cubicBezTo>
                  <a:lnTo>
                    <a:pt x="2831" y="52544"/>
                  </a:lnTo>
                  <a:cubicBezTo>
                    <a:pt x="2831" y="52544"/>
                    <a:pt x="2785" y="53548"/>
                    <a:pt x="3242" y="55671"/>
                  </a:cubicBezTo>
                  <a:cubicBezTo>
                    <a:pt x="3310" y="56059"/>
                    <a:pt x="3378" y="56493"/>
                    <a:pt x="3424" y="56949"/>
                  </a:cubicBezTo>
                  <a:cubicBezTo>
                    <a:pt x="3721" y="58273"/>
                    <a:pt x="4474" y="60145"/>
                    <a:pt x="6277" y="60259"/>
                  </a:cubicBezTo>
                  <a:lnTo>
                    <a:pt x="7966" y="60259"/>
                  </a:lnTo>
                  <a:cubicBezTo>
                    <a:pt x="7966" y="60259"/>
                    <a:pt x="8332" y="59209"/>
                    <a:pt x="6962" y="58090"/>
                  </a:cubicBezTo>
                  <a:cubicBezTo>
                    <a:pt x="6962" y="58090"/>
                    <a:pt x="4885" y="55466"/>
                    <a:pt x="5022" y="50786"/>
                  </a:cubicBezTo>
                  <a:cubicBezTo>
                    <a:pt x="5205" y="49052"/>
                    <a:pt x="8240" y="20474"/>
                    <a:pt x="8583" y="13102"/>
                  </a:cubicBezTo>
                  <a:cubicBezTo>
                    <a:pt x="8925" y="5501"/>
                    <a:pt x="7396" y="0"/>
                    <a:pt x="7396" y="0"/>
                  </a:cubicBez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5" name="Google Shape;1564;p41">
              <a:extLst>
                <a:ext uri="{FF2B5EF4-FFF2-40B4-BE49-F238E27FC236}">
                  <a16:creationId xmlns:a16="http://schemas.microsoft.com/office/drawing/2014/main" id="{B2A76875-17A1-4683-B798-AFCB734CB34D}"/>
                </a:ext>
              </a:extLst>
            </p:cNvPr>
            <p:cNvSpPr/>
            <p:nvPr/>
          </p:nvSpPr>
          <p:spPr>
            <a:xfrm>
              <a:off x="6693771" y="2518688"/>
              <a:ext cx="153996" cy="485951"/>
            </a:xfrm>
            <a:custGeom>
              <a:avLst/>
              <a:gdLst/>
              <a:ahLst/>
              <a:cxnLst/>
              <a:rect l="l" t="t" r="r" b="b"/>
              <a:pathLst>
                <a:path w="8926" h="28167" extrusionOk="0">
                  <a:moveTo>
                    <a:pt x="7396" y="0"/>
                  </a:moveTo>
                  <a:lnTo>
                    <a:pt x="2602" y="343"/>
                  </a:lnTo>
                  <a:lnTo>
                    <a:pt x="0" y="9998"/>
                  </a:lnTo>
                  <a:lnTo>
                    <a:pt x="2055" y="28167"/>
                  </a:lnTo>
                  <a:cubicBezTo>
                    <a:pt x="3926" y="27322"/>
                    <a:pt x="5752" y="26363"/>
                    <a:pt x="7578" y="25405"/>
                  </a:cubicBezTo>
                  <a:cubicBezTo>
                    <a:pt x="8081" y="20155"/>
                    <a:pt x="8469" y="15499"/>
                    <a:pt x="8583" y="13102"/>
                  </a:cubicBezTo>
                  <a:cubicBezTo>
                    <a:pt x="8925" y="5501"/>
                    <a:pt x="7396" y="0"/>
                    <a:pt x="7396" y="0"/>
                  </a:cubicBezTo>
                  <a:close/>
                </a:path>
              </a:pathLst>
            </a:custGeom>
            <a:solidFill>
              <a:srgbClr val="EDC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6" name="Google Shape;1565;p41">
              <a:extLst>
                <a:ext uri="{FF2B5EF4-FFF2-40B4-BE49-F238E27FC236}">
                  <a16:creationId xmlns:a16="http://schemas.microsoft.com/office/drawing/2014/main" id="{168479B6-0C63-4504-ACD9-8D76507F526F}"/>
                </a:ext>
              </a:extLst>
            </p:cNvPr>
            <p:cNvSpPr/>
            <p:nvPr/>
          </p:nvSpPr>
          <p:spPr>
            <a:xfrm>
              <a:off x="6735505" y="3359075"/>
              <a:ext cx="102014" cy="199232"/>
            </a:xfrm>
            <a:custGeom>
              <a:avLst/>
              <a:gdLst/>
              <a:ahLst/>
              <a:cxnLst/>
              <a:rect l="l" t="t" r="r" b="b"/>
              <a:pathLst>
                <a:path w="5913" h="11548" extrusionOk="0">
                  <a:moveTo>
                    <a:pt x="872" y="1"/>
                  </a:moveTo>
                  <a:cubicBezTo>
                    <a:pt x="564" y="1"/>
                    <a:pt x="267" y="6"/>
                    <a:pt x="1" y="21"/>
                  </a:cubicBezTo>
                  <a:lnTo>
                    <a:pt x="206" y="9904"/>
                  </a:lnTo>
                  <a:lnTo>
                    <a:pt x="823" y="9904"/>
                  </a:lnTo>
                  <a:lnTo>
                    <a:pt x="708" y="6618"/>
                  </a:lnTo>
                  <a:lnTo>
                    <a:pt x="708" y="6618"/>
                  </a:lnTo>
                  <a:cubicBezTo>
                    <a:pt x="754" y="7690"/>
                    <a:pt x="1142" y="11183"/>
                    <a:pt x="3539" y="11502"/>
                  </a:cubicBezTo>
                  <a:lnTo>
                    <a:pt x="3562" y="11502"/>
                  </a:lnTo>
                  <a:cubicBezTo>
                    <a:pt x="3653" y="11525"/>
                    <a:pt x="3767" y="11548"/>
                    <a:pt x="3858" y="11548"/>
                  </a:cubicBezTo>
                  <a:lnTo>
                    <a:pt x="5547" y="11548"/>
                  </a:lnTo>
                  <a:cubicBezTo>
                    <a:pt x="5547" y="11548"/>
                    <a:pt x="5913" y="10498"/>
                    <a:pt x="4543" y="9379"/>
                  </a:cubicBezTo>
                  <a:cubicBezTo>
                    <a:pt x="4543" y="9379"/>
                    <a:pt x="3470" y="8033"/>
                    <a:pt x="2922" y="5545"/>
                  </a:cubicBezTo>
                  <a:lnTo>
                    <a:pt x="3333" y="21"/>
                  </a:lnTo>
                  <a:lnTo>
                    <a:pt x="2717" y="21"/>
                  </a:lnTo>
                  <a:cubicBezTo>
                    <a:pt x="2154" y="21"/>
                    <a:pt x="1490" y="1"/>
                    <a:pt x="872" y="1"/>
                  </a:cubicBez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7" name="Google Shape;1566;p41">
              <a:extLst>
                <a:ext uri="{FF2B5EF4-FFF2-40B4-BE49-F238E27FC236}">
                  <a16:creationId xmlns:a16="http://schemas.microsoft.com/office/drawing/2014/main" id="{A137F788-A2F5-430A-8D50-8BF3F50F30CB}"/>
                </a:ext>
              </a:extLst>
            </p:cNvPr>
            <p:cNvSpPr/>
            <p:nvPr/>
          </p:nvSpPr>
          <p:spPr>
            <a:xfrm>
              <a:off x="6592568" y="2522622"/>
              <a:ext cx="170127" cy="1122344"/>
            </a:xfrm>
            <a:custGeom>
              <a:avLst/>
              <a:gdLst/>
              <a:ahLst/>
              <a:cxnLst/>
              <a:rect l="l" t="t" r="r" b="b"/>
              <a:pathLst>
                <a:path w="9861" h="65054" extrusionOk="0">
                  <a:moveTo>
                    <a:pt x="9861" y="0"/>
                  </a:moveTo>
                  <a:lnTo>
                    <a:pt x="2351" y="46"/>
                  </a:lnTo>
                  <a:cubicBezTo>
                    <a:pt x="2351" y="46"/>
                    <a:pt x="0" y="5296"/>
                    <a:pt x="776" y="15955"/>
                  </a:cubicBezTo>
                  <a:cubicBezTo>
                    <a:pt x="1530" y="26638"/>
                    <a:pt x="2990" y="31454"/>
                    <a:pt x="2990" y="31454"/>
                  </a:cubicBezTo>
                  <a:cubicBezTo>
                    <a:pt x="2990" y="31454"/>
                    <a:pt x="1233" y="40675"/>
                    <a:pt x="2762" y="53663"/>
                  </a:cubicBezTo>
                  <a:lnTo>
                    <a:pt x="2374" y="57657"/>
                  </a:lnTo>
                  <a:cubicBezTo>
                    <a:pt x="2325" y="64144"/>
                    <a:pt x="4721" y="65054"/>
                    <a:pt x="6070" y="65054"/>
                  </a:cubicBezTo>
                  <a:cubicBezTo>
                    <a:pt x="6596" y="65054"/>
                    <a:pt x="6962" y="64915"/>
                    <a:pt x="6962" y="64915"/>
                  </a:cubicBezTo>
                  <a:cubicBezTo>
                    <a:pt x="6962" y="64915"/>
                    <a:pt x="7464" y="63843"/>
                    <a:pt x="5866" y="61560"/>
                  </a:cubicBezTo>
                  <a:cubicBezTo>
                    <a:pt x="4565" y="59711"/>
                    <a:pt x="4725" y="55352"/>
                    <a:pt x="4839" y="53754"/>
                  </a:cubicBezTo>
                  <a:lnTo>
                    <a:pt x="8697" y="30290"/>
                  </a:lnTo>
                  <a:lnTo>
                    <a:pt x="8651" y="9792"/>
                  </a:lnTo>
                  <a:lnTo>
                    <a:pt x="9861" y="6848"/>
                  </a:lnTo>
                  <a:lnTo>
                    <a:pt x="9861" y="0"/>
                  </a:ln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8" name="Google Shape;1567;p41">
              <a:extLst>
                <a:ext uri="{FF2B5EF4-FFF2-40B4-BE49-F238E27FC236}">
                  <a16:creationId xmlns:a16="http://schemas.microsoft.com/office/drawing/2014/main" id="{114E27C3-DB57-42B2-BDFC-8259E2C8B267}"/>
                </a:ext>
              </a:extLst>
            </p:cNvPr>
            <p:cNvSpPr/>
            <p:nvPr/>
          </p:nvSpPr>
          <p:spPr>
            <a:xfrm>
              <a:off x="6592568" y="2522622"/>
              <a:ext cx="170127" cy="539520"/>
            </a:xfrm>
            <a:custGeom>
              <a:avLst/>
              <a:gdLst/>
              <a:ahLst/>
              <a:cxnLst/>
              <a:rect l="l" t="t" r="r" b="b"/>
              <a:pathLst>
                <a:path w="9861" h="31272" extrusionOk="0">
                  <a:moveTo>
                    <a:pt x="9861" y="0"/>
                  </a:moveTo>
                  <a:lnTo>
                    <a:pt x="2351" y="46"/>
                  </a:lnTo>
                  <a:cubicBezTo>
                    <a:pt x="2351" y="46"/>
                    <a:pt x="0" y="5296"/>
                    <a:pt x="776" y="15955"/>
                  </a:cubicBezTo>
                  <a:cubicBezTo>
                    <a:pt x="1461" y="25473"/>
                    <a:pt x="2671" y="30335"/>
                    <a:pt x="2945" y="31271"/>
                  </a:cubicBezTo>
                  <a:cubicBezTo>
                    <a:pt x="4839" y="30335"/>
                    <a:pt x="6757" y="29399"/>
                    <a:pt x="8674" y="28486"/>
                  </a:cubicBezTo>
                  <a:lnTo>
                    <a:pt x="8651" y="9792"/>
                  </a:lnTo>
                  <a:lnTo>
                    <a:pt x="9861" y="6848"/>
                  </a:lnTo>
                  <a:lnTo>
                    <a:pt x="9861" y="0"/>
                  </a:lnTo>
                  <a:close/>
                </a:path>
              </a:pathLst>
            </a:custGeom>
            <a:solidFill>
              <a:srgbClr val="EDC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9" name="Google Shape;1568;p41">
              <a:extLst>
                <a:ext uri="{FF2B5EF4-FFF2-40B4-BE49-F238E27FC236}">
                  <a16:creationId xmlns:a16="http://schemas.microsoft.com/office/drawing/2014/main" id="{E33B46DB-087C-4F2F-AB52-0419A09E57BE}"/>
                </a:ext>
              </a:extLst>
            </p:cNvPr>
            <p:cNvSpPr/>
            <p:nvPr/>
          </p:nvSpPr>
          <p:spPr>
            <a:xfrm>
              <a:off x="6683144" y="2932955"/>
              <a:ext cx="60660" cy="475324"/>
            </a:xfrm>
            <a:custGeom>
              <a:avLst/>
              <a:gdLst/>
              <a:ahLst/>
              <a:cxnLst/>
              <a:rect l="l" t="t" r="r" b="b"/>
              <a:pathLst>
                <a:path w="3516" h="27551" extrusionOk="0">
                  <a:moveTo>
                    <a:pt x="3424" y="0"/>
                  </a:moveTo>
                  <a:cubicBezTo>
                    <a:pt x="3401" y="2169"/>
                    <a:pt x="3378" y="4337"/>
                    <a:pt x="3378" y="6506"/>
                  </a:cubicBezTo>
                  <a:lnTo>
                    <a:pt x="3378" y="6483"/>
                  </a:lnTo>
                  <a:lnTo>
                    <a:pt x="2488" y="11733"/>
                  </a:lnTo>
                  <a:lnTo>
                    <a:pt x="1621" y="17005"/>
                  </a:lnTo>
                  <a:cubicBezTo>
                    <a:pt x="1050" y="20520"/>
                    <a:pt x="525" y="24035"/>
                    <a:pt x="0" y="27550"/>
                  </a:cubicBezTo>
                  <a:cubicBezTo>
                    <a:pt x="616" y="24035"/>
                    <a:pt x="1233" y="20543"/>
                    <a:pt x="1803" y="17028"/>
                  </a:cubicBezTo>
                  <a:lnTo>
                    <a:pt x="2671" y="11778"/>
                  </a:lnTo>
                  <a:lnTo>
                    <a:pt x="3515" y="6506"/>
                  </a:lnTo>
                  <a:cubicBezTo>
                    <a:pt x="3492" y="4337"/>
                    <a:pt x="3470" y="2169"/>
                    <a:pt x="3424" y="0"/>
                  </a:cubicBezTo>
                  <a:close/>
                </a:path>
              </a:pathLst>
            </a:custGeom>
            <a:solidFill>
              <a:srgbClr val="D19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0" name="Google Shape;1569;p41">
              <a:extLst>
                <a:ext uri="{FF2B5EF4-FFF2-40B4-BE49-F238E27FC236}">
                  <a16:creationId xmlns:a16="http://schemas.microsoft.com/office/drawing/2014/main" id="{981C8FB3-B6AD-4146-BF3E-B1169F6C8C1F}"/>
                </a:ext>
              </a:extLst>
            </p:cNvPr>
            <p:cNvSpPr/>
            <p:nvPr/>
          </p:nvSpPr>
          <p:spPr>
            <a:xfrm>
              <a:off x="6629971" y="3406692"/>
              <a:ext cx="91386" cy="238240"/>
            </a:xfrm>
            <a:custGeom>
              <a:avLst/>
              <a:gdLst/>
              <a:ahLst/>
              <a:cxnLst/>
              <a:rect l="l" t="t" r="r" b="b"/>
              <a:pathLst>
                <a:path w="5297" h="13809" extrusionOk="0">
                  <a:moveTo>
                    <a:pt x="92" y="0"/>
                  </a:moveTo>
                  <a:lnTo>
                    <a:pt x="1" y="9381"/>
                  </a:lnTo>
                  <a:lnTo>
                    <a:pt x="389" y="9381"/>
                  </a:lnTo>
                  <a:cubicBezTo>
                    <a:pt x="978" y="13197"/>
                    <a:pt x="2801" y="13808"/>
                    <a:pt x="3908" y="13808"/>
                  </a:cubicBezTo>
                  <a:cubicBezTo>
                    <a:pt x="4431" y="13808"/>
                    <a:pt x="4794" y="13672"/>
                    <a:pt x="4794" y="13672"/>
                  </a:cubicBezTo>
                  <a:cubicBezTo>
                    <a:pt x="4794" y="13672"/>
                    <a:pt x="5296" y="12600"/>
                    <a:pt x="3698" y="10317"/>
                  </a:cubicBezTo>
                  <a:cubicBezTo>
                    <a:pt x="3082" y="9427"/>
                    <a:pt x="2785" y="8012"/>
                    <a:pt x="2671" y="6574"/>
                  </a:cubicBezTo>
                  <a:lnTo>
                    <a:pt x="3402" y="0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1" name="Google Shape;1570;p41">
              <a:extLst>
                <a:ext uri="{FF2B5EF4-FFF2-40B4-BE49-F238E27FC236}">
                  <a16:creationId xmlns:a16="http://schemas.microsoft.com/office/drawing/2014/main" id="{0A806143-97DA-43A4-AAC4-A116138F3839}"/>
                </a:ext>
              </a:extLst>
            </p:cNvPr>
            <p:cNvSpPr/>
            <p:nvPr/>
          </p:nvSpPr>
          <p:spPr>
            <a:xfrm>
              <a:off x="6550817" y="2457649"/>
              <a:ext cx="313875" cy="524148"/>
            </a:xfrm>
            <a:custGeom>
              <a:avLst/>
              <a:gdLst/>
              <a:ahLst/>
              <a:cxnLst/>
              <a:rect l="l" t="t" r="r" b="b"/>
              <a:pathLst>
                <a:path w="18193" h="30381" extrusionOk="0">
                  <a:moveTo>
                    <a:pt x="5456" y="0"/>
                  </a:moveTo>
                  <a:cubicBezTo>
                    <a:pt x="1" y="14905"/>
                    <a:pt x="4086" y="29947"/>
                    <a:pt x="4086" y="29947"/>
                  </a:cubicBezTo>
                  <a:cubicBezTo>
                    <a:pt x="4566" y="30061"/>
                    <a:pt x="5228" y="30107"/>
                    <a:pt x="5661" y="30175"/>
                  </a:cubicBezTo>
                  <a:cubicBezTo>
                    <a:pt x="5570" y="28783"/>
                    <a:pt x="5616" y="26706"/>
                    <a:pt x="5776" y="24127"/>
                  </a:cubicBezTo>
                  <a:cubicBezTo>
                    <a:pt x="5776" y="24127"/>
                    <a:pt x="6209" y="28943"/>
                    <a:pt x="6620" y="30289"/>
                  </a:cubicBezTo>
                  <a:cubicBezTo>
                    <a:pt x="7238" y="30352"/>
                    <a:pt x="7833" y="30380"/>
                    <a:pt x="8403" y="30380"/>
                  </a:cubicBezTo>
                  <a:cubicBezTo>
                    <a:pt x="13231" y="30380"/>
                    <a:pt x="16298" y="28372"/>
                    <a:pt x="16298" y="28372"/>
                  </a:cubicBezTo>
                  <a:cubicBezTo>
                    <a:pt x="18193" y="9587"/>
                    <a:pt x="15111" y="0"/>
                    <a:pt x="15111" y="0"/>
                  </a:cubicBezTo>
                  <a:cubicBezTo>
                    <a:pt x="13567" y="434"/>
                    <a:pt x="11979" y="579"/>
                    <a:pt x="10549" y="579"/>
                  </a:cubicBezTo>
                  <a:cubicBezTo>
                    <a:pt x="7688" y="579"/>
                    <a:pt x="5456" y="0"/>
                    <a:pt x="5456" y="0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2" name="Google Shape;1571;p41">
              <a:extLst>
                <a:ext uri="{FF2B5EF4-FFF2-40B4-BE49-F238E27FC236}">
                  <a16:creationId xmlns:a16="http://schemas.microsoft.com/office/drawing/2014/main" id="{944E90D4-72D9-4BA3-8126-67C4E16D84D0}"/>
                </a:ext>
              </a:extLst>
            </p:cNvPr>
            <p:cNvSpPr/>
            <p:nvPr/>
          </p:nvSpPr>
          <p:spPr>
            <a:xfrm>
              <a:off x="5936110" y="2697459"/>
              <a:ext cx="373724" cy="421772"/>
            </a:xfrm>
            <a:custGeom>
              <a:avLst/>
              <a:gdLst/>
              <a:ahLst/>
              <a:cxnLst/>
              <a:rect l="l" t="t" r="r" b="b"/>
              <a:pathLst>
                <a:path w="21662" h="24447" extrusionOk="0">
                  <a:moveTo>
                    <a:pt x="16321" y="1"/>
                  </a:moveTo>
                  <a:lnTo>
                    <a:pt x="0" y="7647"/>
                  </a:lnTo>
                  <a:lnTo>
                    <a:pt x="4360" y="24447"/>
                  </a:lnTo>
                  <a:lnTo>
                    <a:pt x="21662" y="14449"/>
                  </a:lnTo>
                  <a:lnTo>
                    <a:pt x="16321" y="1"/>
                  </a:lnTo>
                  <a:close/>
                </a:path>
              </a:pathLst>
            </a:custGeom>
            <a:solidFill>
              <a:srgbClr val="F2A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3" name="Google Shape;1572;p41">
              <a:extLst>
                <a:ext uri="{FF2B5EF4-FFF2-40B4-BE49-F238E27FC236}">
                  <a16:creationId xmlns:a16="http://schemas.microsoft.com/office/drawing/2014/main" id="{94EF0D32-41DD-429C-8A1D-5EC4CBD7F595}"/>
                </a:ext>
              </a:extLst>
            </p:cNvPr>
            <p:cNvSpPr/>
            <p:nvPr/>
          </p:nvSpPr>
          <p:spPr>
            <a:xfrm>
              <a:off x="6338180" y="3096440"/>
              <a:ext cx="57106" cy="111744"/>
            </a:xfrm>
            <a:custGeom>
              <a:avLst/>
              <a:gdLst/>
              <a:ahLst/>
              <a:cxnLst/>
              <a:rect l="l" t="t" r="r" b="b"/>
              <a:pathLst>
                <a:path w="3310" h="6477" extrusionOk="0">
                  <a:moveTo>
                    <a:pt x="1379" y="0"/>
                  </a:moveTo>
                  <a:cubicBezTo>
                    <a:pt x="1279" y="0"/>
                    <a:pt x="1163" y="14"/>
                    <a:pt x="1027" y="42"/>
                  </a:cubicBezTo>
                  <a:cubicBezTo>
                    <a:pt x="639" y="157"/>
                    <a:pt x="206" y="408"/>
                    <a:pt x="114" y="773"/>
                  </a:cubicBezTo>
                  <a:cubicBezTo>
                    <a:pt x="0" y="1184"/>
                    <a:pt x="525" y="1891"/>
                    <a:pt x="662" y="2279"/>
                  </a:cubicBezTo>
                  <a:cubicBezTo>
                    <a:pt x="890" y="2896"/>
                    <a:pt x="1050" y="3535"/>
                    <a:pt x="1164" y="4197"/>
                  </a:cubicBezTo>
                  <a:cubicBezTo>
                    <a:pt x="1210" y="4608"/>
                    <a:pt x="1255" y="5018"/>
                    <a:pt x="1096" y="5406"/>
                  </a:cubicBezTo>
                  <a:cubicBezTo>
                    <a:pt x="959" y="5749"/>
                    <a:pt x="662" y="6114"/>
                    <a:pt x="845" y="6434"/>
                  </a:cubicBezTo>
                  <a:cubicBezTo>
                    <a:pt x="926" y="6463"/>
                    <a:pt x="1008" y="6477"/>
                    <a:pt x="1090" y="6477"/>
                  </a:cubicBezTo>
                  <a:cubicBezTo>
                    <a:pt x="1512" y="6477"/>
                    <a:pt x="1924" y="6120"/>
                    <a:pt x="2191" y="5794"/>
                  </a:cubicBezTo>
                  <a:cubicBezTo>
                    <a:pt x="2808" y="5041"/>
                    <a:pt x="3310" y="4174"/>
                    <a:pt x="3287" y="3284"/>
                  </a:cubicBezTo>
                  <a:cubicBezTo>
                    <a:pt x="3264" y="2416"/>
                    <a:pt x="2785" y="1640"/>
                    <a:pt x="2328" y="910"/>
                  </a:cubicBezTo>
                  <a:cubicBezTo>
                    <a:pt x="2001" y="390"/>
                    <a:pt x="1917" y="0"/>
                    <a:pt x="1379" y="0"/>
                  </a:cubicBezTo>
                  <a:close/>
                </a:path>
              </a:pathLst>
            </a:custGeom>
            <a:solidFill>
              <a:srgbClr val="754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4" name="Google Shape;1573;p41">
              <a:extLst>
                <a:ext uri="{FF2B5EF4-FFF2-40B4-BE49-F238E27FC236}">
                  <a16:creationId xmlns:a16="http://schemas.microsoft.com/office/drawing/2014/main" id="{7B1BDC7E-8863-47B7-BDE4-F457494807E6}"/>
                </a:ext>
              </a:extLst>
            </p:cNvPr>
            <p:cNvSpPr/>
            <p:nvPr/>
          </p:nvSpPr>
          <p:spPr>
            <a:xfrm>
              <a:off x="6216101" y="2764674"/>
              <a:ext cx="162536" cy="358783"/>
            </a:xfrm>
            <a:custGeom>
              <a:avLst/>
              <a:gdLst/>
              <a:ahLst/>
              <a:cxnLst/>
              <a:rect l="l" t="t" r="r" b="b"/>
              <a:pathLst>
                <a:path w="9421" h="20796" extrusionOk="0">
                  <a:moveTo>
                    <a:pt x="2454" y="1"/>
                  </a:moveTo>
                  <a:cubicBezTo>
                    <a:pt x="2427" y="1"/>
                    <a:pt x="2401" y="3"/>
                    <a:pt x="2374" y="8"/>
                  </a:cubicBezTo>
                  <a:cubicBezTo>
                    <a:pt x="0" y="396"/>
                    <a:pt x="3424" y="12311"/>
                    <a:pt x="3424" y="12311"/>
                  </a:cubicBezTo>
                  <a:lnTo>
                    <a:pt x="7327" y="20619"/>
                  </a:lnTo>
                  <a:cubicBezTo>
                    <a:pt x="7784" y="20746"/>
                    <a:pt x="8138" y="20795"/>
                    <a:pt x="8411" y="20795"/>
                  </a:cubicBezTo>
                  <a:cubicBezTo>
                    <a:pt x="9421" y="20795"/>
                    <a:pt x="9336" y="20117"/>
                    <a:pt x="9336" y="20117"/>
                  </a:cubicBezTo>
                  <a:lnTo>
                    <a:pt x="6391" y="11809"/>
                  </a:lnTo>
                  <a:cubicBezTo>
                    <a:pt x="6391" y="11809"/>
                    <a:pt x="4349" y="1"/>
                    <a:pt x="2454" y="1"/>
                  </a:cubicBezTo>
                  <a:close/>
                </a:path>
              </a:pathLst>
            </a:custGeom>
            <a:solidFill>
              <a:srgbClr val="754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5" name="Google Shape;1574;p41">
              <a:extLst>
                <a:ext uri="{FF2B5EF4-FFF2-40B4-BE49-F238E27FC236}">
                  <a16:creationId xmlns:a16="http://schemas.microsoft.com/office/drawing/2014/main" id="{F4A7FF86-B6C1-4E4F-919A-C623BE6E8D65}"/>
                </a:ext>
              </a:extLst>
            </p:cNvPr>
            <p:cNvSpPr/>
            <p:nvPr/>
          </p:nvSpPr>
          <p:spPr>
            <a:xfrm>
              <a:off x="6230662" y="2764674"/>
              <a:ext cx="83899" cy="150977"/>
            </a:xfrm>
            <a:custGeom>
              <a:avLst/>
              <a:gdLst/>
              <a:ahLst/>
              <a:cxnLst/>
              <a:rect l="l" t="t" r="r" b="b"/>
              <a:pathLst>
                <a:path w="4863" h="8751" extrusionOk="0">
                  <a:moveTo>
                    <a:pt x="1612" y="1"/>
                  </a:moveTo>
                  <a:cubicBezTo>
                    <a:pt x="1584" y="1"/>
                    <a:pt x="1557" y="3"/>
                    <a:pt x="1530" y="8"/>
                  </a:cubicBezTo>
                  <a:cubicBezTo>
                    <a:pt x="1" y="259"/>
                    <a:pt x="868" y="5212"/>
                    <a:pt x="1667" y="8750"/>
                  </a:cubicBezTo>
                  <a:cubicBezTo>
                    <a:pt x="1872" y="8704"/>
                    <a:pt x="2101" y="8636"/>
                    <a:pt x="2306" y="8567"/>
                  </a:cubicBezTo>
                  <a:cubicBezTo>
                    <a:pt x="3174" y="8294"/>
                    <a:pt x="4109" y="7860"/>
                    <a:pt x="4863" y="7426"/>
                  </a:cubicBezTo>
                  <a:cubicBezTo>
                    <a:pt x="4083" y="4061"/>
                    <a:pt x="2737" y="1"/>
                    <a:pt x="1612" y="1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6" name="Google Shape;1575;p41">
              <a:extLst>
                <a:ext uri="{FF2B5EF4-FFF2-40B4-BE49-F238E27FC236}">
                  <a16:creationId xmlns:a16="http://schemas.microsoft.com/office/drawing/2014/main" id="{AF3ED28E-F876-4831-9B96-0ECED2CAED41}"/>
                </a:ext>
              </a:extLst>
            </p:cNvPr>
            <p:cNvSpPr/>
            <p:nvPr/>
          </p:nvSpPr>
          <p:spPr>
            <a:xfrm>
              <a:off x="6014471" y="2738813"/>
              <a:ext cx="278041" cy="394754"/>
            </a:xfrm>
            <a:custGeom>
              <a:avLst/>
              <a:gdLst/>
              <a:ahLst/>
              <a:cxnLst/>
              <a:rect l="l" t="t" r="r" b="b"/>
              <a:pathLst>
                <a:path w="16116" h="22881" extrusionOk="0">
                  <a:moveTo>
                    <a:pt x="10637" y="1"/>
                  </a:moveTo>
                  <a:lnTo>
                    <a:pt x="5228" y="389"/>
                  </a:lnTo>
                  <a:lnTo>
                    <a:pt x="1758" y="2899"/>
                  </a:lnTo>
                  <a:cubicBezTo>
                    <a:pt x="1758" y="2899"/>
                    <a:pt x="1" y="7693"/>
                    <a:pt x="1393" y="10272"/>
                  </a:cubicBezTo>
                  <a:cubicBezTo>
                    <a:pt x="2785" y="12851"/>
                    <a:pt x="2785" y="17393"/>
                    <a:pt x="2694" y="21274"/>
                  </a:cubicBezTo>
                  <a:cubicBezTo>
                    <a:pt x="2694" y="21274"/>
                    <a:pt x="6185" y="22881"/>
                    <a:pt x="9873" y="22881"/>
                  </a:cubicBezTo>
                  <a:cubicBezTo>
                    <a:pt x="11797" y="22881"/>
                    <a:pt x="13775" y="22444"/>
                    <a:pt x="15339" y="21114"/>
                  </a:cubicBezTo>
                  <a:cubicBezTo>
                    <a:pt x="15339" y="21114"/>
                    <a:pt x="16115" y="3904"/>
                    <a:pt x="14723" y="2009"/>
                  </a:cubicBezTo>
                  <a:cubicBezTo>
                    <a:pt x="13331" y="115"/>
                    <a:pt x="10637" y="1"/>
                    <a:pt x="10637" y="1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7" name="Google Shape;1576;p41">
              <a:extLst>
                <a:ext uri="{FF2B5EF4-FFF2-40B4-BE49-F238E27FC236}">
                  <a16:creationId xmlns:a16="http://schemas.microsoft.com/office/drawing/2014/main" id="{ED5D1B1D-33C6-422B-B221-DEE28CD1EDF0}"/>
                </a:ext>
              </a:extLst>
            </p:cNvPr>
            <p:cNvSpPr/>
            <p:nvPr/>
          </p:nvSpPr>
          <p:spPr>
            <a:xfrm>
              <a:off x="6268480" y="2773473"/>
              <a:ext cx="15372" cy="296139"/>
            </a:xfrm>
            <a:custGeom>
              <a:avLst/>
              <a:gdLst/>
              <a:ahLst/>
              <a:cxnLst/>
              <a:rect l="l" t="t" r="r" b="b"/>
              <a:pathLst>
                <a:path w="891" h="17165" extrusionOk="0">
                  <a:moveTo>
                    <a:pt x="0" y="0"/>
                  </a:moveTo>
                  <a:cubicBezTo>
                    <a:pt x="205" y="320"/>
                    <a:pt x="274" y="662"/>
                    <a:pt x="342" y="1004"/>
                  </a:cubicBezTo>
                  <a:cubicBezTo>
                    <a:pt x="411" y="1370"/>
                    <a:pt x="479" y="1712"/>
                    <a:pt x="502" y="2077"/>
                  </a:cubicBezTo>
                  <a:cubicBezTo>
                    <a:pt x="593" y="2785"/>
                    <a:pt x="639" y="3515"/>
                    <a:pt x="685" y="4223"/>
                  </a:cubicBezTo>
                  <a:cubicBezTo>
                    <a:pt x="753" y="5661"/>
                    <a:pt x="776" y="7099"/>
                    <a:pt x="799" y="8537"/>
                  </a:cubicBezTo>
                  <a:cubicBezTo>
                    <a:pt x="822" y="11413"/>
                    <a:pt x="753" y="14289"/>
                    <a:pt x="708" y="17165"/>
                  </a:cubicBezTo>
                  <a:cubicBezTo>
                    <a:pt x="822" y="14289"/>
                    <a:pt x="890" y="11413"/>
                    <a:pt x="867" y="8537"/>
                  </a:cubicBezTo>
                  <a:cubicBezTo>
                    <a:pt x="867" y="7099"/>
                    <a:pt x="822" y="5661"/>
                    <a:pt x="753" y="4223"/>
                  </a:cubicBezTo>
                  <a:cubicBezTo>
                    <a:pt x="708" y="3515"/>
                    <a:pt x="639" y="2785"/>
                    <a:pt x="548" y="2077"/>
                  </a:cubicBezTo>
                  <a:cubicBezTo>
                    <a:pt x="502" y="1712"/>
                    <a:pt x="457" y="1370"/>
                    <a:pt x="365" y="1004"/>
                  </a:cubicBezTo>
                  <a:cubicBezTo>
                    <a:pt x="297" y="662"/>
                    <a:pt x="205" y="297"/>
                    <a:pt x="0" y="0"/>
                  </a:cubicBezTo>
                  <a:close/>
                </a:path>
              </a:pathLst>
            </a:custGeom>
            <a:solidFill>
              <a:srgbClr val="DBD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8" name="Google Shape;1577;p41">
              <a:extLst>
                <a:ext uri="{FF2B5EF4-FFF2-40B4-BE49-F238E27FC236}">
                  <a16:creationId xmlns:a16="http://schemas.microsoft.com/office/drawing/2014/main" id="{4AF96BB4-3BD8-4952-A5BA-7A503028AEAB}"/>
                </a:ext>
              </a:extLst>
            </p:cNvPr>
            <p:cNvSpPr/>
            <p:nvPr/>
          </p:nvSpPr>
          <p:spPr>
            <a:xfrm>
              <a:off x="6085362" y="2552400"/>
              <a:ext cx="35454" cy="92422"/>
            </a:xfrm>
            <a:custGeom>
              <a:avLst/>
              <a:gdLst/>
              <a:ahLst/>
              <a:cxnLst/>
              <a:rect l="l" t="t" r="r" b="b"/>
              <a:pathLst>
                <a:path w="2055" h="5357" extrusionOk="0">
                  <a:moveTo>
                    <a:pt x="1184" y="1"/>
                  </a:moveTo>
                  <a:cubicBezTo>
                    <a:pt x="835" y="1"/>
                    <a:pt x="537" y="336"/>
                    <a:pt x="411" y="671"/>
                  </a:cubicBezTo>
                  <a:cubicBezTo>
                    <a:pt x="0" y="1630"/>
                    <a:pt x="160" y="2908"/>
                    <a:pt x="320" y="3889"/>
                  </a:cubicBezTo>
                  <a:cubicBezTo>
                    <a:pt x="390" y="4260"/>
                    <a:pt x="967" y="5356"/>
                    <a:pt x="1425" y="5356"/>
                  </a:cubicBezTo>
                  <a:cubicBezTo>
                    <a:pt x="1559" y="5356"/>
                    <a:pt x="1683" y="5263"/>
                    <a:pt x="1781" y="5031"/>
                  </a:cubicBezTo>
                  <a:cubicBezTo>
                    <a:pt x="1849" y="4848"/>
                    <a:pt x="1849" y="4643"/>
                    <a:pt x="1849" y="4437"/>
                  </a:cubicBezTo>
                  <a:cubicBezTo>
                    <a:pt x="1849" y="3296"/>
                    <a:pt x="2055" y="2155"/>
                    <a:pt x="1918" y="1013"/>
                  </a:cubicBezTo>
                  <a:cubicBezTo>
                    <a:pt x="1872" y="580"/>
                    <a:pt x="1689" y="78"/>
                    <a:pt x="1278" y="9"/>
                  </a:cubicBezTo>
                  <a:cubicBezTo>
                    <a:pt x="1247" y="4"/>
                    <a:pt x="1215" y="1"/>
                    <a:pt x="1184" y="1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9" name="Google Shape;1578;p41">
              <a:extLst>
                <a:ext uri="{FF2B5EF4-FFF2-40B4-BE49-F238E27FC236}">
                  <a16:creationId xmlns:a16="http://schemas.microsoft.com/office/drawing/2014/main" id="{AD43D5EA-13FE-44C9-8519-D0EE7B6A1A64}"/>
                </a:ext>
              </a:extLst>
            </p:cNvPr>
            <p:cNvSpPr/>
            <p:nvPr/>
          </p:nvSpPr>
          <p:spPr>
            <a:xfrm>
              <a:off x="6104650" y="2661625"/>
              <a:ext cx="87832" cy="113608"/>
            </a:xfrm>
            <a:custGeom>
              <a:avLst/>
              <a:gdLst/>
              <a:ahLst/>
              <a:cxnLst/>
              <a:rect l="l" t="t" r="r" b="b"/>
              <a:pathLst>
                <a:path w="5091" h="6585" extrusionOk="0">
                  <a:moveTo>
                    <a:pt x="1" y="1"/>
                  </a:moveTo>
                  <a:lnTo>
                    <a:pt x="1" y="4863"/>
                  </a:lnTo>
                  <a:cubicBezTo>
                    <a:pt x="1" y="4863"/>
                    <a:pt x="652" y="6584"/>
                    <a:pt x="2557" y="6584"/>
                  </a:cubicBezTo>
                  <a:cubicBezTo>
                    <a:pt x="2639" y="6584"/>
                    <a:pt x="2722" y="6581"/>
                    <a:pt x="2808" y="6574"/>
                  </a:cubicBezTo>
                  <a:cubicBezTo>
                    <a:pt x="4908" y="6392"/>
                    <a:pt x="5091" y="5228"/>
                    <a:pt x="5091" y="5228"/>
                  </a:cubicBezTo>
                  <a:lnTo>
                    <a:pt x="5091" y="25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B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0" name="Google Shape;1579;p41">
              <a:extLst>
                <a:ext uri="{FF2B5EF4-FFF2-40B4-BE49-F238E27FC236}">
                  <a16:creationId xmlns:a16="http://schemas.microsoft.com/office/drawing/2014/main" id="{30DCCE2C-D1D1-4D53-8622-4965F0C06C5B}"/>
                </a:ext>
              </a:extLst>
            </p:cNvPr>
            <p:cNvSpPr/>
            <p:nvPr/>
          </p:nvSpPr>
          <p:spPr>
            <a:xfrm>
              <a:off x="6104650" y="2661625"/>
              <a:ext cx="87832" cy="82726"/>
            </a:xfrm>
            <a:custGeom>
              <a:avLst/>
              <a:gdLst/>
              <a:ahLst/>
              <a:cxnLst/>
              <a:rect l="l" t="t" r="r" b="b"/>
              <a:pathLst>
                <a:path w="5091" h="4795" extrusionOk="0">
                  <a:moveTo>
                    <a:pt x="1" y="1"/>
                  </a:moveTo>
                  <a:lnTo>
                    <a:pt x="1" y="3082"/>
                  </a:lnTo>
                  <a:cubicBezTo>
                    <a:pt x="1644" y="3904"/>
                    <a:pt x="3333" y="4338"/>
                    <a:pt x="5091" y="4794"/>
                  </a:cubicBezTo>
                  <a:lnTo>
                    <a:pt x="5091" y="255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1" name="Google Shape;1580;p41">
              <a:extLst>
                <a:ext uri="{FF2B5EF4-FFF2-40B4-BE49-F238E27FC236}">
                  <a16:creationId xmlns:a16="http://schemas.microsoft.com/office/drawing/2014/main" id="{DBFEB29D-CC18-43E4-833B-0A13407E033F}"/>
                </a:ext>
              </a:extLst>
            </p:cNvPr>
            <p:cNvSpPr/>
            <p:nvPr/>
          </p:nvSpPr>
          <p:spPr>
            <a:xfrm>
              <a:off x="6069610" y="2569480"/>
              <a:ext cx="158706" cy="155652"/>
            </a:xfrm>
            <a:custGeom>
              <a:avLst/>
              <a:gdLst/>
              <a:ahLst/>
              <a:cxnLst/>
              <a:rect l="l" t="t" r="r" b="b"/>
              <a:pathLst>
                <a:path w="9199" h="9022" extrusionOk="0">
                  <a:moveTo>
                    <a:pt x="2534" y="1"/>
                  </a:moveTo>
                  <a:lnTo>
                    <a:pt x="2397" y="3904"/>
                  </a:lnTo>
                  <a:cubicBezTo>
                    <a:pt x="2397" y="3904"/>
                    <a:pt x="1620" y="2987"/>
                    <a:pt x="1130" y="2987"/>
                  </a:cubicBezTo>
                  <a:cubicBezTo>
                    <a:pt x="1026" y="2987"/>
                    <a:pt x="935" y="3028"/>
                    <a:pt x="868" y="3128"/>
                  </a:cubicBezTo>
                  <a:cubicBezTo>
                    <a:pt x="0" y="4360"/>
                    <a:pt x="2032" y="5342"/>
                    <a:pt x="2032" y="5342"/>
                  </a:cubicBezTo>
                  <a:cubicBezTo>
                    <a:pt x="2032" y="5342"/>
                    <a:pt x="3241" y="8263"/>
                    <a:pt x="4953" y="8880"/>
                  </a:cubicBezTo>
                  <a:cubicBezTo>
                    <a:pt x="5238" y="8980"/>
                    <a:pt x="5524" y="9022"/>
                    <a:pt x="5802" y="9022"/>
                  </a:cubicBezTo>
                  <a:cubicBezTo>
                    <a:pt x="7172" y="9022"/>
                    <a:pt x="8354" y="8012"/>
                    <a:pt x="8354" y="8012"/>
                  </a:cubicBezTo>
                  <a:cubicBezTo>
                    <a:pt x="9199" y="6574"/>
                    <a:pt x="8948" y="1"/>
                    <a:pt x="8948" y="1"/>
                  </a:cubicBezTo>
                  <a:close/>
                </a:path>
              </a:pathLst>
            </a:custGeom>
            <a:solidFill>
              <a:srgbClr val="6B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2" name="Google Shape;1581;p41">
              <a:extLst>
                <a:ext uri="{FF2B5EF4-FFF2-40B4-BE49-F238E27FC236}">
                  <a16:creationId xmlns:a16="http://schemas.microsoft.com/office/drawing/2014/main" id="{EA30B0EE-B909-41BF-8A06-06E1CFF063E3}"/>
                </a:ext>
              </a:extLst>
            </p:cNvPr>
            <p:cNvSpPr/>
            <p:nvPr/>
          </p:nvSpPr>
          <p:spPr>
            <a:xfrm>
              <a:off x="6094419" y="2530730"/>
              <a:ext cx="129963" cy="64783"/>
            </a:xfrm>
            <a:custGeom>
              <a:avLst/>
              <a:gdLst/>
              <a:ahLst/>
              <a:cxnLst/>
              <a:rect l="l" t="t" r="r" b="b"/>
              <a:pathLst>
                <a:path w="7533" h="3755" extrusionOk="0">
                  <a:moveTo>
                    <a:pt x="3928" y="1"/>
                  </a:moveTo>
                  <a:cubicBezTo>
                    <a:pt x="2861" y="1"/>
                    <a:pt x="1553" y="370"/>
                    <a:pt x="0" y="1402"/>
                  </a:cubicBezTo>
                  <a:cubicBezTo>
                    <a:pt x="0" y="1402"/>
                    <a:pt x="1532" y="3755"/>
                    <a:pt x="4069" y="3755"/>
                  </a:cubicBezTo>
                  <a:cubicBezTo>
                    <a:pt x="4105" y="3755"/>
                    <a:pt x="4141" y="3754"/>
                    <a:pt x="4177" y="3753"/>
                  </a:cubicBezTo>
                  <a:cubicBezTo>
                    <a:pt x="6757" y="3662"/>
                    <a:pt x="7533" y="2817"/>
                    <a:pt x="7510" y="2247"/>
                  </a:cubicBezTo>
                  <a:cubicBezTo>
                    <a:pt x="7510" y="1867"/>
                    <a:pt x="6328" y="1"/>
                    <a:pt x="3928" y="1"/>
                  </a:cubicBez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3" name="Google Shape;1582;p41">
              <a:extLst>
                <a:ext uri="{FF2B5EF4-FFF2-40B4-BE49-F238E27FC236}">
                  <a16:creationId xmlns:a16="http://schemas.microsoft.com/office/drawing/2014/main" id="{10763223-77D9-45A9-8FAA-7242DCA9FE63}"/>
                </a:ext>
              </a:extLst>
            </p:cNvPr>
            <p:cNvSpPr/>
            <p:nvPr/>
          </p:nvSpPr>
          <p:spPr>
            <a:xfrm>
              <a:off x="6297999" y="3901683"/>
              <a:ext cx="48065" cy="447754"/>
            </a:xfrm>
            <a:custGeom>
              <a:avLst/>
              <a:gdLst/>
              <a:ahLst/>
              <a:cxnLst/>
              <a:rect l="l" t="t" r="r" b="b"/>
              <a:pathLst>
                <a:path w="2786" h="25953" extrusionOk="0">
                  <a:moveTo>
                    <a:pt x="1" y="1"/>
                  </a:moveTo>
                  <a:lnTo>
                    <a:pt x="1" y="25268"/>
                  </a:lnTo>
                  <a:lnTo>
                    <a:pt x="1462" y="25953"/>
                  </a:lnTo>
                  <a:lnTo>
                    <a:pt x="2786" y="25085"/>
                  </a:lnTo>
                  <a:lnTo>
                    <a:pt x="2740" y="92"/>
                  </a:lnTo>
                  <a:lnTo>
                    <a:pt x="1462" y="8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6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4" name="Google Shape;1583;p41">
              <a:extLst>
                <a:ext uri="{FF2B5EF4-FFF2-40B4-BE49-F238E27FC236}">
                  <a16:creationId xmlns:a16="http://schemas.microsoft.com/office/drawing/2014/main" id="{4309B160-D9E9-4A14-8D5D-A209E1B272EE}"/>
                </a:ext>
              </a:extLst>
            </p:cNvPr>
            <p:cNvSpPr/>
            <p:nvPr/>
          </p:nvSpPr>
          <p:spPr>
            <a:xfrm>
              <a:off x="6321238" y="3961929"/>
              <a:ext cx="1587" cy="371360"/>
            </a:xfrm>
            <a:custGeom>
              <a:avLst/>
              <a:gdLst/>
              <a:ahLst/>
              <a:cxnLst/>
              <a:rect l="l" t="t" r="r" b="b"/>
              <a:pathLst>
                <a:path w="92" h="21525" extrusionOk="0">
                  <a:moveTo>
                    <a:pt x="46" y="1"/>
                  </a:moveTo>
                  <a:cubicBezTo>
                    <a:pt x="1" y="3584"/>
                    <a:pt x="23" y="7168"/>
                    <a:pt x="1" y="10751"/>
                  </a:cubicBezTo>
                  <a:cubicBezTo>
                    <a:pt x="23" y="14358"/>
                    <a:pt x="1" y="17941"/>
                    <a:pt x="46" y="21525"/>
                  </a:cubicBezTo>
                  <a:cubicBezTo>
                    <a:pt x="92" y="17941"/>
                    <a:pt x="69" y="14358"/>
                    <a:pt x="92" y="10751"/>
                  </a:cubicBezTo>
                  <a:cubicBezTo>
                    <a:pt x="69" y="7168"/>
                    <a:pt x="92" y="3584"/>
                    <a:pt x="46" y="1"/>
                  </a:cubicBezTo>
                  <a:close/>
                </a:path>
              </a:pathLst>
            </a:custGeom>
            <a:solidFill>
              <a:srgbClr val="2012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5" name="Google Shape;1584;p41">
              <a:extLst>
                <a:ext uri="{FF2B5EF4-FFF2-40B4-BE49-F238E27FC236}">
                  <a16:creationId xmlns:a16="http://schemas.microsoft.com/office/drawing/2014/main" id="{4704FC76-D2A3-4818-998F-A6A2920C0BC9}"/>
                </a:ext>
              </a:extLst>
            </p:cNvPr>
            <p:cNvSpPr/>
            <p:nvPr/>
          </p:nvSpPr>
          <p:spPr>
            <a:xfrm>
              <a:off x="5478919" y="3427170"/>
              <a:ext cx="28760" cy="452878"/>
            </a:xfrm>
            <a:custGeom>
              <a:avLst/>
              <a:gdLst/>
              <a:ahLst/>
              <a:cxnLst/>
              <a:rect l="l" t="t" r="r" b="b"/>
              <a:pathLst>
                <a:path w="1667" h="26250" extrusionOk="0">
                  <a:moveTo>
                    <a:pt x="0" y="0"/>
                  </a:moveTo>
                  <a:lnTo>
                    <a:pt x="0" y="25199"/>
                  </a:lnTo>
                  <a:lnTo>
                    <a:pt x="1667" y="26249"/>
                  </a:lnTo>
                  <a:lnTo>
                    <a:pt x="1667" y="1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76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6" name="Google Shape;1585;p41">
              <a:extLst>
                <a:ext uri="{FF2B5EF4-FFF2-40B4-BE49-F238E27FC236}">
                  <a16:creationId xmlns:a16="http://schemas.microsoft.com/office/drawing/2014/main" id="{423160AC-8DF1-4AB7-B1AD-3E0CFA2BF844}"/>
                </a:ext>
              </a:extLst>
            </p:cNvPr>
            <p:cNvSpPr/>
            <p:nvPr/>
          </p:nvSpPr>
          <p:spPr>
            <a:xfrm>
              <a:off x="7793635" y="3047546"/>
              <a:ext cx="29554" cy="451705"/>
            </a:xfrm>
            <a:custGeom>
              <a:avLst/>
              <a:gdLst/>
              <a:ahLst/>
              <a:cxnLst/>
              <a:rect l="l" t="t" r="r" b="b"/>
              <a:pathLst>
                <a:path w="1713" h="26182" extrusionOk="0">
                  <a:moveTo>
                    <a:pt x="1712" y="1"/>
                  </a:moveTo>
                  <a:lnTo>
                    <a:pt x="0" y="982"/>
                  </a:lnTo>
                  <a:lnTo>
                    <a:pt x="0" y="26181"/>
                  </a:lnTo>
                  <a:lnTo>
                    <a:pt x="1712" y="25177"/>
                  </a:lnTo>
                  <a:lnTo>
                    <a:pt x="1712" y="1"/>
                  </a:lnTo>
                  <a:close/>
                </a:path>
              </a:pathLst>
            </a:custGeom>
            <a:solidFill>
              <a:srgbClr val="676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7" name="Google Shape;1586;p41">
              <a:extLst>
                <a:ext uri="{FF2B5EF4-FFF2-40B4-BE49-F238E27FC236}">
                  <a16:creationId xmlns:a16="http://schemas.microsoft.com/office/drawing/2014/main" id="{5D82E77F-9C3B-48DD-9226-DD9FBEA5B6A9}"/>
                </a:ext>
              </a:extLst>
            </p:cNvPr>
            <p:cNvSpPr/>
            <p:nvPr/>
          </p:nvSpPr>
          <p:spPr>
            <a:xfrm>
              <a:off x="5478919" y="2559646"/>
              <a:ext cx="2344270" cy="1356236"/>
            </a:xfrm>
            <a:custGeom>
              <a:avLst/>
              <a:gdLst/>
              <a:ahLst/>
              <a:cxnLst/>
              <a:rect l="l" t="t" r="r" b="b"/>
              <a:pathLst>
                <a:path w="135880" h="78611" extrusionOk="0">
                  <a:moveTo>
                    <a:pt x="86942" y="0"/>
                  </a:moveTo>
                  <a:lnTo>
                    <a:pt x="0" y="50284"/>
                  </a:lnTo>
                  <a:lnTo>
                    <a:pt x="48938" y="78610"/>
                  </a:lnTo>
                  <a:lnTo>
                    <a:pt x="135879" y="28281"/>
                  </a:lnTo>
                  <a:lnTo>
                    <a:pt x="86942" y="0"/>
                  </a:lnTo>
                  <a:close/>
                </a:path>
              </a:pathLst>
            </a:custGeom>
            <a:solidFill>
              <a:srgbClr val="D6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8" name="Google Shape;1587;p41">
              <a:extLst>
                <a:ext uri="{FF2B5EF4-FFF2-40B4-BE49-F238E27FC236}">
                  <a16:creationId xmlns:a16="http://schemas.microsoft.com/office/drawing/2014/main" id="{214F8A36-6966-4128-B8D4-D22517172573}"/>
                </a:ext>
              </a:extLst>
            </p:cNvPr>
            <p:cNvSpPr/>
            <p:nvPr/>
          </p:nvSpPr>
          <p:spPr>
            <a:xfrm>
              <a:off x="5478919" y="3427170"/>
              <a:ext cx="844303" cy="523751"/>
            </a:xfrm>
            <a:custGeom>
              <a:avLst/>
              <a:gdLst/>
              <a:ahLst/>
              <a:cxnLst/>
              <a:rect l="l" t="t" r="r" b="b"/>
              <a:pathLst>
                <a:path w="48938" h="30358" extrusionOk="0">
                  <a:moveTo>
                    <a:pt x="0" y="0"/>
                  </a:moveTo>
                  <a:lnTo>
                    <a:pt x="0" y="2077"/>
                  </a:lnTo>
                  <a:lnTo>
                    <a:pt x="48938" y="30358"/>
                  </a:lnTo>
                  <a:lnTo>
                    <a:pt x="48938" y="283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9" name="Google Shape;1588;p41">
              <a:extLst>
                <a:ext uri="{FF2B5EF4-FFF2-40B4-BE49-F238E27FC236}">
                  <a16:creationId xmlns:a16="http://schemas.microsoft.com/office/drawing/2014/main" id="{C848BA50-0B41-4AB7-AA2F-9A9C6CDE3759}"/>
                </a:ext>
              </a:extLst>
            </p:cNvPr>
            <p:cNvSpPr/>
            <p:nvPr/>
          </p:nvSpPr>
          <p:spPr>
            <a:xfrm>
              <a:off x="6323205" y="3047546"/>
              <a:ext cx="1499984" cy="903375"/>
            </a:xfrm>
            <a:custGeom>
              <a:avLst/>
              <a:gdLst/>
              <a:ahLst/>
              <a:cxnLst/>
              <a:rect l="l" t="t" r="r" b="b"/>
              <a:pathLst>
                <a:path w="86943" h="52362" extrusionOk="0">
                  <a:moveTo>
                    <a:pt x="86942" y="1"/>
                  </a:moveTo>
                  <a:lnTo>
                    <a:pt x="1" y="50330"/>
                  </a:lnTo>
                  <a:lnTo>
                    <a:pt x="1" y="52362"/>
                  </a:lnTo>
                  <a:lnTo>
                    <a:pt x="86942" y="1804"/>
                  </a:lnTo>
                  <a:lnTo>
                    <a:pt x="86942" y="1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0" name="Google Shape;1589;p41">
              <a:extLst>
                <a:ext uri="{FF2B5EF4-FFF2-40B4-BE49-F238E27FC236}">
                  <a16:creationId xmlns:a16="http://schemas.microsoft.com/office/drawing/2014/main" id="{04BAD209-2C32-4B7A-B944-86397CDFF240}"/>
                </a:ext>
              </a:extLst>
            </p:cNvPr>
            <p:cNvSpPr/>
            <p:nvPr/>
          </p:nvSpPr>
          <p:spPr>
            <a:xfrm>
              <a:off x="5478919" y="2559646"/>
              <a:ext cx="1499967" cy="1356236"/>
            </a:xfrm>
            <a:custGeom>
              <a:avLst/>
              <a:gdLst/>
              <a:ahLst/>
              <a:cxnLst/>
              <a:rect l="l" t="t" r="r" b="b"/>
              <a:pathLst>
                <a:path w="86942" h="78611" extrusionOk="0">
                  <a:moveTo>
                    <a:pt x="86942" y="0"/>
                  </a:moveTo>
                  <a:lnTo>
                    <a:pt x="0" y="50284"/>
                  </a:lnTo>
                  <a:lnTo>
                    <a:pt x="48938" y="78610"/>
                  </a:lnTo>
                  <a:lnTo>
                    <a:pt x="86942" y="0"/>
                  </a:lnTo>
                  <a:close/>
                </a:path>
              </a:pathLst>
            </a:custGeom>
            <a:solidFill>
              <a:srgbClr val="C35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1" name="Google Shape;1590;p41">
              <a:extLst>
                <a:ext uri="{FF2B5EF4-FFF2-40B4-BE49-F238E27FC236}">
                  <a16:creationId xmlns:a16="http://schemas.microsoft.com/office/drawing/2014/main" id="{1F9C3EEA-2B1B-479F-A41F-94884011A20E}"/>
                </a:ext>
              </a:extLst>
            </p:cNvPr>
            <p:cNvSpPr/>
            <p:nvPr/>
          </p:nvSpPr>
          <p:spPr>
            <a:xfrm>
              <a:off x="6792214" y="2994391"/>
              <a:ext cx="282372" cy="209514"/>
            </a:xfrm>
            <a:custGeom>
              <a:avLst/>
              <a:gdLst/>
              <a:ahLst/>
              <a:cxnLst/>
              <a:rect l="l" t="t" r="r" b="b"/>
              <a:pathLst>
                <a:path w="16367" h="12144" extrusionOk="0">
                  <a:moveTo>
                    <a:pt x="1" y="0"/>
                  </a:moveTo>
                  <a:lnTo>
                    <a:pt x="1" y="2876"/>
                  </a:lnTo>
                  <a:lnTo>
                    <a:pt x="16366" y="12143"/>
                  </a:lnTo>
                  <a:lnTo>
                    <a:pt x="16366" y="12143"/>
                  </a:lnTo>
                  <a:lnTo>
                    <a:pt x="16344" y="931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F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2" name="Google Shape;1591;p41">
              <a:extLst>
                <a:ext uri="{FF2B5EF4-FFF2-40B4-BE49-F238E27FC236}">
                  <a16:creationId xmlns:a16="http://schemas.microsoft.com/office/drawing/2014/main" id="{1D245DE0-97EC-477C-928B-E7819680FB5E}"/>
                </a:ext>
              </a:extLst>
            </p:cNvPr>
            <p:cNvSpPr/>
            <p:nvPr/>
          </p:nvSpPr>
          <p:spPr>
            <a:xfrm>
              <a:off x="7074171" y="3047546"/>
              <a:ext cx="183135" cy="156359"/>
            </a:xfrm>
            <a:custGeom>
              <a:avLst/>
              <a:gdLst/>
              <a:ahLst/>
              <a:cxnLst/>
              <a:rect l="l" t="t" r="r" b="b"/>
              <a:pathLst>
                <a:path w="10615" h="9063" extrusionOk="0">
                  <a:moveTo>
                    <a:pt x="10614" y="1"/>
                  </a:moveTo>
                  <a:lnTo>
                    <a:pt x="1" y="6232"/>
                  </a:lnTo>
                  <a:lnTo>
                    <a:pt x="23" y="9062"/>
                  </a:lnTo>
                  <a:lnTo>
                    <a:pt x="10614" y="2397"/>
                  </a:lnTo>
                  <a:lnTo>
                    <a:pt x="10614" y="1"/>
                  </a:lnTo>
                  <a:close/>
                </a:path>
              </a:pathLst>
            </a:custGeom>
            <a:solidFill>
              <a:srgbClr val="F7F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3" name="Google Shape;1592;p41">
              <a:extLst>
                <a:ext uri="{FF2B5EF4-FFF2-40B4-BE49-F238E27FC236}">
                  <a16:creationId xmlns:a16="http://schemas.microsoft.com/office/drawing/2014/main" id="{009FCCAD-0C59-43BF-A63A-303B66A452B1}"/>
                </a:ext>
              </a:extLst>
            </p:cNvPr>
            <p:cNvSpPr/>
            <p:nvPr/>
          </p:nvSpPr>
          <p:spPr>
            <a:xfrm>
              <a:off x="7157259" y="2981003"/>
              <a:ext cx="29157" cy="29933"/>
            </a:xfrm>
            <a:custGeom>
              <a:avLst/>
              <a:gdLst/>
              <a:ahLst/>
              <a:cxnLst/>
              <a:rect l="l" t="t" r="r" b="b"/>
              <a:pathLst>
                <a:path w="1690" h="1735" extrusionOk="0">
                  <a:moveTo>
                    <a:pt x="1690" y="0"/>
                  </a:moveTo>
                  <a:lnTo>
                    <a:pt x="1" y="867"/>
                  </a:lnTo>
                  <a:lnTo>
                    <a:pt x="1690" y="1735"/>
                  </a:lnTo>
                  <a:lnTo>
                    <a:pt x="1690" y="0"/>
                  </a:lnTo>
                  <a:close/>
                </a:path>
              </a:pathLst>
            </a:custGeom>
            <a:solidFill>
              <a:srgbClr val="F7F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4" name="Google Shape;1593;p41">
              <a:extLst>
                <a:ext uri="{FF2B5EF4-FFF2-40B4-BE49-F238E27FC236}">
                  <a16:creationId xmlns:a16="http://schemas.microsoft.com/office/drawing/2014/main" id="{A88FE586-03E8-4F8B-B67E-2FB730344701}"/>
                </a:ext>
              </a:extLst>
            </p:cNvPr>
            <p:cNvSpPr/>
            <p:nvPr/>
          </p:nvSpPr>
          <p:spPr>
            <a:xfrm>
              <a:off x="6792214" y="2884131"/>
              <a:ext cx="465093" cy="270933"/>
            </a:xfrm>
            <a:custGeom>
              <a:avLst/>
              <a:gdLst/>
              <a:ahLst/>
              <a:cxnLst/>
              <a:rect l="l" t="t" r="r" b="b"/>
              <a:pathLst>
                <a:path w="26958" h="15704" extrusionOk="0">
                  <a:moveTo>
                    <a:pt x="10706" y="0"/>
                  </a:moveTo>
                  <a:lnTo>
                    <a:pt x="1" y="6391"/>
                  </a:lnTo>
                  <a:lnTo>
                    <a:pt x="16344" y="15704"/>
                  </a:lnTo>
                  <a:lnTo>
                    <a:pt x="26957" y="9473"/>
                  </a:lnTo>
                  <a:lnTo>
                    <a:pt x="10706" y="0"/>
                  </a:lnTo>
                  <a:close/>
                </a:path>
              </a:pathLst>
            </a:custGeom>
            <a:solidFill>
              <a:srgbClr val="FFF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5" name="Google Shape;1594;p41">
              <a:extLst>
                <a:ext uri="{FF2B5EF4-FFF2-40B4-BE49-F238E27FC236}">
                  <a16:creationId xmlns:a16="http://schemas.microsoft.com/office/drawing/2014/main" id="{69AA854D-54FC-4B69-BBBD-8BDA1C734627}"/>
                </a:ext>
              </a:extLst>
            </p:cNvPr>
            <p:cNvSpPr/>
            <p:nvPr/>
          </p:nvSpPr>
          <p:spPr>
            <a:xfrm>
              <a:off x="7071014" y="2927434"/>
              <a:ext cx="115402" cy="66577"/>
            </a:xfrm>
            <a:custGeom>
              <a:avLst/>
              <a:gdLst/>
              <a:ahLst/>
              <a:cxnLst/>
              <a:rect l="l" t="t" r="r" b="b"/>
              <a:pathLst>
                <a:path w="6689" h="3859" extrusionOk="0">
                  <a:moveTo>
                    <a:pt x="1211" y="1"/>
                  </a:moveTo>
                  <a:lnTo>
                    <a:pt x="1" y="686"/>
                  </a:lnTo>
                  <a:lnTo>
                    <a:pt x="5456" y="3858"/>
                  </a:lnTo>
                  <a:lnTo>
                    <a:pt x="6689" y="3105"/>
                  </a:lnTo>
                  <a:lnTo>
                    <a:pt x="1211" y="1"/>
                  </a:lnTo>
                  <a:close/>
                </a:path>
              </a:pathLst>
            </a:custGeom>
            <a:solidFill>
              <a:srgbClr val="FFF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6" name="Google Shape;1595;p41">
              <a:extLst>
                <a:ext uri="{FF2B5EF4-FFF2-40B4-BE49-F238E27FC236}">
                  <a16:creationId xmlns:a16="http://schemas.microsoft.com/office/drawing/2014/main" id="{8A1EA0C0-FD45-4281-BBB7-C257C3D88852}"/>
                </a:ext>
              </a:extLst>
            </p:cNvPr>
            <p:cNvSpPr/>
            <p:nvPr/>
          </p:nvSpPr>
          <p:spPr>
            <a:xfrm>
              <a:off x="7106071" y="2312728"/>
              <a:ext cx="813197" cy="656078"/>
            </a:xfrm>
            <a:custGeom>
              <a:avLst/>
              <a:gdLst/>
              <a:ahLst/>
              <a:cxnLst/>
              <a:rect l="l" t="t" r="r" b="b"/>
              <a:pathLst>
                <a:path w="47135" h="38028" extrusionOk="0">
                  <a:moveTo>
                    <a:pt x="0" y="34969"/>
                  </a:moveTo>
                  <a:cubicBezTo>
                    <a:pt x="0" y="34969"/>
                    <a:pt x="0" y="34969"/>
                    <a:pt x="0" y="34969"/>
                  </a:cubicBezTo>
                  <a:lnTo>
                    <a:pt x="0" y="34969"/>
                  </a:lnTo>
                  <a:lnTo>
                    <a:pt x="5615" y="38027"/>
                  </a:lnTo>
                  <a:lnTo>
                    <a:pt x="47135" y="27071"/>
                  </a:lnTo>
                  <a:lnTo>
                    <a:pt x="343" y="1"/>
                  </a:lnTo>
                  <a:close/>
                </a:path>
              </a:pathLst>
            </a:custGeom>
            <a:solidFill>
              <a:srgbClr val="F6F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7" name="Google Shape;1596;p41">
              <a:extLst>
                <a:ext uri="{FF2B5EF4-FFF2-40B4-BE49-F238E27FC236}">
                  <a16:creationId xmlns:a16="http://schemas.microsoft.com/office/drawing/2014/main" id="{053AA5BF-0670-4B36-8780-5565E2DD0F09}"/>
                </a:ext>
              </a:extLst>
            </p:cNvPr>
            <p:cNvSpPr/>
            <p:nvPr/>
          </p:nvSpPr>
          <p:spPr>
            <a:xfrm>
              <a:off x="5875071" y="3453549"/>
              <a:ext cx="391839" cy="227629"/>
            </a:xfrm>
            <a:custGeom>
              <a:avLst/>
              <a:gdLst/>
              <a:ahLst/>
              <a:cxnLst/>
              <a:rect l="l" t="t" r="r" b="b"/>
              <a:pathLst>
                <a:path w="22712" h="13194" extrusionOk="0">
                  <a:moveTo>
                    <a:pt x="8537" y="0"/>
                  </a:moveTo>
                  <a:lnTo>
                    <a:pt x="1" y="4839"/>
                  </a:lnTo>
                  <a:lnTo>
                    <a:pt x="14107" y="13193"/>
                  </a:lnTo>
                  <a:lnTo>
                    <a:pt x="22712" y="8103"/>
                  </a:lnTo>
                  <a:lnTo>
                    <a:pt x="8537" y="0"/>
                  </a:ln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8" name="Google Shape;1597;p41">
              <a:extLst>
                <a:ext uri="{FF2B5EF4-FFF2-40B4-BE49-F238E27FC236}">
                  <a16:creationId xmlns:a16="http://schemas.microsoft.com/office/drawing/2014/main" id="{67F2D8C9-8DAA-4A51-BC12-3C779FB2EB2A}"/>
                </a:ext>
              </a:extLst>
            </p:cNvPr>
            <p:cNvSpPr/>
            <p:nvPr/>
          </p:nvSpPr>
          <p:spPr>
            <a:xfrm>
              <a:off x="6022356" y="3278695"/>
              <a:ext cx="244554" cy="314668"/>
            </a:xfrm>
            <a:custGeom>
              <a:avLst/>
              <a:gdLst/>
              <a:ahLst/>
              <a:cxnLst/>
              <a:rect l="l" t="t" r="r" b="b"/>
              <a:pathLst>
                <a:path w="14175" h="18239" extrusionOk="0">
                  <a:moveTo>
                    <a:pt x="114" y="1"/>
                  </a:moveTo>
                  <a:lnTo>
                    <a:pt x="0" y="10135"/>
                  </a:lnTo>
                  <a:lnTo>
                    <a:pt x="14175" y="18238"/>
                  </a:lnTo>
                  <a:lnTo>
                    <a:pt x="14175" y="8287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9" name="Google Shape;1598;p41">
              <a:extLst>
                <a:ext uri="{FF2B5EF4-FFF2-40B4-BE49-F238E27FC236}">
                  <a16:creationId xmlns:a16="http://schemas.microsoft.com/office/drawing/2014/main" id="{BFB1BA7A-9638-442A-9F8E-A77F41B12FEF}"/>
                </a:ext>
              </a:extLst>
            </p:cNvPr>
            <p:cNvSpPr/>
            <p:nvPr/>
          </p:nvSpPr>
          <p:spPr>
            <a:xfrm>
              <a:off x="6037313" y="3303901"/>
              <a:ext cx="214638" cy="270157"/>
            </a:xfrm>
            <a:custGeom>
              <a:avLst/>
              <a:gdLst/>
              <a:ahLst/>
              <a:cxnLst/>
              <a:rect l="l" t="t" r="r" b="b"/>
              <a:pathLst>
                <a:path w="12441" h="15659" extrusionOk="0">
                  <a:moveTo>
                    <a:pt x="92" y="1"/>
                  </a:moveTo>
                  <a:lnTo>
                    <a:pt x="1" y="8560"/>
                  </a:lnTo>
                  <a:lnTo>
                    <a:pt x="12440" y="15659"/>
                  </a:lnTo>
                  <a:lnTo>
                    <a:pt x="12440" y="7214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E4E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0" name="Google Shape;1599;p41">
              <a:extLst>
                <a:ext uri="{FF2B5EF4-FFF2-40B4-BE49-F238E27FC236}">
                  <a16:creationId xmlns:a16="http://schemas.microsoft.com/office/drawing/2014/main" id="{C4212B00-91C9-4D94-A3F6-C83D7682E462}"/>
                </a:ext>
              </a:extLst>
            </p:cNvPr>
            <p:cNvSpPr/>
            <p:nvPr/>
          </p:nvSpPr>
          <p:spPr>
            <a:xfrm>
              <a:off x="6037313" y="3303901"/>
              <a:ext cx="214638" cy="270157"/>
            </a:xfrm>
            <a:custGeom>
              <a:avLst/>
              <a:gdLst/>
              <a:ahLst/>
              <a:cxnLst/>
              <a:rect l="l" t="t" r="r" b="b"/>
              <a:pathLst>
                <a:path w="12441" h="15659" extrusionOk="0">
                  <a:moveTo>
                    <a:pt x="92" y="1"/>
                  </a:moveTo>
                  <a:lnTo>
                    <a:pt x="1" y="8560"/>
                  </a:lnTo>
                  <a:lnTo>
                    <a:pt x="12440" y="15659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rgbClr val="D5D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1" name="Google Shape;1600;p41">
              <a:extLst>
                <a:ext uri="{FF2B5EF4-FFF2-40B4-BE49-F238E27FC236}">
                  <a16:creationId xmlns:a16="http://schemas.microsoft.com/office/drawing/2014/main" id="{A993A06F-8AEB-49D7-AD8E-009BFB8EC26B}"/>
                </a:ext>
              </a:extLst>
            </p:cNvPr>
            <p:cNvSpPr/>
            <p:nvPr/>
          </p:nvSpPr>
          <p:spPr>
            <a:xfrm>
              <a:off x="5875071" y="3537034"/>
              <a:ext cx="243381" cy="151235"/>
            </a:xfrm>
            <a:custGeom>
              <a:avLst/>
              <a:gdLst/>
              <a:ahLst/>
              <a:cxnLst/>
              <a:rect l="l" t="t" r="r" b="b"/>
              <a:pathLst>
                <a:path w="14107" h="8766" extrusionOk="0">
                  <a:moveTo>
                    <a:pt x="1" y="0"/>
                  </a:moveTo>
                  <a:lnTo>
                    <a:pt x="1" y="411"/>
                  </a:lnTo>
                  <a:lnTo>
                    <a:pt x="14107" y="8765"/>
                  </a:lnTo>
                  <a:lnTo>
                    <a:pt x="14107" y="83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2" name="Google Shape;1601;p41">
              <a:extLst>
                <a:ext uri="{FF2B5EF4-FFF2-40B4-BE49-F238E27FC236}">
                  <a16:creationId xmlns:a16="http://schemas.microsoft.com/office/drawing/2014/main" id="{B736A954-2325-43F4-9F0F-E9C1B42B65FA}"/>
                </a:ext>
              </a:extLst>
            </p:cNvPr>
            <p:cNvSpPr/>
            <p:nvPr/>
          </p:nvSpPr>
          <p:spPr>
            <a:xfrm>
              <a:off x="6118435" y="3593346"/>
              <a:ext cx="148475" cy="94923"/>
            </a:xfrm>
            <a:custGeom>
              <a:avLst/>
              <a:gdLst/>
              <a:ahLst/>
              <a:cxnLst/>
              <a:rect l="l" t="t" r="r" b="b"/>
              <a:pathLst>
                <a:path w="8606" h="5502" extrusionOk="0">
                  <a:moveTo>
                    <a:pt x="8606" y="0"/>
                  </a:moveTo>
                  <a:lnTo>
                    <a:pt x="1" y="5090"/>
                  </a:lnTo>
                  <a:lnTo>
                    <a:pt x="1" y="5501"/>
                  </a:lnTo>
                  <a:lnTo>
                    <a:pt x="8606" y="411"/>
                  </a:lnTo>
                  <a:lnTo>
                    <a:pt x="8606" y="0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3" name="Google Shape;1602;p41">
              <a:extLst>
                <a:ext uri="{FF2B5EF4-FFF2-40B4-BE49-F238E27FC236}">
                  <a16:creationId xmlns:a16="http://schemas.microsoft.com/office/drawing/2014/main" id="{7FD1D163-ECEA-496F-AB1E-EB1D4EAF8844}"/>
                </a:ext>
              </a:extLst>
            </p:cNvPr>
            <p:cNvSpPr/>
            <p:nvPr/>
          </p:nvSpPr>
          <p:spPr>
            <a:xfrm>
              <a:off x="6024322" y="3275555"/>
              <a:ext cx="246521" cy="146111"/>
            </a:xfrm>
            <a:custGeom>
              <a:avLst/>
              <a:gdLst/>
              <a:ahLst/>
              <a:cxnLst/>
              <a:rect l="l" t="t" r="r" b="b"/>
              <a:pathLst>
                <a:path w="14289" h="8469" extrusionOk="0">
                  <a:moveTo>
                    <a:pt x="229" y="0"/>
                  </a:moveTo>
                  <a:lnTo>
                    <a:pt x="0" y="183"/>
                  </a:lnTo>
                  <a:lnTo>
                    <a:pt x="14061" y="8469"/>
                  </a:lnTo>
                  <a:lnTo>
                    <a:pt x="14289" y="8286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4B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4" name="Google Shape;1603;p41">
              <a:extLst>
                <a:ext uri="{FF2B5EF4-FFF2-40B4-BE49-F238E27FC236}">
                  <a16:creationId xmlns:a16="http://schemas.microsoft.com/office/drawing/2014/main" id="{2C8AC411-79CB-49FF-ADE6-8C11F121EF32}"/>
                </a:ext>
              </a:extLst>
            </p:cNvPr>
            <p:cNvSpPr/>
            <p:nvPr/>
          </p:nvSpPr>
          <p:spPr>
            <a:xfrm>
              <a:off x="6266892" y="3418492"/>
              <a:ext cx="4348" cy="181962"/>
            </a:xfrm>
            <a:custGeom>
              <a:avLst/>
              <a:gdLst/>
              <a:ahLst/>
              <a:cxnLst/>
              <a:rect l="l" t="t" r="r" b="b"/>
              <a:pathLst>
                <a:path w="252" h="10547" extrusionOk="0">
                  <a:moveTo>
                    <a:pt x="229" y="1"/>
                  </a:moveTo>
                  <a:lnTo>
                    <a:pt x="1" y="184"/>
                  </a:lnTo>
                  <a:lnTo>
                    <a:pt x="1" y="10546"/>
                  </a:lnTo>
                  <a:lnTo>
                    <a:pt x="252" y="10318"/>
                  </a:lnTo>
                  <a:lnTo>
                    <a:pt x="229" y="1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5" name="Google Shape;1604;p41">
              <a:extLst>
                <a:ext uri="{FF2B5EF4-FFF2-40B4-BE49-F238E27FC236}">
                  <a16:creationId xmlns:a16="http://schemas.microsoft.com/office/drawing/2014/main" id="{03E9E2A0-E7C3-4175-A3D3-C7F0451AB85B}"/>
                </a:ext>
              </a:extLst>
            </p:cNvPr>
            <p:cNvSpPr/>
            <p:nvPr/>
          </p:nvSpPr>
          <p:spPr>
            <a:xfrm>
              <a:off x="6028653" y="3457086"/>
              <a:ext cx="229993" cy="131550"/>
            </a:xfrm>
            <a:custGeom>
              <a:avLst/>
              <a:gdLst/>
              <a:ahLst/>
              <a:cxnLst/>
              <a:rect l="l" t="t" r="r" b="b"/>
              <a:pathLst>
                <a:path w="13331" h="7625" extrusionOk="0">
                  <a:moveTo>
                    <a:pt x="0" y="1"/>
                  </a:moveTo>
                  <a:lnTo>
                    <a:pt x="0" y="1"/>
                  </a:lnTo>
                  <a:cubicBezTo>
                    <a:pt x="1096" y="663"/>
                    <a:pt x="2192" y="1325"/>
                    <a:pt x="3287" y="1964"/>
                  </a:cubicBezTo>
                  <a:lnTo>
                    <a:pt x="6620" y="3881"/>
                  </a:lnTo>
                  <a:lnTo>
                    <a:pt x="9952" y="5776"/>
                  </a:lnTo>
                  <a:cubicBezTo>
                    <a:pt x="11071" y="6392"/>
                    <a:pt x="12189" y="7008"/>
                    <a:pt x="13330" y="7624"/>
                  </a:cubicBezTo>
                  <a:cubicBezTo>
                    <a:pt x="12235" y="6962"/>
                    <a:pt x="11139" y="6301"/>
                    <a:pt x="10021" y="5661"/>
                  </a:cubicBezTo>
                  <a:lnTo>
                    <a:pt x="6711" y="3744"/>
                  </a:lnTo>
                  <a:lnTo>
                    <a:pt x="3356" y="1850"/>
                  </a:lnTo>
                  <a:cubicBezTo>
                    <a:pt x="2237" y="1233"/>
                    <a:pt x="1119" y="617"/>
                    <a:pt x="0" y="1"/>
                  </a:cubicBez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6" name="Google Shape;1605;p41">
              <a:extLst>
                <a:ext uri="{FF2B5EF4-FFF2-40B4-BE49-F238E27FC236}">
                  <a16:creationId xmlns:a16="http://schemas.microsoft.com/office/drawing/2014/main" id="{DEBAB5B9-FE25-4D2A-9FB3-8E9C10FD7992}"/>
                </a:ext>
              </a:extLst>
            </p:cNvPr>
            <p:cNvSpPr/>
            <p:nvPr/>
          </p:nvSpPr>
          <p:spPr>
            <a:xfrm>
              <a:off x="6139310" y="3351553"/>
              <a:ext cx="6314" cy="8281"/>
            </a:xfrm>
            <a:custGeom>
              <a:avLst/>
              <a:gdLst/>
              <a:ahLst/>
              <a:cxnLst/>
              <a:rect l="l" t="t" r="r" b="b"/>
              <a:pathLst>
                <a:path w="366" h="480" extrusionOk="0">
                  <a:moveTo>
                    <a:pt x="183" y="1"/>
                  </a:moveTo>
                  <a:cubicBezTo>
                    <a:pt x="92" y="1"/>
                    <a:pt x="0" y="115"/>
                    <a:pt x="0" y="229"/>
                  </a:cubicBezTo>
                  <a:cubicBezTo>
                    <a:pt x="0" y="366"/>
                    <a:pt x="92" y="480"/>
                    <a:pt x="183" y="480"/>
                  </a:cubicBezTo>
                  <a:cubicBezTo>
                    <a:pt x="297" y="480"/>
                    <a:pt x="366" y="366"/>
                    <a:pt x="366" y="229"/>
                  </a:cubicBezTo>
                  <a:cubicBezTo>
                    <a:pt x="366" y="115"/>
                    <a:pt x="297" y="1"/>
                    <a:pt x="183" y="1"/>
                  </a:cubicBezTo>
                  <a:close/>
                </a:path>
              </a:pathLst>
            </a:custGeom>
            <a:solidFill>
              <a:srgbClr val="4B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7" name="Google Shape;1606;p41">
              <a:extLst>
                <a:ext uri="{FF2B5EF4-FFF2-40B4-BE49-F238E27FC236}">
                  <a16:creationId xmlns:a16="http://schemas.microsoft.com/office/drawing/2014/main" id="{C74DCE1C-11FB-4152-A4CC-CB9D9CE321BC}"/>
                </a:ext>
              </a:extLst>
            </p:cNvPr>
            <p:cNvSpPr/>
            <p:nvPr/>
          </p:nvSpPr>
          <p:spPr>
            <a:xfrm>
              <a:off x="5905780" y="3471664"/>
              <a:ext cx="330420" cy="191399"/>
            </a:xfrm>
            <a:custGeom>
              <a:avLst/>
              <a:gdLst/>
              <a:ahLst/>
              <a:cxnLst/>
              <a:rect l="l" t="t" r="r" b="b"/>
              <a:pathLst>
                <a:path w="19152" h="11094" extrusionOk="0">
                  <a:moveTo>
                    <a:pt x="7191" y="0"/>
                  </a:moveTo>
                  <a:lnTo>
                    <a:pt x="1" y="4063"/>
                  </a:lnTo>
                  <a:lnTo>
                    <a:pt x="11893" y="11093"/>
                  </a:lnTo>
                  <a:lnTo>
                    <a:pt x="19151" y="6825"/>
                  </a:lnTo>
                  <a:lnTo>
                    <a:pt x="7191" y="0"/>
                  </a:lnTo>
                  <a:close/>
                </a:path>
              </a:pathLst>
            </a:custGeom>
            <a:solidFill>
              <a:srgbClr val="4B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8" name="Google Shape;1607;p41">
              <a:extLst>
                <a:ext uri="{FF2B5EF4-FFF2-40B4-BE49-F238E27FC236}">
                  <a16:creationId xmlns:a16="http://schemas.microsoft.com/office/drawing/2014/main" id="{0E74111D-503E-4CF6-8004-981331B52288}"/>
                </a:ext>
              </a:extLst>
            </p:cNvPr>
            <p:cNvSpPr/>
            <p:nvPr/>
          </p:nvSpPr>
          <p:spPr>
            <a:xfrm>
              <a:off x="5912095" y="3477185"/>
              <a:ext cx="315824" cy="177994"/>
            </a:xfrm>
            <a:custGeom>
              <a:avLst/>
              <a:gdLst/>
              <a:ahLst/>
              <a:cxnLst/>
              <a:rect l="l" t="t" r="r" b="b"/>
              <a:pathLst>
                <a:path w="18306" h="10317" extrusionOk="0">
                  <a:moveTo>
                    <a:pt x="6756" y="434"/>
                  </a:moveTo>
                  <a:cubicBezTo>
                    <a:pt x="6939" y="548"/>
                    <a:pt x="7122" y="662"/>
                    <a:pt x="7327" y="776"/>
                  </a:cubicBezTo>
                  <a:cubicBezTo>
                    <a:pt x="7076" y="890"/>
                    <a:pt x="6848" y="1027"/>
                    <a:pt x="6597" y="1141"/>
                  </a:cubicBezTo>
                  <a:cubicBezTo>
                    <a:pt x="6414" y="1050"/>
                    <a:pt x="6231" y="936"/>
                    <a:pt x="6049" y="844"/>
                  </a:cubicBezTo>
                  <a:cubicBezTo>
                    <a:pt x="6277" y="707"/>
                    <a:pt x="6528" y="571"/>
                    <a:pt x="6756" y="434"/>
                  </a:cubicBezTo>
                  <a:close/>
                  <a:moveTo>
                    <a:pt x="7350" y="776"/>
                  </a:moveTo>
                  <a:cubicBezTo>
                    <a:pt x="7532" y="890"/>
                    <a:pt x="7738" y="1004"/>
                    <a:pt x="7920" y="1118"/>
                  </a:cubicBezTo>
                  <a:cubicBezTo>
                    <a:pt x="7692" y="1232"/>
                    <a:pt x="7441" y="1369"/>
                    <a:pt x="7213" y="1484"/>
                  </a:cubicBezTo>
                  <a:cubicBezTo>
                    <a:pt x="7030" y="1392"/>
                    <a:pt x="6848" y="1278"/>
                    <a:pt x="6665" y="1187"/>
                  </a:cubicBezTo>
                  <a:cubicBezTo>
                    <a:pt x="6893" y="1050"/>
                    <a:pt x="7122" y="913"/>
                    <a:pt x="7350" y="776"/>
                  </a:cubicBezTo>
                  <a:close/>
                  <a:moveTo>
                    <a:pt x="6026" y="844"/>
                  </a:moveTo>
                  <a:cubicBezTo>
                    <a:pt x="6209" y="959"/>
                    <a:pt x="6391" y="1073"/>
                    <a:pt x="6574" y="1164"/>
                  </a:cubicBezTo>
                  <a:cubicBezTo>
                    <a:pt x="6414" y="1255"/>
                    <a:pt x="6254" y="1347"/>
                    <a:pt x="6094" y="1415"/>
                  </a:cubicBezTo>
                  <a:lnTo>
                    <a:pt x="5935" y="1506"/>
                  </a:lnTo>
                  <a:cubicBezTo>
                    <a:pt x="5752" y="1415"/>
                    <a:pt x="5569" y="1324"/>
                    <a:pt x="5410" y="1232"/>
                  </a:cubicBezTo>
                  <a:lnTo>
                    <a:pt x="5706" y="1050"/>
                  </a:lnTo>
                  <a:cubicBezTo>
                    <a:pt x="5821" y="981"/>
                    <a:pt x="5912" y="913"/>
                    <a:pt x="6026" y="844"/>
                  </a:cubicBezTo>
                  <a:close/>
                  <a:moveTo>
                    <a:pt x="4109" y="1255"/>
                  </a:moveTo>
                  <a:lnTo>
                    <a:pt x="4109" y="1255"/>
                  </a:lnTo>
                  <a:cubicBezTo>
                    <a:pt x="4268" y="1347"/>
                    <a:pt x="4451" y="1461"/>
                    <a:pt x="4634" y="1552"/>
                  </a:cubicBezTo>
                  <a:cubicBezTo>
                    <a:pt x="4451" y="1438"/>
                    <a:pt x="4291" y="1347"/>
                    <a:pt x="4109" y="1255"/>
                  </a:cubicBezTo>
                  <a:close/>
                  <a:moveTo>
                    <a:pt x="7943" y="1141"/>
                  </a:moveTo>
                  <a:cubicBezTo>
                    <a:pt x="8149" y="1255"/>
                    <a:pt x="8331" y="1347"/>
                    <a:pt x="8514" y="1461"/>
                  </a:cubicBezTo>
                  <a:cubicBezTo>
                    <a:pt x="8286" y="1598"/>
                    <a:pt x="8057" y="1712"/>
                    <a:pt x="7829" y="1826"/>
                  </a:cubicBezTo>
                  <a:cubicBezTo>
                    <a:pt x="7647" y="1735"/>
                    <a:pt x="7464" y="1620"/>
                    <a:pt x="7281" y="1529"/>
                  </a:cubicBezTo>
                  <a:cubicBezTo>
                    <a:pt x="7510" y="1392"/>
                    <a:pt x="7738" y="1255"/>
                    <a:pt x="7943" y="1141"/>
                  </a:cubicBezTo>
                  <a:close/>
                  <a:moveTo>
                    <a:pt x="6642" y="1210"/>
                  </a:moveTo>
                  <a:cubicBezTo>
                    <a:pt x="6802" y="1301"/>
                    <a:pt x="6985" y="1415"/>
                    <a:pt x="7167" y="1529"/>
                  </a:cubicBezTo>
                  <a:cubicBezTo>
                    <a:pt x="7030" y="1598"/>
                    <a:pt x="6871" y="1666"/>
                    <a:pt x="6734" y="1757"/>
                  </a:cubicBezTo>
                  <a:lnTo>
                    <a:pt x="6551" y="1849"/>
                  </a:lnTo>
                  <a:cubicBezTo>
                    <a:pt x="6368" y="1757"/>
                    <a:pt x="6186" y="1666"/>
                    <a:pt x="6026" y="1575"/>
                  </a:cubicBezTo>
                  <a:lnTo>
                    <a:pt x="6140" y="1506"/>
                  </a:lnTo>
                  <a:cubicBezTo>
                    <a:pt x="6300" y="1392"/>
                    <a:pt x="6460" y="1301"/>
                    <a:pt x="6642" y="1210"/>
                  </a:cubicBezTo>
                  <a:close/>
                  <a:moveTo>
                    <a:pt x="5387" y="1232"/>
                  </a:moveTo>
                  <a:cubicBezTo>
                    <a:pt x="5547" y="1347"/>
                    <a:pt x="5729" y="1438"/>
                    <a:pt x="5889" y="1529"/>
                  </a:cubicBezTo>
                  <a:lnTo>
                    <a:pt x="5250" y="1894"/>
                  </a:lnTo>
                  <a:cubicBezTo>
                    <a:pt x="5090" y="1803"/>
                    <a:pt x="4908" y="1689"/>
                    <a:pt x="4748" y="1598"/>
                  </a:cubicBezTo>
                  <a:lnTo>
                    <a:pt x="5387" y="1232"/>
                  </a:lnTo>
                  <a:close/>
                  <a:moveTo>
                    <a:pt x="8560" y="1484"/>
                  </a:moveTo>
                  <a:cubicBezTo>
                    <a:pt x="8742" y="1598"/>
                    <a:pt x="8925" y="1712"/>
                    <a:pt x="9107" y="1803"/>
                  </a:cubicBezTo>
                  <a:lnTo>
                    <a:pt x="9107" y="1826"/>
                  </a:lnTo>
                  <a:cubicBezTo>
                    <a:pt x="8902" y="1940"/>
                    <a:pt x="8674" y="2054"/>
                    <a:pt x="8445" y="2168"/>
                  </a:cubicBezTo>
                  <a:cubicBezTo>
                    <a:pt x="8263" y="2077"/>
                    <a:pt x="8080" y="1963"/>
                    <a:pt x="7898" y="1872"/>
                  </a:cubicBezTo>
                  <a:cubicBezTo>
                    <a:pt x="8126" y="1735"/>
                    <a:pt x="8331" y="1620"/>
                    <a:pt x="8560" y="1484"/>
                  </a:cubicBezTo>
                  <a:close/>
                  <a:moveTo>
                    <a:pt x="7236" y="1552"/>
                  </a:moveTo>
                  <a:cubicBezTo>
                    <a:pt x="7418" y="1666"/>
                    <a:pt x="7601" y="1757"/>
                    <a:pt x="7761" y="1872"/>
                  </a:cubicBezTo>
                  <a:cubicBezTo>
                    <a:pt x="7647" y="1940"/>
                    <a:pt x="7510" y="2008"/>
                    <a:pt x="7373" y="2077"/>
                  </a:cubicBezTo>
                  <a:lnTo>
                    <a:pt x="7167" y="2191"/>
                  </a:lnTo>
                  <a:cubicBezTo>
                    <a:pt x="6985" y="2100"/>
                    <a:pt x="6802" y="2008"/>
                    <a:pt x="6642" y="1917"/>
                  </a:cubicBezTo>
                  <a:lnTo>
                    <a:pt x="6779" y="1826"/>
                  </a:lnTo>
                  <a:cubicBezTo>
                    <a:pt x="6939" y="1735"/>
                    <a:pt x="7076" y="1643"/>
                    <a:pt x="7236" y="1552"/>
                  </a:cubicBezTo>
                  <a:close/>
                  <a:moveTo>
                    <a:pt x="5980" y="1575"/>
                  </a:moveTo>
                  <a:cubicBezTo>
                    <a:pt x="6163" y="1689"/>
                    <a:pt x="6323" y="1780"/>
                    <a:pt x="6482" y="1894"/>
                  </a:cubicBezTo>
                  <a:lnTo>
                    <a:pt x="5866" y="2237"/>
                  </a:lnTo>
                  <a:cubicBezTo>
                    <a:pt x="5706" y="2123"/>
                    <a:pt x="5524" y="2031"/>
                    <a:pt x="5364" y="1940"/>
                  </a:cubicBezTo>
                  <a:lnTo>
                    <a:pt x="5980" y="1575"/>
                  </a:lnTo>
                  <a:close/>
                  <a:moveTo>
                    <a:pt x="4725" y="1620"/>
                  </a:moveTo>
                  <a:cubicBezTo>
                    <a:pt x="4885" y="1712"/>
                    <a:pt x="5067" y="1803"/>
                    <a:pt x="5227" y="1894"/>
                  </a:cubicBezTo>
                  <a:lnTo>
                    <a:pt x="4588" y="2260"/>
                  </a:lnTo>
                  <a:cubicBezTo>
                    <a:pt x="4428" y="2168"/>
                    <a:pt x="4246" y="2077"/>
                    <a:pt x="4086" y="1986"/>
                  </a:cubicBezTo>
                  <a:lnTo>
                    <a:pt x="4725" y="1620"/>
                  </a:lnTo>
                  <a:close/>
                  <a:moveTo>
                    <a:pt x="9153" y="1826"/>
                  </a:moveTo>
                  <a:lnTo>
                    <a:pt x="9724" y="2168"/>
                  </a:lnTo>
                  <a:cubicBezTo>
                    <a:pt x="9495" y="2282"/>
                    <a:pt x="9290" y="2397"/>
                    <a:pt x="9062" y="2511"/>
                  </a:cubicBezTo>
                  <a:lnTo>
                    <a:pt x="8537" y="2214"/>
                  </a:lnTo>
                  <a:lnTo>
                    <a:pt x="8514" y="2214"/>
                  </a:lnTo>
                  <a:cubicBezTo>
                    <a:pt x="8719" y="2077"/>
                    <a:pt x="8948" y="1963"/>
                    <a:pt x="9153" y="1826"/>
                  </a:cubicBezTo>
                  <a:close/>
                  <a:moveTo>
                    <a:pt x="7829" y="1917"/>
                  </a:moveTo>
                  <a:cubicBezTo>
                    <a:pt x="8012" y="2008"/>
                    <a:pt x="8194" y="2123"/>
                    <a:pt x="8377" y="2214"/>
                  </a:cubicBezTo>
                  <a:cubicBezTo>
                    <a:pt x="8263" y="2282"/>
                    <a:pt x="8126" y="2351"/>
                    <a:pt x="8012" y="2397"/>
                  </a:cubicBezTo>
                  <a:lnTo>
                    <a:pt x="7784" y="2533"/>
                  </a:lnTo>
                  <a:cubicBezTo>
                    <a:pt x="7601" y="2442"/>
                    <a:pt x="7418" y="2351"/>
                    <a:pt x="7259" y="2260"/>
                  </a:cubicBezTo>
                  <a:lnTo>
                    <a:pt x="7418" y="2145"/>
                  </a:lnTo>
                  <a:cubicBezTo>
                    <a:pt x="7555" y="2077"/>
                    <a:pt x="7692" y="1986"/>
                    <a:pt x="7829" y="1917"/>
                  </a:cubicBezTo>
                  <a:close/>
                  <a:moveTo>
                    <a:pt x="6574" y="1940"/>
                  </a:moveTo>
                  <a:cubicBezTo>
                    <a:pt x="6756" y="2031"/>
                    <a:pt x="6916" y="2145"/>
                    <a:pt x="7099" y="2237"/>
                  </a:cubicBezTo>
                  <a:lnTo>
                    <a:pt x="6482" y="2579"/>
                  </a:lnTo>
                  <a:cubicBezTo>
                    <a:pt x="6323" y="2465"/>
                    <a:pt x="6140" y="2374"/>
                    <a:pt x="5980" y="2282"/>
                  </a:cubicBezTo>
                  <a:lnTo>
                    <a:pt x="6574" y="1940"/>
                  </a:lnTo>
                  <a:close/>
                  <a:moveTo>
                    <a:pt x="5318" y="1963"/>
                  </a:moveTo>
                  <a:cubicBezTo>
                    <a:pt x="5478" y="2054"/>
                    <a:pt x="5661" y="2168"/>
                    <a:pt x="5821" y="2260"/>
                  </a:cubicBezTo>
                  <a:lnTo>
                    <a:pt x="5204" y="2602"/>
                  </a:lnTo>
                  <a:cubicBezTo>
                    <a:pt x="5045" y="2511"/>
                    <a:pt x="4862" y="2419"/>
                    <a:pt x="4702" y="2328"/>
                  </a:cubicBezTo>
                  <a:lnTo>
                    <a:pt x="5318" y="1963"/>
                  </a:lnTo>
                  <a:close/>
                  <a:moveTo>
                    <a:pt x="4063" y="1986"/>
                  </a:moveTo>
                  <a:cubicBezTo>
                    <a:pt x="4223" y="2077"/>
                    <a:pt x="4383" y="2191"/>
                    <a:pt x="4565" y="2282"/>
                  </a:cubicBezTo>
                  <a:lnTo>
                    <a:pt x="4291" y="2419"/>
                  </a:lnTo>
                  <a:lnTo>
                    <a:pt x="3926" y="2625"/>
                  </a:lnTo>
                  <a:cubicBezTo>
                    <a:pt x="3766" y="2533"/>
                    <a:pt x="3584" y="2442"/>
                    <a:pt x="3424" y="2351"/>
                  </a:cubicBezTo>
                  <a:lnTo>
                    <a:pt x="3903" y="2077"/>
                  </a:lnTo>
                  <a:lnTo>
                    <a:pt x="4063" y="1986"/>
                  </a:lnTo>
                  <a:close/>
                  <a:moveTo>
                    <a:pt x="9769" y="2191"/>
                  </a:moveTo>
                  <a:lnTo>
                    <a:pt x="10317" y="2511"/>
                  </a:lnTo>
                  <a:cubicBezTo>
                    <a:pt x="10112" y="2625"/>
                    <a:pt x="9883" y="2739"/>
                    <a:pt x="9678" y="2853"/>
                  </a:cubicBezTo>
                  <a:lnTo>
                    <a:pt x="9130" y="2556"/>
                  </a:lnTo>
                  <a:cubicBezTo>
                    <a:pt x="9336" y="2442"/>
                    <a:pt x="9541" y="2305"/>
                    <a:pt x="9769" y="2191"/>
                  </a:cubicBezTo>
                  <a:close/>
                  <a:moveTo>
                    <a:pt x="8445" y="2260"/>
                  </a:moveTo>
                  <a:cubicBezTo>
                    <a:pt x="8468" y="2282"/>
                    <a:pt x="8491" y="2282"/>
                    <a:pt x="8491" y="2305"/>
                  </a:cubicBezTo>
                  <a:lnTo>
                    <a:pt x="8970" y="2579"/>
                  </a:lnTo>
                  <a:cubicBezTo>
                    <a:pt x="8879" y="2625"/>
                    <a:pt x="8765" y="2670"/>
                    <a:pt x="8651" y="2739"/>
                  </a:cubicBezTo>
                  <a:lnTo>
                    <a:pt x="8400" y="2876"/>
                  </a:lnTo>
                  <a:lnTo>
                    <a:pt x="7875" y="2602"/>
                  </a:lnTo>
                  <a:lnTo>
                    <a:pt x="8057" y="2488"/>
                  </a:lnTo>
                  <a:cubicBezTo>
                    <a:pt x="8194" y="2419"/>
                    <a:pt x="8309" y="2328"/>
                    <a:pt x="8445" y="2260"/>
                  </a:cubicBezTo>
                  <a:close/>
                  <a:moveTo>
                    <a:pt x="7190" y="2282"/>
                  </a:moveTo>
                  <a:cubicBezTo>
                    <a:pt x="7350" y="2397"/>
                    <a:pt x="7532" y="2488"/>
                    <a:pt x="7692" y="2579"/>
                  </a:cubicBezTo>
                  <a:lnTo>
                    <a:pt x="7122" y="2922"/>
                  </a:lnTo>
                  <a:cubicBezTo>
                    <a:pt x="6939" y="2807"/>
                    <a:pt x="6756" y="2716"/>
                    <a:pt x="6597" y="2625"/>
                  </a:cubicBezTo>
                  <a:lnTo>
                    <a:pt x="7190" y="2282"/>
                  </a:lnTo>
                  <a:close/>
                  <a:moveTo>
                    <a:pt x="5912" y="2305"/>
                  </a:moveTo>
                  <a:cubicBezTo>
                    <a:pt x="6094" y="2419"/>
                    <a:pt x="6254" y="2511"/>
                    <a:pt x="6414" y="2602"/>
                  </a:cubicBezTo>
                  <a:lnTo>
                    <a:pt x="5821" y="2944"/>
                  </a:lnTo>
                  <a:cubicBezTo>
                    <a:pt x="5661" y="2853"/>
                    <a:pt x="5478" y="2762"/>
                    <a:pt x="5318" y="2670"/>
                  </a:cubicBezTo>
                  <a:lnTo>
                    <a:pt x="5912" y="2305"/>
                  </a:lnTo>
                  <a:close/>
                  <a:moveTo>
                    <a:pt x="4656" y="2351"/>
                  </a:moveTo>
                  <a:cubicBezTo>
                    <a:pt x="4816" y="2442"/>
                    <a:pt x="4999" y="2533"/>
                    <a:pt x="5159" y="2625"/>
                  </a:cubicBezTo>
                  <a:lnTo>
                    <a:pt x="4930" y="2762"/>
                  </a:lnTo>
                  <a:lnTo>
                    <a:pt x="4542" y="2967"/>
                  </a:lnTo>
                  <a:cubicBezTo>
                    <a:pt x="4383" y="2876"/>
                    <a:pt x="4200" y="2785"/>
                    <a:pt x="4040" y="2693"/>
                  </a:cubicBezTo>
                  <a:lnTo>
                    <a:pt x="4337" y="2533"/>
                  </a:lnTo>
                  <a:lnTo>
                    <a:pt x="4656" y="2351"/>
                  </a:lnTo>
                  <a:close/>
                  <a:moveTo>
                    <a:pt x="3401" y="2351"/>
                  </a:moveTo>
                  <a:cubicBezTo>
                    <a:pt x="3561" y="2465"/>
                    <a:pt x="3721" y="2556"/>
                    <a:pt x="3903" y="2648"/>
                  </a:cubicBezTo>
                  <a:lnTo>
                    <a:pt x="3264" y="3013"/>
                  </a:lnTo>
                  <a:cubicBezTo>
                    <a:pt x="3104" y="2922"/>
                    <a:pt x="2922" y="2807"/>
                    <a:pt x="2762" y="2716"/>
                  </a:cubicBezTo>
                  <a:lnTo>
                    <a:pt x="3401" y="2351"/>
                  </a:lnTo>
                  <a:close/>
                  <a:moveTo>
                    <a:pt x="10363" y="2533"/>
                  </a:moveTo>
                  <a:lnTo>
                    <a:pt x="10933" y="2853"/>
                  </a:lnTo>
                  <a:cubicBezTo>
                    <a:pt x="10728" y="2967"/>
                    <a:pt x="10500" y="3081"/>
                    <a:pt x="10294" y="3218"/>
                  </a:cubicBezTo>
                  <a:lnTo>
                    <a:pt x="9747" y="2899"/>
                  </a:lnTo>
                  <a:cubicBezTo>
                    <a:pt x="9952" y="2785"/>
                    <a:pt x="10157" y="2648"/>
                    <a:pt x="10363" y="2533"/>
                  </a:cubicBezTo>
                  <a:close/>
                  <a:moveTo>
                    <a:pt x="9039" y="2602"/>
                  </a:moveTo>
                  <a:lnTo>
                    <a:pt x="9587" y="2922"/>
                  </a:lnTo>
                  <a:cubicBezTo>
                    <a:pt x="9495" y="2967"/>
                    <a:pt x="9404" y="3013"/>
                    <a:pt x="9313" y="3058"/>
                  </a:cubicBezTo>
                  <a:lnTo>
                    <a:pt x="8993" y="3241"/>
                  </a:lnTo>
                  <a:lnTo>
                    <a:pt x="8491" y="2944"/>
                  </a:lnTo>
                  <a:lnTo>
                    <a:pt x="8697" y="2807"/>
                  </a:lnTo>
                  <a:cubicBezTo>
                    <a:pt x="8811" y="2739"/>
                    <a:pt x="8925" y="2670"/>
                    <a:pt x="9039" y="2602"/>
                  </a:cubicBezTo>
                  <a:close/>
                  <a:moveTo>
                    <a:pt x="7784" y="2648"/>
                  </a:moveTo>
                  <a:lnTo>
                    <a:pt x="8309" y="2944"/>
                  </a:lnTo>
                  <a:lnTo>
                    <a:pt x="7715" y="3264"/>
                  </a:lnTo>
                  <a:lnTo>
                    <a:pt x="7213" y="2967"/>
                  </a:lnTo>
                  <a:lnTo>
                    <a:pt x="7784" y="2648"/>
                  </a:lnTo>
                  <a:close/>
                  <a:moveTo>
                    <a:pt x="6528" y="2670"/>
                  </a:moveTo>
                  <a:cubicBezTo>
                    <a:pt x="6688" y="2762"/>
                    <a:pt x="6848" y="2853"/>
                    <a:pt x="7030" y="2967"/>
                  </a:cubicBezTo>
                  <a:lnTo>
                    <a:pt x="6437" y="3287"/>
                  </a:lnTo>
                  <a:lnTo>
                    <a:pt x="6414" y="3264"/>
                  </a:lnTo>
                  <a:cubicBezTo>
                    <a:pt x="6254" y="3173"/>
                    <a:pt x="6094" y="3081"/>
                    <a:pt x="5935" y="3013"/>
                  </a:cubicBezTo>
                  <a:lnTo>
                    <a:pt x="6528" y="2670"/>
                  </a:lnTo>
                  <a:close/>
                  <a:moveTo>
                    <a:pt x="5273" y="2693"/>
                  </a:moveTo>
                  <a:cubicBezTo>
                    <a:pt x="5433" y="2785"/>
                    <a:pt x="5592" y="2876"/>
                    <a:pt x="5752" y="2990"/>
                  </a:cubicBezTo>
                  <a:lnTo>
                    <a:pt x="5569" y="3081"/>
                  </a:lnTo>
                  <a:lnTo>
                    <a:pt x="5159" y="3310"/>
                  </a:lnTo>
                  <a:cubicBezTo>
                    <a:pt x="4999" y="3218"/>
                    <a:pt x="4816" y="3127"/>
                    <a:pt x="4656" y="3036"/>
                  </a:cubicBezTo>
                  <a:lnTo>
                    <a:pt x="4976" y="2853"/>
                  </a:lnTo>
                  <a:lnTo>
                    <a:pt x="5273" y="2693"/>
                  </a:lnTo>
                  <a:close/>
                  <a:moveTo>
                    <a:pt x="3995" y="2716"/>
                  </a:moveTo>
                  <a:cubicBezTo>
                    <a:pt x="4154" y="2807"/>
                    <a:pt x="4337" y="2899"/>
                    <a:pt x="4497" y="3013"/>
                  </a:cubicBezTo>
                  <a:lnTo>
                    <a:pt x="3880" y="3355"/>
                  </a:lnTo>
                  <a:cubicBezTo>
                    <a:pt x="3721" y="3264"/>
                    <a:pt x="3538" y="3150"/>
                    <a:pt x="3378" y="3058"/>
                  </a:cubicBezTo>
                  <a:lnTo>
                    <a:pt x="3995" y="2716"/>
                  </a:lnTo>
                  <a:close/>
                  <a:moveTo>
                    <a:pt x="2739" y="2739"/>
                  </a:moveTo>
                  <a:cubicBezTo>
                    <a:pt x="2899" y="2830"/>
                    <a:pt x="3059" y="2922"/>
                    <a:pt x="3241" y="3036"/>
                  </a:cubicBezTo>
                  <a:lnTo>
                    <a:pt x="2602" y="3378"/>
                  </a:lnTo>
                  <a:cubicBezTo>
                    <a:pt x="2442" y="3287"/>
                    <a:pt x="2260" y="3195"/>
                    <a:pt x="2077" y="3081"/>
                  </a:cubicBezTo>
                  <a:lnTo>
                    <a:pt x="2100" y="3081"/>
                  </a:lnTo>
                  <a:lnTo>
                    <a:pt x="2739" y="2739"/>
                  </a:lnTo>
                  <a:close/>
                  <a:moveTo>
                    <a:pt x="10979" y="2876"/>
                  </a:moveTo>
                  <a:lnTo>
                    <a:pt x="11550" y="3218"/>
                  </a:lnTo>
                  <a:cubicBezTo>
                    <a:pt x="11321" y="3332"/>
                    <a:pt x="11116" y="3446"/>
                    <a:pt x="10911" y="3561"/>
                  </a:cubicBezTo>
                  <a:lnTo>
                    <a:pt x="10363" y="3241"/>
                  </a:lnTo>
                  <a:cubicBezTo>
                    <a:pt x="10568" y="3127"/>
                    <a:pt x="10774" y="3013"/>
                    <a:pt x="10979" y="2876"/>
                  </a:cubicBezTo>
                  <a:close/>
                  <a:moveTo>
                    <a:pt x="9655" y="2967"/>
                  </a:moveTo>
                  <a:lnTo>
                    <a:pt x="10180" y="3264"/>
                  </a:lnTo>
                  <a:cubicBezTo>
                    <a:pt x="10112" y="3310"/>
                    <a:pt x="10020" y="3355"/>
                    <a:pt x="9952" y="3401"/>
                  </a:cubicBezTo>
                  <a:lnTo>
                    <a:pt x="9610" y="3583"/>
                  </a:lnTo>
                  <a:lnTo>
                    <a:pt x="9085" y="3287"/>
                  </a:lnTo>
                  <a:lnTo>
                    <a:pt x="9336" y="3127"/>
                  </a:lnTo>
                  <a:cubicBezTo>
                    <a:pt x="9450" y="3081"/>
                    <a:pt x="9541" y="3013"/>
                    <a:pt x="9655" y="2967"/>
                  </a:cubicBezTo>
                  <a:close/>
                  <a:moveTo>
                    <a:pt x="8400" y="2990"/>
                  </a:moveTo>
                  <a:lnTo>
                    <a:pt x="8902" y="3287"/>
                  </a:lnTo>
                  <a:lnTo>
                    <a:pt x="8331" y="3606"/>
                  </a:lnTo>
                  <a:lnTo>
                    <a:pt x="7829" y="3310"/>
                  </a:lnTo>
                  <a:lnTo>
                    <a:pt x="8400" y="2990"/>
                  </a:lnTo>
                  <a:close/>
                  <a:moveTo>
                    <a:pt x="7122" y="3013"/>
                  </a:moveTo>
                  <a:lnTo>
                    <a:pt x="7624" y="3310"/>
                  </a:lnTo>
                  <a:lnTo>
                    <a:pt x="7053" y="3629"/>
                  </a:lnTo>
                  <a:lnTo>
                    <a:pt x="6551" y="3355"/>
                  </a:lnTo>
                  <a:lnTo>
                    <a:pt x="7122" y="3013"/>
                  </a:lnTo>
                  <a:close/>
                  <a:moveTo>
                    <a:pt x="5866" y="3036"/>
                  </a:moveTo>
                  <a:cubicBezTo>
                    <a:pt x="6026" y="3150"/>
                    <a:pt x="6186" y="3241"/>
                    <a:pt x="6346" y="3332"/>
                  </a:cubicBezTo>
                  <a:lnTo>
                    <a:pt x="6209" y="3401"/>
                  </a:lnTo>
                  <a:lnTo>
                    <a:pt x="5775" y="3652"/>
                  </a:lnTo>
                  <a:lnTo>
                    <a:pt x="5706" y="3606"/>
                  </a:lnTo>
                  <a:cubicBezTo>
                    <a:pt x="5547" y="3538"/>
                    <a:pt x="5410" y="3446"/>
                    <a:pt x="5273" y="3378"/>
                  </a:cubicBezTo>
                  <a:lnTo>
                    <a:pt x="5615" y="3173"/>
                  </a:lnTo>
                  <a:lnTo>
                    <a:pt x="5866" y="3036"/>
                  </a:lnTo>
                  <a:close/>
                  <a:moveTo>
                    <a:pt x="4588" y="3058"/>
                  </a:moveTo>
                  <a:cubicBezTo>
                    <a:pt x="4771" y="3173"/>
                    <a:pt x="4930" y="3264"/>
                    <a:pt x="5090" y="3355"/>
                  </a:cubicBezTo>
                  <a:lnTo>
                    <a:pt x="4497" y="3698"/>
                  </a:lnTo>
                  <a:cubicBezTo>
                    <a:pt x="4337" y="3606"/>
                    <a:pt x="4154" y="3492"/>
                    <a:pt x="3995" y="3401"/>
                  </a:cubicBezTo>
                  <a:lnTo>
                    <a:pt x="4588" y="3058"/>
                  </a:lnTo>
                  <a:close/>
                  <a:moveTo>
                    <a:pt x="3333" y="3081"/>
                  </a:moveTo>
                  <a:cubicBezTo>
                    <a:pt x="3492" y="3195"/>
                    <a:pt x="3675" y="3287"/>
                    <a:pt x="3835" y="3378"/>
                  </a:cubicBezTo>
                  <a:lnTo>
                    <a:pt x="3241" y="3720"/>
                  </a:lnTo>
                  <a:cubicBezTo>
                    <a:pt x="3059" y="3629"/>
                    <a:pt x="2876" y="3538"/>
                    <a:pt x="2693" y="3424"/>
                  </a:cubicBezTo>
                  <a:lnTo>
                    <a:pt x="3333" y="3081"/>
                  </a:lnTo>
                  <a:close/>
                  <a:moveTo>
                    <a:pt x="2054" y="3104"/>
                  </a:moveTo>
                  <a:cubicBezTo>
                    <a:pt x="2237" y="3195"/>
                    <a:pt x="2397" y="3310"/>
                    <a:pt x="2579" y="3401"/>
                  </a:cubicBezTo>
                  <a:lnTo>
                    <a:pt x="2488" y="3446"/>
                  </a:lnTo>
                  <a:cubicBezTo>
                    <a:pt x="2305" y="3561"/>
                    <a:pt x="2146" y="3652"/>
                    <a:pt x="1963" y="3766"/>
                  </a:cubicBezTo>
                  <a:cubicBezTo>
                    <a:pt x="1780" y="3652"/>
                    <a:pt x="1598" y="3561"/>
                    <a:pt x="1415" y="3446"/>
                  </a:cubicBezTo>
                  <a:cubicBezTo>
                    <a:pt x="1621" y="3332"/>
                    <a:pt x="1849" y="3218"/>
                    <a:pt x="2054" y="3104"/>
                  </a:cubicBezTo>
                  <a:close/>
                  <a:moveTo>
                    <a:pt x="11573" y="3218"/>
                  </a:moveTo>
                  <a:lnTo>
                    <a:pt x="12098" y="3538"/>
                  </a:lnTo>
                  <a:lnTo>
                    <a:pt x="12143" y="3561"/>
                  </a:lnTo>
                  <a:cubicBezTo>
                    <a:pt x="11938" y="3675"/>
                    <a:pt x="11732" y="3789"/>
                    <a:pt x="11504" y="3903"/>
                  </a:cubicBezTo>
                  <a:lnTo>
                    <a:pt x="10956" y="3583"/>
                  </a:lnTo>
                  <a:cubicBezTo>
                    <a:pt x="11162" y="3469"/>
                    <a:pt x="11367" y="3355"/>
                    <a:pt x="11573" y="3218"/>
                  </a:cubicBezTo>
                  <a:close/>
                  <a:moveTo>
                    <a:pt x="10249" y="3310"/>
                  </a:moveTo>
                  <a:lnTo>
                    <a:pt x="10796" y="3606"/>
                  </a:lnTo>
                  <a:cubicBezTo>
                    <a:pt x="10682" y="3675"/>
                    <a:pt x="10545" y="3743"/>
                    <a:pt x="10431" y="3812"/>
                  </a:cubicBezTo>
                  <a:lnTo>
                    <a:pt x="10226" y="3926"/>
                  </a:lnTo>
                  <a:lnTo>
                    <a:pt x="9701" y="3629"/>
                  </a:lnTo>
                  <a:lnTo>
                    <a:pt x="9998" y="3469"/>
                  </a:lnTo>
                  <a:cubicBezTo>
                    <a:pt x="10066" y="3424"/>
                    <a:pt x="10157" y="3355"/>
                    <a:pt x="10249" y="3310"/>
                  </a:cubicBezTo>
                  <a:close/>
                  <a:moveTo>
                    <a:pt x="8993" y="3332"/>
                  </a:moveTo>
                  <a:lnTo>
                    <a:pt x="9518" y="3629"/>
                  </a:lnTo>
                  <a:lnTo>
                    <a:pt x="8948" y="3949"/>
                  </a:lnTo>
                  <a:lnTo>
                    <a:pt x="8445" y="3652"/>
                  </a:lnTo>
                  <a:lnTo>
                    <a:pt x="8993" y="3332"/>
                  </a:lnTo>
                  <a:close/>
                  <a:moveTo>
                    <a:pt x="7738" y="3355"/>
                  </a:moveTo>
                  <a:lnTo>
                    <a:pt x="8240" y="3652"/>
                  </a:lnTo>
                  <a:lnTo>
                    <a:pt x="7669" y="3971"/>
                  </a:lnTo>
                  <a:lnTo>
                    <a:pt x="7167" y="3698"/>
                  </a:lnTo>
                  <a:lnTo>
                    <a:pt x="7738" y="3355"/>
                  </a:lnTo>
                  <a:close/>
                  <a:moveTo>
                    <a:pt x="6460" y="3401"/>
                  </a:moveTo>
                  <a:lnTo>
                    <a:pt x="6962" y="3675"/>
                  </a:lnTo>
                  <a:lnTo>
                    <a:pt x="6848" y="3743"/>
                  </a:lnTo>
                  <a:lnTo>
                    <a:pt x="6391" y="3994"/>
                  </a:lnTo>
                  <a:lnTo>
                    <a:pt x="5889" y="3720"/>
                  </a:lnTo>
                  <a:lnTo>
                    <a:pt x="6277" y="3515"/>
                  </a:lnTo>
                  <a:lnTo>
                    <a:pt x="6460" y="3401"/>
                  </a:lnTo>
                  <a:close/>
                  <a:moveTo>
                    <a:pt x="5204" y="3424"/>
                  </a:moveTo>
                  <a:cubicBezTo>
                    <a:pt x="5341" y="3515"/>
                    <a:pt x="5501" y="3606"/>
                    <a:pt x="5661" y="3675"/>
                  </a:cubicBezTo>
                  <a:lnTo>
                    <a:pt x="5684" y="3698"/>
                  </a:lnTo>
                  <a:lnTo>
                    <a:pt x="5113" y="4040"/>
                  </a:lnTo>
                  <a:lnTo>
                    <a:pt x="4999" y="3949"/>
                  </a:lnTo>
                  <a:cubicBezTo>
                    <a:pt x="4862" y="3880"/>
                    <a:pt x="4725" y="3812"/>
                    <a:pt x="4611" y="3743"/>
                  </a:cubicBezTo>
                  <a:lnTo>
                    <a:pt x="5204" y="3424"/>
                  </a:lnTo>
                  <a:close/>
                  <a:moveTo>
                    <a:pt x="3926" y="3446"/>
                  </a:moveTo>
                  <a:cubicBezTo>
                    <a:pt x="4109" y="3538"/>
                    <a:pt x="4268" y="3629"/>
                    <a:pt x="4428" y="3743"/>
                  </a:cubicBezTo>
                  <a:lnTo>
                    <a:pt x="3858" y="4063"/>
                  </a:lnTo>
                  <a:cubicBezTo>
                    <a:pt x="3675" y="3971"/>
                    <a:pt x="3492" y="3880"/>
                    <a:pt x="3310" y="3766"/>
                  </a:cubicBezTo>
                  <a:lnTo>
                    <a:pt x="3926" y="3446"/>
                  </a:lnTo>
                  <a:close/>
                  <a:moveTo>
                    <a:pt x="2671" y="3446"/>
                  </a:moveTo>
                  <a:cubicBezTo>
                    <a:pt x="2830" y="3561"/>
                    <a:pt x="3013" y="3652"/>
                    <a:pt x="3173" y="3766"/>
                  </a:cubicBezTo>
                  <a:lnTo>
                    <a:pt x="3127" y="3789"/>
                  </a:lnTo>
                  <a:cubicBezTo>
                    <a:pt x="2945" y="3880"/>
                    <a:pt x="2762" y="3994"/>
                    <a:pt x="2579" y="4108"/>
                  </a:cubicBezTo>
                  <a:cubicBezTo>
                    <a:pt x="2397" y="3994"/>
                    <a:pt x="2214" y="3903"/>
                    <a:pt x="2032" y="3812"/>
                  </a:cubicBezTo>
                  <a:cubicBezTo>
                    <a:pt x="2191" y="3720"/>
                    <a:pt x="2374" y="3629"/>
                    <a:pt x="2534" y="3538"/>
                  </a:cubicBezTo>
                  <a:lnTo>
                    <a:pt x="2671" y="3446"/>
                  </a:lnTo>
                  <a:close/>
                  <a:moveTo>
                    <a:pt x="1370" y="3469"/>
                  </a:moveTo>
                  <a:cubicBezTo>
                    <a:pt x="1552" y="3583"/>
                    <a:pt x="1735" y="3675"/>
                    <a:pt x="1917" y="3789"/>
                  </a:cubicBezTo>
                  <a:cubicBezTo>
                    <a:pt x="1712" y="3903"/>
                    <a:pt x="1507" y="4040"/>
                    <a:pt x="1324" y="4154"/>
                  </a:cubicBezTo>
                  <a:cubicBezTo>
                    <a:pt x="1119" y="4040"/>
                    <a:pt x="913" y="3926"/>
                    <a:pt x="731" y="3812"/>
                  </a:cubicBezTo>
                  <a:cubicBezTo>
                    <a:pt x="936" y="3698"/>
                    <a:pt x="1164" y="3583"/>
                    <a:pt x="1370" y="3469"/>
                  </a:cubicBezTo>
                  <a:close/>
                  <a:moveTo>
                    <a:pt x="12189" y="3583"/>
                  </a:moveTo>
                  <a:lnTo>
                    <a:pt x="12759" y="3903"/>
                  </a:lnTo>
                  <a:cubicBezTo>
                    <a:pt x="12554" y="4017"/>
                    <a:pt x="12326" y="4131"/>
                    <a:pt x="12120" y="4245"/>
                  </a:cubicBezTo>
                  <a:lnTo>
                    <a:pt x="11573" y="3926"/>
                  </a:lnTo>
                  <a:cubicBezTo>
                    <a:pt x="11778" y="3812"/>
                    <a:pt x="11983" y="3698"/>
                    <a:pt x="12189" y="3583"/>
                  </a:cubicBezTo>
                  <a:close/>
                  <a:moveTo>
                    <a:pt x="10865" y="3652"/>
                  </a:moveTo>
                  <a:lnTo>
                    <a:pt x="11390" y="3971"/>
                  </a:lnTo>
                  <a:cubicBezTo>
                    <a:pt x="11299" y="4017"/>
                    <a:pt x="11185" y="4063"/>
                    <a:pt x="11093" y="4131"/>
                  </a:cubicBezTo>
                  <a:lnTo>
                    <a:pt x="10842" y="4268"/>
                  </a:lnTo>
                  <a:lnTo>
                    <a:pt x="10317" y="3971"/>
                  </a:lnTo>
                  <a:lnTo>
                    <a:pt x="10477" y="3880"/>
                  </a:lnTo>
                  <a:cubicBezTo>
                    <a:pt x="10614" y="3812"/>
                    <a:pt x="10728" y="3720"/>
                    <a:pt x="10865" y="3652"/>
                  </a:cubicBezTo>
                  <a:close/>
                  <a:moveTo>
                    <a:pt x="9610" y="3675"/>
                  </a:moveTo>
                  <a:lnTo>
                    <a:pt x="10112" y="3971"/>
                  </a:lnTo>
                  <a:lnTo>
                    <a:pt x="9564" y="4291"/>
                  </a:lnTo>
                  <a:lnTo>
                    <a:pt x="9039" y="3994"/>
                  </a:lnTo>
                  <a:lnTo>
                    <a:pt x="9610" y="3675"/>
                  </a:lnTo>
                  <a:close/>
                  <a:moveTo>
                    <a:pt x="8331" y="3720"/>
                  </a:moveTo>
                  <a:lnTo>
                    <a:pt x="8834" y="3994"/>
                  </a:lnTo>
                  <a:lnTo>
                    <a:pt x="8286" y="4314"/>
                  </a:lnTo>
                  <a:lnTo>
                    <a:pt x="7784" y="4040"/>
                  </a:lnTo>
                  <a:lnTo>
                    <a:pt x="8331" y="3720"/>
                  </a:lnTo>
                  <a:close/>
                  <a:moveTo>
                    <a:pt x="7076" y="3743"/>
                  </a:moveTo>
                  <a:lnTo>
                    <a:pt x="7555" y="4017"/>
                  </a:lnTo>
                  <a:lnTo>
                    <a:pt x="7487" y="4063"/>
                  </a:lnTo>
                  <a:lnTo>
                    <a:pt x="7007" y="4337"/>
                  </a:lnTo>
                  <a:lnTo>
                    <a:pt x="6505" y="4063"/>
                  </a:lnTo>
                  <a:lnTo>
                    <a:pt x="6916" y="3835"/>
                  </a:lnTo>
                  <a:lnTo>
                    <a:pt x="7076" y="3743"/>
                  </a:lnTo>
                  <a:close/>
                  <a:moveTo>
                    <a:pt x="5798" y="3766"/>
                  </a:moveTo>
                  <a:lnTo>
                    <a:pt x="6300" y="4063"/>
                  </a:lnTo>
                  <a:lnTo>
                    <a:pt x="5729" y="4382"/>
                  </a:lnTo>
                  <a:lnTo>
                    <a:pt x="5227" y="4086"/>
                  </a:lnTo>
                  <a:lnTo>
                    <a:pt x="5798" y="3766"/>
                  </a:lnTo>
                  <a:close/>
                  <a:moveTo>
                    <a:pt x="4520" y="3789"/>
                  </a:moveTo>
                  <a:cubicBezTo>
                    <a:pt x="4679" y="3880"/>
                    <a:pt x="4816" y="3949"/>
                    <a:pt x="4953" y="4040"/>
                  </a:cubicBezTo>
                  <a:lnTo>
                    <a:pt x="5045" y="4086"/>
                  </a:lnTo>
                  <a:lnTo>
                    <a:pt x="4474" y="4405"/>
                  </a:lnTo>
                  <a:lnTo>
                    <a:pt x="4268" y="4314"/>
                  </a:lnTo>
                  <a:cubicBezTo>
                    <a:pt x="4154" y="4245"/>
                    <a:pt x="4040" y="4177"/>
                    <a:pt x="3949" y="4108"/>
                  </a:cubicBezTo>
                  <a:lnTo>
                    <a:pt x="4520" y="3789"/>
                  </a:lnTo>
                  <a:close/>
                  <a:moveTo>
                    <a:pt x="3264" y="3812"/>
                  </a:moveTo>
                  <a:cubicBezTo>
                    <a:pt x="3424" y="3903"/>
                    <a:pt x="3607" y="4017"/>
                    <a:pt x="3766" y="4108"/>
                  </a:cubicBezTo>
                  <a:cubicBezTo>
                    <a:pt x="3584" y="4223"/>
                    <a:pt x="3401" y="4337"/>
                    <a:pt x="3196" y="4451"/>
                  </a:cubicBezTo>
                  <a:cubicBezTo>
                    <a:pt x="3013" y="4337"/>
                    <a:pt x="2830" y="4245"/>
                    <a:pt x="2648" y="4131"/>
                  </a:cubicBezTo>
                  <a:cubicBezTo>
                    <a:pt x="2830" y="4040"/>
                    <a:pt x="2990" y="3949"/>
                    <a:pt x="3173" y="3857"/>
                  </a:cubicBezTo>
                  <a:lnTo>
                    <a:pt x="3264" y="3812"/>
                  </a:lnTo>
                  <a:close/>
                  <a:moveTo>
                    <a:pt x="1986" y="3835"/>
                  </a:moveTo>
                  <a:cubicBezTo>
                    <a:pt x="2169" y="3926"/>
                    <a:pt x="2351" y="4040"/>
                    <a:pt x="2534" y="4131"/>
                  </a:cubicBezTo>
                  <a:cubicBezTo>
                    <a:pt x="2328" y="4268"/>
                    <a:pt x="2123" y="4382"/>
                    <a:pt x="1940" y="4496"/>
                  </a:cubicBezTo>
                  <a:cubicBezTo>
                    <a:pt x="1735" y="4382"/>
                    <a:pt x="1552" y="4268"/>
                    <a:pt x="1347" y="4177"/>
                  </a:cubicBezTo>
                  <a:cubicBezTo>
                    <a:pt x="1552" y="4063"/>
                    <a:pt x="1780" y="3949"/>
                    <a:pt x="1986" y="3835"/>
                  </a:cubicBezTo>
                  <a:close/>
                  <a:moveTo>
                    <a:pt x="12805" y="3926"/>
                  </a:moveTo>
                  <a:lnTo>
                    <a:pt x="13376" y="4245"/>
                  </a:lnTo>
                  <a:cubicBezTo>
                    <a:pt x="13147" y="4359"/>
                    <a:pt x="12942" y="4474"/>
                    <a:pt x="12714" y="4588"/>
                  </a:cubicBezTo>
                  <a:lnTo>
                    <a:pt x="12189" y="4291"/>
                  </a:lnTo>
                  <a:cubicBezTo>
                    <a:pt x="12394" y="4154"/>
                    <a:pt x="12600" y="4040"/>
                    <a:pt x="12805" y="3926"/>
                  </a:cubicBezTo>
                  <a:close/>
                  <a:moveTo>
                    <a:pt x="11458" y="3994"/>
                  </a:moveTo>
                  <a:lnTo>
                    <a:pt x="11504" y="4017"/>
                  </a:lnTo>
                  <a:lnTo>
                    <a:pt x="12006" y="4314"/>
                  </a:lnTo>
                  <a:cubicBezTo>
                    <a:pt x="11915" y="4359"/>
                    <a:pt x="11824" y="4405"/>
                    <a:pt x="11732" y="4451"/>
                  </a:cubicBezTo>
                  <a:lnTo>
                    <a:pt x="11436" y="4611"/>
                  </a:lnTo>
                  <a:lnTo>
                    <a:pt x="10933" y="4314"/>
                  </a:lnTo>
                  <a:lnTo>
                    <a:pt x="11116" y="4200"/>
                  </a:lnTo>
                  <a:cubicBezTo>
                    <a:pt x="11230" y="4131"/>
                    <a:pt x="11344" y="4063"/>
                    <a:pt x="11458" y="3994"/>
                  </a:cubicBezTo>
                  <a:close/>
                  <a:moveTo>
                    <a:pt x="10203" y="4040"/>
                  </a:moveTo>
                  <a:lnTo>
                    <a:pt x="10728" y="4337"/>
                  </a:lnTo>
                  <a:lnTo>
                    <a:pt x="10157" y="4633"/>
                  </a:lnTo>
                  <a:lnTo>
                    <a:pt x="10135" y="4611"/>
                  </a:lnTo>
                  <a:lnTo>
                    <a:pt x="9655" y="4337"/>
                  </a:lnTo>
                  <a:lnTo>
                    <a:pt x="10203" y="4040"/>
                  </a:lnTo>
                  <a:close/>
                  <a:moveTo>
                    <a:pt x="8948" y="4063"/>
                  </a:moveTo>
                  <a:lnTo>
                    <a:pt x="9450" y="4359"/>
                  </a:lnTo>
                  <a:lnTo>
                    <a:pt x="8879" y="4656"/>
                  </a:lnTo>
                  <a:lnTo>
                    <a:pt x="8377" y="4382"/>
                  </a:lnTo>
                  <a:lnTo>
                    <a:pt x="8948" y="4063"/>
                  </a:lnTo>
                  <a:close/>
                  <a:moveTo>
                    <a:pt x="7669" y="4086"/>
                  </a:moveTo>
                  <a:lnTo>
                    <a:pt x="8172" y="4382"/>
                  </a:lnTo>
                  <a:lnTo>
                    <a:pt x="8126" y="4405"/>
                  </a:lnTo>
                  <a:lnTo>
                    <a:pt x="7624" y="4702"/>
                  </a:lnTo>
                  <a:lnTo>
                    <a:pt x="7122" y="4405"/>
                  </a:lnTo>
                  <a:lnTo>
                    <a:pt x="7555" y="4154"/>
                  </a:lnTo>
                  <a:lnTo>
                    <a:pt x="7669" y="4086"/>
                  </a:lnTo>
                  <a:close/>
                  <a:moveTo>
                    <a:pt x="6414" y="4108"/>
                  </a:moveTo>
                  <a:lnTo>
                    <a:pt x="6916" y="4405"/>
                  </a:lnTo>
                  <a:lnTo>
                    <a:pt x="6346" y="4725"/>
                  </a:lnTo>
                  <a:lnTo>
                    <a:pt x="5821" y="4428"/>
                  </a:lnTo>
                  <a:lnTo>
                    <a:pt x="6414" y="4108"/>
                  </a:lnTo>
                  <a:close/>
                  <a:moveTo>
                    <a:pt x="5136" y="4131"/>
                  </a:moveTo>
                  <a:lnTo>
                    <a:pt x="5638" y="4428"/>
                  </a:lnTo>
                  <a:lnTo>
                    <a:pt x="5067" y="4748"/>
                  </a:lnTo>
                  <a:lnTo>
                    <a:pt x="4542" y="4451"/>
                  </a:lnTo>
                  <a:lnTo>
                    <a:pt x="5136" y="4131"/>
                  </a:lnTo>
                  <a:close/>
                  <a:moveTo>
                    <a:pt x="3858" y="4154"/>
                  </a:moveTo>
                  <a:cubicBezTo>
                    <a:pt x="3995" y="4223"/>
                    <a:pt x="4109" y="4314"/>
                    <a:pt x="4246" y="4382"/>
                  </a:cubicBezTo>
                  <a:lnTo>
                    <a:pt x="4383" y="4451"/>
                  </a:lnTo>
                  <a:cubicBezTo>
                    <a:pt x="4200" y="4565"/>
                    <a:pt x="3995" y="4679"/>
                    <a:pt x="3812" y="4793"/>
                  </a:cubicBezTo>
                  <a:lnTo>
                    <a:pt x="3561" y="4656"/>
                  </a:lnTo>
                  <a:cubicBezTo>
                    <a:pt x="3470" y="4588"/>
                    <a:pt x="3355" y="4542"/>
                    <a:pt x="3264" y="4474"/>
                  </a:cubicBezTo>
                  <a:cubicBezTo>
                    <a:pt x="3447" y="4382"/>
                    <a:pt x="3629" y="4291"/>
                    <a:pt x="3812" y="4177"/>
                  </a:cubicBezTo>
                  <a:lnTo>
                    <a:pt x="3858" y="4154"/>
                  </a:lnTo>
                  <a:close/>
                  <a:moveTo>
                    <a:pt x="2579" y="4177"/>
                  </a:moveTo>
                  <a:cubicBezTo>
                    <a:pt x="2762" y="4291"/>
                    <a:pt x="2945" y="4382"/>
                    <a:pt x="3127" y="4496"/>
                  </a:cubicBezTo>
                  <a:cubicBezTo>
                    <a:pt x="2945" y="4611"/>
                    <a:pt x="2739" y="4725"/>
                    <a:pt x="2557" y="4839"/>
                  </a:cubicBezTo>
                  <a:cubicBezTo>
                    <a:pt x="2351" y="4725"/>
                    <a:pt x="2169" y="4611"/>
                    <a:pt x="1963" y="4496"/>
                  </a:cubicBezTo>
                  <a:cubicBezTo>
                    <a:pt x="2169" y="4405"/>
                    <a:pt x="2374" y="4291"/>
                    <a:pt x="2579" y="4177"/>
                  </a:cubicBezTo>
                  <a:close/>
                  <a:moveTo>
                    <a:pt x="12075" y="4337"/>
                  </a:moveTo>
                  <a:lnTo>
                    <a:pt x="12623" y="4656"/>
                  </a:lnTo>
                  <a:cubicBezTo>
                    <a:pt x="12531" y="4702"/>
                    <a:pt x="12440" y="4748"/>
                    <a:pt x="12371" y="4793"/>
                  </a:cubicBezTo>
                  <a:lnTo>
                    <a:pt x="12052" y="4953"/>
                  </a:lnTo>
                  <a:lnTo>
                    <a:pt x="11527" y="4656"/>
                  </a:lnTo>
                  <a:lnTo>
                    <a:pt x="11755" y="4542"/>
                  </a:lnTo>
                  <a:cubicBezTo>
                    <a:pt x="11869" y="4474"/>
                    <a:pt x="11983" y="4405"/>
                    <a:pt x="12075" y="4337"/>
                  </a:cubicBezTo>
                  <a:close/>
                  <a:moveTo>
                    <a:pt x="13399" y="4268"/>
                  </a:moveTo>
                  <a:lnTo>
                    <a:pt x="13992" y="4588"/>
                  </a:lnTo>
                  <a:cubicBezTo>
                    <a:pt x="13764" y="4702"/>
                    <a:pt x="13558" y="4816"/>
                    <a:pt x="13330" y="4953"/>
                  </a:cubicBezTo>
                  <a:lnTo>
                    <a:pt x="12782" y="4633"/>
                  </a:lnTo>
                  <a:cubicBezTo>
                    <a:pt x="12988" y="4519"/>
                    <a:pt x="13193" y="4382"/>
                    <a:pt x="13399" y="4268"/>
                  </a:cubicBezTo>
                  <a:close/>
                  <a:moveTo>
                    <a:pt x="10819" y="4382"/>
                  </a:moveTo>
                  <a:lnTo>
                    <a:pt x="11321" y="4679"/>
                  </a:lnTo>
                  <a:lnTo>
                    <a:pt x="10774" y="4976"/>
                  </a:lnTo>
                  <a:lnTo>
                    <a:pt x="10271" y="4702"/>
                  </a:lnTo>
                  <a:lnTo>
                    <a:pt x="10819" y="4382"/>
                  </a:lnTo>
                  <a:close/>
                  <a:moveTo>
                    <a:pt x="9541" y="4405"/>
                  </a:moveTo>
                  <a:lnTo>
                    <a:pt x="10043" y="4702"/>
                  </a:lnTo>
                  <a:lnTo>
                    <a:pt x="9495" y="4999"/>
                  </a:lnTo>
                  <a:lnTo>
                    <a:pt x="9404" y="4953"/>
                  </a:lnTo>
                  <a:lnTo>
                    <a:pt x="8993" y="4725"/>
                  </a:lnTo>
                  <a:lnTo>
                    <a:pt x="9541" y="4405"/>
                  </a:lnTo>
                  <a:close/>
                  <a:moveTo>
                    <a:pt x="8286" y="4428"/>
                  </a:moveTo>
                  <a:lnTo>
                    <a:pt x="8788" y="4725"/>
                  </a:lnTo>
                  <a:lnTo>
                    <a:pt x="8628" y="4793"/>
                  </a:lnTo>
                  <a:lnTo>
                    <a:pt x="8217" y="5044"/>
                  </a:lnTo>
                  <a:lnTo>
                    <a:pt x="7715" y="4748"/>
                  </a:lnTo>
                  <a:lnTo>
                    <a:pt x="8194" y="4496"/>
                  </a:lnTo>
                  <a:lnTo>
                    <a:pt x="8286" y="4428"/>
                  </a:lnTo>
                  <a:close/>
                  <a:moveTo>
                    <a:pt x="7007" y="4474"/>
                  </a:moveTo>
                  <a:lnTo>
                    <a:pt x="7510" y="4748"/>
                  </a:lnTo>
                  <a:lnTo>
                    <a:pt x="6962" y="5067"/>
                  </a:lnTo>
                  <a:lnTo>
                    <a:pt x="6437" y="4770"/>
                  </a:lnTo>
                  <a:lnTo>
                    <a:pt x="7007" y="4474"/>
                  </a:lnTo>
                  <a:close/>
                  <a:moveTo>
                    <a:pt x="5729" y="4496"/>
                  </a:moveTo>
                  <a:lnTo>
                    <a:pt x="6254" y="4770"/>
                  </a:lnTo>
                  <a:lnTo>
                    <a:pt x="5706" y="5090"/>
                  </a:lnTo>
                  <a:lnTo>
                    <a:pt x="5684" y="5090"/>
                  </a:lnTo>
                  <a:lnTo>
                    <a:pt x="5159" y="4816"/>
                  </a:lnTo>
                  <a:lnTo>
                    <a:pt x="5729" y="4496"/>
                  </a:lnTo>
                  <a:close/>
                  <a:moveTo>
                    <a:pt x="4474" y="4519"/>
                  </a:moveTo>
                  <a:lnTo>
                    <a:pt x="4976" y="4816"/>
                  </a:lnTo>
                  <a:cubicBezTo>
                    <a:pt x="4793" y="4907"/>
                    <a:pt x="4611" y="5021"/>
                    <a:pt x="4428" y="5136"/>
                  </a:cubicBezTo>
                  <a:lnTo>
                    <a:pt x="3880" y="4816"/>
                  </a:lnTo>
                  <a:cubicBezTo>
                    <a:pt x="4063" y="4725"/>
                    <a:pt x="4268" y="4611"/>
                    <a:pt x="4451" y="4519"/>
                  </a:cubicBezTo>
                  <a:close/>
                  <a:moveTo>
                    <a:pt x="3173" y="4519"/>
                  </a:moveTo>
                  <a:cubicBezTo>
                    <a:pt x="3287" y="4588"/>
                    <a:pt x="3401" y="4656"/>
                    <a:pt x="3515" y="4725"/>
                  </a:cubicBezTo>
                  <a:lnTo>
                    <a:pt x="3721" y="4839"/>
                  </a:lnTo>
                  <a:cubicBezTo>
                    <a:pt x="3538" y="4953"/>
                    <a:pt x="3355" y="5067"/>
                    <a:pt x="3173" y="5181"/>
                  </a:cubicBezTo>
                  <a:lnTo>
                    <a:pt x="3013" y="5090"/>
                  </a:lnTo>
                  <a:cubicBezTo>
                    <a:pt x="2876" y="5021"/>
                    <a:pt x="2716" y="4930"/>
                    <a:pt x="2579" y="4839"/>
                  </a:cubicBezTo>
                  <a:cubicBezTo>
                    <a:pt x="2785" y="4748"/>
                    <a:pt x="2990" y="4633"/>
                    <a:pt x="3173" y="4519"/>
                  </a:cubicBezTo>
                  <a:close/>
                  <a:moveTo>
                    <a:pt x="14015" y="4611"/>
                  </a:moveTo>
                  <a:lnTo>
                    <a:pt x="14540" y="4907"/>
                  </a:lnTo>
                  <a:cubicBezTo>
                    <a:pt x="14334" y="5021"/>
                    <a:pt x="14106" y="5136"/>
                    <a:pt x="13878" y="5273"/>
                  </a:cubicBezTo>
                  <a:lnTo>
                    <a:pt x="13399" y="4976"/>
                  </a:lnTo>
                  <a:cubicBezTo>
                    <a:pt x="13604" y="4862"/>
                    <a:pt x="13809" y="4725"/>
                    <a:pt x="14015" y="4611"/>
                  </a:cubicBezTo>
                  <a:close/>
                  <a:moveTo>
                    <a:pt x="12691" y="4702"/>
                  </a:moveTo>
                  <a:lnTo>
                    <a:pt x="13239" y="4999"/>
                  </a:lnTo>
                  <a:cubicBezTo>
                    <a:pt x="13102" y="5067"/>
                    <a:pt x="12965" y="5136"/>
                    <a:pt x="12828" y="5204"/>
                  </a:cubicBezTo>
                  <a:lnTo>
                    <a:pt x="12645" y="5318"/>
                  </a:lnTo>
                  <a:lnTo>
                    <a:pt x="12143" y="5021"/>
                  </a:lnTo>
                  <a:lnTo>
                    <a:pt x="12417" y="4862"/>
                  </a:lnTo>
                  <a:cubicBezTo>
                    <a:pt x="12508" y="4793"/>
                    <a:pt x="12600" y="4748"/>
                    <a:pt x="12691" y="4702"/>
                  </a:cubicBezTo>
                  <a:close/>
                  <a:moveTo>
                    <a:pt x="11436" y="4725"/>
                  </a:moveTo>
                  <a:lnTo>
                    <a:pt x="11938" y="5021"/>
                  </a:lnTo>
                  <a:lnTo>
                    <a:pt x="11390" y="5341"/>
                  </a:lnTo>
                  <a:lnTo>
                    <a:pt x="10865" y="5044"/>
                  </a:lnTo>
                  <a:lnTo>
                    <a:pt x="11436" y="4725"/>
                  </a:lnTo>
                  <a:close/>
                  <a:moveTo>
                    <a:pt x="10157" y="4748"/>
                  </a:moveTo>
                  <a:lnTo>
                    <a:pt x="10660" y="5044"/>
                  </a:lnTo>
                  <a:lnTo>
                    <a:pt x="10112" y="5364"/>
                  </a:lnTo>
                  <a:lnTo>
                    <a:pt x="9610" y="5067"/>
                  </a:lnTo>
                  <a:lnTo>
                    <a:pt x="10157" y="4748"/>
                  </a:lnTo>
                  <a:close/>
                  <a:moveTo>
                    <a:pt x="8879" y="4793"/>
                  </a:moveTo>
                  <a:lnTo>
                    <a:pt x="9358" y="5067"/>
                  </a:lnTo>
                  <a:lnTo>
                    <a:pt x="9381" y="5067"/>
                  </a:lnTo>
                  <a:lnTo>
                    <a:pt x="9267" y="5136"/>
                  </a:lnTo>
                  <a:lnTo>
                    <a:pt x="8834" y="5387"/>
                  </a:lnTo>
                  <a:lnTo>
                    <a:pt x="8697" y="5295"/>
                  </a:lnTo>
                  <a:lnTo>
                    <a:pt x="8331" y="5090"/>
                  </a:lnTo>
                  <a:lnTo>
                    <a:pt x="8697" y="4907"/>
                  </a:lnTo>
                  <a:lnTo>
                    <a:pt x="8879" y="4793"/>
                  </a:lnTo>
                  <a:close/>
                  <a:moveTo>
                    <a:pt x="7624" y="4816"/>
                  </a:moveTo>
                  <a:lnTo>
                    <a:pt x="8126" y="5090"/>
                  </a:lnTo>
                  <a:lnTo>
                    <a:pt x="7578" y="5409"/>
                  </a:lnTo>
                  <a:lnTo>
                    <a:pt x="7053" y="5113"/>
                  </a:lnTo>
                  <a:lnTo>
                    <a:pt x="7624" y="4816"/>
                  </a:lnTo>
                  <a:close/>
                  <a:moveTo>
                    <a:pt x="6346" y="4839"/>
                  </a:moveTo>
                  <a:lnTo>
                    <a:pt x="6848" y="5136"/>
                  </a:lnTo>
                  <a:lnTo>
                    <a:pt x="6346" y="5432"/>
                  </a:lnTo>
                  <a:cubicBezTo>
                    <a:pt x="6323" y="5432"/>
                    <a:pt x="6323" y="5432"/>
                    <a:pt x="6300" y="5455"/>
                  </a:cubicBezTo>
                  <a:lnTo>
                    <a:pt x="5775" y="5158"/>
                  </a:lnTo>
                  <a:lnTo>
                    <a:pt x="6346" y="4839"/>
                  </a:lnTo>
                  <a:close/>
                  <a:moveTo>
                    <a:pt x="5067" y="4862"/>
                  </a:moveTo>
                  <a:lnTo>
                    <a:pt x="5592" y="5158"/>
                  </a:lnTo>
                  <a:cubicBezTo>
                    <a:pt x="5410" y="5273"/>
                    <a:pt x="5227" y="5387"/>
                    <a:pt x="5045" y="5478"/>
                  </a:cubicBezTo>
                  <a:lnTo>
                    <a:pt x="4497" y="5181"/>
                  </a:lnTo>
                  <a:cubicBezTo>
                    <a:pt x="4679" y="5067"/>
                    <a:pt x="4885" y="4953"/>
                    <a:pt x="5067" y="4862"/>
                  </a:cubicBezTo>
                  <a:close/>
                  <a:moveTo>
                    <a:pt x="3789" y="4884"/>
                  </a:moveTo>
                  <a:lnTo>
                    <a:pt x="4337" y="5204"/>
                  </a:lnTo>
                  <a:cubicBezTo>
                    <a:pt x="4154" y="5295"/>
                    <a:pt x="3972" y="5409"/>
                    <a:pt x="3789" y="5524"/>
                  </a:cubicBezTo>
                  <a:lnTo>
                    <a:pt x="3196" y="5181"/>
                  </a:lnTo>
                  <a:cubicBezTo>
                    <a:pt x="3401" y="5090"/>
                    <a:pt x="3584" y="4976"/>
                    <a:pt x="3789" y="4884"/>
                  </a:cubicBezTo>
                  <a:close/>
                  <a:moveTo>
                    <a:pt x="14563" y="4930"/>
                  </a:moveTo>
                  <a:lnTo>
                    <a:pt x="15110" y="5227"/>
                  </a:lnTo>
                  <a:cubicBezTo>
                    <a:pt x="15133" y="5227"/>
                    <a:pt x="15133" y="5250"/>
                    <a:pt x="15156" y="5250"/>
                  </a:cubicBezTo>
                  <a:cubicBezTo>
                    <a:pt x="14928" y="5364"/>
                    <a:pt x="14722" y="5501"/>
                    <a:pt x="14494" y="5615"/>
                  </a:cubicBezTo>
                  <a:lnTo>
                    <a:pt x="13946" y="5295"/>
                  </a:lnTo>
                  <a:cubicBezTo>
                    <a:pt x="14152" y="5181"/>
                    <a:pt x="14357" y="5044"/>
                    <a:pt x="14563" y="4930"/>
                  </a:cubicBezTo>
                  <a:close/>
                  <a:moveTo>
                    <a:pt x="13307" y="5044"/>
                  </a:moveTo>
                  <a:lnTo>
                    <a:pt x="13787" y="5318"/>
                  </a:lnTo>
                  <a:cubicBezTo>
                    <a:pt x="13627" y="5409"/>
                    <a:pt x="13444" y="5501"/>
                    <a:pt x="13284" y="5592"/>
                  </a:cubicBezTo>
                  <a:lnTo>
                    <a:pt x="13216" y="5638"/>
                  </a:lnTo>
                  <a:lnTo>
                    <a:pt x="12737" y="5364"/>
                  </a:lnTo>
                  <a:lnTo>
                    <a:pt x="12874" y="5295"/>
                  </a:lnTo>
                  <a:cubicBezTo>
                    <a:pt x="13011" y="5204"/>
                    <a:pt x="13147" y="5113"/>
                    <a:pt x="13307" y="5044"/>
                  </a:cubicBezTo>
                  <a:close/>
                  <a:moveTo>
                    <a:pt x="12029" y="5067"/>
                  </a:moveTo>
                  <a:lnTo>
                    <a:pt x="12554" y="5364"/>
                  </a:lnTo>
                  <a:lnTo>
                    <a:pt x="11983" y="5683"/>
                  </a:lnTo>
                  <a:lnTo>
                    <a:pt x="11481" y="5387"/>
                  </a:lnTo>
                  <a:lnTo>
                    <a:pt x="12029" y="5067"/>
                  </a:lnTo>
                  <a:close/>
                  <a:moveTo>
                    <a:pt x="10774" y="5113"/>
                  </a:moveTo>
                  <a:lnTo>
                    <a:pt x="11276" y="5387"/>
                  </a:lnTo>
                  <a:lnTo>
                    <a:pt x="10705" y="5706"/>
                  </a:lnTo>
                  <a:lnTo>
                    <a:pt x="10226" y="5409"/>
                  </a:lnTo>
                  <a:lnTo>
                    <a:pt x="10774" y="5113"/>
                  </a:lnTo>
                  <a:close/>
                  <a:moveTo>
                    <a:pt x="9495" y="5136"/>
                  </a:moveTo>
                  <a:lnTo>
                    <a:pt x="9998" y="5409"/>
                  </a:lnTo>
                  <a:lnTo>
                    <a:pt x="9906" y="5455"/>
                  </a:lnTo>
                  <a:lnTo>
                    <a:pt x="9450" y="5729"/>
                  </a:lnTo>
                  <a:lnTo>
                    <a:pt x="8948" y="5455"/>
                  </a:lnTo>
                  <a:lnTo>
                    <a:pt x="9336" y="5227"/>
                  </a:lnTo>
                  <a:lnTo>
                    <a:pt x="9495" y="5136"/>
                  </a:lnTo>
                  <a:close/>
                  <a:moveTo>
                    <a:pt x="8217" y="5158"/>
                  </a:moveTo>
                  <a:lnTo>
                    <a:pt x="8651" y="5409"/>
                  </a:lnTo>
                  <a:lnTo>
                    <a:pt x="8719" y="5455"/>
                  </a:lnTo>
                  <a:lnTo>
                    <a:pt x="8172" y="5752"/>
                  </a:lnTo>
                  <a:lnTo>
                    <a:pt x="7989" y="5661"/>
                  </a:lnTo>
                  <a:lnTo>
                    <a:pt x="7669" y="5478"/>
                  </a:lnTo>
                  <a:lnTo>
                    <a:pt x="8217" y="5158"/>
                  </a:lnTo>
                  <a:close/>
                  <a:moveTo>
                    <a:pt x="6939" y="5181"/>
                  </a:moveTo>
                  <a:lnTo>
                    <a:pt x="7464" y="5478"/>
                  </a:lnTo>
                  <a:lnTo>
                    <a:pt x="6916" y="5797"/>
                  </a:lnTo>
                  <a:lnTo>
                    <a:pt x="6391" y="5501"/>
                  </a:lnTo>
                  <a:lnTo>
                    <a:pt x="6939" y="5181"/>
                  </a:lnTo>
                  <a:close/>
                  <a:moveTo>
                    <a:pt x="5684" y="5204"/>
                  </a:moveTo>
                  <a:lnTo>
                    <a:pt x="6209" y="5501"/>
                  </a:lnTo>
                  <a:cubicBezTo>
                    <a:pt x="6026" y="5615"/>
                    <a:pt x="5843" y="5729"/>
                    <a:pt x="5661" y="5820"/>
                  </a:cubicBezTo>
                  <a:lnTo>
                    <a:pt x="5090" y="5524"/>
                  </a:lnTo>
                  <a:cubicBezTo>
                    <a:pt x="5296" y="5409"/>
                    <a:pt x="5478" y="5318"/>
                    <a:pt x="5684" y="5204"/>
                  </a:cubicBezTo>
                  <a:close/>
                  <a:moveTo>
                    <a:pt x="4383" y="5227"/>
                  </a:moveTo>
                  <a:lnTo>
                    <a:pt x="4953" y="5546"/>
                  </a:lnTo>
                  <a:cubicBezTo>
                    <a:pt x="4771" y="5661"/>
                    <a:pt x="4565" y="5752"/>
                    <a:pt x="4383" y="5866"/>
                  </a:cubicBezTo>
                  <a:lnTo>
                    <a:pt x="3812" y="5546"/>
                  </a:lnTo>
                  <a:cubicBezTo>
                    <a:pt x="3995" y="5432"/>
                    <a:pt x="4200" y="5318"/>
                    <a:pt x="4383" y="5227"/>
                  </a:cubicBezTo>
                  <a:close/>
                  <a:moveTo>
                    <a:pt x="15179" y="5273"/>
                  </a:moveTo>
                  <a:cubicBezTo>
                    <a:pt x="15384" y="5387"/>
                    <a:pt x="15590" y="5478"/>
                    <a:pt x="15772" y="5592"/>
                  </a:cubicBezTo>
                  <a:cubicBezTo>
                    <a:pt x="15544" y="5706"/>
                    <a:pt x="15316" y="5843"/>
                    <a:pt x="15088" y="5957"/>
                  </a:cubicBezTo>
                  <a:cubicBezTo>
                    <a:pt x="14905" y="5866"/>
                    <a:pt x="14745" y="5752"/>
                    <a:pt x="14563" y="5638"/>
                  </a:cubicBezTo>
                  <a:cubicBezTo>
                    <a:pt x="14768" y="5524"/>
                    <a:pt x="14974" y="5387"/>
                    <a:pt x="15179" y="5273"/>
                  </a:cubicBezTo>
                  <a:close/>
                  <a:moveTo>
                    <a:pt x="13855" y="5341"/>
                  </a:moveTo>
                  <a:lnTo>
                    <a:pt x="14403" y="5661"/>
                  </a:lnTo>
                  <a:cubicBezTo>
                    <a:pt x="14243" y="5752"/>
                    <a:pt x="14083" y="5843"/>
                    <a:pt x="13924" y="5912"/>
                  </a:cubicBezTo>
                  <a:lnTo>
                    <a:pt x="13809" y="5980"/>
                  </a:lnTo>
                  <a:lnTo>
                    <a:pt x="13307" y="5683"/>
                  </a:lnTo>
                  <a:lnTo>
                    <a:pt x="13307" y="5661"/>
                  </a:lnTo>
                  <a:cubicBezTo>
                    <a:pt x="13490" y="5569"/>
                    <a:pt x="13672" y="5455"/>
                    <a:pt x="13855" y="5341"/>
                  </a:cubicBezTo>
                  <a:close/>
                  <a:moveTo>
                    <a:pt x="12645" y="5409"/>
                  </a:moveTo>
                  <a:lnTo>
                    <a:pt x="13125" y="5683"/>
                  </a:lnTo>
                  <a:lnTo>
                    <a:pt x="12531" y="6003"/>
                  </a:lnTo>
                  <a:lnTo>
                    <a:pt x="12075" y="5729"/>
                  </a:lnTo>
                  <a:lnTo>
                    <a:pt x="12645" y="5409"/>
                  </a:lnTo>
                  <a:close/>
                  <a:moveTo>
                    <a:pt x="11390" y="5455"/>
                  </a:moveTo>
                  <a:lnTo>
                    <a:pt x="11892" y="5729"/>
                  </a:lnTo>
                  <a:lnTo>
                    <a:pt x="11321" y="6049"/>
                  </a:lnTo>
                  <a:lnTo>
                    <a:pt x="10819" y="5775"/>
                  </a:lnTo>
                  <a:lnTo>
                    <a:pt x="11390" y="5455"/>
                  </a:lnTo>
                  <a:close/>
                  <a:moveTo>
                    <a:pt x="10112" y="5478"/>
                  </a:moveTo>
                  <a:lnTo>
                    <a:pt x="10614" y="5752"/>
                  </a:lnTo>
                  <a:lnTo>
                    <a:pt x="10568" y="5797"/>
                  </a:lnTo>
                  <a:lnTo>
                    <a:pt x="10043" y="6071"/>
                  </a:lnTo>
                  <a:lnTo>
                    <a:pt x="9541" y="5797"/>
                  </a:lnTo>
                  <a:lnTo>
                    <a:pt x="9975" y="5569"/>
                  </a:lnTo>
                  <a:lnTo>
                    <a:pt x="10112" y="5478"/>
                  </a:lnTo>
                  <a:close/>
                  <a:moveTo>
                    <a:pt x="8834" y="5501"/>
                  </a:moveTo>
                  <a:lnTo>
                    <a:pt x="9336" y="5797"/>
                  </a:lnTo>
                  <a:lnTo>
                    <a:pt x="8788" y="6117"/>
                  </a:lnTo>
                  <a:lnTo>
                    <a:pt x="8286" y="5820"/>
                  </a:lnTo>
                  <a:lnTo>
                    <a:pt x="8834" y="5501"/>
                  </a:lnTo>
                  <a:close/>
                  <a:moveTo>
                    <a:pt x="7555" y="5524"/>
                  </a:moveTo>
                  <a:lnTo>
                    <a:pt x="7943" y="5752"/>
                  </a:lnTo>
                  <a:lnTo>
                    <a:pt x="8057" y="5820"/>
                  </a:lnTo>
                  <a:lnTo>
                    <a:pt x="7510" y="6140"/>
                  </a:lnTo>
                  <a:lnTo>
                    <a:pt x="7281" y="6003"/>
                  </a:lnTo>
                  <a:lnTo>
                    <a:pt x="7007" y="5843"/>
                  </a:lnTo>
                  <a:lnTo>
                    <a:pt x="7555" y="5524"/>
                  </a:lnTo>
                  <a:close/>
                  <a:moveTo>
                    <a:pt x="6277" y="5546"/>
                  </a:moveTo>
                  <a:lnTo>
                    <a:pt x="6802" y="5843"/>
                  </a:lnTo>
                  <a:cubicBezTo>
                    <a:pt x="6619" y="5957"/>
                    <a:pt x="6437" y="6071"/>
                    <a:pt x="6254" y="6163"/>
                  </a:cubicBezTo>
                  <a:lnTo>
                    <a:pt x="5706" y="5866"/>
                  </a:lnTo>
                  <a:cubicBezTo>
                    <a:pt x="5889" y="5752"/>
                    <a:pt x="6094" y="5661"/>
                    <a:pt x="6277" y="5546"/>
                  </a:cubicBezTo>
                  <a:close/>
                  <a:moveTo>
                    <a:pt x="4999" y="5569"/>
                  </a:moveTo>
                  <a:lnTo>
                    <a:pt x="5547" y="5889"/>
                  </a:lnTo>
                  <a:cubicBezTo>
                    <a:pt x="5364" y="6003"/>
                    <a:pt x="5181" y="6094"/>
                    <a:pt x="4999" y="6208"/>
                  </a:cubicBezTo>
                  <a:lnTo>
                    <a:pt x="4405" y="5889"/>
                  </a:lnTo>
                  <a:cubicBezTo>
                    <a:pt x="4611" y="5775"/>
                    <a:pt x="4793" y="5683"/>
                    <a:pt x="4999" y="5569"/>
                  </a:cubicBezTo>
                  <a:close/>
                  <a:moveTo>
                    <a:pt x="14494" y="5706"/>
                  </a:moveTo>
                  <a:cubicBezTo>
                    <a:pt x="14677" y="5797"/>
                    <a:pt x="14837" y="5912"/>
                    <a:pt x="15019" y="6003"/>
                  </a:cubicBezTo>
                  <a:cubicBezTo>
                    <a:pt x="14859" y="6094"/>
                    <a:pt x="14700" y="6163"/>
                    <a:pt x="14563" y="6254"/>
                  </a:cubicBezTo>
                  <a:lnTo>
                    <a:pt x="14426" y="6322"/>
                  </a:lnTo>
                  <a:cubicBezTo>
                    <a:pt x="14243" y="6231"/>
                    <a:pt x="14083" y="6117"/>
                    <a:pt x="13901" y="6026"/>
                  </a:cubicBezTo>
                  <a:lnTo>
                    <a:pt x="13969" y="6003"/>
                  </a:lnTo>
                  <a:cubicBezTo>
                    <a:pt x="14129" y="5889"/>
                    <a:pt x="14289" y="5797"/>
                    <a:pt x="14471" y="5706"/>
                  </a:cubicBezTo>
                  <a:close/>
                  <a:moveTo>
                    <a:pt x="15795" y="5615"/>
                  </a:moveTo>
                  <a:cubicBezTo>
                    <a:pt x="16001" y="5729"/>
                    <a:pt x="16206" y="5820"/>
                    <a:pt x="16389" y="5934"/>
                  </a:cubicBezTo>
                  <a:cubicBezTo>
                    <a:pt x="16160" y="6071"/>
                    <a:pt x="15932" y="6186"/>
                    <a:pt x="15704" y="6322"/>
                  </a:cubicBezTo>
                  <a:cubicBezTo>
                    <a:pt x="15521" y="6208"/>
                    <a:pt x="15339" y="6094"/>
                    <a:pt x="15156" y="6003"/>
                  </a:cubicBezTo>
                  <a:cubicBezTo>
                    <a:pt x="15362" y="5866"/>
                    <a:pt x="15590" y="5752"/>
                    <a:pt x="15795" y="5615"/>
                  </a:cubicBezTo>
                  <a:close/>
                  <a:moveTo>
                    <a:pt x="13216" y="5729"/>
                  </a:moveTo>
                  <a:lnTo>
                    <a:pt x="13718" y="6026"/>
                  </a:lnTo>
                  <a:lnTo>
                    <a:pt x="13147" y="6345"/>
                  </a:lnTo>
                  <a:lnTo>
                    <a:pt x="13125" y="6322"/>
                  </a:lnTo>
                  <a:lnTo>
                    <a:pt x="12645" y="6049"/>
                  </a:lnTo>
                  <a:lnTo>
                    <a:pt x="13216" y="5729"/>
                  </a:lnTo>
                  <a:close/>
                  <a:moveTo>
                    <a:pt x="11983" y="5797"/>
                  </a:moveTo>
                  <a:lnTo>
                    <a:pt x="12440" y="6049"/>
                  </a:lnTo>
                  <a:lnTo>
                    <a:pt x="11869" y="6368"/>
                  </a:lnTo>
                  <a:lnTo>
                    <a:pt x="11436" y="6117"/>
                  </a:lnTo>
                  <a:lnTo>
                    <a:pt x="11983" y="5797"/>
                  </a:lnTo>
                  <a:close/>
                  <a:moveTo>
                    <a:pt x="10728" y="5820"/>
                  </a:moveTo>
                  <a:lnTo>
                    <a:pt x="11230" y="6117"/>
                  </a:lnTo>
                  <a:lnTo>
                    <a:pt x="11025" y="6208"/>
                  </a:lnTo>
                  <a:lnTo>
                    <a:pt x="10660" y="6437"/>
                  </a:lnTo>
                  <a:lnTo>
                    <a:pt x="10157" y="6140"/>
                  </a:lnTo>
                  <a:lnTo>
                    <a:pt x="10614" y="5889"/>
                  </a:lnTo>
                  <a:lnTo>
                    <a:pt x="10728" y="5820"/>
                  </a:lnTo>
                  <a:close/>
                  <a:moveTo>
                    <a:pt x="9450" y="5843"/>
                  </a:moveTo>
                  <a:lnTo>
                    <a:pt x="9952" y="6140"/>
                  </a:lnTo>
                  <a:lnTo>
                    <a:pt x="9381" y="6459"/>
                  </a:lnTo>
                  <a:lnTo>
                    <a:pt x="8879" y="6163"/>
                  </a:lnTo>
                  <a:lnTo>
                    <a:pt x="9450" y="5843"/>
                  </a:lnTo>
                  <a:close/>
                  <a:moveTo>
                    <a:pt x="8172" y="5889"/>
                  </a:moveTo>
                  <a:lnTo>
                    <a:pt x="8674" y="6163"/>
                  </a:lnTo>
                  <a:lnTo>
                    <a:pt x="8126" y="6482"/>
                  </a:lnTo>
                  <a:lnTo>
                    <a:pt x="7601" y="6186"/>
                  </a:lnTo>
                  <a:lnTo>
                    <a:pt x="8172" y="5889"/>
                  </a:lnTo>
                  <a:close/>
                  <a:moveTo>
                    <a:pt x="6893" y="5912"/>
                  </a:moveTo>
                  <a:lnTo>
                    <a:pt x="7236" y="6094"/>
                  </a:lnTo>
                  <a:lnTo>
                    <a:pt x="7418" y="6208"/>
                  </a:lnTo>
                  <a:cubicBezTo>
                    <a:pt x="7236" y="6300"/>
                    <a:pt x="7053" y="6414"/>
                    <a:pt x="6871" y="6528"/>
                  </a:cubicBezTo>
                  <a:lnTo>
                    <a:pt x="6574" y="6345"/>
                  </a:lnTo>
                  <a:lnTo>
                    <a:pt x="6323" y="6208"/>
                  </a:lnTo>
                  <a:cubicBezTo>
                    <a:pt x="6505" y="6094"/>
                    <a:pt x="6688" y="6003"/>
                    <a:pt x="6871" y="5912"/>
                  </a:cubicBezTo>
                  <a:close/>
                  <a:moveTo>
                    <a:pt x="5592" y="5912"/>
                  </a:moveTo>
                  <a:lnTo>
                    <a:pt x="6163" y="6231"/>
                  </a:lnTo>
                  <a:cubicBezTo>
                    <a:pt x="5980" y="6345"/>
                    <a:pt x="5798" y="6459"/>
                    <a:pt x="5615" y="6551"/>
                  </a:cubicBezTo>
                  <a:lnTo>
                    <a:pt x="5022" y="6231"/>
                  </a:lnTo>
                  <a:cubicBezTo>
                    <a:pt x="5227" y="6117"/>
                    <a:pt x="5410" y="6026"/>
                    <a:pt x="5592" y="5912"/>
                  </a:cubicBezTo>
                  <a:close/>
                  <a:moveTo>
                    <a:pt x="16412" y="5957"/>
                  </a:moveTo>
                  <a:cubicBezTo>
                    <a:pt x="16617" y="6071"/>
                    <a:pt x="16822" y="6163"/>
                    <a:pt x="17005" y="6277"/>
                  </a:cubicBezTo>
                  <a:cubicBezTo>
                    <a:pt x="16777" y="6414"/>
                    <a:pt x="16526" y="6528"/>
                    <a:pt x="16297" y="6665"/>
                  </a:cubicBezTo>
                  <a:cubicBezTo>
                    <a:pt x="16115" y="6551"/>
                    <a:pt x="15932" y="6459"/>
                    <a:pt x="15750" y="6345"/>
                  </a:cubicBezTo>
                  <a:cubicBezTo>
                    <a:pt x="15978" y="6208"/>
                    <a:pt x="16206" y="6094"/>
                    <a:pt x="16412" y="5957"/>
                  </a:cubicBezTo>
                  <a:close/>
                  <a:moveTo>
                    <a:pt x="15088" y="6026"/>
                  </a:moveTo>
                  <a:cubicBezTo>
                    <a:pt x="15270" y="6140"/>
                    <a:pt x="15453" y="6231"/>
                    <a:pt x="15635" y="6345"/>
                  </a:cubicBezTo>
                  <a:cubicBezTo>
                    <a:pt x="15498" y="6414"/>
                    <a:pt x="15339" y="6505"/>
                    <a:pt x="15202" y="6574"/>
                  </a:cubicBezTo>
                  <a:lnTo>
                    <a:pt x="15019" y="6688"/>
                  </a:lnTo>
                  <a:cubicBezTo>
                    <a:pt x="14837" y="6574"/>
                    <a:pt x="14677" y="6482"/>
                    <a:pt x="14494" y="6368"/>
                  </a:cubicBezTo>
                  <a:lnTo>
                    <a:pt x="14608" y="6322"/>
                  </a:lnTo>
                  <a:cubicBezTo>
                    <a:pt x="14768" y="6231"/>
                    <a:pt x="14928" y="6140"/>
                    <a:pt x="15088" y="6026"/>
                  </a:cubicBezTo>
                  <a:close/>
                  <a:moveTo>
                    <a:pt x="12554" y="6117"/>
                  </a:moveTo>
                  <a:lnTo>
                    <a:pt x="13056" y="6391"/>
                  </a:lnTo>
                  <a:lnTo>
                    <a:pt x="12486" y="6710"/>
                  </a:lnTo>
                  <a:cubicBezTo>
                    <a:pt x="12463" y="6710"/>
                    <a:pt x="12440" y="6688"/>
                    <a:pt x="12394" y="6688"/>
                  </a:cubicBezTo>
                  <a:lnTo>
                    <a:pt x="11983" y="6437"/>
                  </a:lnTo>
                  <a:lnTo>
                    <a:pt x="12554" y="6117"/>
                  </a:lnTo>
                  <a:close/>
                  <a:moveTo>
                    <a:pt x="13809" y="6071"/>
                  </a:moveTo>
                  <a:cubicBezTo>
                    <a:pt x="13992" y="6186"/>
                    <a:pt x="14175" y="6277"/>
                    <a:pt x="14334" y="6368"/>
                  </a:cubicBezTo>
                  <a:lnTo>
                    <a:pt x="13741" y="6710"/>
                  </a:lnTo>
                  <a:cubicBezTo>
                    <a:pt x="13581" y="6596"/>
                    <a:pt x="13421" y="6505"/>
                    <a:pt x="13239" y="6414"/>
                  </a:cubicBezTo>
                  <a:lnTo>
                    <a:pt x="13809" y="6071"/>
                  </a:lnTo>
                  <a:close/>
                  <a:moveTo>
                    <a:pt x="11321" y="6163"/>
                  </a:moveTo>
                  <a:lnTo>
                    <a:pt x="11778" y="6414"/>
                  </a:lnTo>
                  <a:lnTo>
                    <a:pt x="11458" y="6596"/>
                  </a:lnTo>
                  <a:lnTo>
                    <a:pt x="11207" y="6756"/>
                  </a:lnTo>
                  <a:lnTo>
                    <a:pt x="10774" y="6482"/>
                  </a:lnTo>
                  <a:lnTo>
                    <a:pt x="11070" y="6322"/>
                  </a:lnTo>
                  <a:lnTo>
                    <a:pt x="11321" y="6163"/>
                  </a:lnTo>
                  <a:close/>
                  <a:moveTo>
                    <a:pt x="10043" y="6186"/>
                  </a:moveTo>
                  <a:lnTo>
                    <a:pt x="10568" y="6482"/>
                  </a:lnTo>
                  <a:lnTo>
                    <a:pt x="9998" y="6802"/>
                  </a:lnTo>
                  <a:lnTo>
                    <a:pt x="9495" y="6505"/>
                  </a:lnTo>
                  <a:lnTo>
                    <a:pt x="10043" y="6186"/>
                  </a:lnTo>
                  <a:close/>
                  <a:moveTo>
                    <a:pt x="8765" y="6231"/>
                  </a:moveTo>
                  <a:lnTo>
                    <a:pt x="9290" y="6505"/>
                  </a:lnTo>
                  <a:lnTo>
                    <a:pt x="8765" y="6825"/>
                  </a:lnTo>
                  <a:lnTo>
                    <a:pt x="8742" y="6825"/>
                  </a:lnTo>
                  <a:lnTo>
                    <a:pt x="8217" y="6528"/>
                  </a:lnTo>
                  <a:lnTo>
                    <a:pt x="8765" y="6231"/>
                  </a:lnTo>
                  <a:close/>
                  <a:moveTo>
                    <a:pt x="7487" y="6254"/>
                  </a:moveTo>
                  <a:lnTo>
                    <a:pt x="8012" y="6551"/>
                  </a:lnTo>
                  <a:cubicBezTo>
                    <a:pt x="7829" y="6642"/>
                    <a:pt x="7669" y="6756"/>
                    <a:pt x="7487" y="6870"/>
                  </a:cubicBezTo>
                  <a:lnTo>
                    <a:pt x="6939" y="6551"/>
                  </a:lnTo>
                  <a:cubicBezTo>
                    <a:pt x="7122" y="6459"/>
                    <a:pt x="7304" y="6345"/>
                    <a:pt x="7487" y="6254"/>
                  </a:cubicBezTo>
                  <a:close/>
                  <a:moveTo>
                    <a:pt x="6209" y="6277"/>
                  </a:moveTo>
                  <a:lnTo>
                    <a:pt x="6505" y="6437"/>
                  </a:lnTo>
                  <a:lnTo>
                    <a:pt x="6756" y="6574"/>
                  </a:lnTo>
                  <a:cubicBezTo>
                    <a:pt x="6574" y="6688"/>
                    <a:pt x="6414" y="6802"/>
                    <a:pt x="6231" y="6893"/>
                  </a:cubicBezTo>
                  <a:lnTo>
                    <a:pt x="6026" y="6779"/>
                  </a:lnTo>
                  <a:lnTo>
                    <a:pt x="5638" y="6574"/>
                  </a:lnTo>
                  <a:cubicBezTo>
                    <a:pt x="5821" y="6459"/>
                    <a:pt x="6026" y="6368"/>
                    <a:pt x="6209" y="6277"/>
                  </a:cubicBezTo>
                  <a:close/>
                  <a:moveTo>
                    <a:pt x="17051" y="6300"/>
                  </a:moveTo>
                  <a:cubicBezTo>
                    <a:pt x="17233" y="6414"/>
                    <a:pt x="17439" y="6505"/>
                    <a:pt x="17621" y="6619"/>
                  </a:cubicBezTo>
                  <a:cubicBezTo>
                    <a:pt x="17370" y="6756"/>
                    <a:pt x="17142" y="6870"/>
                    <a:pt x="16891" y="7007"/>
                  </a:cubicBezTo>
                  <a:cubicBezTo>
                    <a:pt x="16708" y="6916"/>
                    <a:pt x="16526" y="6802"/>
                    <a:pt x="16366" y="6710"/>
                  </a:cubicBezTo>
                  <a:cubicBezTo>
                    <a:pt x="16594" y="6574"/>
                    <a:pt x="16822" y="6437"/>
                    <a:pt x="17051" y="6300"/>
                  </a:cubicBezTo>
                  <a:close/>
                  <a:moveTo>
                    <a:pt x="15704" y="6368"/>
                  </a:moveTo>
                  <a:cubicBezTo>
                    <a:pt x="15887" y="6482"/>
                    <a:pt x="16069" y="6574"/>
                    <a:pt x="16252" y="6688"/>
                  </a:cubicBezTo>
                  <a:cubicBezTo>
                    <a:pt x="16115" y="6756"/>
                    <a:pt x="15978" y="6825"/>
                    <a:pt x="15841" y="6916"/>
                  </a:cubicBezTo>
                  <a:lnTo>
                    <a:pt x="15613" y="7030"/>
                  </a:lnTo>
                  <a:cubicBezTo>
                    <a:pt x="15453" y="6939"/>
                    <a:pt x="15270" y="6825"/>
                    <a:pt x="15110" y="6733"/>
                  </a:cubicBezTo>
                  <a:lnTo>
                    <a:pt x="15247" y="6642"/>
                  </a:lnTo>
                  <a:cubicBezTo>
                    <a:pt x="15407" y="6574"/>
                    <a:pt x="15544" y="6459"/>
                    <a:pt x="15704" y="6368"/>
                  </a:cubicBezTo>
                  <a:close/>
                  <a:moveTo>
                    <a:pt x="14426" y="6414"/>
                  </a:moveTo>
                  <a:cubicBezTo>
                    <a:pt x="14608" y="6505"/>
                    <a:pt x="14791" y="6619"/>
                    <a:pt x="14974" y="6710"/>
                  </a:cubicBezTo>
                  <a:lnTo>
                    <a:pt x="14357" y="7053"/>
                  </a:lnTo>
                  <a:cubicBezTo>
                    <a:pt x="14175" y="6962"/>
                    <a:pt x="14015" y="6847"/>
                    <a:pt x="13855" y="6756"/>
                  </a:cubicBezTo>
                  <a:lnTo>
                    <a:pt x="14426" y="6414"/>
                  </a:lnTo>
                  <a:close/>
                  <a:moveTo>
                    <a:pt x="13170" y="6459"/>
                  </a:moveTo>
                  <a:cubicBezTo>
                    <a:pt x="13330" y="6551"/>
                    <a:pt x="13513" y="6642"/>
                    <a:pt x="13672" y="6733"/>
                  </a:cubicBezTo>
                  <a:lnTo>
                    <a:pt x="13079" y="7076"/>
                  </a:lnTo>
                  <a:cubicBezTo>
                    <a:pt x="12919" y="6984"/>
                    <a:pt x="12759" y="6870"/>
                    <a:pt x="12577" y="6779"/>
                  </a:cubicBezTo>
                  <a:lnTo>
                    <a:pt x="13170" y="6459"/>
                  </a:lnTo>
                  <a:close/>
                  <a:moveTo>
                    <a:pt x="11892" y="6482"/>
                  </a:moveTo>
                  <a:lnTo>
                    <a:pt x="12371" y="6756"/>
                  </a:lnTo>
                  <a:cubicBezTo>
                    <a:pt x="12371" y="6756"/>
                    <a:pt x="12371" y="6756"/>
                    <a:pt x="12394" y="6779"/>
                  </a:cubicBezTo>
                  <a:lnTo>
                    <a:pt x="12098" y="6916"/>
                  </a:lnTo>
                  <a:lnTo>
                    <a:pt x="11824" y="7099"/>
                  </a:lnTo>
                  <a:cubicBezTo>
                    <a:pt x="11778" y="7076"/>
                    <a:pt x="11732" y="7053"/>
                    <a:pt x="11687" y="7030"/>
                  </a:cubicBezTo>
                  <a:lnTo>
                    <a:pt x="11321" y="6802"/>
                  </a:lnTo>
                  <a:lnTo>
                    <a:pt x="11527" y="6688"/>
                  </a:lnTo>
                  <a:lnTo>
                    <a:pt x="11892" y="6482"/>
                  </a:lnTo>
                  <a:close/>
                  <a:moveTo>
                    <a:pt x="10660" y="6551"/>
                  </a:moveTo>
                  <a:lnTo>
                    <a:pt x="11116" y="6802"/>
                  </a:lnTo>
                  <a:lnTo>
                    <a:pt x="10545" y="7121"/>
                  </a:lnTo>
                  <a:lnTo>
                    <a:pt x="10089" y="6870"/>
                  </a:lnTo>
                  <a:lnTo>
                    <a:pt x="10660" y="6551"/>
                  </a:lnTo>
                  <a:close/>
                  <a:moveTo>
                    <a:pt x="9381" y="6574"/>
                  </a:moveTo>
                  <a:lnTo>
                    <a:pt x="9906" y="6847"/>
                  </a:lnTo>
                  <a:lnTo>
                    <a:pt x="9336" y="7190"/>
                  </a:lnTo>
                  <a:lnTo>
                    <a:pt x="8811" y="6893"/>
                  </a:lnTo>
                  <a:lnTo>
                    <a:pt x="9381" y="6574"/>
                  </a:lnTo>
                  <a:close/>
                  <a:moveTo>
                    <a:pt x="8103" y="6596"/>
                  </a:moveTo>
                  <a:lnTo>
                    <a:pt x="8628" y="6893"/>
                  </a:lnTo>
                  <a:cubicBezTo>
                    <a:pt x="8445" y="7007"/>
                    <a:pt x="8263" y="7099"/>
                    <a:pt x="8080" y="7213"/>
                  </a:cubicBezTo>
                  <a:lnTo>
                    <a:pt x="7532" y="6893"/>
                  </a:lnTo>
                  <a:cubicBezTo>
                    <a:pt x="7715" y="6802"/>
                    <a:pt x="7920" y="6688"/>
                    <a:pt x="8103" y="6596"/>
                  </a:cubicBezTo>
                  <a:close/>
                  <a:moveTo>
                    <a:pt x="6825" y="6619"/>
                  </a:moveTo>
                  <a:lnTo>
                    <a:pt x="7373" y="6939"/>
                  </a:lnTo>
                  <a:cubicBezTo>
                    <a:pt x="7190" y="7030"/>
                    <a:pt x="7007" y="7144"/>
                    <a:pt x="6825" y="7258"/>
                  </a:cubicBezTo>
                  <a:lnTo>
                    <a:pt x="6254" y="6916"/>
                  </a:lnTo>
                  <a:cubicBezTo>
                    <a:pt x="6437" y="6825"/>
                    <a:pt x="6619" y="6710"/>
                    <a:pt x="6825" y="6619"/>
                  </a:cubicBezTo>
                  <a:close/>
                  <a:moveTo>
                    <a:pt x="16320" y="6710"/>
                  </a:moveTo>
                  <a:cubicBezTo>
                    <a:pt x="16503" y="6825"/>
                    <a:pt x="16685" y="6916"/>
                    <a:pt x="16868" y="7030"/>
                  </a:cubicBezTo>
                  <a:cubicBezTo>
                    <a:pt x="16731" y="7099"/>
                    <a:pt x="16617" y="7167"/>
                    <a:pt x="16480" y="7235"/>
                  </a:cubicBezTo>
                  <a:lnTo>
                    <a:pt x="16206" y="7372"/>
                  </a:lnTo>
                  <a:cubicBezTo>
                    <a:pt x="16046" y="7281"/>
                    <a:pt x="15864" y="7190"/>
                    <a:pt x="15704" y="7076"/>
                  </a:cubicBezTo>
                  <a:lnTo>
                    <a:pt x="15887" y="6984"/>
                  </a:lnTo>
                  <a:cubicBezTo>
                    <a:pt x="16023" y="6893"/>
                    <a:pt x="16183" y="6802"/>
                    <a:pt x="16320" y="6710"/>
                  </a:cubicBezTo>
                  <a:close/>
                  <a:moveTo>
                    <a:pt x="15065" y="6756"/>
                  </a:moveTo>
                  <a:cubicBezTo>
                    <a:pt x="15225" y="6847"/>
                    <a:pt x="15407" y="6962"/>
                    <a:pt x="15590" y="7053"/>
                  </a:cubicBezTo>
                  <a:lnTo>
                    <a:pt x="14951" y="7395"/>
                  </a:lnTo>
                  <a:cubicBezTo>
                    <a:pt x="14791" y="7304"/>
                    <a:pt x="14608" y="7213"/>
                    <a:pt x="14449" y="7099"/>
                  </a:cubicBezTo>
                  <a:lnTo>
                    <a:pt x="15065" y="6756"/>
                  </a:lnTo>
                  <a:close/>
                  <a:moveTo>
                    <a:pt x="13787" y="6802"/>
                  </a:moveTo>
                  <a:cubicBezTo>
                    <a:pt x="13946" y="6893"/>
                    <a:pt x="14129" y="6984"/>
                    <a:pt x="14289" y="7076"/>
                  </a:cubicBezTo>
                  <a:lnTo>
                    <a:pt x="13672" y="7418"/>
                  </a:lnTo>
                  <a:cubicBezTo>
                    <a:pt x="13513" y="7327"/>
                    <a:pt x="13353" y="7235"/>
                    <a:pt x="13193" y="7144"/>
                  </a:cubicBezTo>
                  <a:lnTo>
                    <a:pt x="13787" y="6802"/>
                  </a:lnTo>
                  <a:close/>
                  <a:moveTo>
                    <a:pt x="12508" y="6825"/>
                  </a:moveTo>
                  <a:cubicBezTo>
                    <a:pt x="12668" y="6916"/>
                    <a:pt x="12851" y="7007"/>
                    <a:pt x="13011" y="7099"/>
                  </a:cubicBezTo>
                  <a:lnTo>
                    <a:pt x="12759" y="7258"/>
                  </a:lnTo>
                  <a:lnTo>
                    <a:pt x="12417" y="7441"/>
                  </a:lnTo>
                  <a:cubicBezTo>
                    <a:pt x="12257" y="7350"/>
                    <a:pt x="12098" y="7258"/>
                    <a:pt x="11915" y="7167"/>
                  </a:cubicBezTo>
                  <a:lnTo>
                    <a:pt x="12166" y="7030"/>
                  </a:lnTo>
                  <a:lnTo>
                    <a:pt x="12508" y="6825"/>
                  </a:lnTo>
                  <a:close/>
                  <a:moveTo>
                    <a:pt x="11230" y="6847"/>
                  </a:moveTo>
                  <a:lnTo>
                    <a:pt x="11641" y="7099"/>
                  </a:lnTo>
                  <a:cubicBezTo>
                    <a:pt x="11687" y="7121"/>
                    <a:pt x="11709" y="7121"/>
                    <a:pt x="11732" y="7144"/>
                  </a:cubicBezTo>
                  <a:lnTo>
                    <a:pt x="11162" y="7464"/>
                  </a:lnTo>
                  <a:cubicBezTo>
                    <a:pt x="11093" y="7441"/>
                    <a:pt x="11048" y="7395"/>
                    <a:pt x="10979" y="7372"/>
                  </a:cubicBezTo>
                  <a:lnTo>
                    <a:pt x="10660" y="7190"/>
                  </a:lnTo>
                  <a:lnTo>
                    <a:pt x="11230" y="6847"/>
                  </a:lnTo>
                  <a:close/>
                  <a:moveTo>
                    <a:pt x="9998" y="6916"/>
                  </a:moveTo>
                  <a:lnTo>
                    <a:pt x="10454" y="7167"/>
                  </a:lnTo>
                  <a:lnTo>
                    <a:pt x="9883" y="7509"/>
                  </a:lnTo>
                  <a:lnTo>
                    <a:pt x="9427" y="7235"/>
                  </a:lnTo>
                  <a:lnTo>
                    <a:pt x="9998" y="6916"/>
                  </a:lnTo>
                  <a:close/>
                  <a:moveTo>
                    <a:pt x="8719" y="6939"/>
                  </a:moveTo>
                  <a:lnTo>
                    <a:pt x="9244" y="7235"/>
                  </a:lnTo>
                  <a:lnTo>
                    <a:pt x="9222" y="7235"/>
                  </a:lnTo>
                  <a:cubicBezTo>
                    <a:pt x="9039" y="7350"/>
                    <a:pt x="8879" y="7464"/>
                    <a:pt x="8697" y="7555"/>
                  </a:cubicBezTo>
                  <a:lnTo>
                    <a:pt x="8149" y="7258"/>
                  </a:lnTo>
                  <a:cubicBezTo>
                    <a:pt x="8331" y="7144"/>
                    <a:pt x="8514" y="7053"/>
                    <a:pt x="8719" y="6939"/>
                  </a:cubicBezTo>
                  <a:close/>
                  <a:moveTo>
                    <a:pt x="7418" y="6962"/>
                  </a:moveTo>
                  <a:lnTo>
                    <a:pt x="7989" y="7281"/>
                  </a:lnTo>
                  <a:cubicBezTo>
                    <a:pt x="7806" y="7372"/>
                    <a:pt x="7624" y="7487"/>
                    <a:pt x="7441" y="7601"/>
                  </a:cubicBezTo>
                  <a:lnTo>
                    <a:pt x="6848" y="7258"/>
                  </a:lnTo>
                  <a:cubicBezTo>
                    <a:pt x="7053" y="7167"/>
                    <a:pt x="7236" y="7053"/>
                    <a:pt x="7418" y="6962"/>
                  </a:cubicBezTo>
                  <a:close/>
                  <a:moveTo>
                    <a:pt x="16297" y="7441"/>
                  </a:moveTo>
                  <a:lnTo>
                    <a:pt x="16297" y="7441"/>
                  </a:lnTo>
                  <a:cubicBezTo>
                    <a:pt x="16457" y="7532"/>
                    <a:pt x="16640" y="7624"/>
                    <a:pt x="16800" y="7738"/>
                  </a:cubicBezTo>
                  <a:cubicBezTo>
                    <a:pt x="16640" y="7624"/>
                    <a:pt x="16480" y="7532"/>
                    <a:pt x="16297" y="7441"/>
                  </a:cubicBezTo>
                  <a:close/>
                  <a:moveTo>
                    <a:pt x="15681" y="7099"/>
                  </a:moveTo>
                  <a:cubicBezTo>
                    <a:pt x="15841" y="7190"/>
                    <a:pt x="16023" y="7304"/>
                    <a:pt x="16206" y="7395"/>
                  </a:cubicBezTo>
                  <a:lnTo>
                    <a:pt x="15544" y="7760"/>
                  </a:lnTo>
                  <a:cubicBezTo>
                    <a:pt x="15384" y="7646"/>
                    <a:pt x="15202" y="7555"/>
                    <a:pt x="15042" y="7464"/>
                  </a:cubicBezTo>
                  <a:lnTo>
                    <a:pt x="15681" y="7099"/>
                  </a:lnTo>
                  <a:close/>
                  <a:moveTo>
                    <a:pt x="14403" y="7144"/>
                  </a:moveTo>
                  <a:cubicBezTo>
                    <a:pt x="14563" y="7235"/>
                    <a:pt x="14745" y="7327"/>
                    <a:pt x="14905" y="7418"/>
                  </a:cubicBezTo>
                  <a:lnTo>
                    <a:pt x="14289" y="7783"/>
                  </a:lnTo>
                  <a:cubicBezTo>
                    <a:pt x="14106" y="7669"/>
                    <a:pt x="13946" y="7578"/>
                    <a:pt x="13787" y="7487"/>
                  </a:cubicBezTo>
                  <a:lnTo>
                    <a:pt x="14403" y="7144"/>
                  </a:lnTo>
                  <a:close/>
                  <a:moveTo>
                    <a:pt x="13125" y="7167"/>
                  </a:moveTo>
                  <a:cubicBezTo>
                    <a:pt x="13284" y="7258"/>
                    <a:pt x="13467" y="7350"/>
                    <a:pt x="13627" y="7441"/>
                  </a:cubicBezTo>
                  <a:lnTo>
                    <a:pt x="13399" y="7578"/>
                  </a:lnTo>
                  <a:lnTo>
                    <a:pt x="13011" y="7806"/>
                  </a:lnTo>
                  <a:cubicBezTo>
                    <a:pt x="12851" y="7692"/>
                    <a:pt x="12691" y="7601"/>
                    <a:pt x="12531" y="7509"/>
                  </a:cubicBezTo>
                  <a:lnTo>
                    <a:pt x="12805" y="7350"/>
                  </a:lnTo>
                  <a:lnTo>
                    <a:pt x="13125" y="7167"/>
                  </a:lnTo>
                  <a:close/>
                  <a:moveTo>
                    <a:pt x="11846" y="7213"/>
                  </a:moveTo>
                  <a:cubicBezTo>
                    <a:pt x="12006" y="7304"/>
                    <a:pt x="12189" y="7395"/>
                    <a:pt x="12349" y="7487"/>
                  </a:cubicBezTo>
                  <a:lnTo>
                    <a:pt x="11755" y="7829"/>
                  </a:lnTo>
                  <a:cubicBezTo>
                    <a:pt x="11595" y="7715"/>
                    <a:pt x="11413" y="7624"/>
                    <a:pt x="11253" y="7532"/>
                  </a:cubicBezTo>
                  <a:lnTo>
                    <a:pt x="11846" y="7213"/>
                  </a:lnTo>
                  <a:close/>
                  <a:moveTo>
                    <a:pt x="10568" y="7235"/>
                  </a:moveTo>
                  <a:lnTo>
                    <a:pt x="10933" y="7441"/>
                  </a:lnTo>
                  <a:cubicBezTo>
                    <a:pt x="10979" y="7464"/>
                    <a:pt x="11025" y="7487"/>
                    <a:pt x="11070" y="7509"/>
                  </a:cubicBezTo>
                  <a:lnTo>
                    <a:pt x="10500" y="7852"/>
                  </a:lnTo>
                  <a:cubicBezTo>
                    <a:pt x="10431" y="7806"/>
                    <a:pt x="10340" y="7760"/>
                    <a:pt x="10271" y="7715"/>
                  </a:cubicBezTo>
                  <a:lnTo>
                    <a:pt x="9975" y="7555"/>
                  </a:lnTo>
                  <a:lnTo>
                    <a:pt x="10568" y="7235"/>
                  </a:lnTo>
                  <a:close/>
                  <a:moveTo>
                    <a:pt x="9336" y="7281"/>
                  </a:moveTo>
                  <a:lnTo>
                    <a:pt x="9792" y="7555"/>
                  </a:lnTo>
                  <a:lnTo>
                    <a:pt x="9678" y="7624"/>
                  </a:lnTo>
                  <a:cubicBezTo>
                    <a:pt x="9518" y="7715"/>
                    <a:pt x="9381" y="7806"/>
                    <a:pt x="9244" y="7875"/>
                  </a:cubicBezTo>
                  <a:lnTo>
                    <a:pt x="8742" y="7601"/>
                  </a:lnTo>
                  <a:cubicBezTo>
                    <a:pt x="8925" y="7509"/>
                    <a:pt x="9107" y="7418"/>
                    <a:pt x="9267" y="7327"/>
                  </a:cubicBezTo>
                  <a:lnTo>
                    <a:pt x="9336" y="7281"/>
                  </a:lnTo>
                  <a:close/>
                  <a:moveTo>
                    <a:pt x="8035" y="7304"/>
                  </a:moveTo>
                  <a:lnTo>
                    <a:pt x="8605" y="7624"/>
                  </a:lnTo>
                  <a:cubicBezTo>
                    <a:pt x="8400" y="7738"/>
                    <a:pt x="8217" y="7829"/>
                    <a:pt x="8035" y="7943"/>
                  </a:cubicBezTo>
                  <a:lnTo>
                    <a:pt x="7464" y="7601"/>
                  </a:lnTo>
                  <a:cubicBezTo>
                    <a:pt x="7647" y="7509"/>
                    <a:pt x="7852" y="7395"/>
                    <a:pt x="8035" y="7304"/>
                  </a:cubicBezTo>
                  <a:close/>
                  <a:moveTo>
                    <a:pt x="15019" y="7487"/>
                  </a:moveTo>
                  <a:cubicBezTo>
                    <a:pt x="15179" y="7578"/>
                    <a:pt x="15362" y="7669"/>
                    <a:pt x="15521" y="7760"/>
                  </a:cubicBezTo>
                  <a:lnTo>
                    <a:pt x="14882" y="8126"/>
                  </a:lnTo>
                  <a:cubicBezTo>
                    <a:pt x="14722" y="8034"/>
                    <a:pt x="14540" y="7943"/>
                    <a:pt x="14380" y="7829"/>
                  </a:cubicBezTo>
                  <a:lnTo>
                    <a:pt x="15019" y="7487"/>
                  </a:lnTo>
                  <a:close/>
                  <a:moveTo>
                    <a:pt x="13741" y="7509"/>
                  </a:moveTo>
                  <a:cubicBezTo>
                    <a:pt x="13901" y="7601"/>
                    <a:pt x="14083" y="7692"/>
                    <a:pt x="14243" y="7783"/>
                  </a:cubicBezTo>
                  <a:lnTo>
                    <a:pt x="14038" y="7920"/>
                  </a:lnTo>
                  <a:lnTo>
                    <a:pt x="13604" y="8148"/>
                  </a:lnTo>
                  <a:cubicBezTo>
                    <a:pt x="13444" y="8057"/>
                    <a:pt x="13284" y="7966"/>
                    <a:pt x="13125" y="7852"/>
                  </a:cubicBezTo>
                  <a:lnTo>
                    <a:pt x="13444" y="7669"/>
                  </a:lnTo>
                  <a:lnTo>
                    <a:pt x="13741" y="7509"/>
                  </a:lnTo>
                  <a:close/>
                  <a:moveTo>
                    <a:pt x="12463" y="7555"/>
                  </a:moveTo>
                  <a:cubicBezTo>
                    <a:pt x="12623" y="7646"/>
                    <a:pt x="12805" y="7738"/>
                    <a:pt x="12965" y="7829"/>
                  </a:cubicBezTo>
                  <a:lnTo>
                    <a:pt x="12349" y="8171"/>
                  </a:lnTo>
                  <a:cubicBezTo>
                    <a:pt x="12189" y="8080"/>
                    <a:pt x="12029" y="7989"/>
                    <a:pt x="11846" y="7875"/>
                  </a:cubicBezTo>
                  <a:lnTo>
                    <a:pt x="12463" y="7555"/>
                  </a:lnTo>
                  <a:close/>
                  <a:moveTo>
                    <a:pt x="11162" y="7578"/>
                  </a:moveTo>
                  <a:cubicBezTo>
                    <a:pt x="11344" y="7669"/>
                    <a:pt x="11527" y="7760"/>
                    <a:pt x="11687" y="7852"/>
                  </a:cubicBezTo>
                  <a:lnTo>
                    <a:pt x="11093" y="8194"/>
                  </a:lnTo>
                  <a:cubicBezTo>
                    <a:pt x="10933" y="8103"/>
                    <a:pt x="10751" y="7989"/>
                    <a:pt x="10591" y="7897"/>
                  </a:cubicBezTo>
                  <a:lnTo>
                    <a:pt x="11162" y="7578"/>
                  </a:lnTo>
                  <a:close/>
                  <a:moveTo>
                    <a:pt x="9883" y="7601"/>
                  </a:moveTo>
                  <a:lnTo>
                    <a:pt x="10226" y="7783"/>
                  </a:lnTo>
                  <a:cubicBezTo>
                    <a:pt x="10294" y="7829"/>
                    <a:pt x="10363" y="7852"/>
                    <a:pt x="10408" y="7897"/>
                  </a:cubicBezTo>
                  <a:lnTo>
                    <a:pt x="10317" y="7943"/>
                  </a:lnTo>
                  <a:cubicBezTo>
                    <a:pt x="10157" y="8034"/>
                    <a:pt x="9998" y="8148"/>
                    <a:pt x="9838" y="8240"/>
                  </a:cubicBezTo>
                  <a:cubicBezTo>
                    <a:pt x="9747" y="8171"/>
                    <a:pt x="9655" y="8126"/>
                    <a:pt x="9564" y="8057"/>
                  </a:cubicBezTo>
                  <a:lnTo>
                    <a:pt x="9313" y="7920"/>
                  </a:lnTo>
                  <a:cubicBezTo>
                    <a:pt x="9450" y="7852"/>
                    <a:pt x="9587" y="7783"/>
                    <a:pt x="9724" y="7692"/>
                  </a:cubicBezTo>
                  <a:lnTo>
                    <a:pt x="9883" y="7601"/>
                  </a:lnTo>
                  <a:close/>
                  <a:moveTo>
                    <a:pt x="8651" y="7646"/>
                  </a:moveTo>
                  <a:lnTo>
                    <a:pt x="9153" y="7943"/>
                  </a:lnTo>
                  <a:cubicBezTo>
                    <a:pt x="8970" y="8034"/>
                    <a:pt x="8788" y="8148"/>
                    <a:pt x="8582" y="8263"/>
                  </a:cubicBezTo>
                  <a:lnTo>
                    <a:pt x="8080" y="7966"/>
                  </a:lnTo>
                  <a:cubicBezTo>
                    <a:pt x="8263" y="7852"/>
                    <a:pt x="8468" y="7760"/>
                    <a:pt x="8651" y="7646"/>
                  </a:cubicBezTo>
                  <a:close/>
                  <a:moveTo>
                    <a:pt x="14357" y="7852"/>
                  </a:moveTo>
                  <a:cubicBezTo>
                    <a:pt x="14517" y="7943"/>
                    <a:pt x="14700" y="8034"/>
                    <a:pt x="14859" y="8126"/>
                  </a:cubicBezTo>
                  <a:lnTo>
                    <a:pt x="14677" y="8240"/>
                  </a:lnTo>
                  <a:lnTo>
                    <a:pt x="14220" y="8491"/>
                  </a:lnTo>
                  <a:cubicBezTo>
                    <a:pt x="14060" y="8400"/>
                    <a:pt x="13878" y="8308"/>
                    <a:pt x="13718" y="8217"/>
                  </a:cubicBezTo>
                  <a:lnTo>
                    <a:pt x="14083" y="8012"/>
                  </a:lnTo>
                  <a:lnTo>
                    <a:pt x="14357" y="7852"/>
                  </a:lnTo>
                  <a:close/>
                  <a:moveTo>
                    <a:pt x="13079" y="7875"/>
                  </a:moveTo>
                  <a:cubicBezTo>
                    <a:pt x="13239" y="7989"/>
                    <a:pt x="13421" y="8080"/>
                    <a:pt x="13581" y="8171"/>
                  </a:cubicBezTo>
                  <a:lnTo>
                    <a:pt x="12965" y="8537"/>
                  </a:lnTo>
                  <a:cubicBezTo>
                    <a:pt x="12782" y="8422"/>
                    <a:pt x="12623" y="8331"/>
                    <a:pt x="12463" y="8240"/>
                  </a:cubicBezTo>
                  <a:lnTo>
                    <a:pt x="13079" y="7875"/>
                  </a:lnTo>
                  <a:close/>
                  <a:moveTo>
                    <a:pt x="11801" y="7920"/>
                  </a:moveTo>
                  <a:cubicBezTo>
                    <a:pt x="11961" y="8012"/>
                    <a:pt x="12143" y="8103"/>
                    <a:pt x="12303" y="8194"/>
                  </a:cubicBezTo>
                  <a:lnTo>
                    <a:pt x="11687" y="8559"/>
                  </a:lnTo>
                  <a:cubicBezTo>
                    <a:pt x="11527" y="8445"/>
                    <a:pt x="11344" y="8354"/>
                    <a:pt x="11185" y="8263"/>
                  </a:cubicBezTo>
                  <a:lnTo>
                    <a:pt x="11801" y="7920"/>
                  </a:lnTo>
                  <a:close/>
                  <a:moveTo>
                    <a:pt x="10500" y="7943"/>
                  </a:moveTo>
                  <a:cubicBezTo>
                    <a:pt x="10682" y="8034"/>
                    <a:pt x="10865" y="8148"/>
                    <a:pt x="11025" y="8240"/>
                  </a:cubicBezTo>
                  <a:lnTo>
                    <a:pt x="10956" y="8285"/>
                  </a:lnTo>
                  <a:cubicBezTo>
                    <a:pt x="10774" y="8377"/>
                    <a:pt x="10614" y="8491"/>
                    <a:pt x="10454" y="8582"/>
                  </a:cubicBezTo>
                  <a:cubicBezTo>
                    <a:pt x="10271" y="8468"/>
                    <a:pt x="10089" y="8377"/>
                    <a:pt x="9906" y="8263"/>
                  </a:cubicBezTo>
                  <a:cubicBezTo>
                    <a:pt x="10066" y="8194"/>
                    <a:pt x="10203" y="8103"/>
                    <a:pt x="10363" y="8034"/>
                  </a:cubicBezTo>
                  <a:lnTo>
                    <a:pt x="10500" y="7943"/>
                  </a:lnTo>
                  <a:close/>
                  <a:moveTo>
                    <a:pt x="9222" y="7966"/>
                  </a:moveTo>
                  <a:lnTo>
                    <a:pt x="9518" y="8148"/>
                  </a:lnTo>
                  <a:cubicBezTo>
                    <a:pt x="9610" y="8194"/>
                    <a:pt x="9678" y="8240"/>
                    <a:pt x="9769" y="8285"/>
                  </a:cubicBezTo>
                  <a:cubicBezTo>
                    <a:pt x="9587" y="8377"/>
                    <a:pt x="9381" y="8491"/>
                    <a:pt x="9199" y="8605"/>
                  </a:cubicBezTo>
                  <a:cubicBezTo>
                    <a:pt x="9130" y="8582"/>
                    <a:pt x="9085" y="8537"/>
                    <a:pt x="9016" y="8514"/>
                  </a:cubicBezTo>
                  <a:lnTo>
                    <a:pt x="8628" y="8285"/>
                  </a:lnTo>
                  <a:cubicBezTo>
                    <a:pt x="8834" y="8171"/>
                    <a:pt x="9016" y="8080"/>
                    <a:pt x="9222" y="7966"/>
                  </a:cubicBezTo>
                  <a:close/>
                  <a:moveTo>
                    <a:pt x="14312" y="8559"/>
                  </a:moveTo>
                  <a:lnTo>
                    <a:pt x="14312" y="8559"/>
                  </a:lnTo>
                  <a:cubicBezTo>
                    <a:pt x="14426" y="8628"/>
                    <a:pt x="14540" y="8696"/>
                    <a:pt x="14677" y="8765"/>
                  </a:cubicBezTo>
                  <a:cubicBezTo>
                    <a:pt x="14563" y="8696"/>
                    <a:pt x="14449" y="8628"/>
                    <a:pt x="14312" y="8559"/>
                  </a:cubicBezTo>
                  <a:close/>
                  <a:moveTo>
                    <a:pt x="13695" y="8217"/>
                  </a:moveTo>
                  <a:cubicBezTo>
                    <a:pt x="13855" y="8331"/>
                    <a:pt x="14038" y="8422"/>
                    <a:pt x="14197" y="8514"/>
                  </a:cubicBezTo>
                  <a:lnTo>
                    <a:pt x="13558" y="8879"/>
                  </a:lnTo>
                  <a:cubicBezTo>
                    <a:pt x="13399" y="8788"/>
                    <a:pt x="13216" y="8673"/>
                    <a:pt x="13056" y="8582"/>
                  </a:cubicBezTo>
                  <a:lnTo>
                    <a:pt x="13695" y="8217"/>
                  </a:lnTo>
                  <a:close/>
                  <a:moveTo>
                    <a:pt x="12417" y="8263"/>
                  </a:moveTo>
                  <a:cubicBezTo>
                    <a:pt x="12577" y="8354"/>
                    <a:pt x="12759" y="8445"/>
                    <a:pt x="12919" y="8537"/>
                  </a:cubicBezTo>
                  <a:lnTo>
                    <a:pt x="12303" y="8902"/>
                  </a:lnTo>
                  <a:cubicBezTo>
                    <a:pt x="12120" y="8810"/>
                    <a:pt x="11961" y="8696"/>
                    <a:pt x="11778" y="8605"/>
                  </a:cubicBezTo>
                  <a:lnTo>
                    <a:pt x="12417" y="8263"/>
                  </a:lnTo>
                  <a:close/>
                  <a:moveTo>
                    <a:pt x="11116" y="8285"/>
                  </a:moveTo>
                  <a:cubicBezTo>
                    <a:pt x="11299" y="8377"/>
                    <a:pt x="11481" y="8491"/>
                    <a:pt x="11641" y="8582"/>
                  </a:cubicBezTo>
                  <a:lnTo>
                    <a:pt x="11595" y="8605"/>
                  </a:lnTo>
                  <a:cubicBezTo>
                    <a:pt x="11413" y="8719"/>
                    <a:pt x="11230" y="8833"/>
                    <a:pt x="11048" y="8925"/>
                  </a:cubicBezTo>
                  <a:cubicBezTo>
                    <a:pt x="10865" y="8833"/>
                    <a:pt x="10682" y="8719"/>
                    <a:pt x="10500" y="8628"/>
                  </a:cubicBezTo>
                  <a:cubicBezTo>
                    <a:pt x="10660" y="8537"/>
                    <a:pt x="10842" y="8445"/>
                    <a:pt x="11002" y="8354"/>
                  </a:cubicBezTo>
                  <a:lnTo>
                    <a:pt x="11116" y="8285"/>
                  </a:lnTo>
                  <a:close/>
                  <a:moveTo>
                    <a:pt x="9838" y="8308"/>
                  </a:moveTo>
                  <a:cubicBezTo>
                    <a:pt x="10020" y="8422"/>
                    <a:pt x="10203" y="8514"/>
                    <a:pt x="10386" y="8628"/>
                  </a:cubicBezTo>
                  <a:cubicBezTo>
                    <a:pt x="10180" y="8742"/>
                    <a:pt x="9998" y="8856"/>
                    <a:pt x="9792" y="8970"/>
                  </a:cubicBezTo>
                  <a:cubicBezTo>
                    <a:pt x="9610" y="8856"/>
                    <a:pt x="9427" y="8742"/>
                    <a:pt x="9222" y="8628"/>
                  </a:cubicBezTo>
                  <a:cubicBezTo>
                    <a:pt x="9427" y="8514"/>
                    <a:pt x="9632" y="8422"/>
                    <a:pt x="9838" y="8308"/>
                  </a:cubicBezTo>
                  <a:close/>
                  <a:moveTo>
                    <a:pt x="13033" y="8605"/>
                  </a:moveTo>
                  <a:cubicBezTo>
                    <a:pt x="13193" y="8696"/>
                    <a:pt x="13376" y="8788"/>
                    <a:pt x="13536" y="8879"/>
                  </a:cubicBezTo>
                  <a:lnTo>
                    <a:pt x="12896" y="9244"/>
                  </a:lnTo>
                  <a:cubicBezTo>
                    <a:pt x="12737" y="9153"/>
                    <a:pt x="12554" y="9061"/>
                    <a:pt x="12394" y="8947"/>
                  </a:cubicBezTo>
                  <a:lnTo>
                    <a:pt x="13033" y="8605"/>
                  </a:lnTo>
                  <a:close/>
                  <a:moveTo>
                    <a:pt x="11732" y="8628"/>
                  </a:moveTo>
                  <a:cubicBezTo>
                    <a:pt x="11915" y="8719"/>
                    <a:pt x="12098" y="8833"/>
                    <a:pt x="12280" y="8925"/>
                  </a:cubicBezTo>
                  <a:lnTo>
                    <a:pt x="12234" y="8947"/>
                  </a:lnTo>
                  <a:cubicBezTo>
                    <a:pt x="12029" y="9061"/>
                    <a:pt x="11846" y="9176"/>
                    <a:pt x="11641" y="9290"/>
                  </a:cubicBezTo>
                  <a:cubicBezTo>
                    <a:pt x="11458" y="9176"/>
                    <a:pt x="11276" y="9084"/>
                    <a:pt x="11116" y="8970"/>
                  </a:cubicBezTo>
                  <a:cubicBezTo>
                    <a:pt x="11276" y="8879"/>
                    <a:pt x="11458" y="8788"/>
                    <a:pt x="11641" y="8673"/>
                  </a:cubicBezTo>
                  <a:lnTo>
                    <a:pt x="11732" y="8628"/>
                  </a:lnTo>
                  <a:close/>
                  <a:moveTo>
                    <a:pt x="10454" y="8651"/>
                  </a:moveTo>
                  <a:cubicBezTo>
                    <a:pt x="10637" y="8765"/>
                    <a:pt x="10819" y="8856"/>
                    <a:pt x="11002" y="8970"/>
                  </a:cubicBezTo>
                  <a:cubicBezTo>
                    <a:pt x="10796" y="9084"/>
                    <a:pt x="10591" y="9198"/>
                    <a:pt x="10408" y="9313"/>
                  </a:cubicBezTo>
                  <a:cubicBezTo>
                    <a:pt x="10203" y="9198"/>
                    <a:pt x="10020" y="9084"/>
                    <a:pt x="9838" y="8993"/>
                  </a:cubicBezTo>
                  <a:cubicBezTo>
                    <a:pt x="10043" y="8879"/>
                    <a:pt x="10249" y="8765"/>
                    <a:pt x="10454" y="8651"/>
                  </a:cubicBezTo>
                  <a:close/>
                  <a:moveTo>
                    <a:pt x="12349" y="8970"/>
                  </a:moveTo>
                  <a:cubicBezTo>
                    <a:pt x="12531" y="9061"/>
                    <a:pt x="12714" y="9153"/>
                    <a:pt x="12896" y="9267"/>
                  </a:cubicBezTo>
                  <a:lnTo>
                    <a:pt x="12874" y="9267"/>
                  </a:lnTo>
                  <a:cubicBezTo>
                    <a:pt x="12668" y="9381"/>
                    <a:pt x="12463" y="9518"/>
                    <a:pt x="12257" y="9632"/>
                  </a:cubicBezTo>
                  <a:cubicBezTo>
                    <a:pt x="12075" y="9541"/>
                    <a:pt x="11892" y="9427"/>
                    <a:pt x="11709" y="9313"/>
                  </a:cubicBezTo>
                  <a:cubicBezTo>
                    <a:pt x="11892" y="9221"/>
                    <a:pt x="12098" y="9107"/>
                    <a:pt x="12280" y="9016"/>
                  </a:cubicBezTo>
                  <a:lnTo>
                    <a:pt x="12349" y="8970"/>
                  </a:lnTo>
                  <a:close/>
                  <a:moveTo>
                    <a:pt x="11070" y="8993"/>
                  </a:moveTo>
                  <a:cubicBezTo>
                    <a:pt x="11253" y="9084"/>
                    <a:pt x="11436" y="9198"/>
                    <a:pt x="11618" y="9313"/>
                  </a:cubicBezTo>
                  <a:cubicBezTo>
                    <a:pt x="11413" y="9427"/>
                    <a:pt x="11207" y="9541"/>
                    <a:pt x="11002" y="9678"/>
                  </a:cubicBezTo>
                  <a:cubicBezTo>
                    <a:pt x="10819" y="9564"/>
                    <a:pt x="10614" y="9450"/>
                    <a:pt x="10431" y="9335"/>
                  </a:cubicBezTo>
                  <a:cubicBezTo>
                    <a:pt x="10637" y="9221"/>
                    <a:pt x="10842" y="9107"/>
                    <a:pt x="11070" y="8993"/>
                  </a:cubicBezTo>
                  <a:close/>
                  <a:moveTo>
                    <a:pt x="11618" y="10043"/>
                  </a:moveTo>
                  <a:lnTo>
                    <a:pt x="11618" y="10043"/>
                  </a:lnTo>
                  <a:cubicBezTo>
                    <a:pt x="11732" y="10111"/>
                    <a:pt x="11869" y="10180"/>
                    <a:pt x="11983" y="10248"/>
                  </a:cubicBezTo>
                  <a:cubicBezTo>
                    <a:pt x="11869" y="10180"/>
                    <a:pt x="11755" y="10111"/>
                    <a:pt x="11618" y="10043"/>
                  </a:cubicBezTo>
                  <a:close/>
                  <a:moveTo>
                    <a:pt x="7486" y="0"/>
                  </a:moveTo>
                  <a:cubicBezTo>
                    <a:pt x="7236" y="137"/>
                    <a:pt x="6985" y="274"/>
                    <a:pt x="6734" y="411"/>
                  </a:cubicBezTo>
                  <a:cubicBezTo>
                    <a:pt x="6528" y="297"/>
                    <a:pt x="6346" y="182"/>
                    <a:pt x="6140" y="68"/>
                  </a:cubicBezTo>
                  <a:lnTo>
                    <a:pt x="6140" y="68"/>
                  </a:lnTo>
                  <a:cubicBezTo>
                    <a:pt x="6323" y="182"/>
                    <a:pt x="6528" y="297"/>
                    <a:pt x="6711" y="411"/>
                  </a:cubicBezTo>
                  <a:cubicBezTo>
                    <a:pt x="6460" y="548"/>
                    <a:pt x="6231" y="662"/>
                    <a:pt x="5980" y="799"/>
                  </a:cubicBezTo>
                  <a:cubicBezTo>
                    <a:pt x="5821" y="731"/>
                    <a:pt x="5685" y="640"/>
                    <a:pt x="5527" y="549"/>
                  </a:cubicBezTo>
                  <a:lnTo>
                    <a:pt x="5527" y="549"/>
                  </a:lnTo>
                  <a:cubicBezTo>
                    <a:pt x="5685" y="640"/>
                    <a:pt x="5821" y="731"/>
                    <a:pt x="5958" y="822"/>
                  </a:cubicBezTo>
                  <a:cubicBezTo>
                    <a:pt x="5866" y="867"/>
                    <a:pt x="5752" y="913"/>
                    <a:pt x="5661" y="981"/>
                  </a:cubicBezTo>
                  <a:lnTo>
                    <a:pt x="5296" y="1164"/>
                  </a:lnTo>
                  <a:cubicBezTo>
                    <a:pt x="5136" y="1095"/>
                    <a:pt x="4976" y="981"/>
                    <a:pt x="4816" y="913"/>
                  </a:cubicBezTo>
                  <a:lnTo>
                    <a:pt x="4816" y="913"/>
                  </a:lnTo>
                  <a:cubicBezTo>
                    <a:pt x="4976" y="1004"/>
                    <a:pt x="5136" y="1095"/>
                    <a:pt x="5296" y="1187"/>
                  </a:cubicBezTo>
                  <a:lnTo>
                    <a:pt x="4634" y="1552"/>
                  </a:lnTo>
                  <a:lnTo>
                    <a:pt x="3972" y="1917"/>
                  </a:lnTo>
                  <a:cubicBezTo>
                    <a:pt x="3789" y="1803"/>
                    <a:pt x="3584" y="1712"/>
                    <a:pt x="3401" y="1598"/>
                  </a:cubicBezTo>
                  <a:lnTo>
                    <a:pt x="3401" y="1598"/>
                  </a:lnTo>
                  <a:cubicBezTo>
                    <a:pt x="3584" y="1712"/>
                    <a:pt x="3766" y="1826"/>
                    <a:pt x="3949" y="1917"/>
                  </a:cubicBezTo>
                  <a:lnTo>
                    <a:pt x="3858" y="1986"/>
                  </a:lnTo>
                  <a:lnTo>
                    <a:pt x="3310" y="2282"/>
                  </a:lnTo>
                  <a:cubicBezTo>
                    <a:pt x="3104" y="2168"/>
                    <a:pt x="2899" y="2054"/>
                    <a:pt x="2671" y="1940"/>
                  </a:cubicBezTo>
                  <a:lnTo>
                    <a:pt x="2671" y="1940"/>
                  </a:lnTo>
                  <a:cubicBezTo>
                    <a:pt x="2876" y="2054"/>
                    <a:pt x="3082" y="2191"/>
                    <a:pt x="3287" y="2305"/>
                  </a:cubicBezTo>
                  <a:lnTo>
                    <a:pt x="2648" y="2670"/>
                  </a:lnTo>
                  <a:cubicBezTo>
                    <a:pt x="2420" y="2534"/>
                    <a:pt x="2191" y="2419"/>
                    <a:pt x="1963" y="2283"/>
                  </a:cubicBezTo>
                  <a:lnTo>
                    <a:pt x="1963" y="2283"/>
                  </a:lnTo>
                  <a:cubicBezTo>
                    <a:pt x="2191" y="2419"/>
                    <a:pt x="2420" y="2556"/>
                    <a:pt x="2625" y="2670"/>
                  </a:cubicBezTo>
                  <a:lnTo>
                    <a:pt x="2054" y="3013"/>
                  </a:lnTo>
                  <a:cubicBezTo>
                    <a:pt x="2032" y="3013"/>
                    <a:pt x="2009" y="3036"/>
                    <a:pt x="1986" y="3036"/>
                  </a:cubicBezTo>
                  <a:cubicBezTo>
                    <a:pt x="1758" y="2899"/>
                    <a:pt x="1507" y="2762"/>
                    <a:pt x="1256" y="2625"/>
                  </a:cubicBezTo>
                  <a:lnTo>
                    <a:pt x="1256" y="2625"/>
                  </a:lnTo>
                  <a:cubicBezTo>
                    <a:pt x="1507" y="2785"/>
                    <a:pt x="1735" y="2922"/>
                    <a:pt x="1986" y="3058"/>
                  </a:cubicBezTo>
                  <a:cubicBezTo>
                    <a:pt x="1758" y="3173"/>
                    <a:pt x="1552" y="3310"/>
                    <a:pt x="1347" y="3424"/>
                  </a:cubicBezTo>
                  <a:cubicBezTo>
                    <a:pt x="1073" y="3287"/>
                    <a:pt x="822" y="3127"/>
                    <a:pt x="548" y="2990"/>
                  </a:cubicBezTo>
                  <a:lnTo>
                    <a:pt x="548" y="2990"/>
                  </a:lnTo>
                  <a:cubicBezTo>
                    <a:pt x="799" y="3127"/>
                    <a:pt x="1073" y="3287"/>
                    <a:pt x="1324" y="3446"/>
                  </a:cubicBezTo>
                  <a:cubicBezTo>
                    <a:pt x="1119" y="3561"/>
                    <a:pt x="913" y="3698"/>
                    <a:pt x="708" y="3812"/>
                  </a:cubicBezTo>
                  <a:cubicBezTo>
                    <a:pt x="479" y="3675"/>
                    <a:pt x="228" y="3561"/>
                    <a:pt x="0" y="3424"/>
                  </a:cubicBezTo>
                  <a:lnTo>
                    <a:pt x="0" y="3424"/>
                  </a:lnTo>
                  <a:cubicBezTo>
                    <a:pt x="228" y="3561"/>
                    <a:pt x="457" y="3698"/>
                    <a:pt x="685" y="3812"/>
                  </a:cubicBezTo>
                  <a:cubicBezTo>
                    <a:pt x="548" y="3903"/>
                    <a:pt x="411" y="3971"/>
                    <a:pt x="274" y="4063"/>
                  </a:cubicBezTo>
                  <a:cubicBezTo>
                    <a:pt x="411" y="3994"/>
                    <a:pt x="548" y="3903"/>
                    <a:pt x="708" y="3835"/>
                  </a:cubicBezTo>
                  <a:cubicBezTo>
                    <a:pt x="890" y="3949"/>
                    <a:pt x="1096" y="4063"/>
                    <a:pt x="1278" y="4177"/>
                  </a:cubicBezTo>
                  <a:cubicBezTo>
                    <a:pt x="1096" y="4291"/>
                    <a:pt x="890" y="4382"/>
                    <a:pt x="708" y="4496"/>
                  </a:cubicBezTo>
                  <a:cubicBezTo>
                    <a:pt x="913" y="4405"/>
                    <a:pt x="1119" y="4291"/>
                    <a:pt x="1301" y="4177"/>
                  </a:cubicBezTo>
                  <a:cubicBezTo>
                    <a:pt x="1507" y="4291"/>
                    <a:pt x="1689" y="4405"/>
                    <a:pt x="1872" y="4519"/>
                  </a:cubicBezTo>
                  <a:cubicBezTo>
                    <a:pt x="1712" y="4633"/>
                    <a:pt x="1529" y="4725"/>
                    <a:pt x="1347" y="4839"/>
                  </a:cubicBezTo>
                  <a:cubicBezTo>
                    <a:pt x="1529" y="4748"/>
                    <a:pt x="1712" y="4633"/>
                    <a:pt x="1895" y="4542"/>
                  </a:cubicBezTo>
                  <a:cubicBezTo>
                    <a:pt x="2100" y="4656"/>
                    <a:pt x="2283" y="4770"/>
                    <a:pt x="2488" y="4884"/>
                  </a:cubicBezTo>
                  <a:cubicBezTo>
                    <a:pt x="2328" y="4976"/>
                    <a:pt x="2146" y="5067"/>
                    <a:pt x="1986" y="5158"/>
                  </a:cubicBezTo>
                  <a:cubicBezTo>
                    <a:pt x="2169" y="5067"/>
                    <a:pt x="2328" y="4976"/>
                    <a:pt x="2511" y="4884"/>
                  </a:cubicBezTo>
                  <a:cubicBezTo>
                    <a:pt x="2671" y="4976"/>
                    <a:pt x="2830" y="5067"/>
                    <a:pt x="2990" y="5158"/>
                  </a:cubicBezTo>
                  <a:lnTo>
                    <a:pt x="3082" y="5227"/>
                  </a:lnTo>
                  <a:cubicBezTo>
                    <a:pt x="2945" y="5318"/>
                    <a:pt x="2785" y="5409"/>
                    <a:pt x="2648" y="5501"/>
                  </a:cubicBezTo>
                  <a:lnTo>
                    <a:pt x="2648" y="5501"/>
                  </a:lnTo>
                  <a:cubicBezTo>
                    <a:pt x="2785" y="5409"/>
                    <a:pt x="2945" y="5318"/>
                    <a:pt x="3104" y="5250"/>
                  </a:cubicBezTo>
                  <a:lnTo>
                    <a:pt x="3698" y="5569"/>
                  </a:lnTo>
                  <a:cubicBezTo>
                    <a:pt x="3561" y="5661"/>
                    <a:pt x="3424" y="5729"/>
                    <a:pt x="3287" y="5820"/>
                  </a:cubicBezTo>
                  <a:cubicBezTo>
                    <a:pt x="3424" y="5752"/>
                    <a:pt x="3561" y="5661"/>
                    <a:pt x="3721" y="5592"/>
                  </a:cubicBezTo>
                  <a:lnTo>
                    <a:pt x="4291" y="5934"/>
                  </a:lnTo>
                  <a:cubicBezTo>
                    <a:pt x="4177" y="6003"/>
                    <a:pt x="4040" y="6071"/>
                    <a:pt x="3926" y="6140"/>
                  </a:cubicBezTo>
                  <a:cubicBezTo>
                    <a:pt x="4063" y="6071"/>
                    <a:pt x="4177" y="6003"/>
                    <a:pt x="4314" y="5934"/>
                  </a:cubicBezTo>
                  <a:lnTo>
                    <a:pt x="4908" y="6277"/>
                  </a:lnTo>
                  <a:cubicBezTo>
                    <a:pt x="4793" y="6345"/>
                    <a:pt x="4679" y="6414"/>
                    <a:pt x="4565" y="6482"/>
                  </a:cubicBezTo>
                  <a:cubicBezTo>
                    <a:pt x="4679" y="6414"/>
                    <a:pt x="4793" y="6345"/>
                    <a:pt x="4930" y="6277"/>
                  </a:cubicBezTo>
                  <a:lnTo>
                    <a:pt x="5501" y="6619"/>
                  </a:lnTo>
                  <a:cubicBezTo>
                    <a:pt x="5364" y="6710"/>
                    <a:pt x="5204" y="6802"/>
                    <a:pt x="5068" y="6893"/>
                  </a:cubicBezTo>
                  <a:lnTo>
                    <a:pt x="5068" y="6893"/>
                  </a:lnTo>
                  <a:cubicBezTo>
                    <a:pt x="5204" y="6802"/>
                    <a:pt x="5364" y="6710"/>
                    <a:pt x="5524" y="6642"/>
                  </a:cubicBezTo>
                  <a:lnTo>
                    <a:pt x="5980" y="6893"/>
                  </a:lnTo>
                  <a:lnTo>
                    <a:pt x="6117" y="6962"/>
                  </a:lnTo>
                  <a:cubicBezTo>
                    <a:pt x="5980" y="7053"/>
                    <a:pt x="5843" y="7121"/>
                    <a:pt x="5706" y="7213"/>
                  </a:cubicBezTo>
                  <a:cubicBezTo>
                    <a:pt x="5843" y="7144"/>
                    <a:pt x="5980" y="7053"/>
                    <a:pt x="6140" y="6984"/>
                  </a:cubicBezTo>
                  <a:lnTo>
                    <a:pt x="6734" y="7304"/>
                  </a:lnTo>
                  <a:cubicBezTo>
                    <a:pt x="6597" y="7395"/>
                    <a:pt x="6460" y="7464"/>
                    <a:pt x="6346" y="7532"/>
                  </a:cubicBezTo>
                  <a:cubicBezTo>
                    <a:pt x="6482" y="7464"/>
                    <a:pt x="6619" y="7395"/>
                    <a:pt x="6756" y="7327"/>
                  </a:cubicBezTo>
                  <a:lnTo>
                    <a:pt x="7350" y="7646"/>
                  </a:lnTo>
                  <a:cubicBezTo>
                    <a:pt x="7213" y="7738"/>
                    <a:pt x="7099" y="7806"/>
                    <a:pt x="6985" y="7875"/>
                  </a:cubicBezTo>
                  <a:cubicBezTo>
                    <a:pt x="7099" y="7806"/>
                    <a:pt x="7236" y="7738"/>
                    <a:pt x="7350" y="7669"/>
                  </a:cubicBezTo>
                  <a:lnTo>
                    <a:pt x="7943" y="8012"/>
                  </a:lnTo>
                  <a:cubicBezTo>
                    <a:pt x="7784" y="8103"/>
                    <a:pt x="7624" y="8194"/>
                    <a:pt x="7441" y="8285"/>
                  </a:cubicBezTo>
                  <a:cubicBezTo>
                    <a:pt x="7624" y="8194"/>
                    <a:pt x="7806" y="8103"/>
                    <a:pt x="7966" y="8012"/>
                  </a:cubicBezTo>
                  <a:lnTo>
                    <a:pt x="8514" y="8308"/>
                  </a:lnTo>
                  <a:cubicBezTo>
                    <a:pt x="8309" y="8445"/>
                    <a:pt x="8103" y="8559"/>
                    <a:pt x="7898" y="8673"/>
                  </a:cubicBezTo>
                  <a:cubicBezTo>
                    <a:pt x="8103" y="8559"/>
                    <a:pt x="8309" y="8445"/>
                    <a:pt x="8537" y="8331"/>
                  </a:cubicBezTo>
                  <a:lnTo>
                    <a:pt x="8970" y="8582"/>
                  </a:lnTo>
                  <a:cubicBezTo>
                    <a:pt x="9016" y="8605"/>
                    <a:pt x="9062" y="8628"/>
                    <a:pt x="9107" y="8651"/>
                  </a:cubicBezTo>
                  <a:cubicBezTo>
                    <a:pt x="8925" y="8765"/>
                    <a:pt x="8719" y="8879"/>
                    <a:pt x="8537" y="9016"/>
                  </a:cubicBezTo>
                  <a:cubicBezTo>
                    <a:pt x="8742" y="8902"/>
                    <a:pt x="8948" y="8788"/>
                    <a:pt x="9153" y="8673"/>
                  </a:cubicBezTo>
                  <a:cubicBezTo>
                    <a:pt x="9336" y="8788"/>
                    <a:pt x="9541" y="8902"/>
                    <a:pt x="9747" y="8993"/>
                  </a:cubicBezTo>
                  <a:cubicBezTo>
                    <a:pt x="9541" y="9107"/>
                    <a:pt x="9358" y="9221"/>
                    <a:pt x="9176" y="9335"/>
                  </a:cubicBezTo>
                  <a:cubicBezTo>
                    <a:pt x="9381" y="9221"/>
                    <a:pt x="9564" y="9130"/>
                    <a:pt x="9769" y="9016"/>
                  </a:cubicBezTo>
                  <a:cubicBezTo>
                    <a:pt x="9952" y="9130"/>
                    <a:pt x="10157" y="9244"/>
                    <a:pt x="10363" y="9335"/>
                  </a:cubicBezTo>
                  <a:cubicBezTo>
                    <a:pt x="10180" y="9450"/>
                    <a:pt x="9998" y="9564"/>
                    <a:pt x="9815" y="9655"/>
                  </a:cubicBezTo>
                  <a:cubicBezTo>
                    <a:pt x="9998" y="9564"/>
                    <a:pt x="10203" y="9450"/>
                    <a:pt x="10386" y="9358"/>
                  </a:cubicBezTo>
                  <a:cubicBezTo>
                    <a:pt x="10568" y="9472"/>
                    <a:pt x="10774" y="9586"/>
                    <a:pt x="10979" y="9678"/>
                  </a:cubicBezTo>
                  <a:cubicBezTo>
                    <a:pt x="10796" y="9792"/>
                    <a:pt x="10637" y="9883"/>
                    <a:pt x="10454" y="9997"/>
                  </a:cubicBezTo>
                  <a:cubicBezTo>
                    <a:pt x="10637" y="9883"/>
                    <a:pt x="10819" y="9792"/>
                    <a:pt x="11002" y="9701"/>
                  </a:cubicBezTo>
                  <a:cubicBezTo>
                    <a:pt x="11207" y="9815"/>
                    <a:pt x="11390" y="9929"/>
                    <a:pt x="11595" y="10020"/>
                  </a:cubicBezTo>
                  <a:cubicBezTo>
                    <a:pt x="11413" y="9906"/>
                    <a:pt x="11230" y="9792"/>
                    <a:pt x="11025" y="9678"/>
                  </a:cubicBezTo>
                  <a:cubicBezTo>
                    <a:pt x="11253" y="9564"/>
                    <a:pt x="11458" y="9450"/>
                    <a:pt x="11687" y="9335"/>
                  </a:cubicBezTo>
                  <a:cubicBezTo>
                    <a:pt x="11869" y="9427"/>
                    <a:pt x="12052" y="9541"/>
                    <a:pt x="12234" y="9632"/>
                  </a:cubicBezTo>
                  <a:cubicBezTo>
                    <a:pt x="12029" y="9769"/>
                    <a:pt x="11824" y="9883"/>
                    <a:pt x="11595" y="10020"/>
                  </a:cubicBezTo>
                  <a:cubicBezTo>
                    <a:pt x="11436" y="10134"/>
                    <a:pt x="11253" y="10226"/>
                    <a:pt x="11093" y="10317"/>
                  </a:cubicBezTo>
                  <a:cubicBezTo>
                    <a:pt x="11276" y="10226"/>
                    <a:pt x="11436" y="10134"/>
                    <a:pt x="11618" y="10043"/>
                  </a:cubicBezTo>
                  <a:cubicBezTo>
                    <a:pt x="11846" y="9906"/>
                    <a:pt x="12075" y="9792"/>
                    <a:pt x="12303" y="9678"/>
                  </a:cubicBezTo>
                  <a:cubicBezTo>
                    <a:pt x="12508" y="9564"/>
                    <a:pt x="12714" y="9450"/>
                    <a:pt x="12919" y="9335"/>
                  </a:cubicBezTo>
                  <a:lnTo>
                    <a:pt x="12965" y="9313"/>
                  </a:lnTo>
                  <a:cubicBezTo>
                    <a:pt x="13056" y="9358"/>
                    <a:pt x="13147" y="9404"/>
                    <a:pt x="13239" y="9450"/>
                  </a:cubicBezTo>
                  <a:cubicBezTo>
                    <a:pt x="13170" y="9404"/>
                    <a:pt x="13079" y="9358"/>
                    <a:pt x="12988" y="9313"/>
                  </a:cubicBezTo>
                  <a:lnTo>
                    <a:pt x="13650" y="8947"/>
                  </a:lnTo>
                  <a:cubicBezTo>
                    <a:pt x="13741" y="8993"/>
                    <a:pt x="13855" y="9061"/>
                    <a:pt x="13969" y="9107"/>
                  </a:cubicBezTo>
                  <a:cubicBezTo>
                    <a:pt x="13855" y="9061"/>
                    <a:pt x="13764" y="8993"/>
                    <a:pt x="13650" y="8925"/>
                  </a:cubicBezTo>
                  <a:lnTo>
                    <a:pt x="14312" y="8559"/>
                  </a:lnTo>
                  <a:lnTo>
                    <a:pt x="14722" y="8331"/>
                  </a:lnTo>
                  <a:lnTo>
                    <a:pt x="14974" y="8194"/>
                  </a:lnTo>
                  <a:cubicBezTo>
                    <a:pt x="15110" y="8263"/>
                    <a:pt x="15247" y="8354"/>
                    <a:pt x="15384" y="8422"/>
                  </a:cubicBezTo>
                  <a:cubicBezTo>
                    <a:pt x="15247" y="8331"/>
                    <a:pt x="15110" y="8263"/>
                    <a:pt x="14996" y="8194"/>
                  </a:cubicBezTo>
                  <a:lnTo>
                    <a:pt x="15635" y="7829"/>
                  </a:lnTo>
                  <a:cubicBezTo>
                    <a:pt x="15795" y="7897"/>
                    <a:pt x="15932" y="7989"/>
                    <a:pt x="16092" y="8080"/>
                  </a:cubicBezTo>
                  <a:cubicBezTo>
                    <a:pt x="15955" y="7989"/>
                    <a:pt x="15795" y="7897"/>
                    <a:pt x="15635" y="7806"/>
                  </a:cubicBezTo>
                  <a:lnTo>
                    <a:pt x="16297" y="7441"/>
                  </a:lnTo>
                  <a:lnTo>
                    <a:pt x="16526" y="7304"/>
                  </a:lnTo>
                  <a:cubicBezTo>
                    <a:pt x="16663" y="7235"/>
                    <a:pt x="16800" y="7144"/>
                    <a:pt x="16936" y="7053"/>
                  </a:cubicBezTo>
                  <a:cubicBezTo>
                    <a:pt x="17142" y="7167"/>
                    <a:pt x="17325" y="7281"/>
                    <a:pt x="17507" y="7372"/>
                  </a:cubicBezTo>
                  <a:cubicBezTo>
                    <a:pt x="17325" y="7281"/>
                    <a:pt x="17142" y="7167"/>
                    <a:pt x="16959" y="7053"/>
                  </a:cubicBezTo>
                  <a:cubicBezTo>
                    <a:pt x="17188" y="6916"/>
                    <a:pt x="17416" y="6779"/>
                    <a:pt x="17667" y="6642"/>
                  </a:cubicBezTo>
                  <a:cubicBezTo>
                    <a:pt x="17804" y="6733"/>
                    <a:pt x="17964" y="6802"/>
                    <a:pt x="18123" y="6893"/>
                  </a:cubicBezTo>
                  <a:cubicBezTo>
                    <a:pt x="17964" y="6802"/>
                    <a:pt x="17827" y="6710"/>
                    <a:pt x="17667" y="6619"/>
                  </a:cubicBezTo>
                  <a:cubicBezTo>
                    <a:pt x="17872" y="6505"/>
                    <a:pt x="18101" y="6391"/>
                    <a:pt x="18306" y="6254"/>
                  </a:cubicBezTo>
                  <a:lnTo>
                    <a:pt x="18306" y="6254"/>
                  </a:lnTo>
                  <a:cubicBezTo>
                    <a:pt x="18078" y="6368"/>
                    <a:pt x="17872" y="6482"/>
                    <a:pt x="17644" y="6619"/>
                  </a:cubicBezTo>
                  <a:cubicBezTo>
                    <a:pt x="17461" y="6505"/>
                    <a:pt x="17256" y="6391"/>
                    <a:pt x="17073" y="6277"/>
                  </a:cubicBezTo>
                  <a:cubicBezTo>
                    <a:pt x="17279" y="6163"/>
                    <a:pt x="17461" y="6049"/>
                    <a:pt x="17667" y="5934"/>
                  </a:cubicBezTo>
                  <a:lnTo>
                    <a:pt x="17667" y="5934"/>
                  </a:lnTo>
                  <a:cubicBezTo>
                    <a:pt x="17461" y="6026"/>
                    <a:pt x="17256" y="6140"/>
                    <a:pt x="17051" y="6254"/>
                  </a:cubicBezTo>
                  <a:cubicBezTo>
                    <a:pt x="16845" y="6140"/>
                    <a:pt x="16663" y="6049"/>
                    <a:pt x="16480" y="5934"/>
                  </a:cubicBezTo>
                  <a:cubicBezTo>
                    <a:pt x="16663" y="5820"/>
                    <a:pt x="16845" y="5706"/>
                    <a:pt x="17028" y="5592"/>
                  </a:cubicBezTo>
                  <a:lnTo>
                    <a:pt x="17028" y="5592"/>
                  </a:lnTo>
                  <a:cubicBezTo>
                    <a:pt x="16822" y="5706"/>
                    <a:pt x="16640" y="5797"/>
                    <a:pt x="16434" y="5912"/>
                  </a:cubicBezTo>
                  <a:cubicBezTo>
                    <a:pt x="16252" y="5797"/>
                    <a:pt x="16069" y="5683"/>
                    <a:pt x="15864" y="5569"/>
                  </a:cubicBezTo>
                  <a:cubicBezTo>
                    <a:pt x="16046" y="5478"/>
                    <a:pt x="16206" y="5364"/>
                    <a:pt x="16389" y="5273"/>
                  </a:cubicBezTo>
                  <a:lnTo>
                    <a:pt x="16389" y="5273"/>
                  </a:lnTo>
                  <a:cubicBezTo>
                    <a:pt x="16206" y="5364"/>
                    <a:pt x="16023" y="5455"/>
                    <a:pt x="15841" y="5569"/>
                  </a:cubicBezTo>
                  <a:cubicBezTo>
                    <a:pt x="15658" y="5455"/>
                    <a:pt x="15453" y="5341"/>
                    <a:pt x="15270" y="5227"/>
                  </a:cubicBezTo>
                  <a:cubicBezTo>
                    <a:pt x="15430" y="5136"/>
                    <a:pt x="15590" y="5044"/>
                    <a:pt x="15750" y="4953"/>
                  </a:cubicBezTo>
                  <a:lnTo>
                    <a:pt x="15750" y="4953"/>
                  </a:lnTo>
                  <a:cubicBezTo>
                    <a:pt x="15567" y="5021"/>
                    <a:pt x="15407" y="5113"/>
                    <a:pt x="15247" y="5204"/>
                  </a:cubicBezTo>
                  <a:cubicBezTo>
                    <a:pt x="15202" y="5181"/>
                    <a:pt x="15179" y="5158"/>
                    <a:pt x="15156" y="5158"/>
                  </a:cubicBezTo>
                  <a:lnTo>
                    <a:pt x="14654" y="4862"/>
                  </a:lnTo>
                  <a:cubicBezTo>
                    <a:pt x="14814" y="4793"/>
                    <a:pt x="14951" y="4702"/>
                    <a:pt x="15088" y="4611"/>
                  </a:cubicBezTo>
                  <a:lnTo>
                    <a:pt x="15088" y="4611"/>
                  </a:lnTo>
                  <a:cubicBezTo>
                    <a:pt x="14951" y="4702"/>
                    <a:pt x="14791" y="4770"/>
                    <a:pt x="14631" y="4862"/>
                  </a:cubicBezTo>
                  <a:lnTo>
                    <a:pt x="14106" y="4565"/>
                  </a:lnTo>
                  <a:cubicBezTo>
                    <a:pt x="14289" y="4451"/>
                    <a:pt x="14471" y="4337"/>
                    <a:pt x="14654" y="4223"/>
                  </a:cubicBezTo>
                  <a:lnTo>
                    <a:pt x="14654" y="4223"/>
                  </a:lnTo>
                  <a:cubicBezTo>
                    <a:pt x="14471" y="4337"/>
                    <a:pt x="14266" y="4428"/>
                    <a:pt x="14083" y="4542"/>
                  </a:cubicBezTo>
                  <a:lnTo>
                    <a:pt x="13513" y="4200"/>
                  </a:lnTo>
                  <a:cubicBezTo>
                    <a:pt x="13741" y="4063"/>
                    <a:pt x="13969" y="3949"/>
                    <a:pt x="14197" y="3812"/>
                  </a:cubicBezTo>
                  <a:lnTo>
                    <a:pt x="14197" y="3812"/>
                  </a:lnTo>
                  <a:cubicBezTo>
                    <a:pt x="13946" y="3926"/>
                    <a:pt x="13718" y="4063"/>
                    <a:pt x="13467" y="4200"/>
                  </a:cubicBezTo>
                  <a:lnTo>
                    <a:pt x="12896" y="3857"/>
                  </a:lnTo>
                  <a:cubicBezTo>
                    <a:pt x="13125" y="3743"/>
                    <a:pt x="13330" y="3606"/>
                    <a:pt x="13535" y="3469"/>
                  </a:cubicBezTo>
                  <a:lnTo>
                    <a:pt x="13535" y="3469"/>
                  </a:lnTo>
                  <a:cubicBezTo>
                    <a:pt x="13330" y="3606"/>
                    <a:pt x="13102" y="3720"/>
                    <a:pt x="12874" y="3835"/>
                  </a:cubicBezTo>
                  <a:lnTo>
                    <a:pt x="12303" y="3515"/>
                  </a:lnTo>
                  <a:cubicBezTo>
                    <a:pt x="12485" y="3401"/>
                    <a:pt x="12691" y="3264"/>
                    <a:pt x="12896" y="3150"/>
                  </a:cubicBezTo>
                  <a:lnTo>
                    <a:pt x="12896" y="3150"/>
                  </a:lnTo>
                  <a:cubicBezTo>
                    <a:pt x="12691" y="3264"/>
                    <a:pt x="12485" y="3378"/>
                    <a:pt x="12257" y="3492"/>
                  </a:cubicBezTo>
                  <a:lnTo>
                    <a:pt x="12166" y="3424"/>
                  </a:lnTo>
                  <a:lnTo>
                    <a:pt x="11687" y="3173"/>
                  </a:lnTo>
                  <a:cubicBezTo>
                    <a:pt x="11869" y="3058"/>
                    <a:pt x="12075" y="2944"/>
                    <a:pt x="12257" y="2830"/>
                  </a:cubicBezTo>
                  <a:lnTo>
                    <a:pt x="12257" y="2830"/>
                  </a:lnTo>
                  <a:cubicBezTo>
                    <a:pt x="12052" y="2922"/>
                    <a:pt x="11846" y="3036"/>
                    <a:pt x="11664" y="3150"/>
                  </a:cubicBezTo>
                  <a:lnTo>
                    <a:pt x="11070" y="2830"/>
                  </a:lnTo>
                  <a:cubicBezTo>
                    <a:pt x="11299" y="2693"/>
                    <a:pt x="11527" y="2556"/>
                    <a:pt x="11778" y="2419"/>
                  </a:cubicBezTo>
                  <a:lnTo>
                    <a:pt x="11778" y="2419"/>
                  </a:lnTo>
                  <a:cubicBezTo>
                    <a:pt x="11527" y="2533"/>
                    <a:pt x="11276" y="2670"/>
                    <a:pt x="11048" y="2807"/>
                  </a:cubicBezTo>
                  <a:lnTo>
                    <a:pt x="10454" y="2488"/>
                  </a:lnTo>
                  <a:cubicBezTo>
                    <a:pt x="10682" y="2351"/>
                    <a:pt x="10911" y="2214"/>
                    <a:pt x="11116" y="2077"/>
                  </a:cubicBezTo>
                  <a:lnTo>
                    <a:pt x="11116" y="2077"/>
                  </a:lnTo>
                  <a:cubicBezTo>
                    <a:pt x="10888" y="2214"/>
                    <a:pt x="10660" y="2328"/>
                    <a:pt x="10431" y="2465"/>
                  </a:cubicBezTo>
                  <a:lnTo>
                    <a:pt x="9838" y="2123"/>
                  </a:lnTo>
                  <a:cubicBezTo>
                    <a:pt x="10066" y="2008"/>
                    <a:pt x="10271" y="1894"/>
                    <a:pt x="10477" y="1757"/>
                  </a:cubicBezTo>
                  <a:lnTo>
                    <a:pt x="10477" y="1757"/>
                  </a:lnTo>
                  <a:cubicBezTo>
                    <a:pt x="10271" y="1872"/>
                    <a:pt x="10043" y="1986"/>
                    <a:pt x="9815" y="2123"/>
                  </a:cubicBezTo>
                  <a:lnTo>
                    <a:pt x="9244" y="1780"/>
                  </a:lnTo>
                  <a:cubicBezTo>
                    <a:pt x="9427" y="1666"/>
                    <a:pt x="9632" y="1552"/>
                    <a:pt x="9838" y="1438"/>
                  </a:cubicBezTo>
                  <a:lnTo>
                    <a:pt x="9838" y="1438"/>
                  </a:lnTo>
                  <a:cubicBezTo>
                    <a:pt x="9632" y="1529"/>
                    <a:pt x="9427" y="1666"/>
                    <a:pt x="9199" y="1780"/>
                  </a:cubicBezTo>
                  <a:lnTo>
                    <a:pt x="9153" y="1735"/>
                  </a:lnTo>
                  <a:cubicBezTo>
                    <a:pt x="8970" y="1643"/>
                    <a:pt x="8788" y="1552"/>
                    <a:pt x="8628" y="1438"/>
                  </a:cubicBezTo>
                  <a:cubicBezTo>
                    <a:pt x="8811" y="1324"/>
                    <a:pt x="9016" y="1210"/>
                    <a:pt x="9199" y="1095"/>
                  </a:cubicBezTo>
                  <a:lnTo>
                    <a:pt x="9199" y="1095"/>
                  </a:lnTo>
                  <a:cubicBezTo>
                    <a:pt x="8993" y="1210"/>
                    <a:pt x="8788" y="1324"/>
                    <a:pt x="8582" y="1438"/>
                  </a:cubicBezTo>
                  <a:cubicBezTo>
                    <a:pt x="8400" y="1324"/>
                    <a:pt x="8194" y="1210"/>
                    <a:pt x="8012" y="1095"/>
                  </a:cubicBezTo>
                  <a:cubicBezTo>
                    <a:pt x="8194" y="981"/>
                    <a:pt x="8377" y="890"/>
                    <a:pt x="8560" y="776"/>
                  </a:cubicBezTo>
                  <a:lnTo>
                    <a:pt x="8560" y="776"/>
                  </a:lnTo>
                  <a:cubicBezTo>
                    <a:pt x="8354" y="867"/>
                    <a:pt x="8172" y="981"/>
                    <a:pt x="7966" y="1095"/>
                  </a:cubicBezTo>
                  <a:cubicBezTo>
                    <a:pt x="7784" y="981"/>
                    <a:pt x="7578" y="867"/>
                    <a:pt x="7373" y="753"/>
                  </a:cubicBezTo>
                  <a:cubicBezTo>
                    <a:pt x="7555" y="662"/>
                    <a:pt x="7738" y="548"/>
                    <a:pt x="7920" y="434"/>
                  </a:cubicBezTo>
                  <a:lnTo>
                    <a:pt x="7920" y="434"/>
                  </a:lnTo>
                  <a:cubicBezTo>
                    <a:pt x="7738" y="548"/>
                    <a:pt x="7532" y="639"/>
                    <a:pt x="7350" y="753"/>
                  </a:cubicBezTo>
                  <a:cubicBezTo>
                    <a:pt x="7167" y="639"/>
                    <a:pt x="6962" y="525"/>
                    <a:pt x="6779" y="411"/>
                  </a:cubicBezTo>
                  <a:cubicBezTo>
                    <a:pt x="7007" y="274"/>
                    <a:pt x="7236" y="137"/>
                    <a:pt x="7486" y="0"/>
                  </a:cubicBez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9" name="Google Shape;1608;p41">
              <a:extLst>
                <a:ext uri="{FF2B5EF4-FFF2-40B4-BE49-F238E27FC236}">
                  <a16:creationId xmlns:a16="http://schemas.microsoft.com/office/drawing/2014/main" id="{E0337F9A-63DC-4025-BB15-F36D5D8E7168}"/>
                </a:ext>
              </a:extLst>
            </p:cNvPr>
            <p:cNvSpPr/>
            <p:nvPr/>
          </p:nvSpPr>
          <p:spPr>
            <a:xfrm>
              <a:off x="6754017" y="2691955"/>
              <a:ext cx="152805" cy="89006"/>
            </a:xfrm>
            <a:custGeom>
              <a:avLst/>
              <a:gdLst/>
              <a:ahLst/>
              <a:cxnLst/>
              <a:rect l="l" t="t" r="r" b="b"/>
              <a:pathLst>
                <a:path w="8857" h="5159" extrusionOk="0">
                  <a:moveTo>
                    <a:pt x="5547" y="0"/>
                  </a:moveTo>
                  <a:lnTo>
                    <a:pt x="1" y="3082"/>
                  </a:lnTo>
                  <a:lnTo>
                    <a:pt x="3447" y="5159"/>
                  </a:lnTo>
                  <a:lnTo>
                    <a:pt x="8857" y="1963"/>
                  </a:lnTo>
                  <a:lnTo>
                    <a:pt x="5547" y="0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0" name="Google Shape;1609;p41">
              <a:extLst>
                <a:ext uri="{FF2B5EF4-FFF2-40B4-BE49-F238E27FC236}">
                  <a16:creationId xmlns:a16="http://schemas.microsoft.com/office/drawing/2014/main" id="{66EE324D-455A-417E-9DCD-A90013C9C9F5}"/>
                </a:ext>
              </a:extLst>
            </p:cNvPr>
            <p:cNvSpPr/>
            <p:nvPr/>
          </p:nvSpPr>
          <p:spPr>
            <a:xfrm>
              <a:off x="6813486" y="2725822"/>
              <a:ext cx="93336" cy="59866"/>
            </a:xfrm>
            <a:custGeom>
              <a:avLst/>
              <a:gdLst/>
              <a:ahLst/>
              <a:cxnLst/>
              <a:rect l="l" t="t" r="r" b="b"/>
              <a:pathLst>
                <a:path w="5410" h="3470" extrusionOk="0">
                  <a:moveTo>
                    <a:pt x="5410" y="0"/>
                  </a:moveTo>
                  <a:lnTo>
                    <a:pt x="0" y="3196"/>
                  </a:lnTo>
                  <a:lnTo>
                    <a:pt x="0" y="3470"/>
                  </a:lnTo>
                  <a:lnTo>
                    <a:pt x="5410" y="297"/>
                  </a:lnTo>
                  <a:lnTo>
                    <a:pt x="5410" y="0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1" name="Google Shape;1610;p41">
              <a:extLst>
                <a:ext uri="{FF2B5EF4-FFF2-40B4-BE49-F238E27FC236}">
                  <a16:creationId xmlns:a16="http://schemas.microsoft.com/office/drawing/2014/main" id="{6D5A7C2A-A3BC-42A2-ADC2-9742B535B299}"/>
                </a:ext>
              </a:extLst>
            </p:cNvPr>
            <p:cNvSpPr/>
            <p:nvPr/>
          </p:nvSpPr>
          <p:spPr>
            <a:xfrm>
              <a:off x="6754017" y="2745110"/>
              <a:ext cx="59487" cy="40578"/>
            </a:xfrm>
            <a:custGeom>
              <a:avLst/>
              <a:gdLst/>
              <a:ahLst/>
              <a:cxnLst/>
              <a:rect l="l" t="t" r="r" b="b"/>
              <a:pathLst>
                <a:path w="3448" h="2352" extrusionOk="0">
                  <a:moveTo>
                    <a:pt x="1" y="1"/>
                  </a:moveTo>
                  <a:lnTo>
                    <a:pt x="1" y="252"/>
                  </a:lnTo>
                  <a:lnTo>
                    <a:pt x="3447" y="2352"/>
                  </a:lnTo>
                  <a:lnTo>
                    <a:pt x="3447" y="207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2" name="Google Shape;1611;p41">
              <a:extLst>
                <a:ext uri="{FF2B5EF4-FFF2-40B4-BE49-F238E27FC236}">
                  <a16:creationId xmlns:a16="http://schemas.microsoft.com/office/drawing/2014/main" id="{94B07146-1430-4543-8B26-2B58F6F18273}"/>
                </a:ext>
              </a:extLst>
            </p:cNvPr>
            <p:cNvSpPr/>
            <p:nvPr/>
          </p:nvSpPr>
          <p:spPr>
            <a:xfrm>
              <a:off x="6773322" y="2697459"/>
              <a:ext cx="122475" cy="72081"/>
            </a:xfrm>
            <a:custGeom>
              <a:avLst/>
              <a:gdLst/>
              <a:ahLst/>
              <a:cxnLst/>
              <a:rect l="l" t="t" r="r" b="b"/>
              <a:pathLst>
                <a:path w="7099" h="4178" extrusionOk="0">
                  <a:moveTo>
                    <a:pt x="4428" y="1"/>
                  </a:moveTo>
                  <a:lnTo>
                    <a:pt x="0" y="2466"/>
                  </a:lnTo>
                  <a:lnTo>
                    <a:pt x="2830" y="4178"/>
                  </a:lnTo>
                  <a:lnTo>
                    <a:pt x="7099" y="1644"/>
                  </a:lnTo>
                  <a:lnTo>
                    <a:pt x="4428" y="1"/>
                  </a:lnTo>
                  <a:close/>
                </a:path>
              </a:pathLst>
            </a:custGeom>
            <a:solidFill>
              <a:srgbClr val="B3B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3" name="Google Shape;1612;p41">
              <a:extLst>
                <a:ext uri="{FF2B5EF4-FFF2-40B4-BE49-F238E27FC236}">
                  <a16:creationId xmlns:a16="http://schemas.microsoft.com/office/drawing/2014/main" id="{FEE59620-6D12-4089-A806-5E5837670E7D}"/>
                </a:ext>
              </a:extLst>
            </p:cNvPr>
            <p:cNvSpPr/>
            <p:nvPr/>
          </p:nvSpPr>
          <p:spPr>
            <a:xfrm>
              <a:off x="6781190" y="2753115"/>
              <a:ext cx="13405" cy="8436"/>
            </a:xfrm>
            <a:custGeom>
              <a:avLst/>
              <a:gdLst/>
              <a:ahLst/>
              <a:cxnLst/>
              <a:rect l="l" t="t" r="r" b="b"/>
              <a:pathLst>
                <a:path w="777" h="489" extrusionOk="0">
                  <a:moveTo>
                    <a:pt x="264" y="0"/>
                  </a:moveTo>
                  <a:cubicBezTo>
                    <a:pt x="157" y="0"/>
                    <a:pt x="75" y="36"/>
                    <a:pt x="46" y="107"/>
                  </a:cubicBezTo>
                  <a:cubicBezTo>
                    <a:pt x="1" y="221"/>
                    <a:pt x="115" y="358"/>
                    <a:pt x="297" y="450"/>
                  </a:cubicBezTo>
                  <a:cubicBezTo>
                    <a:pt x="374" y="475"/>
                    <a:pt x="448" y="488"/>
                    <a:pt x="513" y="488"/>
                  </a:cubicBezTo>
                  <a:cubicBezTo>
                    <a:pt x="620" y="488"/>
                    <a:pt x="702" y="453"/>
                    <a:pt x="731" y="381"/>
                  </a:cubicBezTo>
                  <a:cubicBezTo>
                    <a:pt x="777" y="267"/>
                    <a:pt x="662" y="130"/>
                    <a:pt x="480" y="39"/>
                  </a:cubicBezTo>
                  <a:cubicBezTo>
                    <a:pt x="403" y="13"/>
                    <a:pt x="329" y="0"/>
                    <a:pt x="264" y="0"/>
                  </a:cubicBez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4" name="Google Shape;1613;p41">
              <a:extLst>
                <a:ext uri="{FF2B5EF4-FFF2-40B4-BE49-F238E27FC236}">
                  <a16:creationId xmlns:a16="http://schemas.microsoft.com/office/drawing/2014/main" id="{BE1CC53A-03A0-45B9-A8FC-F2ABB34F3A6A}"/>
                </a:ext>
              </a:extLst>
            </p:cNvPr>
            <p:cNvSpPr/>
            <p:nvPr/>
          </p:nvSpPr>
          <p:spPr>
            <a:xfrm>
              <a:off x="6817023" y="2697459"/>
              <a:ext cx="78775" cy="28380"/>
            </a:xfrm>
            <a:custGeom>
              <a:avLst/>
              <a:gdLst/>
              <a:ahLst/>
              <a:cxnLst/>
              <a:rect l="l" t="t" r="r" b="b"/>
              <a:pathLst>
                <a:path w="4566" h="1645" extrusionOk="0">
                  <a:moveTo>
                    <a:pt x="1895" y="1"/>
                  </a:moveTo>
                  <a:lnTo>
                    <a:pt x="1" y="1051"/>
                  </a:lnTo>
                  <a:lnTo>
                    <a:pt x="4566" y="1644"/>
                  </a:lnTo>
                  <a:lnTo>
                    <a:pt x="4566" y="1644"/>
                  </a:lnTo>
                  <a:lnTo>
                    <a:pt x="1895" y="1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5" name="Google Shape;1614;p41">
              <a:extLst>
                <a:ext uri="{FF2B5EF4-FFF2-40B4-BE49-F238E27FC236}">
                  <a16:creationId xmlns:a16="http://schemas.microsoft.com/office/drawing/2014/main" id="{9E78318B-FABA-474A-B9FB-8B7AEBCE5731}"/>
                </a:ext>
              </a:extLst>
            </p:cNvPr>
            <p:cNvSpPr/>
            <p:nvPr/>
          </p:nvSpPr>
          <p:spPr>
            <a:xfrm>
              <a:off x="6787487" y="2722664"/>
              <a:ext cx="97287" cy="18926"/>
            </a:xfrm>
            <a:custGeom>
              <a:avLst/>
              <a:gdLst/>
              <a:ahLst/>
              <a:cxnLst/>
              <a:rect l="l" t="t" r="r" b="b"/>
              <a:pathLst>
                <a:path w="5639" h="1097" extrusionOk="0">
                  <a:moveTo>
                    <a:pt x="959" y="1"/>
                  </a:moveTo>
                  <a:lnTo>
                    <a:pt x="1" y="548"/>
                  </a:lnTo>
                  <a:lnTo>
                    <a:pt x="4726" y="1096"/>
                  </a:lnTo>
                  <a:lnTo>
                    <a:pt x="5639" y="548"/>
                  </a:lnTo>
                  <a:lnTo>
                    <a:pt x="959" y="1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6" name="Google Shape;1615;p41">
              <a:extLst>
                <a:ext uri="{FF2B5EF4-FFF2-40B4-BE49-F238E27FC236}">
                  <a16:creationId xmlns:a16="http://schemas.microsoft.com/office/drawing/2014/main" id="{53FB0303-87DC-41B2-9B67-BBE541A4198D}"/>
                </a:ext>
              </a:extLst>
            </p:cNvPr>
            <p:cNvSpPr/>
            <p:nvPr/>
          </p:nvSpPr>
          <p:spPr>
            <a:xfrm>
              <a:off x="6787487" y="2748664"/>
              <a:ext cx="57917" cy="20876"/>
            </a:xfrm>
            <a:custGeom>
              <a:avLst/>
              <a:gdLst/>
              <a:ahLst/>
              <a:cxnLst/>
              <a:rect l="l" t="t" r="r" b="b"/>
              <a:pathLst>
                <a:path w="3357" h="1210" extrusionOk="0">
                  <a:moveTo>
                    <a:pt x="1" y="0"/>
                  </a:moveTo>
                  <a:lnTo>
                    <a:pt x="2009" y="1210"/>
                  </a:lnTo>
                  <a:lnTo>
                    <a:pt x="3356" y="41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7" name="Google Shape;1616;p41">
              <a:extLst>
                <a:ext uri="{FF2B5EF4-FFF2-40B4-BE49-F238E27FC236}">
                  <a16:creationId xmlns:a16="http://schemas.microsoft.com/office/drawing/2014/main" id="{C6BED8C9-23F7-4A19-8D7F-149488C66E37}"/>
                </a:ext>
              </a:extLst>
            </p:cNvPr>
            <p:cNvSpPr/>
            <p:nvPr/>
          </p:nvSpPr>
          <p:spPr>
            <a:xfrm>
              <a:off x="6482687" y="3082983"/>
              <a:ext cx="152823" cy="89023"/>
            </a:xfrm>
            <a:custGeom>
              <a:avLst/>
              <a:gdLst/>
              <a:ahLst/>
              <a:cxnLst/>
              <a:rect l="l" t="t" r="r" b="b"/>
              <a:pathLst>
                <a:path w="8858" h="5160" extrusionOk="0">
                  <a:moveTo>
                    <a:pt x="5548" y="1"/>
                  </a:moveTo>
                  <a:lnTo>
                    <a:pt x="1" y="3105"/>
                  </a:lnTo>
                  <a:lnTo>
                    <a:pt x="3448" y="5159"/>
                  </a:lnTo>
                  <a:lnTo>
                    <a:pt x="8857" y="1964"/>
                  </a:lnTo>
                  <a:lnTo>
                    <a:pt x="5548" y="1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8" name="Google Shape;1617;p41">
              <a:extLst>
                <a:ext uri="{FF2B5EF4-FFF2-40B4-BE49-F238E27FC236}">
                  <a16:creationId xmlns:a16="http://schemas.microsoft.com/office/drawing/2014/main" id="{9489C6E0-E65C-4EDC-B0FC-D8B23A45631E}"/>
                </a:ext>
              </a:extLst>
            </p:cNvPr>
            <p:cNvSpPr/>
            <p:nvPr/>
          </p:nvSpPr>
          <p:spPr>
            <a:xfrm>
              <a:off x="6542156" y="3116850"/>
              <a:ext cx="93353" cy="59883"/>
            </a:xfrm>
            <a:custGeom>
              <a:avLst/>
              <a:gdLst/>
              <a:ahLst/>
              <a:cxnLst/>
              <a:rect l="l" t="t" r="r" b="b"/>
              <a:pathLst>
                <a:path w="5411" h="3471" extrusionOk="0">
                  <a:moveTo>
                    <a:pt x="5410" y="1"/>
                  </a:moveTo>
                  <a:lnTo>
                    <a:pt x="1" y="3196"/>
                  </a:lnTo>
                  <a:lnTo>
                    <a:pt x="1" y="3470"/>
                  </a:lnTo>
                  <a:lnTo>
                    <a:pt x="5410" y="320"/>
                  </a:lnTo>
                  <a:lnTo>
                    <a:pt x="5410" y="1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9" name="Google Shape;1618;p41">
              <a:extLst>
                <a:ext uri="{FF2B5EF4-FFF2-40B4-BE49-F238E27FC236}">
                  <a16:creationId xmlns:a16="http://schemas.microsoft.com/office/drawing/2014/main" id="{869969E2-8A7C-4283-ABFB-C1B697046F74}"/>
                </a:ext>
              </a:extLst>
            </p:cNvPr>
            <p:cNvSpPr/>
            <p:nvPr/>
          </p:nvSpPr>
          <p:spPr>
            <a:xfrm>
              <a:off x="6482687" y="3136552"/>
              <a:ext cx="59487" cy="40181"/>
            </a:xfrm>
            <a:custGeom>
              <a:avLst/>
              <a:gdLst/>
              <a:ahLst/>
              <a:cxnLst/>
              <a:rect l="l" t="t" r="r" b="b"/>
              <a:pathLst>
                <a:path w="3448" h="2329" extrusionOk="0">
                  <a:moveTo>
                    <a:pt x="1" y="0"/>
                  </a:moveTo>
                  <a:lnTo>
                    <a:pt x="1" y="251"/>
                  </a:lnTo>
                  <a:lnTo>
                    <a:pt x="3448" y="2328"/>
                  </a:lnTo>
                  <a:lnTo>
                    <a:pt x="3448" y="20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0" name="Google Shape;1619;p41">
              <a:extLst>
                <a:ext uri="{FF2B5EF4-FFF2-40B4-BE49-F238E27FC236}">
                  <a16:creationId xmlns:a16="http://schemas.microsoft.com/office/drawing/2014/main" id="{0E561F74-0281-4F10-931C-13F590BBC21F}"/>
                </a:ext>
              </a:extLst>
            </p:cNvPr>
            <p:cNvSpPr/>
            <p:nvPr/>
          </p:nvSpPr>
          <p:spPr>
            <a:xfrm>
              <a:off x="6501595" y="3088901"/>
              <a:ext cx="122890" cy="71684"/>
            </a:xfrm>
            <a:custGeom>
              <a:avLst/>
              <a:gdLst/>
              <a:ahLst/>
              <a:cxnLst/>
              <a:rect l="l" t="t" r="r" b="b"/>
              <a:pathLst>
                <a:path w="7123" h="4155" extrusionOk="0">
                  <a:moveTo>
                    <a:pt x="4429" y="0"/>
                  </a:moveTo>
                  <a:lnTo>
                    <a:pt x="1" y="2465"/>
                  </a:lnTo>
                  <a:lnTo>
                    <a:pt x="2831" y="4154"/>
                  </a:lnTo>
                  <a:lnTo>
                    <a:pt x="7122" y="1621"/>
                  </a:lnTo>
                  <a:lnTo>
                    <a:pt x="4429" y="0"/>
                  </a:lnTo>
                  <a:close/>
                </a:path>
              </a:pathLst>
            </a:custGeom>
            <a:solidFill>
              <a:srgbClr val="B3B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1" name="Google Shape;1620;p41">
              <a:extLst>
                <a:ext uri="{FF2B5EF4-FFF2-40B4-BE49-F238E27FC236}">
                  <a16:creationId xmlns:a16="http://schemas.microsoft.com/office/drawing/2014/main" id="{CB0AEAF5-E785-4639-B13E-6ED5C4733870}"/>
                </a:ext>
              </a:extLst>
            </p:cNvPr>
            <p:cNvSpPr/>
            <p:nvPr/>
          </p:nvSpPr>
          <p:spPr>
            <a:xfrm>
              <a:off x="6509480" y="3144350"/>
              <a:ext cx="13405" cy="8540"/>
            </a:xfrm>
            <a:custGeom>
              <a:avLst/>
              <a:gdLst/>
              <a:ahLst/>
              <a:cxnLst/>
              <a:rect l="l" t="t" r="r" b="b"/>
              <a:pathLst>
                <a:path w="777" h="495" extrusionOk="0">
                  <a:moveTo>
                    <a:pt x="270" y="0"/>
                  </a:moveTo>
                  <a:cubicBezTo>
                    <a:pt x="163" y="0"/>
                    <a:pt x="74" y="39"/>
                    <a:pt x="46" y="96"/>
                  </a:cubicBezTo>
                  <a:cubicBezTo>
                    <a:pt x="0" y="210"/>
                    <a:pt x="114" y="370"/>
                    <a:pt x="320" y="438"/>
                  </a:cubicBezTo>
                  <a:cubicBezTo>
                    <a:pt x="396" y="476"/>
                    <a:pt x="472" y="495"/>
                    <a:pt x="538" y="495"/>
                  </a:cubicBezTo>
                  <a:cubicBezTo>
                    <a:pt x="631" y="495"/>
                    <a:pt x="704" y="459"/>
                    <a:pt x="731" y="393"/>
                  </a:cubicBezTo>
                  <a:cubicBezTo>
                    <a:pt x="776" y="278"/>
                    <a:pt x="662" y="119"/>
                    <a:pt x="479" y="50"/>
                  </a:cubicBezTo>
                  <a:cubicBezTo>
                    <a:pt x="410" y="15"/>
                    <a:pt x="337" y="0"/>
                    <a:pt x="270" y="0"/>
                  </a:cubicBez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2" name="Google Shape;1621;p41">
              <a:extLst>
                <a:ext uri="{FF2B5EF4-FFF2-40B4-BE49-F238E27FC236}">
                  <a16:creationId xmlns:a16="http://schemas.microsoft.com/office/drawing/2014/main" id="{B5155F74-97F6-4D64-B43A-7655083FC884}"/>
                </a:ext>
              </a:extLst>
            </p:cNvPr>
            <p:cNvSpPr/>
            <p:nvPr/>
          </p:nvSpPr>
          <p:spPr>
            <a:xfrm>
              <a:off x="6545313" y="3088901"/>
              <a:ext cx="79172" cy="27966"/>
            </a:xfrm>
            <a:custGeom>
              <a:avLst/>
              <a:gdLst/>
              <a:ahLst/>
              <a:cxnLst/>
              <a:rect l="l" t="t" r="r" b="b"/>
              <a:pathLst>
                <a:path w="4589" h="1621" extrusionOk="0">
                  <a:moveTo>
                    <a:pt x="1895" y="0"/>
                  </a:moveTo>
                  <a:lnTo>
                    <a:pt x="0" y="1050"/>
                  </a:lnTo>
                  <a:lnTo>
                    <a:pt x="4588" y="1621"/>
                  </a:lnTo>
                  <a:lnTo>
                    <a:pt x="1895" y="0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3" name="Google Shape;1622;p41">
              <a:extLst>
                <a:ext uri="{FF2B5EF4-FFF2-40B4-BE49-F238E27FC236}">
                  <a16:creationId xmlns:a16="http://schemas.microsoft.com/office/drawing/2014/main" id="{60B61BE2-E989-4F3D-847B-2934CE10EA1D}"/>
                </a:ext>
              </a:extLst>
            </p:cNvPr>
            <p:cNvSpPr/>
            <p:nvPr/>
          </p:nvSpPr>
          <p:spPr>
            <a:xfrm>
              <a:off x="6515777" y="3114089"/>
              <a:ext cx="97666" cy="18926"/>
            </a:xfrm>
            <a:custGeom>
              <a:avLst/>
              <a:gdLst/>
              <a:ahLst/>
              <a:cxnLst/>
              <a:rect l="l" t="t" r="r" b="b"/>
              <a:pathLst>
                <a:path w="5661" h="1097" extrusionOk="0">
                  <a:moveTo>
                    <a:pt x="982" y="1"/>
                  </a:moveTo>
                  <a:lnTo>
                    <a:pt x="0" y="549"/>
                  </a:lnTo>
                  <a:lnTo>
                    <a:pt x="4725" y="1097"/>
                  </a:lnTo>
                  <a:lnTo>
                    <a:pt x="5661" y="549"/>
                  </a:lnTo>
                  <a:lnTo>
                    <a:pt x="982" y="1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4" name="Google Shape;1623;p41">
              <a:extLst>
                <a:ext uri="{FF2B5EF4-FFF2-40B4-BE49-F238E27FC236}">
                  <a16:creationId xmlns:a16="http://schemas.microsoft.com/office/drawing/2014/main" id="{919D0B64-3EF9-42FA-AC87-24FEEBD492F6}"/>
                </a:ext>
              </a:extLst>
            </p:cNvPr>
            <p:cNvSpPr/>
            <p:nvPr/>
          </p:nvSpPr>
          <p:spPr>
            <a:xfrm>
              <a:off x="6515777" y="3139692"/>
              <a:ext cx="57899" cy="20893"/>
            </a:xfrm>
            <a:custGeom>
              <a:avLst/>
              <a:gdLst/>
              <a:ahLst/>
              <a:cxnLst/>
              <a:rect l="l" t="t" r="r" b="b"/>
              <a:pathLst>
                <a:path w="3356" h="1211" extrusionOk="0">
                  <a:moveTo>
                    <a:pt x="0" y="1"/>
                  </a:moveTo>
                  <a:lnTo>
                    <a:pt x="2009" y="1210"/>
                  </a:lnTo>
                  <a:lnTo>
                    <a:pt x="3356" y="4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5" name="Google Shape;1624;p41">
              <a:extLst>
                <a:ext uri="{FF2B5EF4-FFF2-40B4-BE49-F238E27FC236}">
                  <a16:creationId xmlns:a16="http://schemas.microsoft.com/office/drawing/2014/main" id="{49230A9B-CCE5-40BE-A680-F9C9A6F87CA1}"/>
                </a:ext>
              </a:extLst>
            </p:cNvPr>
            <p:cNvSpPr/>
            <p:nvPr/>
          </p:nvSpPr>
          <p:spPr>
            <a:xfrm>
              <a:off x="6477183" y="3575628"/>
              <a:ext cx="152805" cy="89006"/>
            </a:xfrm>
            <a:custGeom>
              <a:avLst/>
              <a:gdLst/>
              <a:ahLst/>
              <a:cxnLst/>
              <a:rect l="l" t="t" r="r" b="b"/>
              <a:pathLst>
                <a:path w="8857" h="5159" extrusionOk="0">
                  <a:moveTo>
                    <a:pt x="3310" y="0"/>
                  </a:moveTo>
                  <a:lnTo>
                    <a:pt x="0" y="1963"/>
                  </a:lnTo>
                  <a:lnTo>
                    <a:pt x="5410" y="5159"/>
                  </a:lnTo>
                  <a:lnTo>
                    <a:pt x="8857" y="3082"/>
                  </a:lnTo>
                  <a:lnTo>
                    <a:pt x="3310" y="0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6" name="Google Shape;1625;p41">
              <a:extLst>
                <a:ext uri="{FF2B5EF4-FFF2-40B4-BE49-F238E27FC236}">
                  <a16:creationId xmlns:a16="http://schemas.microsoft.com/office/drawing/2014/main" id="{A5F972B4-78B3-45F7-8839-7A1A8E4829C3}"/>
                </a:ext>
              </a:extLst>
            </p:cNvPr>
            <p:cNvSpPr/>
            <p:nvPr/>
          </p:nvSpPr>
          <p:spPr>
            <a:xfrm>
              <a:off x="6477183" y="3609495"/>
              <a:ext cx="93353" cy="59866"/>
            </a:xfrm>
            <a:custGeom>
              <a:avLst/>
              <a:gdLst/>
              <a:ahLst/>
              <a:cxnLst/>
              <a:rect l="l" t="t" r="r" b="b"/>
              <a:pathLst>
                <a:path w="5411" h="3470" extrusionOk="0">
                  <a:moveTo>
                    <a:pt x="0" y="0"/>
                  </a:moveTo>
                  <a:lnTo>
                    <a:pt x="0" y="320"/>
                  </a:lnTo>
                  <a:lnTo>
                    <a:pt x="5410" y="3470"/>
                  </a:lnTo>
                  <a:lnTo>
                    <a:pt x="5410" y="31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7" name="Google Shape;1626;p41">
              <a:extLst>
                <a:ext uri="{FF2B5EF4-FFF2-40B4-BE49-F238E27FC236}">
                  <a16:creationId xmlns:a16="http://schemas.microsoft.com/office/drawing/2014/main" id="{C29E6F42-A69C-40B0-AB5D-010E211086CA}"/>
                </a:ext>
              </a:extLst>
            </p:cNvPr>
            <p:cNvSpPr/>
            <p:nvPr/>
          </p:nvSpPr>
          <p:spPr>
            <a:xfrm>
              <a:off x="6570519" y="3628783"/>
              <a:ext cx="59469" cy="40578"/>
            </a:xfrm>
            <a:custGeom>
              <a:avLst/>
              <a:gdLst/>
              <a:ahLst/>
              <a:cxnLst/>
              <a:rect l="l" t="t" r="r" b="b"/>
              <a:pathLst>
                <a:path w="3447" h="2352" extrusionOk="0">
                  <a:moveTo>
                    <a:pt x="3447" y="1"/>
                  </a:moveTo>
                  <a:lnTo>
                    <a:pt x="0" y="2078"/>
                  </a:lnTo>
                  <a:lnTo>
                    <a:pt x="0" y="2352"/>
                  </a:lnTo>
                  <a:lnTo>
                    <a:pt x="3447" y="274"/>
                  </a:lnTo>
                  <a:lnTo>
                    <a:pt x="3447" y="1"/>
                  </a:ln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8" name="Google Shape;1627;p41">
              <a:extLst>
                <a:ext uri="{FF2B5EF4-FFF2-40B4-BE49-F238E27FC236}">
                  <a16:creationId xmlns:a16="http://schemas.microsoft.com/office/drawing/2014/main" id="{F3F7809E-2EC1-4DEE-B42A-AB215260F4FD}"/>
                </a:ext>
              </a:extLst>
            </p:cNvPr>
            <p:cNvSpPr/>
            <p:nvPr/>
          </p:nvSpPr>
          <p:spPr>
            <a:xfrm>
              <a:off x="6488208" y="3581132"/>
              <a:ext cx="122493" cy="72081"/>
            </a:xfrm>
            <a:custGeom>
              <a:avLst/>
              <a:gdLst/>
              <a:ahLst/>
              <a:cxnLst/>
              <a:rect l="l" t="t" r="r" b="b"/>
              <a:pathLst>
                <a:path w="7100" h="4178" extrusionOk="0">
                  <a:moveTo>
                    <a:pt x="2694" y="1"/>
                  </a:moveTo>
                  <a:lnTo>
                    <a:pt x="1" y="1644"/>
                  </a:lnTo>
                  <a:lnTo>
                    <a:pt x="4292" y="4178"/>
                  </a:lnTo>
                  <a:lnTo>
                    <a:pt x="7099" y="2466"/>
                  </a:lnTo>
                  <a:lnTo>
                    <a:pt x="2694" y="1"/>
                  </a:lnTo>
                  <a:close/>
                </a:path>
              </a:pathLst>
            </a:custGeom>
            <a:solidFill>
              <a:srgbClr val="B3B3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9" name="Google Shape;1628;p41">
              <a:extLst>
                <a:ext uri="{FF2B5EF4-FFF2-40B4-BE49-F238E27FC236}">
                  <a16:creationId xmlns:a16="http://schemas.microsoft.com/office/drawing/2014/main" id="{1E9E3D75-5B9A-41A5-ADAE-16A1040EDDD0}"/>
                </a:ext>
              </a:extLst>
            </p:cNvPr>
            <p:cNvSpPr/>
            <p:nvPr/>
          </p:nvSpPr>
          <p:spPr>
            <a:xfrm>
              <a:off x="6589411" y="3636874"/>
              <a:ext cx="13405" cy="8540"/>
            </a:xfrm>
            <a:custGeom>
              <a:avLst/>
              <a:gdLst/>
              <a:ahLst/>
              <a:cxnLst/>
              <a:rect l="l" t="t" r="r" b="b"/>
              <a:pathLst>
                <a:path w="777" h="495" extrusionOk="0">
                  <a:moveTo>
                    <a:pt x="539" y="0"/>
                  </a:moveTo>
                  <a:cubicBezTo>
                    <a:pt x="473" y="0"/>
                    <a:pt x="396" y="18"/>
                    <a:pt x="320" y="57"/>
                  </a:cubicBezTo>
                  <a:cubicBezTo>
                    <a:pt x="115" y="125"/>
                    <a:pt x="1" y="285"/>
                    <a:pt x="46" y="399"/>
                  </a:cubicBezTo>
                  <a:cubicBezTo>
                    <a:pt x="75" y="455"/>
                    <a:pt x="164" y="494"/>
                    <a:pt x="271" y="494"/>
                  </a:cubicBezTo>
                  <a:cubicBezTo>
                    <a:pt x="337" y="494"/>
                    <a:pt x="410" y="479"/>
                    <a:pt x="480" y="445"/>
                  </a:cubicBezTo>
                  <a:cubicBezTo>
                    <a:pt x="663" y="376"/>
                    <a:pt x="777" y="216"/>
                    <a:pt x="731" y="102"/>
                  </a:cubicBezTo>
                  <a:cubicBezTo>
                    <a:pt x="704" y="36"/>
                    <a:pt x="631" y="0"/>
                    <a:pt x="539" y="0"/>
                  </a:cubicBezTo>
                  <a:close/>
                </a:path>
              </a:pathLst>
            </a:custGeom>
            <a:solidFill>
              <a:srgbClr val="3438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0" name="Google Shape;1629;p41">
              <a:extLst>
                <a:ext uri="{FF2B5EF4-FFF2-40B4-BE49-F238E27FC236}">
                  <a16:creationId xmlns:a16="http://schemas.microsoft.com/office/drawing/2014/main" id="{876F19C7-BBF3-42FB-8225-92E22AD2A883}"/>
                </a:ext>
              </a:extLst>
            </p:cNvPr>
            <p:cNvSpPr/>
            <p:nvPr/>
          </p:nvSpPr>
          <p:spPr>
            <a:xfrm>
              <a:off x="6488208" y="3581132"/>
              <a:ext cx="79172" cy="28380"/>
            </a:xfrm>
            <a:custGeom>
              <a:avLst/>
              <a:gdLst/>
              <a:ahLst/>
              <a:cxnLst/>
              <a:rect l="l" t="t" r="r" b="b"/>
              <a:pathLst>
                <a:path w="4589" h="1645" extrusionOk="0">
                  <a:moveTo>
                    <a:pt x="2694" y="1"/>
                  </a:moveTo>
                  <a:lnTo>
                    <a:pt x="1" y="1644"/>
                  </a:lnTo>
                  <a:lnTo>
                    <a:pt x="1" y="1644"/>
                  </a:lnTo>
                  <a:lnTo>
                    <a:pt x="4588" y="1074"/>
                  </a:lnTo>
                  <a:lnTo>
                    <a:pt x="2694" y="1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1" name="Google Shape;1630;p41">
              <a:extLst>
                <a:ext uri="{FF2B5EF4-FFF2-40B4-BE49-F238E27FC236}">
                  <a16:creationId xmlns:a16="http://schemas.microsoft.com/office/drawing/2014/main" id="{F1B53BD6-E17D-4BF6-ABFD-DA445BC7B85A}"/>
                </a:ext>
              </a:extLst>
            </p:cNvPr>
            <p:cNvSpPr/>
            <p:nvPr/>
          </p:nvSpPr>
          <p:spPr>
            <a:xfrm>
              <a:off x="6499232" y="3606734"/>
              <a:ext cx="97684" cy="18529"/>
            </a:xfrm>
            <a:custGeom>
              <a:avLst/>
              <a:gdLst/>
              <a:ahLst/>
              <a:cxnLst/>
              <a:rect l="l" t="t" r="r" b="b"/>
              <a:pathLst>
                <a:path w="5662" h="1074" extrusionOk="0">
                  <a:moveTo>
                    <a:pt x="4680" y="0"/>
                  </a:moveTo>
                  <a:lnTo>
                    <a:pt x="1" y="525"/>
                  </a:lnTo>
                  <a:lnTo>
                    <a:pt x="936" y="1073"/>
                  </a:lnTo>
                  <a:lnTo>
                    <a:pt x="5661" y="548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2" name="Google Shape;1631;p41">
              <a:extLst>
                <a:ext uri="{FF2B5EF4-FFF2-40B4-BE49-F238E27FC236}">
                  <a16:creationId xmlns:a16="http://schemas.microsoft.com/office/drawing/2014/main" id="{4389CAF2-A396-4967-9660-0E3E9F117EB0}"/>
                </a:ext>
              </a:extLst>
            </p:cNvPr>
            <p:cNvSpPr/>
            <p:nvPr/>
          </p:nvSpPr>
          <p:spPr>
            <a:xfrm>
              <a:off x="6538619" y="3632337"/>
              <a:ext cx="58296" cy="20876"/>
            </a:xfrm>
            <a:custGeom>
              <a:avLst/>
              <a:gdLst/>
              <a:ahLst/>
              <a:cxnLst/>
              <a:rect l="l" t="t" r="r" b="b"/>
              <a:pathLst>
                <a:path w="3379" h="1210" extrusionOk="0">
                  <a:moveTo>
                    <a:pt x="3378" y="0"/>
                  </a:moveTo>
                  <a:lnTo>
                    <a:pt x="0" y="411"/>
                  </a:lnTo>
                  <a:lnTo>
                    <a:pt x="1370" y="1210"/>
                  </a:lnTo>
                  <a:lnTo>
                    <a:pt x="3378" y="0"/>
                  </a:lnTo>
                  <a:close/>
                </a:path>
              </a:pathLst>
            </a:custGeom>
            <a:solidFill>
              <a:srgbClr val="BBBB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3" name="Google Shape;1632;p41">
              <a:extLst>
                <a:ext uri="{FF2B5EF4-FFF2-40B4-BE49-F238E27FC236}">
                  <a16:creationId xmlns:a16="http://schemas.microsoft.com/office/drawing/2014/main" id="{21C2FC75-ADE0-400B-8652-4DA628C3E6CF}"/>
                </a:ext>
              </a:extLst>
            </p:cNvPr>
            <p:cNvSpPr/>
            <p:nvPr/>
          </p:nvSpPr>
          <p:spPr>
            <a:xfrm>
              <a:off x="6144814" y="2951070"/>
              <a:ext cx="330420" cy="191399"/>
            </a:xfrm>
            <a:custGeom>
              <a:avLst/>
              <a:gdLst/>
              <a:ahLst/>
              <a:cxnLst/>
              <a:rect l="l" t="t" r="r" b="b"/>
              <a:pathLst>
                <a:path w="19152" h="11094" extrusionOk="0">
                  <a:moveTo>
                    <a:pt x="11939" y="0"/>
                  </a:moveTo>
                  <a:lnTo>
                    <a:pt x="1" y="6802"/>
                  </a:lnTo>
                  <a:lnTo>
                    <a:pt x="7259" y="11093"/>
                  </a:lnTo>
                  <a:lnTo>
                    <a:pt x="19151" y="4040"/>
                  </a:lnTo>
                  <a:lnTo>
                    <a:pt x="11939" y="0"/>
                  </a:ln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4" name="Google Shape;1633;p41">
              <a:extLst>
                <a:ext uri="{FF2B5EF4-FFF2-40B4-BE49-F238E27FC236}">
                  <a16:creationId xmlns:a16="http://schemas.microsoft.com/office/drawing/2014/main" id="{37A74EF6-8020-4D37-9017-22FCE134343E}"/>
                </a:ext>
              </a:extLst>
            </p:cNvPr>
            <p:cNvSpPr/>
            <p:nvPr/>
          </p:nvSpPr>
          <p:spPr>
            <a:xfrm>
              <a:off x="6270050" y="3020770"/>
              <a:ext cx="205184" cy="127996"/>
            </a:xfrm>
            <a:custGeom>
              <a:avLst/>
              <a:gdLst/>
              <a:ahLst/>
              <a:cxnLst/>
              <a:rect l="l" t="t" r="r" b="b"/>
              <a:pathLst>
                <a:path w="11893" h="7419" extrusionOk="0">
                  <a:moveTo>
                    <a:pt x="11892" y="0"/>
                  </a:moveTo>
                  <a:lnTo>
                    <a:pt x="0" y="7053"/>
                  </a:lnTo>
                  <a:lnTo>
                    <a:pt x="0" y="7419"/>
                  </a:lnTo>
                  <a:lnTo>
                    <a:pt x="11892" y="366"/>
                  </a:lnTo>
                  <a:lnTo>
                    <a:pt x="11892" y="0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5" name="Google Shape;1634;p41">
              <a:extLst>
                <a:ext uri="{FF2B5EF4-FFF2-40B4-BE49-F238E27FC236}">
                  <a16:creationId xmlns:a16="http://schemas.microsoft.com/office/drawing/2014/main" id="{A589D9E9-8D64-4023-8EDA-89D4195127DD}"/>
                </a:ext>
              </a:extLst>
            </p:cNvPr>
            <p:cNvSpPr/>
            <p:nvPr/>
          </p:nvSpPr>
          <p:spPr>
            <a:xfrm>
              <a:off x="6144814" y="3068422"/>
              <a:ext cx="125253" cy="80345"/>
            </a:xfrm>
            <a:custGeom>
              <a:avLst/>
              <a:gdLst/>
              <a:ahLst/>
              <a:cxnLst/>
              <a:rect l="l" t="t" r="r" b="b"/>
              <a:pathLst>
                <a:path w="7260" h="4657" extrusionOk="0">
                  <a:moveTo>
                    <a:pt x="1" y="0"/>
                  </a:moveTo>
                  <a:lnTo>
                    <a:pt x="1" y="365"/>
                  </a:lnTo>
                  <a:lnTo>
                    <a:pt x="7259" y="4657"/>
                  </a:lnTo>
                  <a:lnTo>
                    <a:pt x="7259" y="42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6" name="Google Shape;1635;p41">
              <a:extLst>
                <a:ext uri="{FF2B5EF4-FFF2-40B4-BE49-F238E27FC236}">
                  <a16:creationId xmlns:a16="http://schemas.microsoft.com/office/drawing/2014/main" id="{14956318-EE7B-4463-A051-A02B811DFFBA}"/>
                </a:ext>
              </a:extLst>
            </p:cNvPr>
            <p:cNvSpPr/>
            <p:nvPr/>
          </p:nvSpPr>
          <p:spPr>
            <a:xfrm>
              <a:off x="6170813" y="2966028"/>
              <a:ext cx="278421" cy="161483"/>
            </a:xfrm>
            <a:custGeom>
              <a:avLst/>
              <a:gdLst/>
              <a:ahLst/>
              <a:cxnLst/>
              <a:rect l="l" t="t" r="r" b="b"/>
              <a:pathLst>
                <a:path w="16138" h="9360" extrusionOk="0">
                  <a:moveTo>
                    <a:pt x="10066" y="1"/>
                  </a:moveTo>
                  <a:lnTo>
                    <a:pt x="0" y="5753"/>
                  </a:lnTo>
                  <a:lnTo>
                    <a:pt x="6118" y="9359"/>
                  </a:lnTo>
                  <a:lnTo>
                    <a:pt x="16138" y="3424"/>
                  </a:lnTo>
                  <a:lnTo>
                    <a:pt x="10066" y="1"/>
                  </a:ln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7" name="Google Shape;1636;p41">
              <a:extLst>
                <a:ext uri="{FF2B5EF4-FFF2-40B4-BE49-F238E27FC236}">
                  <a16:creationId xmlns:a16="http://schemas.microsoft.com/office/drawing/2014/main" id="{4E216B13-D571-4400-87ED-65B70B2D6848}"/>
                </a:ext>
              </a:extLst>
            </p:cNvPr>
            <p:cNvSpPr/>
            <p:nvPr/>
          </p:nvSpPr>
          <p:spPr>
            <a:xfrm>
              <a:off x="6393302" y="2983315"/>
              <a:ext cx="20496" cy="13026"/>
            </a:xfrm>
            <a:custGeom>
              <a:avLst/>
              <a:gdLst/>
              <a:ahLst/>
              <a:cxnLst/>
              <a:rect l="l" t="t" r="r" b="b"/>
              <a:pathLst>
                <a:path w="1188" h="755" extrusionOk="0">
                  <a:moveTo>
                    <a:pt x="274" y="0"/>
                  </a:moveTo>
                  <a:cubicBezTo>
                    <a:pt x="181" y="0"/>
                    <a:pt x="107" y="24"/>
                    <a:pt x="69" y="71"/>
                  </a:cubicBezTo>
                  <a:cubicBezTo>
                    <a:pt x="1" y="208"/>
                    <a:pt x="160" y="459"/>
                    <a:pt x="457" y="619"/>
                  </a:cubicBezTo>
                  <a:cubicBezTo>
                    <a:pt x="610" y="708"/>
                    <a:pt x="770" y="755"/>
                    <a:pt x="893" y="755"/>
                  </a:cubicBezTo>
                  <a:cubicBezTo>
                    <a:pt x="991" y="755"/>
                    <a:pt x="1066" y="726"/>
                    <a:pt x="1096" y="665"/>
                  </a:cubicBezTo>
                  <a:cubicBezTo>
                    <a:pt x="1188" y="528"/>
                    <a:pt x="1005" y="300"/>
                    <a:pt x="731" y="140"/>
                  </a:cubicBezTo>
                  <a:cubicBezTo>
                    <a:pt x="571" y="47"/>
                    <a:pt x="404" y="0"/>
                    <a:pt x="274" y="0"/>
                  </a:cubicBez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8" name="Google Shape;1637;p41">
              <a:extLst>
                <a:ext uri="{FF2B5EF4-FFF2-40B4-BE49-F238E27FC236}">
                  <a16:creationId xmlns:a16="http://schemas.microsoft.com/office/drawing/2014/main" id="{E24C95E3-585D-4ABF-B598-559466C89D6B}"/>
                </a:ext>
              </a:extLst>
            </p:cNvPr>
            <p:cNvSpPr/>
            <p:nvPr/>
          </p:nvSpPr>
          <p:spPr>
            <a:xfrm>
              <a:off x="6276347" y="2966028"/>
              <a:ext cx="172887" cy="161483"/>
            </a:xfrm>
            <a:custGeom>
              <a:avLst/>
              <a:gdLst/>
              <a:ahLst/>
              <a:cxnLst/>
              <a:rect l="l" t="t" r="r" b="b"/>
              <a:pathLst>
                <a:path w="10021" h="9360" extrusionOk="0">
                  <a:moveTo>
                    <a:pt x="3949" y="1"/>
                  </a:moveTo>
                  <a:lnTo>
                    <a:pt x="1" y="9359"/>
                  </a:lnTo>
                  <a:lnTo>
                    <a:pt x="10021" y="3424"/>
                  </a:lnTo>
                  <a:lnTo>
                    <a:pt x="3949" y="1"/>
                  </a:lnTo>
                  <a:close/>
                </a:path>
              </a:pathLst>
            </a:custGeom>
            <a:solidFill>
              <a:srgbClr val="EAE0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9" name="Google Shape;1638;p41">
              <a:extLst>
                <a:ext uri="{FF2B5EF4-FFF2-40B4-BE49-F238E27FC236}">
                  <a16:creationId xmlns:a16="http://schemas.microsoft.com/office/drawing/2014/main" id="{A535C884-ED35-4796-AAFF-2D266661BC2C}"/>
                </a:ext>
              </a:extLst>
            </p:cNvPr>
            <p:cNvSpPr/>
            <p:nvPr/>
          </p:nvSpPr>
          <p:spPr>
            <a:xfrm>
              <a:off x="6900111" y="2642975"/>
              <a:ext cx="146905" cy="79914"/>
            </a:xfrm>
            <a:custGeom>
              <a:avLst/>
              <a:gdLst/>
              <a:ahLst/>
              <a:cxnLst/>
              <a:rect l="l" t="t" r="r" b="b"/>
              <a:pathLst>
                <a:path w="8515" h="4632" extrusionOk="0">
                  <a:moveTo>
                    <a:pt x="4290" y="0"/>
                  </a:moveTo>
                  <a:cubicBezTo>
                    <a:pt x="3676" y="0"/>
                    <a:pt x="3063" y="103"/>
                    <a:pt x="2512" y="306"/>
                  </a:cubicBezTo>
                  <a:lnTo>
                    <a:pt x="2443" y="329"/>
                  </a:lnTo>
                  <a:cubicBezTo>
                    <a:pt x="1" y="1196"/>
                    <a:pt x="1" y="3433"/>
                    <a:pt x="2397" y="4323"/>
                  </a:cubicBezTo>
                  <a:cubicBezTo>
                    <a:pt x="2957" y="4528"/>
                    <a:pt x="3584" y="4631"/>
                    <a:pt x="4212" y="4631"/>
                  </a:cubicBezTo>
                  <a:cubicBezTo>
                    <a:pt x="4840" y="4631"/>
                    <a:pt x="5467" y="4528"/>
                    <a:pt x="6027" y="4323"/>
                  </a:cubicBezTo>
                  <a:lnTo>
                    <a:pt x="6118" y="4277"/>
                  </a:lnTo>
                  <a:cubicBezTo>
                    <a:pt x="8492" y="3410"/>
                    <a:pt x="8515" y="1196"/>
                    <a:pt x="6118" y="329"/>
                  </a:cubicBezTo>
                  <a:cubicBezTo>
                    <a:pt x="5551" y="109"/>
                    <a:pt x="4920" y="0"/>
                    <a:pt x="4290" y="0"/>
                  </a:cubicBezTo>
                  <a:close/>
                </a:path>
              </a:pathLst>
            </a:custGeom>
            <a:solidFill>
              <a:srgbClr val="CC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0" name="Google Shape;1639;p41">
              <a:extLst>
                <a:ext uri="{FF2B5EF4-FFF2-40B4-BE49-F238E27FC236}">
                  <a16:creationId xmlns:a16="http://schemas.microsoft.com/office/drawing/2014/main" id="{17968EFE-38F3-4789-AD12-81F6A1087B7A}"/>
                </a:ext>
              </a:extLst>
            </p:cNvPr>
            <p:cNvSpPr/>
            <p:nvPr/>
          </p:nvSpPr>
          <p:spPr>
            <a:xfrm>
              <a:off x="6927284" y="2689988"/>
              <a:ext cx="90593" cy="23636"/>
            </a:xfrm>
            <a:custGeom>
              <a:avLst/>
              <a:gdLst/>
              <a:ahLst/>
              <a:cxnLst/>
              <a:rect l="l" t="t" r="r" b="b"/>
              <a:pathLst>
                <a:path w="5251" h="1370" extrusionOk="0">
                  <a:moveTo>
                    <a:pt x="1" y="0"/>
                  </a:moveTo>
                  <a:cubicBezTo>
                    <a:pt x="161" y="480"/>
                    <a:pt x="594" y="845"/>
                    <a:pt x="1051" y="1050"/>
                  </a:cubicBezTo>
                  <a:cubicBezTo>
                    <a:pt x="1530" y="1256"/>
                    <a:pt x="2032" y="1370"/>
                    <a:pt x="2557" y="1370"/>
                  </a:cubicBezTo>
                  <a:cubicBezTo>
                    <a:pt x="3059" y="1370"/>
                    <a:pt x="3584" y="1301"/>
                    <a:pt x="4064" y="1119"/>
                  </a:cubicBezTo>
                  <a:cubicBezTo>
                    <a:pt x="4543" y="936"/>
                    <a:pt x="4999" y="639"/>
                    <a:pt x="5251" y="183"/>
                  </a:cubicBezTo>
                  <a:lnTo>
                    <a:pt x="5251" y="183"/>
                  </a:lnTo>
                  <a:cubicBezTo>
                    <a:pt x="4977" y="616"/>
                    <a:pt x="4520" y="890"/>
                    <a:pt x="4041" y="1050"/>
                  </a:cubicBezTo>
                  <a:cubicBezTo>
                    <a:pt x="3561" y="1233"/>
                    <a:pt x="3059" y="1301"/>
                    <a:pt x="2557" y="1301"/>
                  </a:cubicBezTo>
                  <a:cubicBezTo>
                    <a:pt x="2055" y="1278"/>
                    <a:pt x="1553" y="1187"/>
                    <a:pt x="1074" y="982"/>
                  </a:cubicBezTo>
                  <a:cubicBezTo>
                    <a:pt x="640" y="776"/>
                    <a:pt x="183" y="480"/>
                    <a:pt x="1" y="0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1" name="Google Shape;1640;p41">
              <a:extLst>
                <a:ext uri="{FF2B5EF4-FFF2-40B4-BE49-F238E27FC236}">
                  <a16:creationId xmlns:a16="http://schemas.microsoft.com/office/drawing/2014/main" id="{95035F3B-5BAA-4117-B8D3-E61A059D670B}"/>
                </a:ext>
              </a:extLst>
            </p:cNvPr>
            <p:cNvSpPr/>
            <p:nvPr/>
          </p:nvSpPr>
          <p:spPr>
            <a:xfrm>
              <a:off x="6931234" y="2652102"/>
              <a:ext cx="87832" cy="22152"/>
            </a:xfrm>
            <a:custGeom>
              <a:avLst/>
              <a:gdLst/>
              <a:ahLst/>
              <a:cxnLst/>
              <a:rect l="l" t="t" r="r" b="b"/>
              <a:pathLst>
                <a:path w="5091" h="1284" extrusionOk="0">
                  <a:moveTo>
                    <a:pt x="2445" y="1"/>
                  </a:moveTo>
                  <a:cubicBezTo>
                    <a:pt x="2026" y="1"/>
                    <a:pt x="1609" y="71"/>
                    <a:pt x="1210" y="210"/>
                  </a:cubicBezTo>
                  <a:cubicBezTo>
                    <a:pt x="753" y="370"/>
                    <a:pt x="297" y="598"/>
                    <a:pt x="0" y="986"/>
                  </a:cubicBezTo>
                  <a:cubicBezTo>
                    <a:pt x="320" y="621"/>
                    <a:pt x="776" y="416"/>
                    <a:pt x="1233" y="279"/>
                  </a:cubicBezTo>
                  <a:cubicBezTo>
                    <a:pt x="1598" y="144"/>
                    <a:pt x="2011" y="91"/>
                    <a:pt x="2405" y="91"/>
                  </a:cubicBezTo>
                  <a:cubicBezTo>
                    <a:pt x="2479" y="91"/>
                    <a:pt x="2553" y="93"/>
                    <a:pt x="2625" y="96"/>
                  </a:cubicBezTo>
                  <a:cubicBezTo>
                    <a:pt x="3104" y="96"/>
                    <a:pt x="3584" y="188"/>
                    <a:pt x="4017" y="370"/>
                  </a:cubicBezTo>
                  <a:cubicBezTo>
                    <a:pt x="4451" y="576"/>
                    <a:pt x="4885" y="849"/>
                    <a:pt x="5090" y="1283"/>
                  </a:cubicBezTo>
                  <a:cubicBezTo>
                    <a:pt x="4907" y="827"/>
                    <a:pt x="4497" y="530"/>
                    <a:pt x="4040" y="325"/>
                  </a:cubicBezTo>
                  <a:cubicBezTo>
                    <a:pt x="3606" y="119"/>
                    <a:pt x="3127" y="28"/>
                    <a:pt x="2625" y="5"/>
                  </a:cubicBezTo>
                  <a:cubicBezTo>
                    <a:pt x="2565" y="2"/>
                    <a:pt x="2505" y="1"/>
                    <a:pt x="2445" y="1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2" name="Google Shape;1641;p41">
              <a:extLst>
                <a:ext uri="{FF2B5EF4-FFF2-40B4-BE49-F238E27FC236}">
                  <a16:creationId xmlns:a16="http://schemas.microsoft.com/office/drawing/2014/main" id="{6066DBA1-24CE-4F7F-92A9-6A6057BFE6AA}"/>
                </a:ext>
              </a:extLst>
            </p:cNvPr>
            <p:cNvSpPr/>
            <p:nvPr/>
          </p:nvSpPr>
          <p:spPr>
            <a:xfrm>
              <a:off x="6940672" y="2649031"/>
              <a:ext cx="65387" cy="50119"/>
            </a:xfrm>
            <a:custGeom>
              <a:avLst/>
              <a:gdLst/>
              <a:ahLst/>
              <a:cxnLst/>
              <a:rect l="l" t="t" r="r" b="b"/>
              <a:pathLst>
                <a:path w="3790" h="2905" extrusionOk="0">
                  <a:moveTo>
                    <a:pt x="1" y="0"/>
                  </a:moveTo>
                  <a:lnTo>
                    <a:pt x="412" y="2077"/>
                  </a:lnTo>
                  <a:lnTo>
                    <a:pt x="412" y="2100"/>
                  </a:lnTo>
                  <a:cubicBezTo>
                    <a:pt x="480" y="2374"/>
                    <a:pt x="708" y="2625"/>
                    <a:pt x="1142" y="2785"/>
                  </a:cubicBezTo>
                  <a:cubicBezTo>
                    <a:pt x="1370" y="2865"/>
                    <a:pt x="1627" y="2905"/>
                    <a:pt x="1884" y="2905"/>
                  </a:cubicBezTo>
                  <a:cubicBezTo>
                    <a:pt x="2141" y="2905"/>
                    <a:pt x="2397" y="2865"/>
                    <a:pt x="2626" y="2785"/>
                  </a:cubicBezTo>
                  <a:lnTo>
                    <a:pt x="2671" y="2762"/>
                  </a:lnTo>
                  <a:cubicBezTo>
                    <a:pt x="3105" y="2602"/>
                    <a:pt x="3333" y="2351"/>
                    <a:pt x="3379" y="2077"/>
                  </a:cubicBezTo>
                  <a:lnTo>
                    <a:pt x="3402" y="2077"/>
                  </a:lnTo>
                  <a:lnTo>
                    <a:pt x="3790" y="1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3" name="Google Shape;1642;p41">
              <a:extLst>
                <a:ext uri="{FF2B5EF4-FFF2-40B4-BE49-F238E27FC236}">
                  <a16:creationId xmlns:a16="http://schemas.microsoft.com/office/drawing/2014/main" id="{1A1C5A64-35F6-4CE3-A854-FE5CFCAF199C}"/>
                </a:ext>
              </a:extLst>
            </p:cNvPr>
            <p:cNvSpPr/>
            <p:nvPr/>
          </p:nvSpPr>
          <p:spPr>
            <a:xfrm>
              <a:off x="6935565" y="2628656"/>
              <a:ext cx="76015" cy="41164"/>
            </a:xfrm>
            <a:custGeom>
              <a:avLst/>
              <a:gdLst/>
              <a:ahLst/>
              <a:cxnLst/>
              <a:rect l="l" t="t" r="r" b="b"/>
              <a:pathLst>
                <a:path w="4406" h="2386" extrusionOk="0">
                  <a:moveTo>
                    <a:pt x="2228" y="0"/>
                  </a:moveTo>
                  <a:cubicBezTo>
                    <a:pt x="1906" y="0"/>
                    <a:pt x="1586" y="51"/>
                    <a:pt x="1301" y="154"/>
                  </a:cubicBezTo>
                  <a:lnTo>
                    <a:pt x="1255" y="154"/>
                  </a:lnTo>
                  <a:cubicBezTo>
                    <a:pt x="0" y="611"/>
                    <a:pt x="0" y="1752"/>
                    <a:pt x="1233" y="2231"/>
                  </a:cubicBezTo>
                  <a:cubicBezTo>
                    <a:pt x="1529" y="2334"/>
                    <a:pt x="1855" y="2385"/>
                    <a:pt x="2180" y="2385"/>
                  </a:cubicBezTo>
                  <a:cubicBezTo>
                    <a:pt x="2505" y="2385"/>
                    <a:pt x="2830" y="2334"/>
                    <a:pt x="3127" y="2231"/>
                  </a:cubicBezTo>
                  <a:lnTo>
                    <a:pt x="3150" y="2208"/>
                  </a:lnTo>
                  <a:cubicBezTo>
                    <a:pt x="4405" y="1752"/>
                    <a:pt x="4405" y="611"/>
                    <a:pt x="3173" y="154"/>
                  </a:cubicBezTo>
                  <a:cubicBezTo>
                    <a:pt x="2876" y="51"/>
                    <a:pt x="2551" y="0"/>
                    <a:pt x="2228" y="0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4" name="Google Shape;1643;p41">
              <a:extLst>
                <a:ext uri="{FF2B5EF4-FFF2-40B4-BE49-F238E27FC236}">
                  <a16:creationId xmlns:a16="http://schemas.microsoft.com/office/drawing/2014/main" id="{72CA9E19-3AF9-4E5B-95D4-54C589656F4E}"/>
                </a:ext>
              </a:extLst>
            </p:cNvPr>
            <p:cNvSpPr/>
            <p:nvPr/>
          </p:nvSpPr>
          <p:spPr>
            <a:xfrm>
              <a:off x="6937532" y="2629777"/>
              <a:ext cx="71684" cy="37783"/>
            </a:xfrm>
            <a:custGeom>
              <a:avLst/>
              <a:gdLst/>
              <a:ahLst/>
              <a:cxnLst/>
              <a:rect l="l" t="t" r="r" b="b"/>
              <a:pathLst>
                <a:path w="4155" h="2190" extrusionOk="0">
                  <a:moveTo>
                    <a:pt x="2085" y="1"/>
                  </a:moveTo>
                  <a:cubicBezTo>
                    <a:pt x="1791" y="1"/>
                    <a:pt x="1499" y="46"/>
                    <a:pt x="1233" y="135"/>
                  </a:cubicBezTo>
                  <a:lnTo>
                    <a:pt x="1187" y="158"/>
                  </a:lnTo>
                  <a:cubicBezTo>
                    <a:pt x="23" y="569"/>
                    <a:pt x="0" y="1619"/>
                    <a:pt x="1187" y="2052"/>
                  </a:cubicBezTo>
                  <a:cubicBezTo>
                    <a:pt x="1461" y="2143"/>
                    <a:pt x="1763" y="2189"/>
                    <a:pt x="2066" y="2189"/>
                  </a:cubicBezTo>
                  <a:cubicBezTo>
                    <a:pt x="2368" y="2189"/>
                    <a:pt x="2671" y="2143"/>
                    <a:pt x="2945" y="2052"/>
                  </a:cubicBezTo>
                  <a:lnTo>
                    <a:pt x="2990" y="2029"/>
                  </a:lnTo>
                  <a:cubicBezTo>
                    <a:pt x="4154" y="1619"/>
                    <a:pt x="4154" y="569"/>
                    <a:pt x="2990" y="158"/>
                  </a:cubicBezTo>
                  <a:cubicBezTo>
                    <a:pt x="2708" y="52"/>
                    <a:pt x="2396" y="1"/>
                    <a:pt x="2085" y="1"/>
                  </a:cubicBezTo>
                  <a:close/>
                </a:path>
              </a:pathLst>
            </a:custGeom>
            <a:solidFill>
              <a:srgbClr val="DB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5" name="Google Shape;1644;p41">
              <a:extLst>
                <a:ext uri="{FF2B5EF4-FFF2-40B4-BE49-F238E27FC236}">
                  <a16:creationId xmlns:a16="http://schemas.microsoft.com/office/drawing/2014/main" id="{DC3F6368-5086-40F0-85B0-C8FF4117195C}"/>
                </a:ext>
              </a:extLst>
            </p:cNvPr>
            <p:cNvSpPr/>
            <p:nvPr/>
          </p:nvSpPr>
          <p:spPr>
            <a:xfrm>
              <a:off x="6943432" y="2638006"/>
              <a:ext cx="59883" cy="29554"/>
            </a:xfrm>
            <a:custGeom>
              <a:avLst/>
              <a:gdLst/>
              <a:ahLst/>
              <a:cxnLst/>
              <a:rect l="l" t="t" r="r" b="b"/>
              <a:pathLst>
                <a:path w="3471" h="1713" extrusionOk="0">
                  <a:moveTo>
                    <a:pt x="1770" y="0"/>
                  </a:moveTo>
                  <a:cubicBezTo>
                    <a:pt x="1467" y="0"/>
                    <a:pt x="1165" y="46"/>
                    <a:pt x="891" y="137"/>
                  </a:cubicBezTo>
                  <a:lnTo>
                    <a:pt x="845" y="160"/>
                  </a:lnTo>
                  <a:cubicBezTo>
                    <a:pt x="389" y="320"/>
                    <a:pt x="115" y="571"/>
                    <a:pt x="1" y="868"/>
                  </a:cubicBezTo>
                  <a:cubicBezTo>
                    <a:pt x="115" y="1142"/>
                    <a:pt x="389" y="1415"/>
                    <a:pt x="845" y="1575"/>
                  </a:cubicBezTo>
                  <a:cubicBezTo>
                    <a:pt x="1119" y="1666"/>
                    <a:pt x="1421" y="1712"/>
                    <a:pt x="1724" y="1712"/>
                  </a:cubicBezTo>
                  <a:cubicBezTo>
                    <a:pt x="2026" y="1712"/>
                    <a:pt x="2329" y="1666"/>
                    <a:pt x="2603" y="1575"/>
                  </a:cubicBezTo>
                  <a:lnTo>
                    <a:pt x="2648" y="1552"/>
                  </a:lnTo>
                  <a:cubicBezTo>
                    <a:pt x="3105" y="1393"/>
                    <a:pt x="3379" y="1119"/>
                    <a:pt x="3470" y="845"/>
                  </a:cubicBezTo>
                  <a:cubicBezTo>
                    <a:pt x="3379" y="571"/>
                    <a:pt x="3105" y="297"/>
                    <a:pt x="2648" y="137"/>
                  </a:cubicBezTo>
                  <a:cubicBezTo>
                    <a:pt x="2374" y="46"/>
                    <a:pt x="2072" y="0"/>
                    <a:pt x="1770" y="0"/>
                  </a:cubicBezTo>
                  <a:close/>
                </a:path>
              </a:pathLst>
            </a:custGeom>
            <a:solidFill>
              <a:srgbClr val="6B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6" name="Google Shape;1645;p41">
              <a:extLst>
                <a:ext uri="{FF2B5EF4-FFF2-40B4-BE49-F238E27FC236}">
                  <a16:creationId xmlns:a16="http://schemas.microsoft.com/office/drawing/2014/main" id="{FFF159D6-3DEA-4561-94FA-67754B1F2819}"/>
                </a:ext>
              </a:extLst>
            </p:cNvPr>
            <p:cNvSpPr/>
            <p:nvPr/>
          </p:nvSpPr>
          <p:spPr>
            <a:xfrm>
              <a:off x="6995811" y="2657571"/>
              <a:ext cx="23256" cy="29277"/>
            </a:xfrm>
            <a:custGeom>
              <a:avLst/>
              <a:gdLst/>
              <a:ahLst/>
              <a:cxnLst/>
              <a:rect l="l" t="t" r="r" b="b"/>
              <a:pathLst>
                <a:path w="1348" h="1697" extrusionOk="0">
                  <a:moveTo>
                    <a:pt x="878" y="1"/>
                  </a:moveTo>
                  <a:cubicBezTo>
                    <a:pt x="420" y="1"/>
                    <a:pt x="178" y="413"/>
                    <a:pt x="114" y="647"/>
                  </a:cubicBezTo>
                  <a:cubicBezTo>
                    <a:pt x="92" y="692"/>
                    <a:pt x="114" y="738"/>
                    <a:pt x="160" y="761"/>
                  </a:cubicBezTo>
                  <a:cubicBezTo>
                    <a:pt x="206" y="761"/>
                    <a:pt x="251" y="738"/>
                    <a:pt x="274" y="692"/>
                  </a:cubicBezTo>
                  <a:cubicBezTo>
                    <a:pt x="274" y="671"/>
                    <a:pt x="437" y="162"/>
                    <a:pt x="877" y="162"/>
                  </a:cubicBezTo>
                  <a:cubicBezTo>
                    <a:pt x="903" y="162"/>
                    <a:pt x="931" y="163"/>
                    <a:pt x="959" y="167"/>
                  </a:cubicBezTo>
                  <a:cubicBezTo>
                    <a:pt x="1142" y="190"/>
                    <a:pt x="1164" y="373"/>
                    <a:pt x="1164" y="487"/>
                  </a:cubicBezTo>
                  <a:cubicBezTo>
                    <a:pt x="1142" y="898"/>
                    <a:pt x="708" y="1491"/>
                    <a:pt x="69" y="1514"/>
                  </a:cubicBezTo>
                  <a:cubicBezTo>
                    <a:pt x="23" y="1514"/>
                    <a:pt x="0" y="1560"/>
                    <a:pt x="0" y="1605"/>
                  </a:cubicBezTo>
                  <a:cubicBezTo>
                    <a:pt x="0" y="1651"/>
                    <a:pt x="23" y="1697"/>
                    <a:pt x="69" y="1697"/>
                  </a:cubicBezTo>
                  <a:lnTo>
                    <a:pt x="92" y="1697"/>
                  </a:lnTo>
                  <a:cubicBezTo>
                    <a:pt x="845" y="1674"/>
                    <a:pt x="1301" y="966"/>
                    <a:pt x="1324" y="487"/>
                  </a:cubicBezTo>
                  <a:cubicBezTo>
                    <a:pt x="1347" y="213"/>
                    <a:pt x="1210" y="30"/>
                    <a:pt x="982" y="8"/>
                  </a:cubicBezTo>
                  <a:cubicBezTo>
                    <a:pt x="946" y="3"/>
                    <a:pt x="911" y="1"/>
                    <a:pt x="878" y="1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7" name="Google Shape;1646;p41">
              <a:extLst>
                <a:ext uri="{FF2B5EF4-FFF2-40B4-BE49-F238E27FC236}">
                  <a16:creationId xmlns:a16="http://schemas.microsoft.com/office/drawing/2014/main" id="{2494073C-DA20-455F-8E6A-3BF361B537E2}"/>
                </a:ext>
              </a:extLst>
            </p:cNvPr>
            <p:cNvSpPr/>
            <p:nvPr/>
          </p:nvSpPr>
          <p:spPr>
            <a:xfrm>
              <a:off x="6509859" y="2970359"/>
              <a:ext cx="146905" cy="79758"/>
            </a:xfrm>
            <a:custGeom>
              <a:avLst/>
              <a:gdLst/>
              <a:ahLst/>
              <a:cxnLst/>
              <a:rect l="l" t="t" r="r" b="b"/>
              <a:pathLst>
                <a:path w="8515" h="4623" extrusionOk="0">
                  <a:moveTo>
                    <a:pt x="4280" y="1"/>
                  </a:moveTo>
                  <a:cubicBezTo>
                    <a:pt x="3675" y="1"/>
                    <a:pt x="3067" y="98"/>
                    <a:pt x="2512" y="297"/>
                  </a:cubicBezTo>
                  <a:lnTo>
                    <a:pt x="2443" y="320"/>
                  </a:lnTo>
                  <a:cubicBezTo>
                    <a:pt x="24" y="1210"/>
                    <a:pt x="1" y="3425"/>
                    <a:pt x="2398" y="4315"/>
                  </a:cubicBezTo>
                  <a:cubicBezTo>
                    <a:pt x="2957" y="4520"/>
                    <a:pt x="3584" y="4623"/>
                    <a:pt x="4212" y="4623"/>
                  </a:cubicBezTo>
                  <a:cubicBezTo>
                    <a:pt x="4840" y="4623"/>
                    <a:pt x="5468" y="4520"/>
                    <a:pt x="6027" y="4315"/>
                  </a:cubicBezTo>
                  <a:lnTo>
                    <a:pt x="6118" y="4292"/>
                  </a:lnTo>
                  <a:cubicBezTo>
                    <a:pt x="8515" y="3402"/>
                    <a:pt x="8515" y="1210"/>
                    <a:pt x="6118" y="320"/>
                  </a:cubicBezTo>
                  <a:cubicBezTo>
                    <a:pt x="5555" y="109"/>
                    <a:pt x="4920" y="1"/>
                    <a:pt x="4280" y="1"/>
                  </a:cubicBezTo>
                  <a:close/>
                </a:path>
              </a:pathLst>
            </a:custGeom>
            <a:solidFill>
              <a:srgbClr val="CC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8" name="Google Shape;1647;p41">
              <a:extLst>
                <a:ext uri="{FF2B5EF4-FFF2-40B4-BE49-F238E27FC236}">
                  <a16:creationId xmlns:a16="http://schemas.microsoft.com/office/drawing/2014/main" id="{5E01C01D-0BFF-467B-B28D-6CF63E441B43}"/>
                </a:ext>
              </a:extLst>
            </p:cNvPr>
            <p:cNvSpPr/>
            <p:nvPr/>
          </p:nvSpPr>
          <p:spPr>
            <a:xfrm>
              <a:off x="6537032" y="3017216"/>
              <a:ext cx="90990" cy="24050"/>
            </a:xfrm>
            <a:custGeom>
              <a:avLst/>
              <a:gdLst/>
              <a:ahLst/>
              <a:cxnLst/>
              <a:rect l="l" t="t" r="r" b="b"/>
              <a:pathLst>
                <a:path w="5274" h="1394" extrusionOk="0">
                  <a:moveTo>
                    <a:pt x="1" y="1"/>
                  </a:moveTo>
                  <a:cubicBezTo>
                    <a:pt x="161" y="503"/>
                    <a:pt x="594" y="845"/>
                    <a:pt x="1074" y="1051"/>
                  </a:cubicBezTo>
                  <a:cubicBezTo>
                    <a:pt x="1530" y="1256"/>
                    <a:pt x="2055" y="1370"/>
                    <a:pt x="2557" y="1393"/>
                  </a:cubicBezTo>
                  <a:cubicBezTo>
                    <a:pt x="3082" y="1393"/>
                    <a:pt x="3584" y="1302"/>
                    <a:pt x="4064" y="1119"/>
                  </a:cubicBezTo>
                  <a:cubicBezTo>
                    <a:pt x="4543" y="937"/>
                    <a:pt x="5022" y="640"/>
                    <a:pt x="5274" y="206"/>
                  </a:cubicBezTo>
                  <a:lnTo>
                    <a:pt x="5274" y="206"/>
                  </a:lnTo>
                  <a:cubicBezTo>
                    <a:pt x="4977" y="640"/>
                    <a:pt x="4520" y="891"/>
                    <a:pt x="4064" y="1074"/>
                  </a:cubicBezTo>
                  <a:cubicBezTo>
                    <a:pt x="3584" y="1234"/>
                    <a:pt x="3059" y="1302"/>
                    <a:pt x="2557" y="1302"/>
                  </a:cubicBezTo>
                  <a:cubicBezTo>
                    <a:pt x="2055" y="1279"/>
                    <a:pt x="1553" y="1188"/>
                    <a:pt x="1096" y="1005"/>
                  </a:cubicBezTo>
                  <a:cubicBezTo>
                    <a:pt x="640" y="800"/>
                    <a:pt x="183" y="480"/>
                    <a:pt x="1" y="1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9" name="Google Shape;1648;p41">
              <a:extLst>
                <a:ext uri="{FF2B5EF4-FFF2-40B4-BE49-F238E27FC236}">
                  <a16:creationId xmlns:a16="http://schemas.microsoft.com/office/drawing/2014/main" id="{25785CD8-C030-4A3D-A5AA-51B1674FDC9A}"/>
                </a:ext>
              </a:extLst>
            </p:cNvPr>
            <p:cNvSpPr/>
            <p:nvPr/>
          </p:nvSpPr>
          <p:spPr>
            <a:xfrm>
              <a:off x="6540983" y="2979416"/>
              <a:ext cx="87832" cy="22066"/>
            </a:xfrm>
            <a:custGeom>
              <a:avLst/>
              <a:gdLst/>
              <a:ahLst/>
              <a:cxnLst/>
              <a:rect l="l" t="t" r="r" b="b"/>
              <a:pathLst>
                <a:path w="5091" h="1279" extrusionOk="0">
                  <a:moveTo>
                    <a:pt x="2648" y="1"/>
                  </a:moveTo>
                  <a:cubicBezTo>
                    <a:pt x="2146" y="1"/>
                    <a:pt x="1666" y="69"/>
                    <a:pt x="1210" y="229"/>
                  </a:cubicBezTo>
                  <a:cubicBezTo>
                    <a:pt x="753" y="366"/>
                    <a:pt x="297" y="617"/>
                    <a:pt x="0" y="1005"/>
                  </a:cubicBezTo>
                  <a:cubicBezTo>
                    <a:pt x="320" y="640"/>
                    <a:pt x="776" y="412"/>
                    <a:pt x="1233" y="275"/>
                  </a:cubicBezTo>
                  <a:cubicBezTo>
                    <a:pt x="1617" y="140"/>
                    <a:pt x="2017" y="87"/>
                    <a:pt x="2420" y="87"/>
                  </a:cubicBezTo>
                  <a:cubicBezTo>
                    <a:pt x="2496" y="87"/>
                    <a:pt x="2572" y="88"/>
                    <a:pt x="2648" y="92"/>
                  </a:cubicBezTo>
                  <a:cubicBezTo>
                    <a:pt x="3104" y="92"/>
                    <a:pt x="3584" y="183"/>
                    <a:pt x="4040" y="389"/>
                  </a:cubicBezTo>
                  <a:cubicBezTo>
                    <a:pt x="4451" y="571"/>
                    <a:pt x="4885" y="845"/>
                    <a:pt x="5090" y="1279"/>
                  </a:cubicBezTo>
                  <a:cubicBezTo>
                    <a:pt x="4908" y="845"/>
                    <a:pt x="4497" y="526"/>
                    <a:pt x="4063" y="320"/>
                  </a:cubicBezTo>
                  <a:cubicBezTo>
                    <a:pt x="3607" y="138"/>
                    <a:pt x="3127" y="24"/>
                    <a:pt x="2648" y="1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0" name="Google Shape;1649;p41">
              <a:extLst>
                <a:ext uri="{FF2B5EF4-FFF2-40B4-BE49-F238E27FC236}">
                  <a16:creationId xmlns:a16="http://schemas.microsoft.com/office/drawing/2014/main" id="{76C34A7C-7681-471A-A248-5C5A8901245A}"/>
                </a:ext>
              </a:extLst>
            </p:cNvPr>
            <p:cNvSpPr/>
            <p:nvPr/>
          </p:nvSpPr>
          <p:spPr>
            <a:xfrm>
              <a:off x="6550817" y="2976656"/>
              <a:ext cx="64990" cy="50032"/>
            </a:xfrm>
            <a:custGeom>
              <a:avLst/>
              <a:gdLst/>
              <a:ahLst/>
              <a:cxnLst/>
              <a:rect l="l" t="t" r="r" b="b"/>
              <a:pathLst>
                <a:path w="3767" h="2900" extrusionOk="0">
                  <a:moveTo>
                    <a:pt x="1" y="1"/>
                  </a:moveTo>
                  <a:lnTo>
                    <a:pt x="389" y="2078"/>
                  </a:lnTo>
                  <a:lnTo>
                    <a:pt x="412" y="2078"/>
                  </a:lnTo>
                  <a:cubicBezTo>
                    <a:pt x="457" y="2352"/>
                    <a:pt x="708" y="2603"/>
                    <a:pt x="1119" y="2763"/>
                  </a:cubicBezTo>
                  <a:cubicBezTo>
                    <a:pt x="1347" y="2854"/>
                    <a:pt x="1604" y="2900"/>
                    <a:pt x="1861" y="2900"/>
                  </a:cubicBezTo>
                  <a:cubicBezTo>
                    <a:pt x="2118" y="2900"/>
                    <a:pt x="2375" y="2854"/>
                    <a:pt x="2603" y="2763"/>
                  </a:cubicBezTo>
                  <a:lnTo>
                    <a:pt x="2648" y="2763"/>
                  </a:lnTo>
                  <a:cubicBezTo>
                    <a:pt x="3082" y="2603"/>
                    <a:pt x="3310" y="2329"/>
                    <a:pt x="3379" y="2055"/>
                  </a:cubicBezTo>
                  <a:lnTo>
                    <a:pt x="3767" y="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1" name="Google Shape;1650;p41">
              <a:extLst>
                <a:ext uri="{FF2B5EF4-FFF2-40B4-BE49-F238E27FC236}">
                  <a16:creationId xmlns:a16="http://schemas.microsoft.com/office/drawing/2014/main" id="{3828665E-4069-40D7-A439-34738435321B}"/>
                </a:ext>
              </a:extLst>
            </p:cNvPr>
            <p:cNvSpPr/>
            <p:nvPr/>
          </p:nvSpPr>
          <p:spPr>
            <a:xfrm>
              <a:off x="6545313" y="2955884"/>
              <a:ext cx="76015" cy="41182"/>
            </a:xfrm>
            <a:custGeom>
              <a:avLst/>
              <a:gdLst/>
              <a:ahLst/>
              <a:cxnLst/>
              <a:rect l="l" t="t" r="r" b="b"/>
              <a:pathLst>
                <a:path w="4406" h="2387" extrusionOk="0">
                  <a:moveTo>
                    <a:pt x="2246" y="1"/>
                  </a:moveTo>
                  <a:cubicBezTo>
                    <a:pt x="1923" y="1"/>
                    <a:pt x="1598" y="52"/>
                    <a:pt x="1301" y="155"/>
                  </a:cubicBezTo>
                  <a:lnTo>
                    <a:pt x="1256" y="178"/>
                  </a:lnTo>
                  <a:cubicBezTo>
                    <a:pt x="0" y="634"/>
                    <a:pt x="0" y="1776"/>
                    <a:pt x="1256" y="2232"/>
                  </a:cubicBezTo>
                  <a:cubicBezTo>
                    <a:pt x="1541" y="2335"/>
                    <a:pt x="1860" y="2386"/>
                    <a:pt x="2183" y="2386"/>
                  </a:cubicBezTo>
                  <a:cubicBezTo>
                    <a:pt x="2505" y="2386"/>
                    <a:pt x="2831" y="2335"/>
                    <a:pt x="3127" y="2232"/>
                  </a:cubicBezTo>
                  <a:lnTo>
                    <a:pt x="3173" y="2209"/>
                  </a:lnTo>
                  <a:cubicBezTo>
                    <a:pt x="4405" y="1753"/>
                    <a:pt x="4405" y="612"/>
                    <a:pt x="3173" y="155"/>
                  </a:cubicBezTo>
                  <a:cubicBezTo>
                    <a:pt x="2888" y="52"/>
                    <a:pt x="2568" y="1"/>
                    <a:pt x="2246" y="1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2" name="Google Shape;1651;p41">
              <a:extLst>
                <a:ext uri="{FF2B5EF4-FFF2-40B4-BE49-F238E27FC236}">
                  <a16:creationId xmlns:a16="http://schemas.microsoft.com/office/drawing/2014/main" id="{BF20F61A-A6E9-45C9-8C19-63946F258A68}"/>
                </a:ext>
              </a:extLst>
            </p:cNvPr>
            <p:cNvSpPr/>
            <p:nvPr/>
          </p:nvSpPr>
          <p:spPr>
            <a:xfrm>
              <a:off x="6547677" y="2957022"/>
              <a:ext cx="71287" cy="38076"/>
            </a:xfrm>
            <a:custGeom>
              <a:avLst/>
              <a:gdLst/>
              <a:ahLst/>
              <a:cxnLst/>
              <a:rect l="l" t="t" r="r" b="b"/>
              <a:pathLst>
                <a:path w="4132" h="2207" extrusionOk="0">
                  <a:moveTo>
                    <a:pt x="2073" y="0"/>
                  </a:moveTo>
                  <a:cubicBezTo>
                    <a:pt x="1780" y="0"/>
                    <a:pt x="1487" y="46"/>
                    <a:pt x="1233" y="135"/>
                  </a:cubicBezTo>
                  <a:lnTo>
                    <a:pt x="1187" y="157"/>
                  </a:lnTo>
                  <a:cubicBezTo>
                    <a:pt x="0" y="568"/>
                    <a:pt x="0" y="1618"/>
                    <a:pt x="1164" y="2052"/>
                  </a:cubicBezTo>
                  <a:cubicBezTo>
                    <a:pt x="1438" y="2155"/>
                    <a:pt x="1746" y="2206"/>
                    <a:pt x="2052" y="2206"/>
                  </a:cubicBezTo>
                  <a:cubicBezTo>
                    <a:pt x="2357" y="2206"/>
                    <a:pt x="2659" y="2155"/>
                    <a:pt x="2922" y="2052"/>
                  </a:cubicBezTo>
                  <a:lnTo>
                    <a:pt x="2967" y="2029"/>
                  </a:lnTo>
                  <a:cubicBezTo>
                    <a:pt x="4132" y="1618"/>
                    <a:pt x="4132" y="568"/>
                    <a:pt x="2967" y="157"/>
                  </a:cubicBezTo>
                  <a:cubicBezTo>
                    <a:pt x="2697" y="52"/>
                    <a:pt x="2385" y="0"/>
                    <a:pt x="2073" y="0"/>
                  </a:cubicBezTo>
                  <a:close/>
                </a:path>
              </a:pathLst>
            </a:custGeom>
            <a:solidFill>
              <a:srgbClr val="DB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3" name="Google Shape;1652;p41">
              <a:extLst>
                <a:ext uri="{FF2B5EF4-FFF2-40B4-BE49-F238E27FC236}">
                  <a16:creationId xmlns:a16="http://schemas.microsoft.com/office/drawing/2014/main" id="{11F6C625-0EDB-4DD3-817E-8334856E48DD}"/>
                </a:ext>
              </a:extLst>
            </p:cNvPr>
            <p:cNvSpPr/>
            <p:nvPr/>
          </p:nvSpPr>
          <p:spPr>
            <a:xfrm>
              <a:off x="6553577" y="2965286"/>
              <a:ext cx="59866" cy="29812"/>
            </a:xfrm>
            <a:custGeom>
              <a:avLst/>
              <a:gdLst/>
              <a:ahLst/>
              <a:cxnLst/>
              <a:rect l="l" t="t" r="r" b="b"/>
              <a:pathLst>
                <a:path w="3470" h="1728" extrusionOk="0">
                  <a:moveTo>
                    <a:pt x="1728" y="1"/>
                  </a:moveTo>
                  <a:cubicBezTo>
                    <a:pt x="1432" y="1"/>
                    <a:pt x="1134" y="46"/>
                    <a:pt x="868" y="135"/>
                  </a:cubicBezTo>
                  <a:lnTo>
                    <a:pt x="845" y="158"/>
                  </a:lnTo>
                  <a:cubicBezTo>
                    <a:pt x="366" y="318"/>
                    <a:pt x="92" y="591"/>
                    <a:pt x="1" y="865"/>
                  </a:cubicBezTo>
                  <a:cubicBezTo>
                    <a:pt x="92" y="1139"/>
                    <a:pt x="366" y="1413"/>
                    <a:pt x="822" y="1573"/>
                  </a:cubicBezTo>
                  <a:cubicBezTo>
                    <a:pt x="1096" y="1676"/>
                    <a:pt x="1399" y="1727"/>
                    <a:pt x="1701" y="1727"/>
                  </a:cubicBezTo>
                  <a:cubicBezTo>
                    <a:pt x="2003" y="1727"/>
                    <a:pt x="2306" y="1676"/>
                    <a:pt x="2580" y="1573"/>
                  </a:cubicBezTo>
                  <a:lnTo>
                    <a:pt x="2625" y="1550"/>
                  </a:lnTo>
                  <a:cubicBezTo>
                    <a:pt x="3082" y="1390"/>
                    <a:pt x="3356" y="1139"/>
                    <a:pt x="3470" y="843"/>
                  </a:cubicBezTo>
                  <a:cubicBezTo>
                    <a:pt x="3356" y="569"/>
                    <a:pt x="3082" y="318"/>
                    <a:pt x="2625" y="158"/>
                  </a:cubicBezTo>
                  <a:cubicBezTo>
                    <a:pt x="2355" y="52"/>
                    <a:pt x="2043" y="1"/>
                    <a:pt x="1728" y="1"/>
                  </a:cubicBezTo>
                  <a:close/>
                </a:path>
              </a:pathLst>
            </a:custGeom>
            <a:solidFill>
              <a:srgbClr val="6B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4" name="Google Shape;1653;p41">
              <a:extLst>
                <a:ext uri="{FF2B5EF4-FFF2-40B4-BE49-F238E27FC236}">
                  <a16:creationId xmlns:a16="http://schemas.microsoft.com/office/drawing/2014/main" id="{8812197B-D814-4FE2-B989-5615C2551940}"/>
                </a:ext>
              </a:extLst>
            </p:cNvPr>
            <p:cNvSpPr/>
            <p:nvPr/>
          </p:nvSpPr>
          <p:spPr>
            <a:xfrm>
              <a:off x="6605559" y="2984816"/>
              <a:ext cx="23256" cy="29277"/>
            </a:xfrm>
            <a:custGeom>
              <a:avLst/>
              <a:gdLst/>
              <a:ahLst/>
              <a:cxnLst/>
              <a:rect l="l" t="t" r="r" b="b"/>
              <a:pathLst>
                <a:path w="1348" h="1697" extrusionOk="0">
                  <a:moveTo>
                    <a:pt x="896" y="0"/>
                  </a:moveTo>
                  <a:cubicBezTo>
                    <a:pt x="420" y="0"/>
                    <a:pt x="178" y="413"/>
                    <a:pt x="115" y="646"/>
                  </a:cubicBezTo>
                  <a:cubicBezTo>
                    <a:pt x="92" y="692"/>
                    <a:pt x="137" y="738"/>
                    <a:pt x="183" y="761"/>
                  </a:cubicBezTo>
                  <a:cubicBezTo>
                    <a:pt x="229" y="761"/>
                    <a:pt x="274" y="738"/>
                    <a:pt x="274" y="692"/>
                  </a:cubicBezTo>
                  <a:cubicBezTo>
                    <a:pt x="274" y="671"/>
                    <a:pt x="436" y="184"/>
                    <a:pt x="893" y="184"/>
                  </a:cubicBezTo>
                  <a:cubicBezTo>
                    <a:pt x="921" y="184"/>
                    <a:pt x="951" y="186"/>
                    <a:pt x="982" y="190"/>
                  </a:cubicBezTo>
                  <a:cubicBezTo>
                    <a:pt x="1142" y="213"/>
                    <a:pt x="1165" y="395"/>
                    <a:pt x="1165" y="487"/>
                  </a:cubicBezTo>
                  <a:cubicBezTo>
                    <a:pt x="1142" y="897"/>
                    <a:pt x="731" y="1491"/>
                    <a:pt x="92" y="1514"/>
                  </a:cubicBezTo>
                  <a:cubicBezTo>
                    <a:pt x="46" y="1514"/>
                    <a:pt x="0" y="1559"/>
                    <a:pt x="0" y="1605"/>
                  </a:cubicBezTo>
                  <a:cubicBezTo>
                    <a:pt x="0" y="1651"/>
                    <a:pt x="46" y="1696"/>
                    <a:pt x="92" y="1696"/>
                  </a:cubicBezTo>
                  <a:cubicBezTo>
                    <a:pt x="845" y="1674"/>
                    <a:pt x="1302" y="966"/>
                    <a:pt x="1324" y="509"/>
                  </a:cubicBezTo>
                  <a:cubicBezTo>
                    <a:pt x="1347" y="236"/>
                    <a:pt x="1210" y="53"/>
                    <a:pt x="1005" y="7"/>
                  </a:cubicBezTo>
                  <a:cubicBezTo>
                    <a:pt x="967" y="3"/>
                    <a:pt x="931" y="0"/>
                    <a:pt x="896" y="0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5" name="Google Shape;1654;p41">
              <a:extLst>
                <a:ext uri="{FF2B5EF4-FFF2-40B4-BE49-F238E27FC236}">
                  <a16:creationId xmlns:a16="http://schemas.microsoft.com/office/drawing/2014/main" id="{1B124D4A-332A-47E9-BA4A-5A092CDD0C65}"/>
                </a:ext>
              </a:extLst>
            </p:cNvPr>
            <p:cNvSpPr/>
            <p:nvPr/>
          </p:nvSpPr>
          <p:spPr>
            <a:xfrm>
              <a:off x="5860889" y="3351311"/>
              <a:ext cx="146905" cy="79603"/>
            </a:xfrm>
            <a:custGeom>
              <a:avLst/>
              <a:gdLst/>
              <a:ahLst/>
              <a:cxnLst/>
              <a:rect l="l" t="t" r="r" b="b"/>
              <a:pathLst>
                <a:path w="8515" h="4614" extrusionOk="0">
                  <a:moveTo>
                    <a:pt x="4311" y="0"/>
                  </a:moveTo>
                  <a:cubicBezTo>
                    <a:pt x="3698" y="0"/>
                    <a:pt x="3086" y="97"/>
                    <a:pt x="2534" y="289"/>
                  </a:cubicBezTo>
                  <a:lnTo>
                    <a:pt x="2443" y="334"/>
                  </a:lnTo>
                  <a:cubicBezTo>
                    <a:pt x="24" y="1202"/>
                    <a:pt x="1" y="3416"/>
                    <a:pt x="2420" y="4306"/>
                  </a:cubicBezTo>
                  <a:cubicBezTo>
                    <a:pt x="2980" y="4511"/>
                    <a:pt x="3607" y="4614"/>
                    <a:pt x="4235" y="4614"/>
                  </a:cubicBezTo>
                  <a:cubicBezTo>
                    <a:pt x="4863" y="4614"/>
                    <a:pt x="5490" y="4511"/>
                    <a:pt x="6050" y="4306"/>
                  </a:cubicBezTo>
                  <a:lnTo>
                    <a:pt x="6118" y="4283"/>
                  </a:lnTo>
                  <a:cubicBezTo>
                    <a:pt x="8515" y="3393"/>
                    <a:pt x="8515" y="1202"/>
                    <a:pt x="6141" y="311"/>
                  </a:cubicBezTo>
                  <a:cubicBezTo>
                    <a:pt x="5574" y="103"/>
                    <a:pt x="4942" y="0"/>
                    <a:pt x="4311" y="0"/>
                  </a:cubicBezTo>
                  <a:close/>
                </a:path>
              </a:pathLst>
            </a:custGeom>
            <a:solidFill>
              <a:srgbClr val="CC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6" name="Google Shape;1655;p41">
              <a:extLst>
                <a:ext uri="{FF2B5EF4-FFF2-40B4-BE49-F238E27FC236}">
                  <a16:creationId xmlns:a16="http://schemas.microsoft.com/office/drawing/2014/main" id="{CD7C146F-CEEB-465E-BE5D-52BE0D68492B}"/>
                </a:ext>
              </a:extLst>
            </p:cNvPr>
            <p:cNvSpPr/>
            <p:nvPr/>
          </p:nvSpPr>
          <p:spPr>
            <a:xfrm>
              <a:off x="5888062" y="3398014"/>
              <a:ext cx="90990" cy="24050"/>
            </a:xfrm>
            <a:custGeom>
              <a:avLst/>
              <a:gdLst/>
              <a:ahLst/>
              <a:cxnLst/>
              <a:rect l="l" t="t" r="r" b="b"/>
              <a:pathLst>
                <a:path w="5274" h="1394" extrusionOk="0">
                  <a:moveTo>
                    <a:pt x="1" y="1"/>
                  </a:moveTo>
                  <a:cubicBezTo>
                    <a:pt x="161" y="503"/>
                    <a:pt x="617" y="846"/>
                    <a:pt x="1074" y="1051"/>
                  </a:cubicBezTo>
                  <a:cubicBezTo>
                    <a:pt x="1553" y="1256"/>
                    <a:pt x="2055" y="1371"/>
                    <a:pt x="2580" y="1393"/>
                  </a:cubicBezTo>
                  <a:cubicBezTo>
                    <a:pt x="3082" y="1393"/>
                    <a:pt x="3607" y="1302"/>
                    <a:pt x="4086" y="1119"/>
                  </a:cubicBezTo>
                  <a:cubicBezTo>
                    <a:pt x="4566" y="937"/>
                    <a:pt x="5022" y="663"/>
                    <a:pt x="5273" y="206"/>
                  </a:cubicBezTo>
                  <a:lnTo>
                    <a:pt x="5273" y="206"/>
                  </a:lnTo>
                  <a:cubicBezTo>
                    <a:pt x="5000" y="640"/>
                    <a:pt x="4543" y="891"/>
                    <a:pt x="4064" y="1074"/>
                  </a:cubicBezTo>
                  <a:cubicBezTo>
                    <a:pt x="3633" y="1217"/>
                    <a:pt x="3184" y="1306"/>
                    <a:pt x="2734" y="1306"/>
                  </a:cubicBezTo>
                  <a:cubicBezTo>
                    <a:pt x="2683" y="1306"/>
                    <a:pt x="2631" y="1304"/>
                    <a:pt x="2580" y="1302"/>
                  </a:cubicBezTo>
                  <a:cubicBezTo>
                    <a:pt x="2078" y="1302"/>
                    <a:pt x="1553" y="1211"/>
                    <a:pt x="1096" y="1005"/>
                  </a:cubicBezTo>
                  <a:cubicBezTo>
                    <a:pt x="640" y="800"/>
                    <a:pt x="206" y="480"/>
                    <a:pt x="1" y="1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7" name="Google Shape;1656;p41">
              <a:extLst>
                <a:ext uri="{FF2B5EF4-FFF2-40B4-BE49-F238E27FC236}">
                  <a16:creationId xmlns:a16="http://schemas.microsoft.com/office/drawing/2014/main" id="{0971C0DB-CAE4-4C72-896A-7267CCE3390C}"/>
                </a:ext>
              </a:extLst>
            </p:cNvPr>
            <p:cNvSpPr/>
            <p:nvPr/>
          </p:nvSpPr>
          <p:spPr>
            <a:xfrm>
              <a:off x="5892392" y="3360213"/>
              <a:ext cx="87832" cy="22066"/>
            </a:xfrm>
            <a:custGeom>
              <a:avLst/>
              <a:gdLst/>
              <a:ahLst/>
              <a:cxnLst/>
              <a:rect l="l" t="t" r="r" b="b"/>
              <a:pathLst>
                <a:path w="5091" h="1279" extrusionOk="0">
                  <a:moveTo>
                    <a:pt x="2626" y="1"/>
                  </a:moveTo>
                  <a:cubicBezTo>
                    <a:pt x="2146" y="1"/>
                    <a:pt x="1667" y="69"/>
                    <a:pt x="1188" y="229"/>
                  </a:cubicBezTo>
                  <a:cubicBezTo>
                    <a:pt x="731" y="366"/>
                    <a:pt x="298" y="617"/>
                    <a:pt x="1" y="1005"/>
                  </a:cubicBezTo>
                  <a:cubicBezTo>
                    <a:pt x="320" y="640"/>
                    <a:pt x="754" y="412"/>
                    <a:pt x="1211" y="275"/>
                  </a:cubicBezTo>
                  <a:cubicBezTo>
                    <a:pt x="1609" y="155"/>
                    <a:pt x="2025" y="88"/>
                    <a:pt x="2443" y="88"/>
                  </a:cubicBezTo>
                  <a:cubicBezTo>
                    <a:pt x="2504" y="88"/>
                    <a:pt x="2565" y="89"/>
                    <a:pt x="2626" y="92"/>
                  </a:cubicBezTo>
                  <a:cubicBezTo>
                    <a:pt x="3105" y="115"/>
                    <a:pt x="3584" y="183"/>
                    <a:pt x="4018" y="389"/>
                  </a:cubicBezTo>
                  <a:cubicBezTo>
                    <a:pt x="4452" y="571"/>
                    <a:pt x="4863" y="845"/>
                    <a:pt x="5091" y="1279"/>
                  </a:cubicBezTo>
                  <a:cubicBezTo>
                    <a:pt x="4908" y="845"/>
                    <a:pt x="4475" y="526"/>
                    <a:pt x="4041" y="320"/>
                  </a:cubicBezTo>
                  <a:cubicBezTo>
                    <a:pt x="3607" y="138"/>
                    <a:pt x="3105" y="24"/>
                    <a:pt x="2626" y="1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8" name="Google Shape;1657;p41">
              <a:extLst>
                <a:ext uri="{FF2B5EF4-FFF2-40B4-BE49-F238E27FC236}">
                  <a16:creationId xmlns:a16="http://schemas.microsoft.com/office/drawing/2014/main" id="{823A1D0A-3621-41FD-9942-125FFC09DB58}"/>
                </a:ext>
              </a:extLst>
            </p:cNvPr>
            <p:cNvSpPr/>
            <p:nvPr/>
          </p:nvSpPr>
          <p:spPr>
            <a:xfrm>
              <a:off x="5901847" y="3357453"/>
              <a:ext cx="64990" cy="50032"/>
            </a:xfrm>
            <a:custGeom>
              <a:avLst/>
              <a:gdLst/>
              <a:ahLst/>
              <a:cxnLst/>
              <a:rect l="l" t="t" r="r" b="b"/>
              <a:pathLst>
                <a:path w="3767" h="2900" extrusionOk="0">
                  <a:moveTo>
                    <a:pt x="1" y="1"/>
                  </a:moveTo>
                  <a:lnTo>
                    <a:pt x="412" y="2078"/>
                  </a:lnTo>
                  <a:cubicBezTo>
                    <a:pt x="480" y="2352"/>
                    <a:pt x="708" y="2603"/>
                    <a:pt x="1142" y="2763"/>
                  </a:cubicBezTo>
                  <a:cubicBezTo>
                    <a:pt x="1370" y="2854"/>
                    <a:pt x="1627" y="2900"/>
                    <a:pt x="1884" y="2900"/>
                  </a:cubicBezTo>
                  <a:cubicBezTo>
                    <a:pt x="2141" y="2900"/>
                    <a:pt x="2397" y="2854"/>
                    <a:pt x="2626" y="2763"/>
                  </a:cubicBezTo>
                  <a:lnTo>
                    <a:pt x="2648" y="2763"/>
                  </a:lnTo>
                  <a:cubicBezTo>
                    <a:pt x="3082" y="2603"/>
                    <a:pt x="3333" y="2329"/>
                    <a:pt x="3379" y="2055"/>
                  </a:cubicBezTo>
                  <a:lnTo>
                    <a:pt x="3767" y="9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9" name="Google Shape;1658;p41">
              <a:extLst>
                <a:ext uri="{FF2B5EF4-FFF2-40B4-BE49-F238E27FC236}">
                  <a16:creationId xmlns:a16="http://schemas.microsoft.com/office/drawing/2014/main" id="{62239AB5-8399-4235-878A-C37EBFDBE229}"/>
                </a:ext>
              </a:extLst>
            </p:cNvPr>
            <p:cNvSpPr/>
            <p:nvPr/>
          </p:nvSpPr>
          <p:spPr>
            <a:xfrm>
              <a:off x="5896343" y="3336681"/>
              <a:ext cx="76015" cy="41182"/>
            </a:xfrm>
            <a:custGeom>
              <a:avLst/>
              <a:gdLst/>
              <a:ahLst/>
              <a:cxnLst/>
              <a:rect l="l" t="t" r="r" b="b"/>
              <a:pathLst>
                <a:path w="4406" h="2387" extrusionOk="0">
                  <a:moveTo>
                    <a:pt x="2248" y="1"/>
                  </a:moveTo>
                  <a:cubicBezTo>
                    <a:pt x="1929" y="1"/>
                    <a:pt x="1609" y="52"/>
                    <a:pt x="1324" y="155"/>
                  </a:cubicBezTo>
                  <a:lnTo>
                    <a:pt x="1278" y="178"/>
                  </a:lnTo>
                  <a:cubicBezTo>
                    <a:pt x="23" y="634"/>
                    <a:pt x="0" y="1776"/>
                    <a:pt x="1255" y="2232"/>
                  </a:cubicBezTo>
                  <a:cubicBezTo>
                    <a:pt x="1541" y="2335"/>
                    <a:pt x="1866" y="2386"/>
                    <a:pt x="2191" y="2386"/>
                  </a:cubicBezTo>
                  <a:cubicBezTo>
                    <a:pt x="2517" y="2386"/>
                    <a:pt x="2842" y="2335"/>
                    <a:pt x="3127" y="2232"/>
                  </a:cubicBezTo>
                  <a:lnTo>
                    <a:pt x="3173" y="2209"/>
                  </a:lnTo>
                  <a:cubicBezTo>
                    <a:pt x="4405" y="1753"/>
                    <a:pt x="4405" y="634"/>
                    <a:pt x="3173" y="155"/>
                  </a:cubicBezTo>
                  <a:cubicBezTo>
                    <a:pt x="2887" y="52"/>
                    <a:pt x="2568" y="1"/>
                    <a:pt x="2248" y="1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0" name="Google Shape;1659;p41">
              <a:extLst>
                <a:ext uri="{FF2B5EF4-FFF2-40B4-BE49-F238E27FC236}">
                  <a16:creationId xmlns:a16="http://schemas.microsoft.com/office/drawing/2014/main" id="{E36CDDF5-FB71-4D4C-8BBC-FECE726985A8}"/>
                </a:ext>
              </a:extLst>
            </p:cNvPr>
            <p:cNvSpPr/>
            <p:nvPr/>
          </p:nvSpPr>
          <p:spPr>
            <a:xfrm>
              <a:off x="5898707" y="3337871"/>
              <a:ext cx="71684" cy="38025"/>
            </a:xfrm>
            <a:custGeom>
              <a:avLst/>
              <a:gdLst/>
              <a:ahLst/>
              <a:cxnLst/>
              <a:rect l="l" t="t" r="r" b="b"/>
              <a:pathLst>
                <a:path w="4155" h="2204" extrusionOk="0">
                  <a:moveTo>
                    <a:pt x="2111" y="0"/>
                  </a:moveTo>
                  <a:cubicBezTo>
                    <a:pt x="1809" y="0"/>
                    <a:pt x="1507" y="52"/>
                    <a:pt x="1233" y="155"/>
                  </a:cubicBezTo>
                  <a:lnTo>
                    <a:pt x="1187" y="155"/>
                  </a:lnTo>
                  <a:cubicBezTo>
                    <a:pt x="0" y="565"/>
                    <a:pt x="0" y="1638"/>
                    <a:pt x="1164" y="2049"/>
                  </a:cubicBezTo>
                  <a:cubicBezTo>
                    <a:pt x="1438" y="2152"/>
                    <a:pt x="1746" y="2203"/>
                    <a:pt x="2054" y="2203"/>
                  </a:cubicBezTo>
                  <a:cubicBezTo>
                    <a:pt x="2362" y="2203"/>
                    <a:pt x="2671" y="2152"/>
                    <a:pt x="2945" y="2049"/>
                  </a:cubicBezTo>
                  <a:lnTo>
                    <a:pt x="2990" y="2026"/>
                  </a:lnTo>
                  <a:cubicBezTo>
                    <a:pt x="4154" y="1615"/>
                    <a:pt x="4154" y="565"/>
                    <a:pt x="2990" y="155"/>
                  </a:cubicBezTo>
                  <a:cubicBezTo>
                    <a:pt x="2716" y="52"/>
                    <a:pt x="2414" y="0"/>
                    <a:pt x="2111" y="0"/>
                  </a:cubicBezTo>
                  <a:close/>
                </a:path>
              </a:pathLst>
            </a:custGeom>
            <a:solidFill>
              <a:srgbClr val="DB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1" name="Google Shape;1660;p41">
              <a:extLst>
                <a:ext uri="{FF2B5EF4-FFF2-40B4-BE49-F238E27FC236}">
                  <a16:creationId xmlns:a16="http://schemas.microsoft.com/office/drawing/2014/main" id="{221D813A-E783-45A7-AECE-C2E09FC80672}"/>
                </a:ext>
              </a:extLst>
            </p:cNvPr>
            <p:cNvSpPr/>
            <p:nvPr/>
          </p:nvSpPr>
          <p:spPr>
            <a:xfrm>
              <a:off x="5904607" y="3346084"/>
              <a:ext cx="59866" cy="29812"/>
            </a:xfrm>
            <a:custGeom>
              <a:avLst/>
              <a:gdLst/>
              <a:ahLst/>
              <a:cxnLst/>
              <a:rect l="l" t="t" r="r" b="b"/>
              <a:pathLst>
                <a:path w="3470" h="1728" extrusionOk="0">
                  <a:moveTo>
                    <a:pt x="1743" y="1"/>
                  </a:moveTo>
                  <a:cubicBezTo>
                    <a:pt x="1449" y="1"/>
                    <a:pt x="1156" y="46"/>
                    <a:pt x="891" y="135"/>
                  </a:cubicBezTo>
                  <a:lnTo>
                    <a:pt x="845" y="158"/>
                  </a:lnTo>
                  <a:cubicBezTo>
                    <a:pt x="388" y="318"/>
                    <a:pt x="92" y="592"/>
                    <a:pt x="0" y="865"/>
                  </a:cubicBezTo>
                  <a:cubicBezTo>
                    <a:pt x="92" y="1139"/>
                    <a:pt x="366" y="1413"/>
                    <a:pt x="822" y="1573"/>
                  </a:cubicBezTo>
                  <a:cubicBezTo>
                    <a:pt x="1096" y="1676"/>
                    <a:pt x="1404" y="1727"/>
                    <a:pt x="1712" y="1727"/>
                  </a:cubicBezTo>
                  <a:cubicBezTo>
                    <a:pt x="2020" y="1727"/>
                    <a:pt x="2329" y="1676"/>
                    <a:pt x="2603" y="1573"/>
                  </a:cubicBezTo>
                  <a:lnTo>
                    <a:pt x="2648" y="1550"/>
                  </a:lnTo>
                  <a:cubicBezTo>
                    <a:pt x="3105" y="1390"/>
                    <a:pt x="3379" y="1139"/>
                    <a:pt x="3470" y="865"/>
                  </a:cubicBezTo>
                  <a:cubicBezTo>
                    <a:pt x="3379" y="569"/>
                    <a:pt x="3105" y="318"/>
                    <a:pt x="2648" y="158"/>
                  </a:cubicBezTo>
                  <a:cubicBezTo>
                    <a:pt x="2366" y="52"/>
                    <a:pt x="2054" y="1"/>
                    <a:pt x="1743" y="1"/>
                  </a:cubicBezTo>
                  <a:close/>
                </a:path>
              </a:pathLst>
            </a:custGeom>
            <a:solidFill>
              <a:srgbClr val="6B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2" name="Google Shape;1661;p41">
              <a:extLst>
                <a:ext uri="{FF2B5EF4-FFF2-40B4-BE49-F238E27FC236}">
                  <a16:creationId xmlns:a16="http://schemas.microsoft.com/office/drawing/2014/main" id="{F8627F10-842F-4477-B6C6-A14E4F59F3A2}"/>
                </a:ext>
              </a:extLst>
            </p:cNvPr>
            <p:cNvSpPr/>
            <p:nvPr/>
          </p:nvSpPr>
          <p:spPr>
            <a:xfrm>
              <a:off x="5956589" y="3365613"/>
              <a:ext cx="23256" cy="29277"/>
            </a:xfrm>
            <a:custGeom>
              <a:avLst/>
              <a:gdLst/>
              <a:ahLst/>
              <a:cxnLst/>
              <a:rect l="l" t="t" r="r" b="b"/>
              <a:pathLst>
                <a:path w="1348" h="1697" extrusionOk="0">
                  <a:moveTo>
                    <a:pt x="900" y="0"/>
                  </a:moveTo>
                  <a:cubicBezTo>
                    <a:pt x="443" y="0"/>
                    <a:pt x="200" y="413"/>
                    <a:pt x="114" y="646"/>
                  </a:cubicBezTo>
                  <a:cubicBezTo>
                    <a:pt x="114" y="692"/>
                    <a:pt x="137" y="738"/>
                    <a:pt x="183" y="761"/>
                  </a:cubicBezTo>
                  <a:cubicBezTo>
                    <a:pt x="191" y="765"/>
                    <a:pt x="200" y="767"/>
                    <a:pt x="208" y="767"/>
                  </a:cubicBezTo>
                  <a:cubicBezTo>
                    <a:pt x="245" y="767"/>
                    <a:pt x="278" y="729"/>
                    <a:pt x="297" y="692"/>
                  </a:cubicBezTo>
                  <a:cubicBezTo>
                    <a:pt x="297" y="671"/>
                    <a:pt x="439" y="184"/>
                    <a:pt x="893" y="184"/>
                  </a:cubicBezTo>
                  <a:cubicBezTo>
                    <a:pt x="921" y="184"/>
                    <a:pt x="951" y="186"/>
                    <a:pt x="982" y="190"/>
                  </a:cubicBezTo>
                  <a:cubicBezTo>
                    <a:pt x="1164" y="213"/>
                    <a:pt x="1187" y="395"/>
                    <a:pt x="1164" y="487"/>
                  </a:cubicBezTo>
                  <a:cubicBezTo>
                    <a:pt x="1164" y="920"/>
                    <a:pt x="731" y="1514"/>
                    <a:pt x="92" y="1514"/>
                  </a:cubicBezTo>
                  <a:cubicBezTo>
                    <a:pt x="46" y="1537"/>
                    <a:pt x="0" y="1559"/>
                    <a:pt x="0" y="1605"/>
                  </a:cubicBezTo>
                  <a:cubicBezTo>
                    <a:pt x="0" y="1651"/>
                    <a:pt x="46" y="1696"/>
                    <a:pt x="92" y="1696"/>
                  </a:cubicBezTo>
                  <a:cubicBezTo>
                    <a:pt x="868" y="1674"/>
                    <a:pt x="1324" y="966"/>
                    <a:pt x="1347" y="509"/>
                  </a:cubicBezTo>
                  <a:cubicBezTo>
                    <a:pt x="1347" y="236"/>
                    <a:pt x="1233" y="53"/>
                    <a:pt x="1005" y="7"/>
                  </a:cubicBezTo>
                  <a:cubicBezTo>
                    <a:pt x="969" y="3"/>
                    <a:pt x="934" y="0"/>
                    <a:pt x="900" y="0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3" name="Google Shape;1662;p41">
              <a:extLst>
                <a:ext uri="{FF2B5EF4-FFF2-40B4-BE49-F238E27FC236}">
                  <a16:creationId xmlns:a16="http://schemas.microsoft.com/office/drawing/2014/main" id="{70F90D89-4336-40CF-B691-6649309DC270}"/>
                </a:ext>
              </a:extLst>
            </p:cNvPr>
            <p:cNvSpPr/>
            <p:nvPr/>
          </p:nvSpPr>
          <p:spPr>
            <a:xfrm>
              <a:off x="6845766" y="3330039"/>
              <a:ext cx="146905" cy="79620"/>
            </a:xfrm>
            <a:custGeom>
              <a:avLst/>
              <a:gdLst/>
              <a:ahLst/>
              <a:cxnLst/>
              <a:rect l="l" t="t" r="r" b="b"/>
              <a:pathLst>
                <a:path w="8515" h="4615" extrusionOk="0">
                  <a:moveTo>
                    <a:pt x="4311" y="1"/>
                  </a:moveTo>
                  <a:cubicBezTo>
                    <a:pt x="3698" y="1"/>
                    <a:pt x="3086" y="98"/>
                    <a:pt x="2535" y="289"/>
                  </a:cubicBezTo>
                  <a:lnTo>
                    <a:pt x="2443" y="335"/>
                  </a:lnTo>
                  <a:cubicBezTo>
                    <a:pt x="24" y="1202"/>
                    <a:pt x="1" y="3416"/>
                    <a:pt x="2420" y="4306"/>
                  </a:cubicBezTo>
                  <a:cubicBezTo>
                    <a:pt x="2980" y="4512"/>
                    <a:pt x="3607" y="4614"/>
                    <a:pt x="4235" y="4614"/>
                  </a:cubicBezTo>
                  <a:cubicBezTo>
                    <a:pt x="4863" y="4614"/>
                    <a:pt x="5490" y="4512"/>
                    <a:pt x="6050" y="4306"/>
                  </a:cubicBezTo>
                  <a:lnTo>
                    <a:pt x="6118" y="4283"/>
                  </a:lnTo>
                  <a:cubicBezTo>
                    <a:pt x="8515" y="3393"/>
                    <a:pt x="8515" y="1202"/>
                    <a:pt x="6141" y="312"/>
                  </a:cubicBezTo>
                  <a:cubicBezTo>
                    <a:pt x="5574" y="103"/>
                    <a:pt x="4942" y="1"/>
                    <a:pt x="4311" y="1"/>
                  </a:cubicBezTo>
                  <a:close/>
                </a:path>
              </a:pathLst>
            </a:custGeom>
            <a:solidFill>
              <a:srgbClr val="CCDE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4" name="Google Shape;1663;p41">
              <a:extLst>
                <a:ext uri="{FF2B5EF4-FFF2-40B4-BE49-F238E27FC236}">
                  <a16:creationId xmlns:a16="http://schemas.microsoft.com/office/drawing/2014/main" id="{E3441530-9C03-41DC-A217-7CA6E38C1506}"/>
                </a:ext>
              </a:extLst>
            </p:cNvPr>
            <p:cNvSpPr/>
            <p:nvPr/>
          </p:nvSpPr>
          <p:spPr>
            <a:xfrm>
              <a:off x="6872938" y="3376758"/>
              <a:ext cx="90990" cy="24033"/>
            </a:xfrm>
            <a:custGeom>
              <a:avLst/>
              <a:gdLst/>
              <a:ahLst/>
              <a:cxnLst/>
              <a:rect l="l" t="t" r="r" b="b"/>
              <a:pathLst>
                <a:path w="5274" h="1393" extrusionOk="0">
                  <a:moveTo>
                    <a:pt x="1" y="0"/>
                  </a:moveTo>
                  <a:cubicBezTo>
                    <a:pt x="161" y="503"/>
                    <a:pt x="617" y="845"/>
                    <a:pt x="1074" y="1050"/>
                  </a:cubicBezTo>
                  <a:cubicBezTo>
                    <a:pt x="1553" y="1256"/>
                    <a:pt x="2055" y="1370"/>
                    <a:pt x="2580" y="1393"/>
                  </a:cubicBezTo>
                  <a:cubicBezTo>
                    <a:pt x="3082" y="1393"/>
                    <a:pt x="3607" y="1301"/>
                    <a:pt x="4087" y="1119"/>
                  </a:cubicBezTo>
                  <a:cubicBezTo>
                    <a:pt x="4566" y="936"/>
                    <a:pt x="5022" y="662"/>
                    <a:pt x="5274" y="206"/>
                  </a:cubicBezTo>
                  <a:lnTo>
                    <a:pt x="5274" y="206"/>
                  </a:lnTo>
                  <a:cubicBezTo>
                    <a:pt x="5000" y="640"/>
                    <a:pt x="4543" y="891"/>
                    <a:pt x="4064" y="1073"/>
                  </a:cubicBezTo>
                  <a:cubicBezTo>
                    <a:pt x="3643" y="1233"/>
                    <a:pt x="3206" y="1306"/>
                    <a:pt x="2766" y="1306"/>
                  </a:cubicBezTo>
                  <a:cubicBezTo>
                    <a:pt x="2704" y="1306"/>
                    <a:pt x="2642" y="1304"/>
                    <a:pt x="2580" y="1301"/>
                  </a:cubicBezTo>
                  <a:cubicBezTo>
                    <a:pt x="2078" y="1301"/>
                    <a:pt x="1553" y="1210"/>
                    <a:pt x="1096" y="1005"/>
                  </a:cubicBezTo>
                  <a:cubicBezTo>
                    <a:pt x="640" y="799"/>
                    <a:pt x="206" y="480"/>
                    <a:pt x="1" y="0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5" name="Google Shape;1664;p41">
              <a:extLst>
                <a:ext uri="{FF2B5EF4-FFF2-40B4-BE49-F238E27FC236}">
                  <a16:creationId xmlns:a16="http://schemas.microsoft.com/office/drawing/2014/main" id="{442C5328-C532-42D5-A87E-C354D1EBA022}"/>
                </a:ext>
              </a:extLst>
            </p:cNvPr>
            <p:cNvSpPr/>
            <p:nvPr/>
          </p:nvSpPr>
          <p:spPr>
            <a:xfrm>
              <a:off x="6877269" y="3338958"/>
              <a:ext cx="87832" cy="22066"/>
            </a:xfrm>
            <a:custGeom>
              <a:avLst/>
              <a:gdLst/>
              <a:ahLst/>
              <a:cxnLst/>
              <a:rect l="l" t="t" r="r" b="b"/>
              <a:pathLst>
                <a:path w="5091" h="1279" extrusionOk="0">
                  <a:moveTo>
                    <a:pt x="2626" y="0"/>
                  </a:moveTo>
                  <a:cubicBezTo>
                    <a:pt x="2147" y="0"/>
                    <a:pt x="1644" y="69"/>
                    <a:pt x="1188" y="228"/>
                  </a:cubicBezTo>
                  <a:cubicBezTo>
                    <a:pt x="731" y="365"/>
                    <a:pt x="298" y="616"/>
                    <a:pt x="1" y="1005"/>
                  </a:cubicBezTo>
                  <a:cubicBezTo>
                    <a:pt x="320" y="639"/>
                    <a:pt x="754" y="411"/>
                    <a:pt x="1211" y="274"/>
                  </a:cubicBezTo>
                  <a:cubicBezTo>
                    <a:pt x="1609" y="155"/>
                    <a:pt x="2025" y="87"/>
                    <a:pt x="2443" y="87"/>
                  </a:cubicBezTo>
                  <a:cubicBezTo>
                    <a:pt x="2504" y="87"/>
                    <a:pt x="2565" y="89"/>
                    <a:pt x="2626" y="92"/>
                  </a:cubicBezTo>
                  <a:cubicBezTo>
                    <a:pt x="3105" y="114"/>
                    <a:pt x="3585" y="206"/>
                    <a:pt x="4018" y="388"/>
                  </a:cubicBezTo>
                  <a:cubicBezTo>
                    <a:pt x="4452" y="571"/>
                    <a:pt x="4863" y="845"/>
                    <a:pt x="5091" y="1278"/>
                  </a:cubicBezTo>
                  <a:cubicBezTo>
                    <a:pt x="4886" y="845"/>
                    <a:pt x="4475" y="525"/>
                    <a:pt x="4041" y="320"/>
                  </a:cubicBezTo>
                  <a:cubicBezTo>
                    <a:pt x="3607" y="137"/>
                    <a:pt x="3105" y="23"/>
                    <a:pt x="2626" y="0"/>
                  </a:cubicBezTo>
                  <a:close/>
                </a:path>
              </a:pathLst>
            </a:custGeom>
            <a:solidFill>
              <a:srgbClr val="BCC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6" name="Google Shape;1665;p41">
              <a:extLst>
                <a:ext uri="{FF2B5EF4-FFF2-40B4-BE49-F238E27FC236}">
                  <a16:creationId xmlns:a16="http://schemas.microsoft.com/office/drawing/2014/main" id="{FFB86E62-4EEB-47FB-8DAA-05BA70CF7C06}"/>
                </a:ext>
              </a:extLst>
            </p:cNvPr>
            <p:cNvSpPr/>
            <p:nvPr/>
          </p:nvSpPr>
          <p:spPr>
            <a:xfrm>
              <a:off x="6886723" y="3336198"/>
              <a:ext cx="64990" cy="50032"/>
            </a:xfrm>
            <a:custGeom>
              <a:avLst/>
              <a:gdLst/>
              <a:ahLst/>
              <a:cxnLst/>
              <a:rect l="l" t="t" r="r" b="b"/>
              <a:pathLst>
                <a:path w="3767" h="2900" extrusionOk="0">
                  <a:moveTo>
                    <a:pt x="1" y="0"/>
                  </a:moveTo>
                  <a:lnTo>
                    <a:pt x="412" y="2078"/>
                  </a:lnTo>
                  <a:cubicBezTo>
                    <a:pt x="480" y="2351"/>
                    <a:pt x="708" y="2625"/>
                    <a:pt x="1142" y="2762"/>
                  </a:cubicBezTo>
                  <a:cubicBezTo>
                    <a:pt x="1370" y="2854"/>
                    <a:pt x="1627" y="2899"/>
                    <a:pt x="1884" y="2899"/>
                  </a:cubicBezTo>
                  <a:cubicBezTo>
                    <a:pt x="2141" y="2899"/>
                    <a:pt x="2397" y="2854"/>
                    <a:pt x="2626" y="2762"/>
                  </a:cubicBezTo>
                  <a:lnTo>
                    <a:pt x="2648" y="2762"/>
                  </a:lnTo>
                  <a:cubicBezTo>
                    <a:pt x="3082" y="2603"/>
                    <a:pt x="3333" y="2329"/>
                    <a:pt x="3379" y="2055"/>
                  </a:cubicBezTo>
                  <a:lnTo>
                    <a:pt x="3767" y="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7" name="Google Shape;1666;p41">
              <a:extLst>
                <a:ext uri="{FF2B5EF4-FFF2-40B4-BE49-F238E27FC236}">
                  <a16:creationId xmlns:a16="http://schemas.microsoft.com/office/drawing/2014/main" id="{48AA163F-8DA8-4BC2-8E65-7854A128D7A0}"/>
                </a:ext>
              </a:extLst>
            </p:cNvPr>
            <p:cNvSpPr/>
            <p:nvPr/>
          </p:nvSpPr>
          <p:spPr>
            <a:xfrm>
              <a:off x="6881219" y="3315478"/>
              <a:ext cx="76015" cy="41406"/>
            </a:xfrm>
            <a:custGeom>
              <a:avLst/>
              <a:gdLst/>
              <a:ahLst/>
              <a:cxnLst/>
              <a:rect l="l" t="t" r="r" b="b"/>
              <a:pathLst>
                <a:path w="4406" h="2400" extrusionOk="0">
                  <a:moveTo>
                    <a:pt x="2223" y="0"/>
                  </a:moveTo>
                  <a:cubicBezTo>
                    <a:pt x="1912" y="0"/>
                    <a:pt x="1602" y="51"/>
                    <a:pt x="1324" y="151"/>
                  </a:cubicBezTo>
                  <a:lnTo>
                    <a:pt x="1278" y="174"/>
                  </a:lnTo>
                  <a:cubicBezTo>
                    <a:pt x="23" y="631"/>
                    <a:pt x="0" y="1772"/>
                    <a:pt x="1256" y="2229"/>
                  </a:cubicBezTo>
                  <a:cubicBezTo>
                    <a:pt x="1541" y="2343"/>
                    <a:pt x="1866" y="2400"/>
                    <a:pt x="2191" y="2400"/>
                  </a:cubicBezTo>
                  <a:cubicBezTo>
                    <a:pt x="2517" y="2400"/>
                    <a:pt x="2842" y="2343"/>
                    <a:pt x="3127" y="2229"/>
                  </a:cubicBezTo>
                  <a:lnTo>
                    <a:pt x="3173" y="2206"/>
                  </a:lnTo>
                  <a:cubicBezTo>
                    <a:pt x="4405" y="1749"/>
                    <a:pt x="4405" y="631"/>
                    <a:pt x="3173" y="174"/>
                  </a:cubicBezTo>
                  <a:cubicBezTo>
                    <a:pt x="2880" y="57"/>
                    <a:pt x="2551" y="0"/>
                    <a:pt x="2223" y="0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8" name="Google Shape;1667;p41">
              <a:extLst>
                <a:ext uri="{FF2B5EF4-FFF2-40B4-BE49-F238E27FC236}">
                  <a16:creationId xmlns:a16="http://schemas.microsoft.com/office/drawing/2014/main" id="{706E5FD7-4AB1-4DA9-8484-EE0D93C6FA77}"/>
                </a:ext>
              </a:extLst>
            </p:cNvPr>
            <p:cNvSpPr/>
            <p:nvPr/>
          </p:nvSpPr>
          <p:spPr>
            <a:xfrm>
              <a:off x="6883583" y="3316599"/>
              <a:ext cx="71684" cy="38025"/>
            </a:xfrm>
            <a:custGeom>
              <a:avLst/>
              <a:gdLst/>
              <a:ahLst/>
              <a:cxnLst/>
              <a:rect l="l" t="t" r="r" b="b"/>
              <a:pathLst>
                <a:path w="4155" h="2204" extrusionOk="0">
                  <a:moveTo>
                    <a:pt x="2111" y="1"/>
                  </a:moveTo>
                  <a:cubicBezTo>
                    <a:pt x="1809" y="1"/>
                    <a:pt x="1507" y="52"/>
                    <a:pt x="1233" y="155"/>
                  </a:cubicBezTo>
                  <a:lnTo>
                    <a:pt x="1187" y="155"/>
                  </a:lnTo>
                  <a:cubicBezTo>
                    <a:pt x="0" y="566"/>
                    <a:pt x="0" y="1639"/>
                    <a:pt x="1164" y="2049"/>
                  </a:cubicBezTo>
                  <a:cubicBezTo>
                    <a:pt x="1438" y="2152"/>
                    <a:pt x="1746" y="2204"/>
                    <a:pt x="2054" y="2204"/>
                  </a:cubicBezTo>
                  <a:cubicBezTo>
                    <a:pt x="2363" y="2204"/>
                    <a:pt x="2671" y="2152"/>
                    <a:pt x="2945" y="2049"/>
                  </a:cubicBezTo>
                  <a:lnTo>
                    <a:pt x="2990" y="2049"/>
                  </a:lnTo>
                  <a:cubicBezTo>
                    <a:pt x="4154" y="1616"/>
                    <a:pt x="4154" y="566"/>
                    <a:pt x="2990" y="155"/>
                  </a:cubicBezTo>
                  <a:cubicBezTo>
                    <a:pt x="2716" y="52"/>
                    <a:pt x="2414" y="1"/>
                    <a:pt x="2111" y="1"/>
                  </a:cubicBezTo>
                  <a:close/>
                </a:path>
              </a:pathLst>
            </a:custGeom>
            <a:solidFill>
              <a:srgbClr val="DBD2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9" name="Google Shape;1668;p41">
              <a:extLst>
                <a:ext uri="{FF2B5EF4-FFF2-40B4-BE49-F238E27FC236}">
                  <a16:creationId xmlns:a16="http://schemas.microsoft.com/office/drawing/2014/main" id="{77E03DAE-41B7-4A4C-A0AA-355282C8598B}"/>
                </a:ext>
              </a:extLst>
            </p:cNvPr>
            <p:cNvSpPr/>
            <p:nvPr/>
          </p:nvSpPr>
          <p:spPr>
            <a:xfrm>
              <a:off x="6889483" y="3324828"/>
              <a:ext cx="59866" cy="29795"/>
            </a:xfrm>
            <a:custGeom>
              <a:avLst/>
              <a:gdLst/>
              <a:ahLst/>
              <a:cxnLst/>
              <a:rect l="l" t="t" r="r" b="b"/>
              <a:pathLst>
                <a:path w="3470" h="1727" extrusionOk="0">
                  <a:moveTo>
                    <a:pt x="1743" y="0"/>
                  </a:moveTo>
                  <a:cubicBezTo>
                    <a:pt x="1449" y="0"/>
                    <a:pt x="1157" y="46"/>
                    <a:pt x="891" y="134"/>
                  </a:cubicBezTo>
                  <a:lnTo>
                    <a:pt x="845" y="157"/>
                  </a:lnTo>
                  <a:cubicBezTo>
                    <a:pt x="389" y="317"/>
                    <a:pt x="92" y="591"/>
                    <a:pt x="1" y="865"/>
                  </a:cubicBezTo>
                  <a:cubicBezTo>
                    <a:pt x="92" y="1162"/>
                    <a:pt x="366" y="1413"/>
                    <a:pt x="822" y="1572"/>
                  </a:cubicBezTo>
                  <a:cubicBezTo>
                    <a:pt x="1096" y="1675"/>
                    <a:pt x="1404" y="1727"/>
                    <a:pt x="1712" y="1727"/>
                  </a:cubicBezTo>
                  <a:cubicBezTo>
                    <a:pt x="2021" y="1727"/>
                    <a:pt x="2329" y="1675"/>
                    <a:pt x="2603" y="1572"/>
                  </a:cubicBezTo>
                  <a:lnTo>
                    <a:pt x="2648" y="1572"/>
                  </a:lnTo>
                  <a:cubicBezTo>
                    <a:pt x="3105" y="1390"/>
                    <a:pt x="3379" y="1139"/>
                    <a:pt x="3470" y="865"/>
                  </a:cubicBezTo>
                  <a:cubicBezTo>
                    <a:pt x="3379" y="568"/>
                    <a:pt x="3105" y="317"/>
                    <a:pt x="2648" y="157"/>
                  </a:cubicBezTo>
                  <a:cubicBezTo>
                    <a:pt x="2366" y="52"/>
                    <a:pt x="2054" y="0"/>
                    <a:pt x="1743" y="0"/>
                  </a:cubicBezTo>
                  <a:close/>
                </a:path>
              </a:pathLst>
            </a:custGeom>
            <a:solidFill>
              <a:srgbClr val="6B4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0" name="Google Shape;1669;p41">
              <a:extLst>
                <a:ext uri="{FF2B5EF4-FFF2-40B4-BE49-F238E27FC236}">
                  <a16:creationId xmlns:a16="http://schemas.microsoft.com/office/drawing/2014/main" id="{4909816C-234A-457F-A8DA-C91230E07F84}"/>
                </a:ext>
              </a:extLst>
            </p:cNvPr>
            <p:cNvSpPr/>
            <p:nvPr/>
          </p:nvSpPr>
          <p:spPr>
            <a:xfrm>
              <a:off x="6941465" y="3344410"/>
              <a:ext cx="23256" cy="29208"/>
            </a:xfrm>
            <a:custGeom>
              <a:avLst/>
              <a:gdLst/>
              <a:ahLst/>
              <a:cxnLst/>
              <a:rect l="l" t="t" r="r" b="b"/>
              <a:pathLst>
                <a:path w="1348" h="1693" extrusionOk="0">
                  <a:moveTo>
                    <a:pt x="929" y="0"/>
                  </a:moveTo>
                  <a:cubicBezTo>
                    <a:pt x="453" y="0"/>
                    <a:pt x="201" y="404"/>
                    <a:pt x="115" y="643"/>
                  </a:cubicBezTo>
                  <a:cubicBezTo>
                    <a:pt x="115" y="689"/>
                    <a:pt x="137" y="734"/>
                    <a:pt x="183" y="757"/>
                  </a:cubicBezTo>
                  <a:cubicBezTo>
                    <a:pt x="191" y="761"/>
                    <a:pt x="200" y="763"/>
                    <a:pt x="208" y="763"/>
                  </a:cubicBezTo>
                  <a:cubicBezTo>
                    <a:pt x="245" y="763"/>
                    <a:pt x="279" y="726"/>
                    <a:pt x="297" y="689"/>
                  </a:cubicBezTo>
                  <a:cubicBezTo>
                    <a:pt x="297" y="667"/>
                    <a:pt x="439" y="180"/>
                    <a:pt x="893" y="180"/>
                  </a:cubicBezTo>
                  <a:cubicBezTo>
                    <a:pt x="922" y="180"/>
                    <a:pt x="951" y="182"/>
                    <a:pt x="982" y="186"/>
                  </a:cubicBezTo>
                  <a:cubicBezTo>
                    <a:pt x="1165" y="209"/>
                    <a:pt x="1187" y="392"/>
                    <a:pt x="1165" y="483"/>
                  </a:cubicBezTo>
                  <a:cubicBezTo>
                    <a:pt x="1142" y="917"/>
                    <a:pt x="731" y="1510"/>
                    <a:pt x="92" y="1510"/>
                  </a:cubicBezTo>
                  <a:cubicBezTo>
                    <a:pt x="46" y="1533"/>
                    <a:pt x="0" y="1556"/>
                    <a:pt x="0" y="1602"/>
                  </a:cubicBezTo>
                  <a:cubicBezTo>
                    <a:pt x="0" y="1647"/>
                    <a:pt x="46" y="1693"/>
                    <a:pt x="92" y="1693"/>
                  </a:cubicBezTo>
                  <a:cubicBezTo>
                    <a:pt x="868" y="1670"/>
                    <a:pt x="1324" y="962"/>
                    <a:pt x="1347" y="506"/>
                  </a:cubicBezTo>
                  <a:cubicBezTo>
                    <a:pt x="1347" y="232"/>
                    <a:pt x="1233" y="49"/>
                    <a:pt x="1005" y="4"/>
                  </a:cubicBezTo>
                  <a:cubicBezTo>
                    <a:pt x="979" y="2"/>
                    <a:pt x="954" y="0"/>
                    <a:pt x="929" y="0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1" name="Google Shape;1670;p41">
              <a:extLst>
                <a:ext uri="{FF2B5EF4-FFF2-40B4-BE49-F238E27FC236}">
                  <a16:creationId xmlns:a16="http://schemas.microsoft.com/office/drawing/2014/main" id="{FE2E2BA2-ED1B-4A37-9770-0E522EE15CE7}"/>
                </a:ext>
              </a:extLst>
            </p:cNvPr>
            <p:cNvSpPr/>
            <p:nvPr/>
          </p:nvSpPr>
          <p:spPr>
            <a:xfrm>
              <a:off x="6563428" y="3100701"/>
              <a:ext cx="356005" cy="205978"/>
            </a:xfrm>
            <a:custGeom>
              <a:avLst/>
              <a:gdLst/>
              <a:ahLst/>
              <a:cxnLst/>
              <a:rect l="l" t="t" r="r" b="b"/>
              <a:pathLst>
                <a:path w="20635" h="11939" extrusionOk="0">
                  <a:moveTo>
                    <a:pt x="12417" y="1"/>
                  </a:moveTo>
                  <a:lnTo>
                    <a:pt x="0" y="7122"/>
                  </a:lnTo>
                  <a:lnTo>
                    <a:pt x="8263" y="11939"/>
                  </a:lnTo>
                  <a:lnTo>
                    <a:pt x="20634" y="4794"/>
                  </a:lnTo>
                  <a:lnTo>
                    <a:pt x="12417" y="1"/>
                  </a:lnTo>
                  <a:close/>
                </a:path>
              </a:pathLst>
            </a:custGeom>
            <a:solidFill>
              <a:srgbClr val="FFFC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2" name="Google Shape;1671;p41">
              <a:extLst>
                <a:ext uri="{FF2B5EF4-FFF2-40B4-BE49-F238E27FC236}">
                  <a16:creationId xmlns:a16="http://schemas.microsoft.com/office/drawing/2014/main" id="{38BA40F0-8E9F-44AA-B727-3738849D562E}"/>
                </a:ext>
              </a:extLst>
            </p:cNvPr>
            <p:cNvSpPr/>
            <p:nvPr/>
          </p:nvSpPr>
          <p:spPr>
            <a:xfrm>
              <a:off x="6563428" y="3223574"/>
              <a:ext cx="142557" cy="137451"/>
            </a:xfrm>
            <a:custGeom>
              <a:avLst/>
              <a:gdLst/>
              <a:ahLst/>
              <a:cxnLst/>
              <a:rect l="l" t="t" r="r" b="b"/>
              <a:pathLst>
                <a:path w="8263" h="7967" extrusionOk="0">
                  <a:moveTo>
                    <a:pt x="0" y="0"/>
                  </a:moveTo>
                  <a:lnTo>
                    <a:pt x="0" y="3173"/>
                  </a:lnTo>
                  <a:lnTo>
                    <a:pt x="8240" y="7966"/>
                  </a:lnTo>
                  <a:lnTo>
                    <a:pt x="8263" y="48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7F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3" name="Google Shape;1672;p41">
              <a:extLst>
                <a:ext uri="{FF2B5EF4-FFF2-40B4-BE49-F238E27FC236}">
                  <a16:creationId xmlns:a16="http://schemas.microsoft.com/office/drawing/2014/main" id="{4FF83463-407B-4693-8E5F-877A2233B5B5}"/>
                </a:ext>
              </a:extLst>
            </p:cNvPr>
            <p:cNvSpPr/>
            <p:nvPr/>
          </p:nvSpPr>
          <p:spPr>
            <a:xfrm>
              <a:off x="6705589" y="3183410"/>
              <a:ext cx="213845" cy="177614"/>
            </a:xfrm>
            <a:custGeom>
              <a:avLst/>
              <a:gdLst/>
              <a:ahLst/>
              <a:cxnLst/>
              <a:rect l="l" t="t" r="r" b="b"/>
              <a:pathLst>
                <a:path w="12395" h="10295" extrusionOk="0">
                  <a:moveTo>
                    <a:pt x="12394" y="0"/>
                  </a:moveTo>
                  <a:lnTo>
                    <a:pt x="23" y="7145"/>
                  </a:lnTo>
                  <a:lnTo>
                    <a:pt x="0" y="10294"/>
                  </a:lnTo>
                  <a:lnTo>
                    <a:pt x="12394" y="2831"/>
                  </a:lnTo>
                  <a:lnTo>
                    <a:pt x="12394" y="0"/>
                  </a:lnTo>
                  <a:close/>
                </a:path>
              </a:pathLst>
            </a:custGeom>
            <a:solidFill>
              <a:srgbClr val="F7F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4" name="Google Shape;1673;p41">
              <a:extLst>
                <a:ext uri="{FF2B5EF4-FFF2-40B4-BE49-F238E27FC236}">
                  <a16:creationId xmlns:a16="http://schemas.microsoft.com/office/drawing/2014/main" id="{8843230E-88AF-46A3-BBA0-378FAFB636F8}"/>
                </a:ext>
              </a:extLst>
            </p:cNvPr>
            <p:cNvSpPr/>
            <p:nvPr/>
          </p:nvSpPr>
          <p:spPr>
            <a:xfrm>
              <a:off x="6772132" y="3112122"/>
              <a:ext cx="127220" cy="71305"/>
            </a:xfrm>
            <a:custGeom>
              <a:avLst/>
              <a:gdLst/>
              <a:ahLst/>
              <a:cxnLst/>
              <a:rect l="l" t="t" r="r" b="b"/>
              <a:pathLst>
                <a:path w="7374" h="4133" extrusionOk="0">
                  <a:moveTo>
                    <a:pt x="1" y="1"/>
                  </a:moveTo>
                  <a:lnTo>
                    <a:pt x="1" y="1"/>
                  </a:lnTo>
                  <a:cubicBezTo>
                    <a:pt x="1210" y="731"/>
                    <a:pt x="2443" y="1416"/>
                    <a:pt x="3675" y="2124"/>
                  </a:cubicBezTo>
                  <a:cubicBezTo>
                    <a:pt x="4908" y="2786"/>
                    <a:pt x="6118" y="3493"/>
                    <a:pt x="7373" y="4132"/>
                  </a:cubicBezTo>
                  <a:cubicBezTo>
                    <a:pt x="6163" y="3402"/>
                    <a:pt x="4931" y="2740"/>
                    <a:pt x="3721" y="2032"/>
                  </a:cubicBezTo>
                  <a:cubicBezTo>
                    <a:pt x="2489" y="1348"/>
                    <a:pt x="1256" y="663"/>
                    <a:pt x="1" y="1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5" name="Google Shape;1674;p41">
              <a:extLst>
                <a:ext uri="{FF2B5EF4-FFF2-40B4-BE49-F238E27FC236}">
                  <a16:creationId xmlns:a16="http://schemas.microsoft.com/office/drawing/2014/main" id="{AA98B327-1267-4DA8-8422-4B898E34BC7B}"/>
                </a:ext>
              </a:extLst>
            </p:cNvPr>
            <p:cNvSpPr/>
            <p:nvPr/>
          </p:nvSpPr>
          <p:spPr>
            <a:xfrm>
              <a:off x="6763471" y="3118816"/>
              <a:ext cx="126823" cy="71305"/>
            </a:xfrm>
            <a:custGeom>
              <a:avLst/>
              <a:gdLst/>
              <a:ahLst/>
              <a:cxnLst/>
              <a:rect l="l" t="t" r="r" b="b"/>
              <a:pathLst>
                <a:path w="7351" h="4133" extrusionOk="0">
                  <a:moveTo>
                    <a:pt x="0" y="1"/>
                  </a:moveTo>
                  <a:cubicBezTo>
                    <a:pt x="1210" y="731"/>
                    <a:pt x="2443" y="1416"/>
                    <a:pt x="3652" y="2124"/>
                  </a:cubicBezTo>
                  <a:cubicBezTo>
                    <a:pt x="4885" y="2786"/>
                    <a:pt x="6118" y="3493"/>
                    <a:pt x="7350" y="4132"/>
                  </a:cubicBezTo>
                  <a:cubicBezTo>
                    <a:pt x="6140" y="3425"/>
                    <a:pt x="4908" y="2740"/>
                    <a:pt x="3698" y="2032"/>
                  </a:cubicBezTo>
                  <a:cubicBezTo>
                    <a:pt x="2466" y="1370"/>
                    <a:pt x="1256" y="663"/>
                    <a:pt x="0" y="1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6" name="Google Shape;1675;p41">
              <a:extLst>
                <a:ext uri="{FF2B5EF4-FFF2-40B4-BE49-F238E27FC236}">
                  <a16:creationId xmlns:a16="http://schemas.microsoft.com/office/drawing/2014/main" id="{C1491942-0594-4265-876C-8D37BD505A22}"/>
                </a:ext>
              </a:extLst>
            </p:cNvPr>
            <p:cNvSpPr/>
            <p:nvPr/>
          </p:nvSpPr>
          <p:spPr>
            <a:xfrm>
              <a:off x="6752844" y="3125131"/>
              <a:ext cx="126806" cy="71287"/>
            </a:xfrm>
            <a:custGeom>
              <a:avLst/>
              <a:gdLst/>
              <a:ahLst/>
              <a:cxnLst/>
              <a:rect l="l" t="t" r="r" b="b"/>
              <a:pathLst>
                <a:path w="7350" h="4132" extrusionOk="0">
                  <a:moveTo>
                    <a:pt x="0" y="0"/>
                  </a:moveTo>
                  <a:cubicBezTo>
                    <a:pt x="1210" y="730"/>
                    <a:pt x="2442" y="1392"/>
                    <a:pt x="3652" y="2100"/>
                  </a:cubicBezTo>
                  <a:cubicBezTo>
                    <a:pt x="4885" y="2785"/>
                    <a:pt x="6117" y="3470"/>
                    <a:pt x="7350" y="4131"/>
                  </a:cubicBezTo>
                  <a:cubicBezTo>
                    <a:pt x="6163" y="3401"/>
                    <a:pt x="4930" y="2716"/>
                    <a:pt x="3698" y="2032"/>
                  </a:cubicBezTo>
                  <a:cubicBezTo>
                    <a:pt x="2465" y="1347"/>
                    <a:pt x="1256" y="639"/>
                    <a:pt x="0" y="0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7" name="Google Shape;1676;p41">
              <a:extLst>
                <a:ext uri="{FF2B5EF4-FFF2-40B4-BE49-F238E27FC236}">
                  <a16:creationId xmlns:a16="http://schemas.microsoft.com/office/drawing/2014/main" id="{FB7CC751-B651-4F27-B59C-F2A0BBC154FE}"/>
                </a:ext>
              </a:extLst>
            </p:cNvPr>
            <p:cNvSpPr/>
            <p:nvPr/>
          </p:nvSpPr>
          <p:spPr>
            <a:xfrm>
              <a:off x="6741819" y="3130238"/>
              <a:ext cx="126806" cy="71305"/>
            </a:xfrm>
            <a:custGeom>
              <a:avLst/>
              <a:gdLst/>
              <a:ahLst/>
              <a:cxnLst/>
              <a:rect l="l" t="t" r="r" b="b"/>
              <a:pathLst>
                <a:path w="7350" h="4133" extrusionOk="0">
                  <a:moveTo>
                    <a:pt x="0" y="1"/>
                  </a:moveTo>
                  <a:cubicBezTo>
                    <a:pt x="1210" y="708"/>
                    <a:pt x="2442" y="1393"/>
                    <a:pt x="3652" y="2101"/>
                  </a:cubicBezTo>
                  <a:cubicBezTo>
                    <a:pt x="4885" y="2785"/>
                    <a:pt x="6094" y="3470"/>
                    <a:pt x="7350" y="4132"/>
                  </a:cubicBezTo>
                  <a:cubicBezTo>
                    <a:pt x="6140" y="3402"/>
                    <a:pt x="4907" y="2717"/>
                    <a:pt x="3698" y="2009"/>
                  </a:cubicBezTo>
                  <a:cubicBezTo>
                    <a:pt x="2465" y="1348"/>
                    <a:pt x="1233" y="640"/>
                    <a:pt x="0" y="1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8" name="Google Shape;1677;p41">
              <a:extLst>
                <a:ext uri="{FF2B5EF4-FFF2-40B4-BE49-F238E27FC236}">
                  <a16:creationId xmlns:a16="http://schemas.microsoft.com/office/drawing/2014/main" id="{4D2D52AE-0B5C-4971-8F2C-00B22EBFCDC3}"/>
                </a:ext>
              </a:extLst>
            </p:cNvPr>
            <p:cNvSpPr/>
            <p:nvPr/>
          </p:nvSpPr>
          <p:spPr>
            <a:xfrm>
              <a:off x="6713059" y="3148749"/>
              <a:ext cx="126823" cy="71287"/>
            </a:xfrm>
            <a:custGeom>
              <a:avLst/>
              <a:gdLst/>
              <a:ahLst/>
              <a:cxnLst/>
              <a:rect l="l" t="t" r="r" b="b"/>
              <a:pathLst>
                <a:path w="7351" h="4132" extrusionOk="0">
                  <a:moveTo>
                    <a:pt x="1" y="1"/>
                  </a:moveTo>
                  <a:cubicBezTo>
                    <a:pt x="1211" y="731"/>
                    <a:pt x="2420" y="1393"/>
                    <a:pt x="3653" y="2101"/>
                  </a:cubicBezTo>
                  <a:cubicBezTo>
                    <a:pt x="4885" y="2785"/>
                    <a:pt x="6095" y="3470"/>
                    <a:pt x="7351" y="4132"/>
                  </a:cubicBezTo>
                  <a:cubicBezTo>
                    <a:pt x="6141" y="3402"/>
                    <a:pt x="4908" y="2717"/>
                    <a:pt x="3698" y="2032"/>
                  </a:cubicBezTo>
                  <a:cubicBezTo>
                    <a:pt x="2466" y="1347"/>
                    <a:pt x="1233" y="663"/>
                    <a:pt x="1" y="1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9" name="Google Shape;1678;p41">
              <a:extLst>
                <a:ext uri="{FF2B5EF4-FFF2-40B4-BE49-F238E27FC236}">
                  <a16:creationId xmlns:a16="http://schemas.microsoft.com/office/drawing/2014/main" id="{6AFDE5A0-4D1C-4B0B-9E6C-BE7B08C1C1F5}"/>
                </a:ext>
              </a:extLst>
            </p:cNvPr>
            <p:cNvSpPr/>
            <p:nvPr/>
          </p:nvSpPr>
          <p:spPr>
            <a:xfrm>
              <a:off x="6733538" y="3136552"/>
              <a:ext cx="126823" cy="71287"/>
            </a:xfrm>
            <a:custGeom>
              <a:avLst/>
              <a:gdLst/>
              <a:ahLst/>
              <a:cxnLst/>
              <a:rect l="l" t="t" r="r" b="b"/>
              <a:pathLst>
                <a:path w="7351" h="4132" extrusionOk="0">
                  <a:moveTo>
                    <a:pt x="1" y="0"/>
                  </a:moveTo>
                  <a:lnTo>
                    <a:pt x="1" y="0"/>
                  </a:lnTo>
                  <a:cubicBezTo>
                    <a:pt x="1210" y="708"/>
                    <a:pt x="2443" y="1392"/>
                    <a:pt x="3653" y="2100"/>
                  </a:cubicBezTo>
                  <a:cubicBezTo>
                    <a:pt x="4885" y="2762"/>
                    <a:pt x="6118" y="3469"/>
                    <a:pt x="7350" y="4131"/>
                  </a:cubicBezTo>
                  <a:cubicBezTo>
                    <a:pt x="6164" y="3401"/>
                    <a:pt x="4931" y="2716"/>
                    <a:pt x="3698" y="2009"/>
                  </a:cubicBezTo>
                  <a:cubicBezTo>
                    <a:pt x="2466" y="1347"/>
                    <a:pt x="1256" y="639"/>
                    <a:pt x="1" y="0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0" name="Google Shape;1679;p41">
              <a:extLst>
                <a:ext uri="{FF2B5EF4-FFF2-40B4-BE49-F238E27FC236}">
                  <a16:creationId xmlns:a16="http://schemas.microsoft.com/office/drawing/2014/main" id="{66D53438-356E-4175-973C-3CCED836FA4F}"/>
                </a:ext>
              </a:extLst>
            </p:cNvPr>
            <p:cNvSpPr/>
            <p:nvPr/>
          </p:nvSpPr>
          <p:spPr>
            <a:xfrm>
              <a:off x="6722911" y="3142849"/>
              <a:ext cx="126823" cy="71287"/>
            </a:xfrm>
            <a:custGeom>
              <a:avLst/>
              <a:gdLst/>
              <a:ahLst/>
              <a:cxnLst/>
              <a:rect l="l" t="t" r="r" b="b"/>
              <a:pathLst>
                <a:path w="7351" h="4132" extrusionOk="0">
                  <a:moveTo>
                    <a:pt x="0" y="0"/>
                  </a:moveTo>
                  <a:cubicBezTo>
                    <a:pt x="1210" y="731"/>
                    <a:pt x="2443" y="1415"/>
                    <a:pt x="3652" y="2100"/>
                  </a:cubicBezTo>
                  <a:cubicBezTo>
                    <a:pt x="4885" y="2785"/>
                    <a:pt x="6118" y="3470"/>
                    <a:pt x="7350" y="4132"/>
                  </a:cubicBezTo>
                  <a:cubicBezTo>
                    <a:pt x="6140" y="3401"/>
                    <a:pt x="4908" y="2739"/>
                    <a:pt x="3698" y="2032"/>
                  </a:cubicBezTo>
                  <a:cubicBezTo>
                    <a:pt x="2466" y="1347"/>
                    <a:pt x="1256" y="662"/>
                    <a:pt x="0" y="0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1" name="Google Shape;1680;p41">
              <a:extLst>
                <a:ext uri="{FF2B5EF4-FFF2-40B4-BE49-F238E27FC236}">
                  <a16:creationId xmlns:a16="http://schemas.microsoft.com/office/drawing/2014/main" id="{74319E53-6509-4176-9B89-703305DA10ED}"/>
                </a:ext>
              </a:extLst>
            </p:cNvPr>
            <p:cNvSpPr/>
            <p:nvPr/>
          </p:nvSpPr>
          <p:spPr>
            <a:xfrm>
              <a:off x="6701638" y="3155047"/>
              <a:ext cx="126823" cy="71305"/>
            </a:xfrm>
            <a:custGeom>
              <a:avLst/>
              <a:gdLst/>
              <a:ahLst/>
              <a:cxnLst/>
              <a:rect l="l" t="t" r="r" b="b"/>
              <a:pathLst>
                <a:path w="7351" h="4133" extrusionOk="0">
                  <a:moveTo>
                    <a:pt x="1" y="1"/>
                  </a:moveTo>
                  <a:cubicBezTo>
                    <a:pt x="1211" y="731"/>
                    <a:pt x="2443" y="1393"/>
                    <a:pt x="3653" y="2101"/>
                  </a:cubicBezTo>
                  <a:cubicBezTo>
                    <a:pt x="4885" y="2785"/>
                    <a:pt x="6118" y="3470"/>
                    <a:pt x="7351" y="4132"/>
                  </a:cubicBezTo>
                  <a:cubicBezTo>
                    <a:pt x="6164" y="3402"/>
                    <a:pt x="4931" y="2717"/>
                    <a:pt x="3699" y="2032"/>
                  </a:cubicBezTo>
                  <a:cubicBezTo>
                    <a:pt x="2466" y="1347"/>
                    <a:pt x="1256" y="663"/>
                    <a:pt x="1" y="1"/>
                  </a:cubicBezTo>
                  <a:close/>
                </a:path>
              </a:pathLst>
            </a:custGeom>
            <a:solidFill>
              <a:srgbClr val="E8E9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2" name="Google Shape;1681;p41">
              <a:extLst>
                <a:ext uri="{FF2B5EF4-FFF2-40B4-BE49-F238E27FC236}">
                  <a16:creationId xmlns:a16="http://schemas.microsoft.com/office/drawing/2014/main" id="{9B0B6C51-C515-4D78-9600-A9F1079DF5E4}"/>
                </a:ext>
              </a:extLst>
            </p:cNvPr>
            <p:cNvSpPr/>
            <p:nvPr/>
          </p:nvSpPr>
          <p:spPr>
            <a:xfrm>
              <a:off x="6568156" y="3386989"/>
              <a:ext cx="392236" cy="227250"/>
            </a:xfrm>
            <a:custGeom>
              <a:avLst/>
              <a:gdLst/>
              <a:ahLst/>
              <a:cxnLst/>
              <a:rect l="l" t="t" r="r" b="b"/>
              <a:pathLst>
                <a:path w="22735" h="13172" extrusionOk="0">
                  <a:moveTo>
                    <a:pt x="14197" y="1"/>
                  </a:moveTo>
                  <a:lnTo>
                    <a:pt x="0" y="8081"/>
                  </a:lnTo>
                  <a:lnTo>
                    <a:pt x="8628" y="13171"/>
                  </a:lnTo>
                  <a:lnTo>
                    <a:pt x="22734" y="4817"/>
                  </a:lnTo>
                  <a:lnTo>
                    <a:pt x="14197" y="1"/>
                  </a:ln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3" name="Google Shape;1682;p41">
              <a:extLst>
                <a:ext uri="{FF2B5EF4-FFF2-40B4-BE49-F238E27FC236}">
                  <a16:creationId xmlns:a16="http://schemas.microsoft.com/office/drawing/2014/main" id="{5F844D17-9166-446E-81E4-4BF825810D69}"/>
                </a:ext>
              </a:extLst>
            </p:cNvPr>
            <p:cNvSpPr/>
            <p:nvPr/>
          </p:nvSpPr>
          <p:spPr>
            <a:xfrm>
              <a:off x="6568156" y="3211756"/>
              <a:ext cx="244951" cy="314668"/>
            </a:xfrm>
            <a:custGeom>
              <a:avLst/>
              <a:gdLst/>
              <a:ahLst/>
              <a:cxnLst/>
              <a:rect l="l" t="t" r="r" b="b"/>
              <a:pathLst>
                <a:path w="14198" h="18239" extrusionOk="0">
                  <a:moveTo>
                    <a:pt x="14083" y="1"/>
                  </a:moveTo>
                  <a:lnTo>
                    <a:pt x="0" y="8286"/>
                  </a:lnTo>
                  <a:lnTo>
                    <a:pt x="0" y="18238"/>
                  </a:lnTo>
                  <a:lnTo>
                    <a:pt x="14197" y="10158"/>
                  </a:lnTo>
                  <a:lnTo>
                    <a:pt x="14083" y="1"/>
                  </a:ln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4" name="Google Shape;1683;p41">
              <a:extLst>
                <a:ext uri="{FF2B5EF4-FFF2-40B4-BE49-F238E27FC236}">
                  <a16:creationId xmlns:a16="http://schemas.microsoft.com/office/drawing/2014/main" id="{6AC4B44B-E7BA-4A1C-A775-70AC21DE07C8}"/>
                </a:ext>
              </a:extLst>
            </p:cNvPr>
            <p:cNvSpPr/>
            <p:nvPr/>
          </p:nvSpPr>
          <p:spPr>
            <a:xfrm>
              <a:off x="6583510" y="3236961"/>
              <a:ext cx="214242" cy="270157"/>
            </a:xfrm>
            <a:custGeom>
              <a:avLst/>
              <a:gdLst/>
              <a:ahLst/>
              <a:cxnLst/>
              <a:rect l="l" t="t" r="r" b="b"/>
              <a:pathLst>
                <a:path w="12418" h="15659" extrusionOk="0">
                  <a:moveTo>
                    <a:pt x="12326" y="0"/>
                  </a:moveTo>
                  <a:lnTo>
                    <a:pt x="0" y="7213"/>
                  </a:lnTo>
                  <a:lnTo>
                    <a:pt x="0" y="15659"/>
                  </a:lnTo>
                  <a:lnTo>
                    <a:pt x="12417" y="8560"/>
                  </a:lnTo>
                  <a:lnTo>
                    <a:pt x="12326" y="0"/>
                  </a:lnTo>
                  <a:close/>
                </a:path>
              </a:pathLst>
            </a:custGeom>
            <a:solidFill>
              <a:srgbClr val="E4E8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5" name="Google Shape;1684;p41">
              <a:extLst>
                <a:ext uri="{FF2B5EF4-FFF2-40B4-BE49-F238E27FC236}">
                  <a16:creationId xmlns:a16="http://schemas.microsoft.com/office/drawing/2014/main" id="{DCB310C6-E58B-4FCE-AFF8-BB88619B5D44}"/>
                </a:ext>
              </a:extLst>
            </p:cNvPr>
            <p:cNvSpPr/>
            <p:nvPr/>
          </p:nvSpPr>
          <p:spPr>
            <a:xfrm>
              <a:off x="6583510" y="3361404"/>
              <a:ext cx="214242" cy="145715"/>
            </a:xfrm>
            <a:custGeom>
              <a:avLst/>
              <a:gdLst/>
              <a:ahLst/>
              <a:cxnLst/>
              <a:rect l="l" t="t" r="r" b="b"/>
              <a:pathLst>
                <a:path w="12418" h="8446" extrusionOk="0">
                  <a:moveTo>
                    <a:pt x="0" y="0"/>
                  </a:moveTo>
                  <a:lnTo>
                    <a:pt x="0" y="8446"/>
                  </a:lnTo>
                  <a:lnTo>
                    <a:pt x="12417" y="13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D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6" name="Google Shape;1685;p41">
              <a:extLst>
                <a:ext uri="{FF2B5EF4-FFF2-40B4-BE49-F238E27FC236}">
                  <a16:creationId xmlns:a16="http://schemas.microsoft.com/office/drawing/2014/main" id="{D4AC00C1-1A68-4388-84F6-38996CE79E4D}"/>
                </a:ext>
              </a:extLst>
            </p:cNvPr>
            <p:cNvSpPr/>
            <p:nvPr/>
          </p:nvSpPr>
          <p:spPr>
            <a:xfrm>
              <a:off x="6717010" y="3470095"/>
              <a:ext cx="243381" cy="151218"/>
            </a:xfrm>
            <a:custGeom>
              <a:avLst/>
              <a:gdLst/>
              <a:ahLst/>
              <a:cxnLst/>
              <a:rect l="l" t="t" r="r" b="b"/>
              <a:pathLst>
                <a:path w="14107" h="8765" extrusionOk="0">
                  <a:moveTo>
                    <a:pt x="14106" y="0"/>
                  </a:moveTo>
                  <a:lnTo>
                    <a:pt x="0" y="8354"/>
                  </a:lnTo>
                  <a:lnTo>
                    <a:pt x="0" y="8765"/>
                  </a:lnTo>
                  <a:lnTo>
                    <a:pt x="14106" y="411"/>
                  </a:lnTo>
                  <a:lnTo>
                    <a:pt x="14106" y="0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7" name="Google Shape;1686;p41">
              <a:extLst>
                <a:ext uri="{FF2B5EF4-FFF2-40B4-BE49-F238E27FC236}">
                  <a16:creationId xmlns:a16="http://schemas.microsoft.com/office/drawing/2014/main" id="{986C472F-B486-411C-BBC0-9D5936574DB5}"/>
                </a:ext>
              </a:extLst>
            </p:cNvPr>
            <p:cNvSpPr/>
            <p:nvPr/>
          </p:nvSpPr>
          <p:spPr>
            <a:xfrm>
              <a:off x="6568156" y="3526407"/>
              <a:ext cx="148872" cy="94906"/>
            </a:xfrm>
            <a:custGeom>
              <a:avLst/>
              <a:gdLst/>
              <a:ahLst/>
              <a:cxnLst/>
              <a:rect l="l" t="t" r="r" b="b"/>
              <a:pathLst>
                <a:path w="8629" h="5501" extrusionOk="0">
                  <a:moveTo>
                    <a:pt x="0" y="0"/>
                  </a:moveTo>
                  <a:lnTo>
                    <a:pt x="0" y="411"/>
                  </a:lnTo>
                  <a:lnTo>
                    <a:pt x="8628" y="5501"/>
                  </a:lnTo>
                  <a:lnTo>
                    <a:pt x="8628" y="50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8" name="Google Shape;1687;p41">
              <a:extLst>
                <a:ext uri="{FF2B5EF4-FFF2-40B4-BE49-F238E27FC236}">
                  <a16:creationId xmlns:a16="http://schemas.microsoft.com/office/drawing/2014/main" id="{F1B5B52B-9C9C-4D39-9F23-883BAD5D1A35}"/>
                </a:ext>
              </a:extLst>
            </p:cNvPr>
            <p:cNvSpPr/>
            <p:nvPr/>
          </p:nvSpPr>
          <p:spPr>
            <a:xfrm>
              <a:off x="6564602" y="3208616"/>
              <a:ext cx="246538" cy="146111"/>
            </a:xfrm>
            <a:custGeom>
              <a:avLst/>
              <a:gdLst/>
              <a:ahLst/>
              <a:cxnLst/>
              <a:rect l="l" t="t" r="r" b="b"/>
              <a:pathLst>
                <a:path w="14290" h="8469" extrusionOk="0">
                  <a:moveTo>
                    <a:pt x="14061" y="0"/>
                  </a:moveTo>
                  <a:lnTo>
                    <a:pt x="1" y="8286"/>
                  </a:lnTo>
                  <a:lnTo>
                    <a:pt x="206" y="8468"/>
                  </a:lnTo>
                  <a:lnTo>
                    <a:pt x="14289" y="183"/>
                  </a:lnTo>
                  <a:lnTo>
                    <a:pt x="14061" y="0"/>
                  </a:lnTo>
                  <a:close/>
                </a:path>
              </a:pathLst>
            </a:custGeom>
            <a:solidFill>
              <a:srgbClr val="4B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9" name="Google Shape;1688;p41">
              <a:extLst>
                <a:ext uri="{FF2B5EF4-FFF2-40B4-BE49-F238E27FC236}">
                  <a16:creationId xmlns:a16="http://schemas.microsoft.com/office/drawing/2014/main" id="{BE21526B-17AC-42AC-9909-704478696FE5}"/>
                </a:ext>
              </a:extLst>
            </p:cNvPr>
            <p:cNvSpPr/>
            <p:nvPr/>
          </p:nvSpPr>
          <p:spPr>
            <a:xfrm>
              <a:off x="6563808" y="3351553"/>
              <a:ext cx="4365" cy="181945"/>
            </a:xfrm>
            <a:custGeom>
              <a:avLst/>
              <a:gdLst/>
              <a:ahLst/>
              <a:cxnLst/>
              <a:rect l="l" t="t" r="r" b="b"/>
              <a:pathLst>
                <a:path w="253" h="10546" extrusionOk="0">
                  <a:moveTo>
                    <a:pt x="47" y="1"/>
                  </a:moveTo>
                  <a:lnTo>
                    <a:pt x="1" y="10318"/>
                  </a:lnTo>
                  <a:lnTo>
                    <a:pt x="252" y="10546"/>
                  </a:lnTo>
                  <a:lnTo>
                    <a:pt x="252" y="183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0" name="Google Shape;1689;p41">
              <a:extLst>
                <a:ext uri="{FF2B5EF4-FFF2-40B4-BE49-F238E27FC236}">
                  <a16:creationId xmlns:a16="http://schemas.microsoft.com/office/drawing/2014/main" id="{626A4974-0231-47F3-AA80-FD195F7BBD2E}"/>
                </a:ext>
              </a:extLst>
            </p:cNvPr>
            <p:cNvSpPr/>
            <p:nvPr/>
          </p:nvSpPr>
          <p:spPr>
            <a:xfrm>
              <a:off x="6576816" y="3390146"/>
              <a:ext cx="229993" cy="131550"/>
            </a:xfrm>
            <a:custGeom>
              <a:avLst/>
              <a:gdLst/>
              <a:ahLst/>
              <a:cxnLst/>
              <a:rect l="l" t="t" r="r" b="b"/>
              <a:pathLst>
                <a:path w="13331" h="7625" extrusionOk="0">
                  <a:moveTo>
                    <a:pt x="13330" y="0"/>
                  </a:moveTo>
                  <a:lnTo>
                    <a:pt x="13330" y="0"/>
                  </a:lnTo>
                  <a:cubicBezTo>
                    <a:pt x="12212" y="617"/>
                    <a:pt x="11093" y="1233"/>
                    <a:pt x="9975" y="1849"/>
                  </a:cubicBezTo>
                  <a:lnTo>
                    <a:pt x="6620" y="3744"/>
                  </a:lnTo>
                  <a:lnTo>
                    <a:pt x="3310" y="5661"/>
                  </a:lnTo>
                  <a:cubicBezTo>
                    <a:pt x="2191" y="6300"/>
                    <a:pt x="1096" y="6962"/>
                    <a:pt x="0" y="7624"/>
                  </a:cubicBezTo>
                  <a:cubicBezTo>
                    <a:pt x="1141" y="7008"/>
                    <a:pt x="2260" y="6392"/>
                    <a:pt x="3378" y="5775"/>
                  </a:cubicBezTo>
                  <a:lnTo>
                    <a:pt x="6711" y="3881"/>
                  </a:lnTo>
                  <a:lnTo>
                    <a:pt x="10043" y="1963"/>
                  </a:lnTo>
                  <a:cubicBezTo>
                    <a:pt x="11139" y="1324"/>
                    <a:pt x="12235" y="662"/>
                    <a:pt x="13330" y="0"/>
                  </a:cubicBez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1" name="Google Shape;1690;p41">
              <a:extLst>
                <a:ext uri="{FF2B5EF4-FFF2-40B4-BE49-F238E27FC236}">
                  <a16:creationId xmlns:a16="http://schemas.microsoft.com/office/drawing/2014/main" id="{3B1D299E-7F91-4050-A33A-46A98262538A}"/>
                </a:ext>
              </a:extLst>
            </p:cNvPr>
            <p:cNvSpPr/>
            <p:nvPr/>
          </p:nvSpPr>
          <p:spPr>
            <a:xfrm>
              <a:off x="6689838" y="3284613"/>
              <a:ext cx="6314" cy="8281"/>
            </a:xfrm>
            <a:custGeom>
              <a:avLst/>
              <a:gdLst/>
              <a:ahLst/>
              <a:cxnLst/>
              <a:rect l="l" t="t" r="r" b="b"/>
              <a:pathLst>
                <a:path w="366" h="480" extrusionOk="0">
                  <a:moveTo>
                    <a:pt x="183" y="0"/>
                  </a:moveTo>
                  <a:cubicBezTo>
                    <a:pt x="69" y="0"/>
                    <a:pt x="0" y="114"/>
                    <a:pt x="0" y="229"/>
                  </a:cubicBezTo>
                  <a:cubicBezTo>
                    <a:pt x="0" y="366"/>
                    <a:pt x="69" y="480"/>
                    <a:pt x="183" y="480"/>
                  </a:cubicBezTo>
                  <a:cubicBezTo>
                    <a:pt x="274" y="480"/>
                    <a:pt x="365" y="366"/>
                    <a:pt x="365" y="229"/>
                  </a:cubicBezTo>
                  <a:cubicBezTo>
                    <a:pt x="365" y="114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4B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2" name="Google Shape;1691;p41">
              <a:extLst>
                <a:ext uri="{FF2B5EF4-FFF2-40B4-BE49-F238E27FC236}">
                  <a16:creationId xmlns:a16="http://schemas.microsoft.com/office/drawing/2014/main" id="{745E9B93-39B6-4FAD-9D16-C63694922123}"/>
                </a:ext>
              </a:extLst>
            </p:cNvPr>
            <p:cNvSpPr/>
            <p:nvPr/>
          </p:nvSpPr>
          <p:spPr>
            <a:xfrm>
              <a:off x="6599262" y="3404725"/>
              <a:ext cx="330403" cy="191779"/>
            </a:xfrm>
            <a:custGeom>
              <a:avLst/>
              <a:gdLst/>
              <a:ahLst/>
              <a:cxnLst/>
              <a:rect l="l" t="t" r="r" b="b"/>
              <a:pathLst>
                <a:path w="19151" h="11116" extrusionOk="0">
                  <a:moveTo>
                    <a:pt x="11938" y="0"/>
                  </a:moveTo>
                  <a:lnTo>
                    <a:pt x="0" y="6825"/>
                  </a:lnTo>
                  <a:lnTo>
                    <a:pt x="7259" y="11116"/>
                  </a:lnTo>
                  <a:lnTo>
                    <a:pt x="19151" y="4063"/>
                  </a:lnTo>
                  <a:lnTo>
                    <a:pt x="11938" y="0"/>
                  </a:lnTo>
                  <a:close/>
                </a:path>
              </a:pathLst>
            </a:custGeom>
            <a:solidFill>
              <a:srgbClr val="4B4C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3" name="Google Shape;1692;p41">
              <a:extLst>
                <a:ext uri="{FF2B5EF4-FFF2-40B4-BE49-F238E27FC236}">
                  <a16:creationId xmlns:a16="http://schemas.microsoft.com/office/drawing/2014/main" id="{B0E40EC3-B536-4B05-9782-0E499A509C9E}"/>
                </a:ext>
              </a:extLst>
            </p:cNvPr>
            <p:cNvSpPr/>
            <p:nvPr/>
          </p:nvSpPr>
          <p:spPr>
            <a:xfrm>
              <a:off x="6607526" y="3410228"/>
              <a:ext cx="315842" cy="178011"/>
            </a:xfrm>
            <a:custGeom>
              <a:avLst/>
              <a:gdLst/>
              <a:ahLst/>
              <a:cxnLst/>
              <a:rect l="l" t="t" r="r" b="b"/>
              <a:pathLst>
                <a:path w="18307" h="10318" extrusionOk="0">
                  <a:moveTo>
                    <a:pt x="11550" y="434"/>
                  </a:moveTo>
                  <a:cubicBezTo>
                    <a:pt x="11778" y="571"/>
                    <a:pt x="12030" y="708"/>
                    <a:pt x="12258" y="845"/>
                  </a:cubicBezTo>
                  <a:cubicBezTo>
                    <a:pt x="12075" y="959"/>
                    <a:pt x="11893" y="1051"/>
                    <a:pt x="11710" y="1142"/>
                  </a:cubicBezTo>
                  <a:cubicBezTo>
                    <a:pt x="11459" y="1028"/>
                    <a:pt x="11231" y="891"/>
                    <a:pt x="10980" y="777"/>
                  </a:cubicBezTo>
                  <a:cubicBezTo>
                    <a:pt x="11162" y="663"/>
                    <a:pt x="11368" y="548"/>
                    <a:pt x="11550" y="434"/>
                  </a:cubicBezTo>
                  <a:close/>
                  <a:moveTo>
                    <a:pt x="10957" y="777"/>
                  </a:moveTo>
                  <a:cubicBezTo>
                    <a:pt x="11185" y="914"/>
                    <a:pt x="11413" y="1051"/>
                    <a:pt x="11642" y="1187"/>
                  </a:cubicBezTo>
                  <a:cubicBezTo>
                    <a:pt x="11459" y="1279"/>
                    <a:pt x="11276" y="1393"/>
                    <a:pt x="11094" y="1484"/>
                  </a:cubicBezTo>
                  <a:cubicBezTo>
                    <a:pt x="10843" y="1370"/>
                    <a:pt x="10614" y="1233"/>
                    <a:pt x="10386" y="1119"/>
                  </a:cubicBezTo>
                  <a:cubicBezTo>
                    <a:pt x="10569" y="1005"/>
                    <a:pt x="10774" y="891"/>
                    <a:pt x="10957" y="777"/>
                  </a:cubicBezTo>
                  <a:close/>
                  <a:moveTo>
                    <a:pt x="12258" y="868"/>
                  </a:moveTo>
                  <a:cubicBezTo>
                    <a:pt x="12372" y="914"/>
                    <a:pt x="12486" y="982"/>
                    <a:pt x="12600" y="1051"/>
                  </a:cubicBezTo>
                  <a:lnTo>
                    <a:pt x="12897" y="1233"/>
                  </a:lnTo>
                  <a:cubicBezTo>
                    <a:pt x="12737" y="1324"/>
                    <a:pt x="12555" y="1416"/>
                    <a:pt x="12372" y="1530"/>
                  </a:cubicBezTo>
                  <a:lnTo>
                    <a:pt x="12212" y="1416"/>
                  </a:lnTo>
                  <a:cubicBezTo>
                    <a:pt x="12052" y="1347"/>
                    <a:pt x="11893" y="1256"/>
                    <a:pt x="11733" y="1165"/>
                  </a:cubicBezTo>
                  <a:cubicBezTo>
                    <a:pt x="11915" y="1073"/>
                    <a:pt x="12098" y="959"/>
                    <a:pt x="12258" y="868"/>
                  </a:cubicBezTo>
                  <a:close/>
                  <a:moveTo>
                    <a:pt x="14198" y="1256"/>
                  </a:moveTo>
                  <a:cubicBezTo>
                    <a:pt x="14015" y="1347"/>
                    <a:pt x="13833" y="1439"/>
                    <a:pt x="13673" y="1553"/>
                  </a:cubicBezTo>
                  <a:cubicBezTo>
                    <a:pt x="13856" y="1461"/>
                    <a:pt x="14038" y="1347"/>
                    <a:pt x="14198" y="1256"/>
                  </a:cubicBezTo>
                  <a:close/>
                  <a:moveTo>
                    <a:pt x="10363" y="1142"/>
                  </a:moveTo>
                  <a:cubicBezTo>
                    <a:pt x="10569" y="1279"/>
                    <a:pt x="10797" y="1393"/>
                    <a:pt x="11025" y="1530"/>
                  </a:cubicBezTo>
                  <a:cubicBezTo>
                    <a:pt x="10843" y="1621"/>
                    <a:pt x="10660" y="1735"/>
                    <a:pt x="10477" y="1827"/>
                  </a:cubicBezTo>
                  <a:cubicBezTo>
                    <a:pt x="10249" y="1712"/>
                    <a:pt x="10021" y="1598"/>
                    <a:pt x="9793" y="1461"/>
                  </a:cubicBezTo>
                  <a:cubicBezTo>
                    <a:pt x="9975" y="1347"/>
                    <a:pt x="10158" y="1256"/>
                    <a:pt x="10363" y="1142"/>
                  </a:cubicBezTo>
                  <a:close/>
                  <a:moveTo>
                    <a:pt x="11664" y="1210"/>
                  </a:moveTo>
                  <a:cubicBezTo>
                    <a:pt x="11847" y="1302"/>
                    <a:pt x="12007" y="1393"/>
                    <a:pt x="12166" y="1507"/>
                  </a:cubicBezTo>
                  <a:lnTo>
                    <a:pt x="12281" y="1576"/>
                  </a:lnTo>
                  <a:cubicBezTo>
                    <a:pt x="12121" y="1667"/>
                    <a:pt x="11938" y="1758"/>
                    <a:pt x="11756" y="1849"/>
                  </a:cubicBezTo>
                  <a:lnTo>
                    <a:pt x="11573" y="1758"/>
                  </a:lnTo>
                  <a:cubicBezTo>
                    <a:pt x="11413" y="1667"/>
                    <a:pt x="11276" y="1598"/>
                    <a:pt x="11139" y="1530"/>
                  </a:cubicBezTo>
                  <a:cubicBezTo>
                    <a:pt x="11322" y="1416"/>
                    <a:pt x="11482" y="1302"/>
                    <a:pt x="11664" y="1210"/>
                  </a:cubicBezTo>
                  <a:close/>
                  <a:moveTo>
                    <a:pt x="12920" y="1233"/>
                  </a:moveTo>
                  <a:lnTo>
                    <a:pt x="13559" y="1598"/>
                  </a:lnTo>
                  <a:cubicBezTo>
                    <a:pt x="13399" y="1690"/>
                    <a:pt x="13216" y="1804"/>
                    <a:pt x="13057" y="1895"/>
                  </a:cubicBezTo>
                  <a:lnTo>
                    <a:pt x="12418" y="1530"/>
                  </a:lnTo>
                  <a:cubicBezTo>
                    <a:pt x="12577" y="1439"/>
                    <a:pt x="12760" y="1347"/>
                    <a:pt x="12920" y="1233"/>
                  </a:cubicBezTo>
                  <a:close/>
                  <a:moveTo>
                    <a:pt x="9747" y="1484"/>
                  </a:moveTo>
                  <a:cubicBezTo>
                    <a:pt x="9975" y="1621"/>
                    <a:pt x="10181" y="1735"/>
                    <a:pt x="10409" y="1872"/>
                  </a:cubicBezTo>
                  <a:cubicBezTo>
                    <a:pt x="10226" y="1964"/>
                    <a:pt x="10044" y="2078"/>
                    <a:pt x="9861" y="2169"/>
                  </a:cubicBezTo>
                  <a:cubicBezTo>
                    <a:pt x="9633" y="2055"/>
                    <a:pt x="9405" y="1941"/>
                    <a:pt x="9176" y="1827"/>
                  </a:cubicBezTo>
                  <a:lnTo>
                    <a:pt x="9199" y="1827"/>
                  </a:lnTo>
                  <a:cubicBezTo>
                    <a:pt x="9382" y="1712"/>
                    <a:pt x="9564" y="1598"/>
                    <a:pt x="9747" y="1484"/>
                  </a:cubicBezTo>
                  <a:close/>
                  <a:moveTo>
                    <a:pt x="11071" y="1553"/>
                  </a:moveTo>
                  <a:cubicBezTo>
                    <a:pt x="11231" y="1644"/>
                    <a:pt x="11368" y="1735"/>
                    <a:pt x="11527" y="1827"/>
                  </a:cubicBezTo>
                  <a:lnTo>
                    <a:pt x="11664" y="1918"/>
                  </a:lnTo>
                  <a:cubicBezTo>
                    <a:pt x="11505" y="2009"/>
                    <a:pt x="11322" y="2100"/>
                    <a:pt x="11139" y="2192"/>
                  </a:cubicBezTo>
                  <a:lnTo>
                    <a:pt x="10934" y="2078"/>
                  </a:lnTo>
                  <a:cubicBezTo>
                    <a:pt x="10797" y="2009"/>
                    <a:pt x="10660" y="1941"/>
                    <a:pt x="10546" y="1872"/>
                  </a:cubicBezTo>
                  <a:cubicBezTo>
                    <a:pt x="10706" y="1758"/>
                    <a:pt x="10888" y="1667"/>
                    <a:pt x="11071" y="1553"/>
                  </a:cubicBezTo>
                  <a:close/>
                  <a:moveTo>
                    <a:pt x="12326" y="1598"/>
                  </a:moveTo>
                  <a:lnTo>
                    <a:pt x="12943" y="1941"/>
                  </a:lnTo>
                  <a:cubicBezTo>
                    <a:pt x="12783" y="2032"/>
                    <a:pt x="12600" y="2146"/>
                    <a:pt x="12418" y="2237"/>
                  </a:cubicBezTo>
                  <a:lnTo>
                    <a:pt x="11801" y="1895"/>
                  </a:lnTo>
                  <a:cubicBezTo>
                    <a:pt x="11984" y="1781"/>
                    <a:pt x="12144" y="1690"/>
                    <a:pt x="12326" y="1598"/>
                  </a:cubicBezTo>
                  <a:close/>
                  <a:moveTo>
                    <a:pt x="13582" y="1621"/>
                  </a:moveTo>
                  <a:lnTo>
                    <a:pt x="14221" y="1986"/>
                  </a:lnTo>
                  <a:cubicBezTo>
                    <a:pt x="14061" y="2078"/>
                    <a:pt x="13878" y="2169"/>
                    <a:pt x="13719" y="2260"/>
                  </a:cubicBezTo>
                  <a:lnTo>
                    <a:pt x="13080" y="1918"/>
                  </a:lnTo>
                  <a:cubicBezTo>
                    <a:pt x="13239" y="1804"/>
                    <a:pt x="13422" y="1712"/>
                    <a:pt x="13582" y="1621"/>
                  </a:cubicBezTo>
                  <a:close/>
                  <a:moveTo>
                    <a:pt x="9154" y="1849"/>
                  </a:moveTo>
                  <a:cubicBezTo>
                    <a:pt x="9359" y="1964"/>
                    <a:pt x="9564" y="2100"/>
                    <a:pt x="9793" y="2215"/>
                  </a:cubicBezTo>
                  <a:cubicBezTo>
                    <a:pt x="9770" y="2215"/>
                    <a:pt x="9770" y="2215"/>
                    <a:pt x="9770" y="2237"/>
                  </a:cubicBezTo>
                  <a:lnTo>
                    <a:pt x="9245" y="2511"/>
                  </a:lnTo>
                  <a:cubicBezTo>
                    <a:pt x="9017" y="2397"/>
                    <a:pt x="8811" y="2283"/>
                    <a:pt x="8583" y="2169"/>
                  </a:cubicBezTo>
                  <a:lnTo>
                    <a:pt x="9154" y="1849"/>
                  </a:lnTo>
                  <a:close/>
                  <a:moveTo>
                    <a:pt x="10477" y="1918"/>
                  </a:moveTo>
                  <a:cubicBezTo>
                    <a:pt x="10614" y="1986"/>
                    <a:pt x="10751" y="2078"/>
                    <a:pt x="10888" y="2146"/>
                  </a:cubicBezTo>
                  <a:lnTo>
                    <a:pt x="11048" y="2260"/>
                  </a:lnTo>
                  <a:cubicBezTo>
                    <a:pt x="10888" y="2352"/>
                    <a:pt x="10706" y="2443"/>
                    <a:pt x="10523" y="2534"/>
                  </a:cubicBezTo>
                  <a:lnTo>
                    <a:pt x="10295" y="2420"/>
                  </a:lnTo>
                  <a:cubicBezTo>
                    <a:pt x="10158" y="2352"/>
                    <a:pt x="10044" y="2283"/>
                    <a:pt x="9930" y="2215"/>
                  </a:cubicBezTo>
                  <a:cubicBezTo>
                    <a:pt x="10112" y="2123"/>
                    <a:pt x="10295" y="2009"/>
                    <a:pt x="10477" y="1918"/>
                  </a:cubicBezTo>
                  <a:close/>
                  <a:moveTo>
                    <a:pt x="11733" y="1941"/>
                  </a:moveTo>
                  <a:lnTo>
                    <a:pt x="12326" y="2283"/>
                  </a:lnTo>
                  <a:cubicBezTo>
                    <a:pt x="12166" y="2374"/>
                    <a:pt x="11984" y="2466"/>
                    <a:pt x="11801" y="2580"/>
                  </a:cubicBezTo>
                  <a:lnTo>
                    <a:pt x="11208" y="2237"/>
                  </a:lnTo>
                  <a:cubicBezTo>
                    <a:pt x="11390" y="2146"/>
                    <a:pt x="11550" y="2032"/>
                    <a:pt x="11733" y="1941"/>
                  </a:cubicBezTo>
                  <a:close/>
                  <a:moveTo>
                    <a:pt x="12988" y="1964"/>
                  </a:moveTo>
                  <a:lnTo>
                    <a:pt x="13604" y="2329"/>
                  </a:lnTo>
                  <a:cubicBezTo>
                    <a:pt x="13445" y="2420"/>
                    <a:pt x="13262" y="2511"/>
                    <a:pt x="13102" y="2603"/>
                  </a:cubicBezTo>
                  <a:lnTo>
                    <a:pt x="12486" y="2260"/>
                  </a:lnTo>
                  <a:cubicBezTo>
                    <a:pt x="12646" y="2169"/>
                    <a:pt x="12806" y="2055"/>
                    <a:pt x="12988" y="1964"/>
                  </a:cubicBezTo>
                  <a:close/>
                  <a:moveTo>
                    <a:pt x="14244" y="1986"/>
                  </a:moveTo>
                  <a:lnTo>
                    <a:pt x="14403" y="2078"/>
                  </a:lnTo>
                  <a:lnTo>
                    <a:pt x="14883" y="2352"/>
                  </a:lnTo>
                  <a:cubicBezTo>
                    <a:pt x="14723" y="2443"/>
                    <a:pt x="14540" y="2534"/>
                    <a:pt x="14381" y="2625"/>
                  </a:cubicBezTo>
                  <a:lnTo>
                    <a:pt x="14015" y="2420"/>
                  </a:lnTo>
                  <a:lnTo>
                    <a:pt x="13741" y="2283"/>
                  </a:lnTo>
                  <a:cubicBezTo>
                    <a:pt x="13901" y="2192"/>
                    <a:pt x="14084" y="2078"/>
                    <a:pt x="14244" y="1986"/>
                  </a:cubicBezTo>
                  <a:close/>
                  <a:moveTo>
                    <a:pt x="16343" y="2283"/>
                  </a:moveTo>
                  <a:lnTo>
                    <a:pt x="16343" y="2283"/>
                  </a:lnTo>
                  <a:cubicBezTo>
                    <a:pt x="16115" y="2420"/>
                    <a:pt x="15887" y="2534"/>
                    <a:pt x="15659" y="2671"/>
                  </a:cubicBezTo>
                  <a:cubicBezTo>
                    <a:pt x="15887" y="2557"/>
                    <a:pt x="16115" y="2420"/>
                    <a:pt x="16343" y="2283"/>
                  </a:cubicBezTo>
                  <a:close/>
                  <a:moveTo>
                    <a:pt x="8537" y="2192"/>
                  </a:moveTo>
                  <a:cubicBezTo>
                    <a:pt x="8743" y="2306"/>
                    <a:pt x="8971" y="2443"/>
                    <a:pt x="9176" y="2557"/>
                  </a:cubicBezTo>
                  <a:lnTo>
                    <a:pt x="8629" y="2854"/>
                  </a:lnTo>
                  <a:cubicBezTo>
                    <a:pt x="8400" y="2740"/>
                    <a:pt x="8195" y="2625"/>
                    <a:pt x="7967" y="2511"/>
                  </a:cubicBezTo>
                  <a:lnTo>
                    <a:pt x="8537" y="2192"/>
                  </a:lnTo>
                  <a:close/>
                  <a:moveTo>
                    <a:pt x="9861" y="2260"/>
                  </a:moveTo>
                  <a:cubicBezTo>
                    <a:pt x="9998" y="2329"/>
                    <a:pt x="10112" y="2420"/>
                    <a:pt x="10249" y="2489"/>
                  </a:cubicBezTo>
                  <a:lnTo>
                    <a:pt x="10432" y="2603"/>
                  </a:lnTo>
                  <a:lnTo>
                    <a:pt x="9907" y="2899"/>
                  </a:lnTo>
                  <a:lnTo>
                    <a:pt x="9633" y="2740"/>
                  </a:lnTo>
                  <a:cubicBezTo>
                    <a:pt x="9542" y="2671"/>
                    <a:pt x="9427" y="2625"/>
                    <a:pt x="9336" y="2580"/>
                  </a:cubicBezTo>
                  <a:lnTo>
                    <a:pt x="9793" y="2306"/>
                  </a:lnTo>
                  <a:cubicBezTo>
                    <a:pt x="9815" y="2283"/>
                    <a:pt x="9838" y="2283"/>
                    <a:pt x="9861" y="2260"/>
                  </a:cubicBezTo>
                  <a:close/>
                  <a:moveTo>
                    <a:pt x="11117" y="2283"/>
                  </a:moveTo>
                  <a:lnTo>
                    <a:pt x="11710" y="2625"/>
                  </a:lnTo>
                  <a:cubicBezTo>
                    <a:pt x="11527" y="2717"/>
                    <a:pt x="11368" y="2808"/>
                    <a:pt x="11185" y="2922"/>
                  </a:cubicBezTo>
                  <a:lnTo>
                    <a:pt x="10614" y="2580"/>
                  </a:lnTo>
                  <a:cubicBezTo>
                    <a:pt x="10774" y="2489"/>
                    <a:pt x="10957" y="2397"/>
                    <a:pt x="11117" y="2283"/>
                  </a:cubicBezTo>
                  <a:close/>
                  <a:moveTo>
                    <a:pt x="12372" y="2329"/>
                  </a:moveTo>
                  <a:lnTo>
                    <a:pt x="12988" y="2671"/>
                  </a:lnTo>
                  <a:cubicBezTo>
                    <a:pt x="12806" y="2762"/>
                    <a:pt x="12646" y="2854"/>
                    <a:pt x="12486" y="2945"/>
                  </a:cubicBezTo>
                  <a:lnTo>
                    <a:pt x="11870" y="2603"/>
                  </a:lnTo>
                  <a:cubicBezTo>
                    <a:pt x="12052" y="2511"/>
                    <a:pt x="12212" y="2420"/>
                    <a:pt x="12372" y="2329"/>
                  </a:cubicBezTo>
                  <a:close/>
                  <a:moveTo>
                    <a:pt x="13650" y="2352"/>
                  </a:moveTo>
                  <a:lnTo>
                    <a:pt x="13970" y="2534"/>
                  </a:lnTo>
                  <a:lnTo>
                    <a:pt x="14266" y="2694"/>
                  </a:lnTo>
                  <a:cubicBezTo>
                    <a:pt x="14107" y="2785"/>
                    <a:pt x="13924" y="2877"/>
                    <a:pt x="13764" y="2968"/>
                  </a:cubicBezTo>
                  <a:lnTo>
                    <a:pt x="13376" y="2762"/>
                  </a:lnTo>
                  <a:lnTo>
                    <a:pt x="13148" y="2625"/>
                  </a:lnTo>
                  <a:cubicBezTo>
                    <a:pt x="13308" y="2534"/>
                    <a:pt x="13468" y="2443"/>
                    <a:pt x="13650" y="2352"/>
                  </a:cubicBezTo>
                  <a:close/>
                  <a:moveTo>
                    <a:pt x="14906" y="2374"/>
                  </a:moveTo>
                  <a:lnTo>
                    <a:pt x="15545" y="2717"/>
                  </a:lnTo>
                  <a:cubicBezTo>
                    <a:pt x="15385" y="2808"/>
                    <a:pt x="15202" y="2922"/>
                    <a:pt x="15042" y="3014"/>
                  </a:cubicBezTo>
                  <a:lnTo>
                    <a:pt x="14403" y="2648"/>
                  </a:lnTo>
                  <a:cubicBezTo>
                    <a:pt x="14586" y="2557"/>
                    <a:pt x="14746" y="2466"/>
                    <a:pt x="14906" y="2374"/>
                  </a:cubicBezTo>
                  <a:close/>
                  <a:moveTo>
                    <a:pt x="7944" y="2534"/>
                  </a:moveTo>
                  <a:cubicBezTo>
                    <a:pt x="8149" y="2648"/>
                    <a:pt x="8355" y="2785"/>
                    <a:pt x="8560" y="2899"/>
                  </a:cubicBezTo>
                  <a:lnTo>
                    <a:pt x="8012" y="3219"/>
                  </a:lnTo>
                  <a:cubicBezTo>
                    <a:pt x="7807" y="3082"/>
                    <a:pt x="7579" y="2968"/>
                    <a:pt x="7373" y="2854"/>
                  </a:cubicBezTo>
                  <a:lnTo>
                    <a:pt x="7944" y="2534"/>
                  </a:lnTo>
                  <a:close/>
                  <a:moveTo>
                    <a:pt x="9268" y="2603"/>
                  </a:moveTo>
                  <a:cubicBezTo>
                    <a:pt x="9382" y="2671"/>
                    <a:pt x="9496" y="2740"/>
                    <a:pt x="9610" y="2808"/>
                  </a:cubicBezTo>
                  <a:lnTo>
                    <a:pt x="9815" y="2945"/>
                  </a:lnTo>
                  <a:lnTo>
                    <a:pt x="9313" y="3242"/>
                  </a:lnTo>
                  <a:lnTo>
                    <a:pt x="8994" y="3059"/>
                  </a:lnTo>
                  <a:cubicBezTo>
                    <a:pt x="8902" y="3014"/>
                    <a:pt x="8811" y="2968"/>
                    <a:pt x="8720" y="2922"/>
                  </a:cubicBezTo>
                  <a:lnTo>
                    <a:pt x="9268" y="2603"/>
                  </a:lnTo>
                  <a:close/>
                  <a:moveTo>
                    <a:pt x="10523" y="2648"/>
                  </a:moveTo>
                  <a:lnTo>
                    <a:pt x="11094" y="2968"/>
                  </a:lnTo>
                  <a:lnTo>
                    <a:pt x="10592" y="3265"/>
                  </a:lnTo>
                  <a:lnTo>
                    <a:pt x="9998" y="2945"/>
                  </a:lnTo>
                  <a:lnTo>
                    <a:pt x="10523" y="2648"/>
                  </a:lnTo>
                  <a:close/>
                  <a:moveTo>
                    <a:pt x="11778" y="2671"/>
                  </a:moveTo>
                  <a:lnTo>
                    <a:pt x="12372" y="3014"/>
                  </a:lnTo>
                  <a:cubicBezTo>
                    <a:pt x="12212" y="3082"/>
                    <a:pt x="12052" y="3173"/>
                    <a:pt x="11893" y="3265"/>
                  </a:cubicBezTo>
                  <a:lnTo>
                    <a:pt x="11870" y="3287"/>
                  </a:lnTo>
                  <a:lnTo>
                    <a:pt x="11276" y="2968"/>
                  </a:lnTo>
                  <a:cubicBezTo>
                    <a:pt x="11459" y="2877"/>
                    <a:pt x="11619" y="2762"/>
                    <a:pt x="11778" y="2671"/>
                  </a:cubicBezTo>
                  <a:close/>
                  <a:moveTo>
                    <a:pt x="13034" y="2694"/>
                  </a:moveTo>
                  <a:lnTo>
                    <a:pt x="13331" y="2854"/>
                  </a:lnTo>
                  <a:lnTo>
                    <a:pt x="13650" y="3036"/>
                  </a:lnTo>
                  <a:cubicBezTo>
                    <a:pt x="13468" y="3128"/>
                    <a:pt x="13308" y="3219"/>
                    <a:pt x="13148" y="3310"/>
                  </a:cubicBezTo>
                  <a:lnTo>
                    <a:pt x="12737" y="3082"/>
                  </a:lnTo>
                  <a:lnTo>
                    <a:pt x="12555" y="2991"/>
                  </a:lnTo>
                  <a:cubicBezTo>
                    <a:pt x="12714" y="2877"/>
                    <a:pt x="12874" y="2785"/>
                    <a:pt x="13034" y="2694"/>
                  </a:cubicBezTo>
                  <a:close/>
                  <a:moveTo>
                    <a:pt x="14312" y="2717"/>
                  </a:moveTo>
                  <a:lnTo>
                    <a:pt x="14928" y="3059"/>
                  </a:lnTo>
                  <a:cubicBezTo>
                    <a:pt x="14769" y="3150"/>
                    <a:pt x="14586" y="3265"/>
                    <a:pt x="14426" y="3356"/>
                  </a:cubicBezTo>
                  <a:lnTo>
                    <a:pt x="13810" y="3014"/>
                  </a:lnTo>
                  <a:cubicBezTo>
                    <a:pt x="13970" y="2899"/>
                    <a:pt x="14129" y="2808"/>
                    <a:pt x="14312" y="2717"/>
                  </a:cubicBezTo>
                  <a:close/>
                  <a:moveTo>
                    <a:pt x="15567" y="2740"/>
                  </a:moveTo>
                  <a:lnTo>
                    <a:pt x="16207" y="3082"/>
                  </a:lnTo>
                  <a:cubicBezTo>
                    <a:pt x="16207" y="3082"/>
                    <a:pt x="16207" y="3082"/>
                    <a:pt x="16229" y="3105"/>
                  </a:cubicBezTo>
                  <a:cubicBezTo>
                    <a:pt x="16047" y="3196"/>
                    <a:pt x="15864" y="3287"/>
                    <a:pt x="15682" y="3379"/>
                  </a:cubicBezTo>
                  <a:lnTo>
                    <a:pt x="15065" y="3036"/>
                  </a:lnTo>
                  <a:cubicBezTo>
                    <a:pt x="15248" y="2945"/>
                    <a:pt x="15408" y="2831"/>
                    <a:pt x="15567" y="2740"/>
                  </a:cubicBezTo>
                  <a:close/>
                  <a:moveTo>
                    <a:pt x="7328" y="2877"/>
                  </a:moveTo>
                  <a:cubicBezTo>
                    <a:pt x="7533" y="3014"/>
                    <a:pt x="7738" y="3128"/>
                    <a:pt x="7944" y="3242"/>
                  </a:cubicBezTo>
                  <a:lnTo>
                    <a:pt x="7396" y="3561"/>
                  </a:lnTo>
                  <a:cubicBezTo>
                    <a:pt x="7191" y="3447"/>
                    <a:pt x="6985" y="3333"/>
                    <a:pt x="6757" y="3219"/>
                  </a:cubicBezTo>
                  <a:lnTo>
                    <a:pt x="7328" y="2877"/>
                  </a:lnTo>
                  <a:close/>
                  <a:moveTo>
                    <a:pt x="8651" y="2968"/>
                  </a:moveTo>
                  <a:cubicBezTo>
                    <a:pt x="8766" y="3014"/>
                    <a:pt x="8857" y="3082"/>
                    <a:pt x="8948" y="3150"/>
                  </a:cubicBezTo>
                  <a:lnTo>
                    <a:pt x="9222" y="3287"/>
                  </a:lnTo>
                  <a:lnTo>
                    <a:pt x="8697" y="3584"/>
                  </a:lnTo>
                  <a:lnTo>
                    <a:pt x="8355" y="3402"/>
                  </a:lnTo>
                  <a:cubicBezTo>
                    <a:pt x="8286" y="3356"/>
                    <a:pt x="8195" y="3310"/>
                    <a:pt x="8126" y="3265"/>
                  </a:cubicBezTo>
                  <a:lnTo>
                    <a:pt x="8651" y="2968"/>
                  </a:lnTo>
                  <a:close/>
                  <a:moveTo>
                    <a:pt x="9907" y="2991"/>
                  </a:moveTo>
                  <a:lnTo>
                    <a:pt x="10477" y="3310"/>
                  </a:lnTo>
                  <a:lnTo>
                    <a:pt x="9975" y="3607"/>
                  </a:lnTo>
                  <a:lnTo>
                    <a:pt x="9405" y="3287"/>
                  </a:lnTo>
                  <a:lnTo>
                    <a:pt x="9907" y="2991"/>
                  </a:lnTo>
                  <a:close/>
                  <a:moveTo>
                    <a:pt x="11185" y="3014"/>
                  </a:moveTo>
                  <a:lnTo>
                    <a:pt x="11756" y="3356"/>
                  </a:lnTo>
                  <a:lnTo>
                    <a:pt x="11253" y="3630"/>
                  </a:lnTo>
                  <a:lnTo>
                    <a:pt x="10683" y="3310"/>
                  </a:lnTo>
                  <a:lnTo>
                    <a:pt x="11185" y="3014"/>
                  </a:lnTo>
                  <a:close/>
                  <a:moveTo>
                    <a:pt x="12440" y="3036"/>
                  </a:moveTo>
                  <a:lnTo>
                    <a:pt x="12669" y="3173"/>
                  </a:lnTo>
                  <a:lnTo>
                    <a:pt x="13034" y="3379"/>
                  </a:lnTo>
                  <a:cubicBezTo>
                    <a:pt x="12897" y="3447"/>
                    <a:pt x="12737" y="3538"/>
                    <a:pt x="12600" y="3607"/>
                  </a:cubicBezTo>
                  <a:lnTo>
                    <a:pt x="12532" y="3653"/>
                  </a:lnTo>
                  <a:lnTo>
                    <a:pt x="12098" y="3402"/>
                  </a:lnTo>
                  <a:lnTo>
                    <a:pt x="11938" y="3333"/>
                  </a:lnTo>
                  <a:cubicBezTo>
                    <a:pt x="12121" y="3242"/>
                    <a:pt x="12281" y="3150"/>
                    <a:pt x="12440" y="3036"/>
                  </a:cubicBezTo>
                  <a:close/>
                  <a:moveTo>
                    <a:pt x="13696" y="3059"/>
                  </a:moveTo>
                  <a:lnTo>
                    <a:pt x="14312" y="3402"/>
                  </a:lnTo>
                  <a:cubicBezTo>
                    <a:pt x="14152" y="3493"/>
                    <a:pt x="13970" y="3607"/>
                    <a:pt x="13787" y="3698"/>
                  </a:cubicBezTo>
                  <a:lnTo>
                    <a:pt x="13216" y="3356"/>
                  </a:lnTo>
                  <a:cubicBezTo>
                    <a:pt x="13376" y="3265"/>
                    <a:pt x="13536" y="3173"/>
                    <a:pt x="13696" y="3059"/>
                  </a:cubicBezTo>
                  <a:close/>
                  <a:moveTo>
                    <a:pt x="14974" y="3082"/>
                  </a:moveTo>
                  <a:lnTo>
                    <a:pt x="15590" y="3447"/>
                  </a:lnTo>
                  <a:cubicBezTo>
                    <a:pt x="15431" y="3538"/>
                    <a:pt x="15248" y="3630"/>
                    <a:pt x="15065" y="3721"/>
                  </a:cubicBezTo>
                  <a:lnTo>
                    <a:pt x="14472" y="3379"/>
                  </a:lnTo>
                  <a:cubicBezTo>
                    <a:pt x="14632" y="3287"/>
                    <a:pt x="14814" y="3196"/>
                    <a:pt x="14974" y="3082"/>
                  </a:cubicBezTo>
                  <a:close/>
                  <a:moveTo>
                    <a:pt x="16252" y="3105"/>
                  </a:moveTo>
                  <a:cubicBezTo>
                    <a:pt x="16458" y="3219"/>
                    <a:pt x="16686" y="3333"/>
                    <a:pt x="16891" y="3470"/>
                  </a:cubicBezTo>
                  <a:cubicBezTo>
                    <a:pt x="16709" y="3561"/>
                    <a:pt x="16526" y="3675"/>
                    <a:pt x="16344" y="3767"/>
                  </a:cubicBezTo>
                  <a:cubicBezTo>
                    <a:pt x="16161" y="3675"/>
                    <a:pt x="15978" y="3561"/>
                    <a:pt x="15819" y="3447"/>
                  </a:cubicBezTo>
                  <a:lnTo>
                    <a:pt x="15727" y="3402"/>
                  </a:lnTo>
                  <a:cubicBezTo>
                    <a:pt x="15910" y="3310"/>
                    <a:pt x="16070" y="3219"/>
                    <a:pt x="16252" y="3105"/>
                  </a:cubicBezTo>
                  <a:close/>
                  <a:moveTo>
                    <a:pt x="6734" y="3242"/>
                  </a:moveTo>
                  <a:cubicBezTo>
                    <a:pt x="6939" y="3356"/>
                    <a:pt x="7145" y="3470"/>
                    <a:pt x="7328" y="3584"/>
                  </a:cubicBezTo>
                  <a:lnTo>
                    <a:pt x="6803" y="3904"/>
                  </a:lnTo>
                  <a:cubicBezTo>
                    <a:pt x="6574" y="3790"/>
                    <a:pt x="6369" y="3675"/>
                    <a:pt x="6163" y="3561"/>
                  </a:cubicBezTo>
                  <a:lnTo>
                    <a:pt x="6209" y="3538"/>
                  </a:lnTo>
                  <a:lnTo>
                    <a:pt x="6734" y="3242"/>
                  </a:lnTo>
                  <a:close/>
                  <a:moveTo>
                    <a:pt x="8058" y="3310"/>
                  </a:moveTo>
                  <a:cubicBezTo>
                    <a:pt x="8126" y="3356"/>
                    <a:pt x="8218" y="3424"/>
                    <a:pt x="8309" y="3470"/>
                  </a:cubicBezTo>
                  <a:lnTo>
                    <a:pt x="8606" y="3630"/>
                  </a:lnTo>
                  <a:lnTo>
                    <a:pt x="8081" y="3927"/>
                  </a:lnTo>
                  <a:lnTo>
                    <a:pt x="7853" y="3812"/>
                  </a:lnTo>
                  <a:cubicBezTo>
                    <a:pt x="7738" y="3744"/>
                    <a:pt x="7624" y="3675"/>
                    <a:pt x="7510" y="3607"/>
                  </a:cubicBezTo>
                  <a:lnTo>
                    <a:pt x="8058" y="3310"/>
                  </a:lnTo>
                  <a:close/>
                  <a:moveTo>
                    <a:pt x="9313" y="3333"/>
                  </a:moveTo>
                  <a:lnTo>
                    <a:pt x="9861" y="3653"/>
                  </a:lnTo>
                  <a:lnTo>
                    <a:pt x="9359" y="3949"/>
                  </a:lnTo>
                  <a:lnTo>
                    <a:pt x="8788" y="3630"/>
                  </a:lnTo>
                  <a:lnTo>
                    <a:pt x="9313" y="3333"/>
                  </a:lnTo>
                  <a:close/>
                  <a:moveTo>
                    <a:pt x="10569" y="3379"/>
                  </a:moveTo>
                  <a:lnTo>
                    <a:pt x="11139" y="3698"/>
                  </a:lnTo>
                  <a:lnTo>
                    <a:pt x="10637" y="3972"/>
                  </a:lnTo>
                  <a:lnTo>
                    <a:pt x="10067" y="3653"/>
                  </a:lnTo>
                  <a:lnTo>
                    <a:pt x="10569" y="3379"/>
                  </a:lnTo>
                  <a:close/>
                  <a:moveTo>
                    <a:pt x="11847" y="3402"/>
                  </a:moveTo>
                  <a:lnTo>
                    <a:pt x="12030" y="3516"/>
                  </a:lnTo>
                  <a:lnTo>
                    <a:pt x="12418" y="3721"/>
                  </a:lnTo>
                  <a:lnTo>
                    <a:pt x="11915" y="3995"/>
                  </a:lnTo>
                  <a:lnTo>
                    <a:pt x="11459" y="3744"/>
                  </a:lnTo>
                  <a:lnTo>
                    <a:pt x="11345" y="3675"/>
                  </a:lnTo>
                  <a:lnTo>
                    <a:pt x="11847" y="3402"/>
                  </a:lnTo>
                  <a:close/>
                  <a:moveTo>
                    <a:pt x="13102" y="3424"/>
                  </a:moveTo>
                  <a:lnTo>
                    <a:pt x="13696" y="3744"/>
                  </a:lnTo>
                  <a:cubicBezTo>
                    <a:pt x="13582" y="3812"/>
                    <a:pt x="13445" y="3881"/>
                    <a:pt x="13308" y="3972"/>
                  </a:cubicBezTo>
                  <a:lnTo>
                    <a:pt x="13171" y="4041"/>
                  </a:lnTo>
                  <a:lnTo>
                    <a:pt x="12600" y="3721"/>
                  </a:lnTo>
                  <a:lnTo>
                    <a:pt x="12646" y="3698"/>
                  </a:lnTo>
                  <a:cubicBezTo>
                    <a:pt x="12806" y="3607"/>
                    <a:pt x="12943" y="3516"/>
                    <a:pt x="13102" y="3424"/>
                  </a:cubicBezTo>
                  <a:close/>
                  <a:moveTo>
                    <a:pt x="14381" y="3447"/>
                  </a:moveTo>
                  <a:lnTo>
                    <a:pt x="14974" y="3790"/>
                  </a:lnTo>
                  <a:cubicBezTo>
                    <a:pt x="14814" y="3881"/>
                    <a:pt x="14632" y="3972"/>
                    <a:pt x="14449" y="4063"/>
                  </a:cubicBezTo>
                  <a:lnTo>
                    <a:pt x="13878" y="3744"/>
                  </a:lnTo>
                  <a:cubicBezTo>
                    <a:pt x="14038" y="3630"/>
                    <a:pt x="14198" y="3538"/>
                    <a:pt x="14381" y="3447"/>
                  </a:cubicBezTo>
                  <a:close/>
                  <a:moveTo>
                    <a:pt x="15636" y="3470"/>
                  </a:moveTo>
                  <a:lnTo>
                    <a:pt x="15773" y="3538"/>
                  </a:lnTo>
                  <a:cubicBezTo>
                    <a:pt x="15933" y="3630"/>
                    <a:pt x="16115" y="3721"/>
                    <a:pt x="16275" y="3812"/>
                  </a:cubicBezTo>
                  <a:cubicBezTo>
                    <a:pt x="16092" y="3904"/>
                    <a:pt x="15910" y="4018"/>
                    <a:pt x="15727" y="4109"/>
                  </a:cubicBezTo>
                  <a:cubicBezTo>
                    <a:pt x="15545" y="3995"/>
                    <a:pt x="15362" y="3881"/>
                    <a:pt x="15179" y="3790"/>
                  </a:cubicBezTo>
                  <a:lnTo>
                    <a:pt x="15134" y="3767"/>
                  </a:lnTo>
                  <a:cubicBezTo>
                    <a:pt x="15294" y="3653"/>
                    <a:pt x="15476" y="3561"/>
                    <a:pt x="15636" y="3470"/>
                  </a:cubicBezTo>
                  <a:close/>
                  <a:moveTo>
                    <a:pt x="16914" y="3470"/>
                  </a:moveTo>
                  <a:cubicBezTo>
                    <a:pt x="17142" y="3584"/>
                    <a:pt x="17371" y="3698"/>
                    <a:pt x="17576" y="3835"/>
                  </a:cubicBezTo>
                  <a:cubicBezTo>
                    <a:pt x="17393" y="3927"/>
                    <a:pt x="17188" y="4041"/>
                    <a:pt x="16983" y="4155"/>
                  </a:cubicBezTo>
                  <a:cubicBezTo>
                    <a:pt x="16777" y="4041"/>
                    <a:pt x="16595" y="3904"/>
                    <a:pt x="16389" y="3790"/>
                  </a:cubicBezTo>
                  <a:cubicBezTo>
                    <a:pt x="16572" y="3675"/>
                    <a:pt x="16732" y="3584"/>
                    <a:pt x="16914" y="3470"/>
                  </a:cubicBezTo>
                  <a:close/>
                  <a:moveTo>
                    <a:pt x="6118" y="3584"/>
                  </a:moveTo>
                  <a:cubicBezTo>
                    <a:pt x="6323" y="3698"/>
                    <a:pt x="6529" y="3812"/>
                    <a:pt x="6734" y="3949"/>
                  </a:cubicBezTo>
                  <a:lnTo>
                    <a:pt x="6186" y="4246"/>
                  </a:lnTo>
                  <a:cubicBezTo>
                    <a:pt x="5981" y="4132"/>
                    <a:pt x="5753" y="4018"/>
                    <a:pt x="5547" y="3904"/>
                  </a:cubicBezTo>
                  <a:lnTo>
                    <a:pt x="6118" y="3584"/>
                  </a:lnTo>
                  <a:close/>
                  <a:moveTo>
                    <a:pt x="7442" y="3653"/>
                  </a:moveTo>
                  <a:cubicBezTo>
                    <a:pt x="7579" y="3721"/>
                    <a:pt x="7693" y="3812"/>
                    <a:pt x="7830" y="3881"/>
                  </a:cubicBezTo>
                  <a:lnTo>
                    <a:pt x="7989" y="3972"/>
                  </a:lnTo>
                  <a:lnTo>
                    <a:pt x="7464" y="4269"/>
                  </a:lnTo>
                  <a:lnTo>
                    <a:pt x="7213" y="4132"/>
                  </a:lnTo>
                  <a:cubicBezTo>
                    <a:pt x="7122" y="4063"/>
                    <a:pt x="7008" y="4018"/>
                    <a:pt x="6917" y="3972"/>
                  </a:cubicBezTo>
                  <a:lnTo>
                    <a:pt x="7442" y="3653"/>
                  </a:lnTo>
                  <a:close/>
                  <a:moveTo>
                    <a:pt x="8697" y="3698"/>
                  </a:moveTo>
                  <a:lnTo>
                    <a:pt x="9268" y="3995"/>
                  </a:lnTo>
                  <a:lnTo>
                    <a:pt x="8743" y="4292"/>
                  </a:lnTo>
                  <a:lnTo>
                    <a:pt x="8195" y="3972"/>
                  </a:lnTo>
                  <a:lnTo>
                    <a:pt x="8697" y="3698"/>
                  </a:lnTo>
                  <a:close/>
                  <a:moveTo>
                    <a:pt x="9975" y="3721"/>
                  </a:moveTo>
                  <a:lnTo>
                    <a:pt x="10523" y="4041"/>
                  </a:lnTo>
                  <a:lnTo>
                    <a:pt x="10021" y="4315"/>
                  </a:lnTo>
                  <a:lnTo>
                    <a:pt x="9473" y="3995"/>
                  </a:lnTo>
                  <a:lnTo>
                    <a:pt x="9975" y="3721"/>
                  </a:lnTo>
                  <a:close/>
                  <a:moveTo>
                    <a:pt x="11231" y="3744"/>
                  </a:moveTo>
                  <a:lnTo>
                    <a:pt x="11390" y="3835"/>
                  </a:lnTo>
                  <a:lnTo>
                    <a:pt x="11801" y="4063"/>
                  </a:lnTo>
                  <a:lnTo>
                    <a:pt x="11299" y="4360"/>
                  </a:lnTo>
                  <a:lnTo>
                    <a:pt x="10797" y="4063"/>
                  </a:lnTo>
                  <a:lnTo>
                    <a:pt x="10728" y="4041"/>
                  </a:lnTo>
                  <a:lnTo>
                    <a:pt x="11231" y="3744"/>
                  </a:lnTo>
                  <a:close/>
                  <a:moveTo>
                    <a:pt x="12509" y="3767"/>
                  </a:moveTo>
                  <a:lnTo>
                    <a:pt x="13080" y="4086"/>
                  </a:lnTo>
                  <a:lnTo>
                    <a:pt x="12577" y="4383"/>
                  </a:lnTo>
                  <a:lnTo>
                    <a:pt x="12007" y="4063"/>
                  </a:lnTo>
                  <a:lnTo>
                    <a:pt x="12509" y="3767"/>
                  </a:lnTo>
                  <a:close/>
                  <a:moveTo>
                    <a:pt x="13764" y="3790"/>
                  </a:moveTo>
                  <a:lnTo>
                    <a:pt x="14358" y="4109"/>
                  </a:lnTo>
                  <a:cubicBezTo>
                    <a:pt x="14244" y="4178"/>
                    <a:pt x="14129" y="4246"/>
                    <a:pt x="14015" y="4315"/>
                  </a:cubicBezTo>
                  <a:lnTo>
                    <a:pt x="13833" y="4406"/>
                  </a:lnTo>
                  <a:lnTo>
                    <a:pt x="13262" y="4086"/>
                  </a:lnTo>
                  <a:lnTo>
                    <a:pt x="13353" y="4041"/>
                  </a:lnTo>
                  <a:cubicBezTo>
                    <a:pt x="13490" y="3949"/>
                    <a:pt x="13627" y="3881"/>
                    <a:pt x="13764" y="3790"/>
                  </a:cubicBezTo>
                  <a:close/>
                  <a:moveTo>
                    <a:pt x="15042" y="3812"/>
                  </a:moveTo>
                  <a:lnTo>
                    <a:pt x="15134" y="3858"/>
                  </a:lnTo>
                  <a:cubicBezTo>
                    <a:pt x="15294" y="3949"/>
                    <a:pt x="15476" y="4041"/>
                    <a:pt x="15659" y="4155"/>
                  </a:cubicBezTo>
                  <a:cubicBezTo>
                    <a:pt x="15476" y="4246"/>
                    <a:pt x="15294" y="4360"/>
                    <a:pt x="15111" y="4452"/>
                  </a:cubicBezTo>
                  <a:cubicBezTo>
                    <a:pt x="14906" y="4337"/>
                    <a:pt x="14723" y="4223"/>
                    <a:pt x="14540" y="4109"/>
                  </a:cubicBezTo>
                  <a:cubicBezTo>
                    <a:pt x="14700" y="4018"/>
                    <a:pt x="14883" y="3904"/>
                    <a:pt x="15042" y="3812"/>
                  </a:cubicBezTo>
                  <a:close/>
                  <a:moveTo>
                    <a:pt x="16321" y="3835"/>
                  </a:moveTo>
                  <a:cubicBezTo>
                    <a:pt x="16526" y="3949"/>
                    <a:pt x="16754" y="4063"/>
                    <a:pt x="16960" y="4178"/>
                  </a:cubicBezTo>
                  <a:cubicBezTo>
                    <a:pt x="16754" y="4269"/>
                    <a:pt x="16572" y="4383"/>
                    <a:pt x="16366" y="4497"/>
                  </a:cubicBezTo>
                  <a:cubicBezTo>
                    <a:pt x="16184" y="4383"/>
                    <a:pt x="15978" y="4269"/>
                    <a:pt x="15773" y="4155"/>
                  </a:cubicBezTo>
                  <a:cubicBezTo>
                    <a:pt x="15955" y="4041"/>
                    <a:pt x="16138" y="3927"/>
                    <a:pt x="16321" y="3835"/>
                  </a:cubicBezTo>
                  <a:close/>
                  <a:moveTo>
                    <a:pt x="5502" y="3927"/>
                  </a:moveTo>
                  <a:cubicBezTo>
                    <a:pt x="5707" y="4041"/>
                    <a:pt x="5912" y="4178"/>
                    <a:pt x="6118" y="4292"/>
                  </a:cubicBezTo>
                  <a:lnTo>
                    <a:pt x="5593" y="4588"/>
                  </a:lnTo>
                  <a:cubicBezTo>
                    <a:pt x="5365" y="4474"/>
                    <a:pt x="5159" y="4360"/>
                    <a:pt x="4931" y="4246"/>
                  </a:cubicBezTo>
                  <a:lnTo>
                    <a:pt x="5502" y="3927"/>
                  </a:lnTo>
                  <a:close/>
                  <a:moveTo>
                    <a:pt x="6848" y="3995"/>
                  </a:moveTo>
                  <a:cubicBezTo>
                    <a:pt x="6962" y="4063"/>
                    <a:pt x="7054" y="4132"/>
                    <a:pt x="7191" y="4200"/>
                  </a:cubicBezTo>
                  <a:lnTo>
                    <a:pt x="7373" y="4315"/>
                  </a:lnTo>
                  <a:lnTo>
                    <a:pt x="6871" y="4611"/>
                  </a:lnTo>
                  <a:lnTo>
                    <a:pt x="6574" y="4452"/>
                  </a:lnTo>
                  <a:cubicBezTo>
                    <a:pt x="6483" y="4406"/>
                    <a:pt x="6392" y="4360"/>
                    <a:pt x="6300" y="4315"/>
                  </a:cubicBezTo>
                  <a:lnTo>
                    <a:pt x="6803" y="4018"/>
                  </a:lnTo>
                  <a:lnTo>
                    <a:pt x="6848" y="3995"/>
                  </a:lnTo>
                  <a:close/>
                  <a:moveTo>
                    <a:pt x="8104" y="4041"/>
                  </a:moveTo>
                  <a:lnTo>
                    <a:pt x="8651" y="4360"/>
                  </a:lnTo>
                  <a:lnTo>
                    <a:pt x="8172" y="4611"/>
                  </a:lnTo>
                  <a:lnTo>
                    <a:pt x="8126" y="4634"/>
                  </a:lnTo>
                  <a:lnTo>
                    <a:pt x="7579" y="4337"/>
                  </a:lnTo>
                  <a:lnTo>
                    <a:pt x="8104" y="4041"/>
                  </a:lnTo>
                  <a:close/>
                  <a:moveTo>
                    <a:pt x="9359" y="4063"/>
                  </a:moveTo>
                  <a:lnTo>
                    <a:pt x="9907" y="4383"/>
                  </a:lnTo>
                  <a:lnTo>
                    <a:pt x="9405" y="4657"/>
                  </a:lnTo>
                  <a:lnTo>
                    <a:pt x="8857" y="4360"/>
                  </a:lnTo>
                  <a:lnTo>
                    <a:pt x="9359" y="4063"/>
                  </a:lnTo>
                  <a:close/>
                  <a:moveTo>
                    <a:pt x="10637" y="4086"/>
                  </a:moveTo>
                  <a:lnTo>
                    <a:pt x="10751" y="4178"/>
                  </a:lnTo>
                  <a:lnTo>
                    <a:pt x="11185" y="4406"/>
                  </a:lnTo>
                  <a:lnTo>
                    <a:pt x="10683" y="4703"/>
                  </a:lnTo>
                  <a:lnTo>
                    <a:pt x="10158" y="4406"/>
                  </a:lnTo>
                  <a:lnTo>
                    <a:pt x="10135" y="4383"/>
                  </a:lnTo>
                  <a:lnTo>
                    <a:pt x="10637" y="4086"/>
                  </a:lnTo>
                  <a:close/>
                  <a:moveTo>
                    <a:pt x="11893" y="4109"/>
                  </a:moveTo>
                  <a:lnTo>
                    <a:pt x="12463" y="4429"/>
                  </a:lnTo>
                  <a:lnTo>
                    <a:pt x="11961" y="4725"/>
                  </a:lnTo>
                  <a:lnTo>
                    <a:pt x="11390" y="4406"/>
                  </a:lnTo>
                  <a:lnTo>
                    <a:pt x="11893" y="4109"/>
                  </a:lnTo>
                  <a:close/>
                  <a:moveTo>
                    <a:pt x="13171" y="4132"/>
                  </a:moveTo>
                  <a:lnTo>
                    <a:pt x="13741" y="4474"/>
                  </a:lnTo>
                  <a:lnTo>
                    <a:pt x="13216" y="4748"/>
                  </a:lnTo>
                  <a:lnTo>
                    <a:pt x="12669" y="4429"/>
                  </a:lnTo>
                  <a:lnTo>
                    <a:pt x="13171" y="4132"/>
                  </a:lnTo>
                  <a:close/>
                  <a:moveTo>
                    <a:pt x="14449" y="4155"/>
                  </a:moveTo>
                  <a:lnTo>
                    <a:pt x="14495" y="4178"/>
                  </a:lnTo>
                  <a:cubicBezTo>
                    <a:pt x="14677" y="4292"/>
                    <a:pt x="14860" y="4383"/>
                    <a:pt x="15042" y="4497"/>
                  </a:cubicBezTo>
                  <a:cubicBezTo>
                    <a:pt x="14951" y="4543"/>
                    <a:pt x="14837" y="4588"/>
                    <a:pt x="14746" y="4657"/>
                  </a:cubicBezTo>
                  <a:lnTo>
                    <a:pt x="14495" y="4794"/>
                  </a:lnTo>
                  <a:cubicBezTo>
                    <a:pt x="14289" y="4680"/>
                    <a:pt x="14107" y="4566"/>
                    <a:pt x="13924" y="4474"/>
                  </a:cubicBezTo>
                  <a:lnTo>
                    <a:pt x="14061" y="4383"/>
                  </a:lnTo>
                  <a:cubicBezTo>
                    <a:pt x="14198" y="4315"/>
                    <a:pt x="14312" y="4246"/>
                    <a:pt x="14449" y="4155"/>
                  </a:cubicBezTo>
                  <a:close/>
                  <a:moveTo>
                    <a:pt x="15727" y="4178"/>
                  </a:moveTo>
                  <a:cubicBezTo>
                    <a:pt x="15933" y="4292"/>
                    <a:pt x="16138" y="4406"/>
                    <a:pt x="16344" y="4520"/>
                  </a:cubicBezTo>
                  <a:cubicBezTo>
                    <a:pt x="16138" y="4611"/>
                    <a:pt x="15955" y="4725"/>
                    <a:pt x="15750" y="4840"/>
                  </a:cubicBezTo>
                  <a:cubicBezTo>
                    <a:pt x="15567" y="4725"/>
                    <a:pt x="15362" y="4611"/>
                    <a:pt x="15179" y="4497"/>
                  </a:cubicBezTo>
                  <a:cubicBezTo>
                    <a:pt x="15362" y="4383"/>
                    <a:pt x="15545" y="4292"/>
                    <a:pt x="15727" y="4178"/>
                  </a:cubicBezTo>
                  <a:close/>
                  <a:moveTo>
                    <a:pt x="4885" y="4269"/>
                  </a:moveTo>
                  <a:cubicBezTo>
                    <a:pt x="5091" y="4383"/>
                    <a:pt x="5296" y="4520"/>
                    <a:pt x="5502" y="4634"/>
                  </a:cubicBezTo>
                  <a:lnTo>
                    <a:pt x="4977" y="4954"/>
                  </a:lnTo>
                  <a:cubicBezTo>
                    <a:pt x="4748" y="4840"/>
                    <a:pt x="4543" y="4703"/>
                    <a:pt x="4315" y="4588"/>
                  </a:cubicBezTo>
                  <a:lnTo>
                    <a:pt x="4885" y="4269"/>
                  </a:lnTo>
                  <a:close/>
                  <a:moveTo>
                    <a:pt x="6232" y="4360"/>
                  </a:moveTo>
                  <a:cubicBezTo>
                    <a:pt x="6323" y="4406"/>
                    <a:pt x="6437" y="4474"/>
                    <a:pt x="6529" y="4543"/>
                  </a:cubicBezTo>
                  <a:lnTo>
                    <a:pt x="6780" y="4657"/>
                  </a:lnTo>
                  <a:lnTo>
                    <a:pt x="6255" y="4954"/>
                  </a:lnTo>
                  <a:lnTo>
                    <a:pt x="5935" y="4794"/>
                  </a:lnTo>
                  <a:cubicBezTo>
                    <a:pt x="5844" y="4748"/>
                    <a:pt x="5775" y="4703"/>
                    <a:pt x="5684" y="4657"/>
                  </a:cubicBezTo>
                  <a:lnTo>
                    <a:pt x="6232" y="4360"/>
                  </a:lnTo>
                  <a:close/>
                  <a:moveTo>
                    <a:pt x="7487" y="4383"/>
                  </a:moveTo>
                  <a:lnTo>
                    <a:pt x="8035" y="4703"/>
                  </a:lnTo>
                  <a:lnTo>
                    <a:pt x="7533" y="4976"/>
                  </a:lnTo>
                  <a:lnTo>
                    <a:pt x="6962" y="4680"/>
                  </a:lnTo>
                  <a:lnTo>
                    <a:pt x="7487" y="4383"/>
                  </a:lnTo>
                  <a:close/>
                  <a:moveTo>
                    <a:pt x="8766" y="4406"/>
                  </a:moveTo>
                  <a:lnTo>
                    <a:pt x="9313" y="4725"/>
                  </a:lnTo>
                  <a:lnTo>
                    <a:pt x="8880" y="4954"/>
                  </a:lnTo>
                  <a:lnTo>
                    <a:pt x="8811" y="5022"/>
                  </a:lnTo>
                  <a:lnTo>
                    <a:pt x="8241" y="4703"/>
                  </a:lnTo>
                  <a:lnTo>
                    <a:pt x="8766" y="4406"/>
                  </a:lnTo>
                  <a:close/>
                  <a:moveTo>
                    <a:pt x="10021" y="4452"/>
                  </a:moveTo>
                  <a:lnTo>
                    <a:pt x="10112" y="4497"/>
                  </a:lnTo>
                  <a:lnTo>
                    <a:pt x="10592" y="4748"/>
                  </a:lnTo>
                  <a:lnTo>
                    <a:pt x="10067" y="5045"/>
                  </a:lnTo>
                  <a:lnTo>
                    <a:pt x="9679" y="4817"/>
                  </a:lnTo>
                  <a:lnTo>
                    <a:pt x="9519" y="4725"/>
                  </a:lnTo>
                  <a:lnTo>
                    <a:pt x="10021" y="4452"/>
                  </a:lnTo>
                  <a:close/>
                  <a:moveTo>
                    <a:pt x="11299" y="4474"/>
                  </a:moveTo>
                  <a:lnTo>
                    <a:pt x="11870" y="4771"/>
                  </a:lnTo>
                  <a:lnTo>
                    <a:pt x="11345" y="5068"/>
                  </a:lnTo>
                  <a:lnTo>
                    <a:pt x="10797" y="4748"/>
                  </a:lnTo>
                  <a:lnTo>
                    <a:pt x="11299" y="4474"/>
                  </a:lnTo>
                  <a:close/>
                  <a:moveTo>
                    <a:pt x="12577" y="4497"/>
                  </a:moveTo>
                  <a:lnTo>
                    <a:pt x="13148" y="4817"/>
                  </a:lnTo>
                  <a:lnTo>
                    <a:pt x="12623" y="5113"/>
                  </a:lnTo>
                  <a:cubicBezTo>
                    <a:pt x="12600" y="5091"/>
                    <a:pt x="12600" y="5091"/>
                    <a:pt x="12600" y="5091"/>
                  </a:cubicBezTo>
                  <a:lnTo>
                    <a:pt x="12052" y="4794"/>
                  </a:lnTo>
                  <a:lnTo>
                    <a:pt x="12577" y="4497"/>
                  </a:lnTo>
                  <a:close/>
                  <a:moveTo>
                    <a:pt x="13833" y="4520"/>
                  </a:moveTo>
                  <a:cubicBezTo>
                    <a:pt x="14038" y="4611"/>
                    <a:pt x="14244" y="4725"/>
                    <a:pt x="14426" y="4840"/>
                  </a:cubicBezTo>
                  <a:lnTo>
                    <a:pt x="13878" y="5136"/>
                  </a:lnTo>
                  <a:cubicBezTo>
                    <a:pt x="13696" y="5022"/>
                    <a:pt x="13513" y="4931"/>
                    <a:pt x="13331" y="4817"/>
                  </a:cubicBezTo>
                  <a:lnTo>
                    <a:pt x="13833" y="4520"/>
                  </a:lnTo>
                  <a:close/>
                  <a:moveTo>
                    <a:pt x="15134" y="4520"/>
                  </a:moveTo>
                  <a:cubicBezTo>
                    <a:pt x="15316" y="4634"/>
                    <a:pt x="15522" y="4748"/>
                    <a:pt x="15727" y="4862"/>
                  </a:cubicBezTo>
                  <a:cubicBezTo>
                    <a:pt x="15567" y="4931"/>
                    <a:pt x="15431" y="5022"/>
                    <a:pt x="15271" y="5091"/>
                  </a:cubicBezTo>
                  <a:lnTo>
                    <a:pt x="15134" y="5182"/>
                  </a:lnTo>
                  <a:cubicBezTo>
                    <a:pt x="14951" y="5068"/>
                    <a:pt x="14769" y="4954"/>
                    <a:pt x="14563" y="4840"/>
                  </a:cubicBezTo>
                  <a:lnTo>
                    <a:pt x="14791" y="4725"/>
                  </a:lnTo>
                  <a:cubicBezTo>
                    <a:pt x="14906" y="4657"/>
                    <a:pt x="14997" y="4588"/>
                    <a:pt x="15134" y="4520"/>
                  </a:cubicBezTo>
                  <a:close/>
                  <a:moveTo>
                    <a:pt x="4292" y="4611"/>
                  </a:moveTo>
                  <a:cubicBezTo>
                    <a:pt x="4497" y="4748"/>
                    <a:pt x="4703" y="4862"/>
                    <a:pt x="4908" y="4976"/>
                  </a:cubicBezTo>
                  <a:lnTo>
                    <a:pt x="4406" y="5273"/>
                  </a:lnTo>
                  <a:cubicBezTo>
                    <a:pt x="4200" y="5159"/>
                    <a:pt x="3972" y="5022"/>
                    <a:pt x="3767" y="4908"/>
                  </a:cubicBezTo>
                  <a:lnTo>
                    <a:pt x="4292" y="4611"/>
                  </a:lnTo>
                  <a:close/>
                  <a:moveTo>
                    <a:pt x="5616" y="4703"/>
                  </a:moveTo>
                  <a:cubicBezTo>
                    <a:pt x="5707" y="4748"/>
                    <a:pt x="5798" y="4817"/>
                    <a:pt x="5890" y="4862"/>
                  </a:cubicBezTo>
                  <a:lnTo>
                    <a:pt x="6163" y="5022"/>
                  </a:lnTo>
                  <a:lnTo>
                    <a:pt x="5638" y="5319"/>
                  </a:lnTo>
                  <a:lnTo>
                    <a:pt x="5479" y="5205"/>
                  </a:lnTo>
                  <a:cubicBezTo>
                    <a:pt x="5342" y="5136"/>
                    <a:pt x="5205" y="5068"/>
                    <a:pt x="5068" y="4999"/>
                  </a:cubicBezTo>
                  <a:lnTo>
                    <a:pt x="5616" y="4703"/>
                  </a:lnTo>
                  <a:close/>
                  <a:moveTo>
                    <a:pt x="6871" y="4725"/>
                  </a:moveTo>
                  <a:lnTo>
                    <a:pt x="7419" y="5045"/>
                  </a:lnTo>
                  <a:lnTo>
                    <a:pt x="6917" y="5342"/>
                  </a:lnTo>
                  <a:lnTo>
                    <a:pt x="6369" y="5022"/>
                  </a:lnTo>
                  <a:lnTo>
                    <a:pt x="6871" y="4725"/>
                  </a:lnTo>
                  <a:close/>
                  <a:moveTo>
                    <a:pt x="8149" y="4771"/>
                  </a:moveTo>
                  <a:lnTo>
                    <a:pt x="8697" y="5068"/>
                  </a:lnTo>
                  <a:lnTo>
                    <a:pt x="8195" y="5365"/>
                  </a:lnTo>
                  <a:lnTo>
                    <a:pt x="7647" y="5045"/>
                  </a:lnTo>
                  <a:lnTo>
                    <a:pt x="8149" y="4771"/>
                  </a:lnTo>
                  <a:close/>
                  <a:moveTo>
                    <a:pt x="9405" y="4794"/>
                  </a:moveTo>
                  <a:lnTo>
                    <a:pt x="9610" y="4908"/>
                  </a:lnTo>
                  <a:lnTo>
                    <a:pt x="9975" y="5091"/>
                  </a:lnTo>
                  <a:lnTo>
                    <a:pt x="9610" y="5319"/>
                  </a:lnTo>
                  <a:lnTo>
                    <a:pt x="9473" y="5387"/>
                  </a:lnTo>
                  <a:lnTo>
                    <a:pt x="9039" y="5136"/>
                  </a:lnTo>
                  <a:lnTo>
                    <a:pt x="8925" y="5068"/>
                  </a:lnTo>
                  <a:lnTo>
                    <a:pt x="8948" y="5068"/>
                  </a:lnTo>
                  <a:lnTo>
                    <a:pt x="9405" y="4794"/>
                  </a:lnTo>
                  <a:close/>
                  <a:moveTo>
                    <a:pt x="10683" y="4817"/>
                  </a:moveTo>
                  <a:lnTo>
                    <a:pt x="11253" y="5136"/>
                  </a:lnTo>
                  <a:lnTo>
                    <a:pt x="10728" y="5410"/>
                  </a:lnTo>
                  <a:lnTo>
                    <a:pt x="10181" y="5091"/>
                  </a:lnTo>
                  <a:lnTo>
                    <a:pt x="10683" y="4817"/>
                  </a:lnTo>
                  <a:close/>
                  <a:moveTo>
                    <a:pt x="11961" y="4840"/>
                  </a:moveTo>
                  <a:lnTo>
                    <a:pt x="12532" y="5159"/>
                  </a:lnTo>
                  <a:lnTo>
                    <a:pt x="12007" y="5456"/>
                  </a:lnTo>
                  <a:cubicBezTo>
                    <a:pt x="11984" y="5433"/>
                    <a:pt x="11984" y="5433"/>
                    <a:pt x="11961" y="5433"/>
                  </a:cubicBezTo>
                  <a:lnTo>
                    <a:pt x="11459" y="5136"/>
                  </a:lnTo>
                  <a:lnTo>
                    <a:pt x="11961" y="4840"/>
                  </a:lnTo>
                  <a:close/>
                  <a:moveTo>
                    <a:pt x="13239" y="4862"/>
                  </a:moveTo>
                  <a:cubicBezTo>
                    <a:pt x="13422" y="4976"/>
                    <a:pt x="13627" y="5068"/>
                    <a:pt x="13810" y="5182"/>
                  </a:cubicBezTo>
                  <a:lnTo>
                    <a:pt x="13262" y="5479"/>
                  </a:lnTo>
                  <a:cubicBezTo>
                    <a:pt x="13080" y="5387"/>
                    <a:pt x="12897" y="5273"/>
                    <a:pt x="12714" y="5159"/>
                  </a:cubicBezTo>
                  <a:lnTo>
                    <a:pt x="13239" y="4862"/>
                  </a:lnTo>
                  <a:close/>
                  <a:moveTo>
                    <a:pt x="14517" y="4885"/>
                  </a:moveTo>
                  <a:cubicBezTo>
                    <a:pt x="14723" y="4976"/>
                    <a:pt x="14906" y="5091"/>
                    <a:pt x="15111" y="5205"/>
                  </a:cubicBezTo>
                  <a:lnTo>
                    <a:pt x="14517" y="5524"/>
                  </a:lnTo>
                  <a:cubicBezTo>
                    <a:pt x="14335" y="5410"/>
                    <a:pt x="14152" y="5296"/>
                    <a:pt x="13970" y="5205"/>
                  </a:cubicBezTo>
                  <a:lnTo>
                    <a:pt x="14517" y="4885"/>
                  </a:lnTo>
                  <a:close/>
                  <a:moveTo>
                    <a:pt x="3721" y="4931"/>
                  </a:moveTo>
                  <a:cubicBezTo>
                    <a:pt x="3949" y="5045"/>
                    <a:pt x="4155" y="5182"/>
                    <a:pt x="4360" y="5296"/>
                  </a:cubicBezTo>
                  <a:lnTo>
                    <a:pt x="3812" y="5616"/>
                  </a:lnTo>
                  <a:cubicBezTo>
                    <a:pt x="3584" y="5501"/>
                    <a:pt x="3356" y="5365"/>
                    <a:pt x="3150" y="5250"/>
                  </a:cubicBezTo>
                  <a:cubicBezTo>
                    <a:pt x="3173" y="5250"/>
                    <a:pt x="3173" y="5228"/>
                    <a:pt x="3196" y="5228"/>
                  </a:cubicBezTo>
                  <a:lnTo>
                    <a:pt x="3721" y="4931"/>
                  </a:lnTo>
                  <a:close/>
                  <a:moveTo>
                    <a:pt x="4999" y="5045"/>
                  </a:moveTo>
                  <a:cubicBezTo>
                    <a:pt x="5136" y="5113"/>
                    <a:pt x="5296" y="5205"/>
                    <a:pt x="5433" y="5296"/>
                  </a:cubicBezTo>
                  <a:lnTo>
                    <a:pt x="5570" y="5365"/>
                  </a:lnTo>
                  <a:lnTo>
                    <a:pt x="5091" y="5638"/>
                  </a:lnTo>
                  <a:lnTo>
                    <a:pt x="5022" y="5593"/>
                  </a:lnTo>
                  <a:cubicBezTo>
                    <a:pt x="4862" y="5501"/>
                    <a:pt x="4680" y="5410"/>
                    <a:pt x="4520" y="5319"/>
                  </a:cubicBezTo>
                  <a:lnTo>
                    <a:pt x="4999" y="5045"/>
                  </a:lnTo>
                  <a:close/>
                  <a:moveTo>
                    <a:pt x="6278" y="5068"/>
                  </a:moveTo>
                  <a:lnTo>
                    <a:pt x="6825" y="5387"/>
                  </a:lnTo>
                  <a:lnTo>
                    <a:pt x="6323" y="5684"/>
                  </a:lnTo>
                  <a:lnTo>
                    <a:pt x="5753" y="5365"/>
                  </a:lnTo>
                  <a:lnTo>
                    <a:pt x="6278" y="5068"/>
                  </a:lnTo>
                  <a:close/>
                  <a:moveTo>
                    <a:pt x="7533" y="5113"/>
                  </a:moveTo>
                  <a:lnTo>
                    <a:pt x="8081" y="5433"/>
                  </a:lnTo>
                  <a:lnTo>
                    <a:pt x="7601" y="5707"/>
                  </a:lnTo>
                  <a:lnTo>
                    <a:pt x="7031" y="5387"/>
                  </a:lnTo>
                  <a:lnTo>
                    <a:pt x="7533" y="5113"/>
                  </a:lnTo>
                  <a:close/>
                  <a:moveTo>
                    <a:pt x="8811" y="5136"/>
                  </a:moveTo>
                  <a:lnTo>
                    <a:pt x="8971" y="5228"/>
                  </a:lnTo>
                  <a:lnTo>
                    <a:pt x="9359" y="5456"/>
                  </a:lnTo>
                  <a:lnTo>
                    <a:pt x="8857" y="5730"/>
                  </a:lnTo>
                  <a:lnTo>
                    <a:pt x="8377" y="5456"/>
                  </a:lnTo>
                  <a:lnTo>
                    <a:pt x="8309" y="5410"/>
                  </a:lnTo>
                  <a:lnTo>
                    <a:pt x="8811" y="5136"/>
                  </a:lnTo>
                  <a:close/>
                  <a:moveTo>
                    <a:pt x="10089" y="5159"/>
                  </a:moveTo>
                  <a:lnTo>
                    <a:pt x="10637" y="5479"/>
                  </a:lnTo>
                  <a:lnTo>
                    <a:pt x="10318" y="5661"/>
                  </a:lnTo>
                  <a:lnTo>
                    <a:pt x="10135" y="5753"/>
                  </a:lnTo>
                  <a:lnTo>
                    <a:pt x="9587" y="5456"/>
                  </a:lnTo>
                  <a:lnTo>
                    <a:pt x="9656" y="5410"/>
                  </a:lnTo>
                  <a:lnTo>
                    <a:pt x="10089" y="5159"/>
                  </a:lnTo>
                  <a:close/>
                  <a:moveTo>
                    <a:pt x="11345" y="5182"/>
                  </a:moveTo>
                  <a:lnTo>
                    <a:pt x="11915" y="5501"/>
                  </a:lnTo>
                  <a:lnTo>
                    <a:pt x="11390" y="5798"/>
                  </a:lnTo>
                  <a:lnTo>
                    <a:pt x="10843" y="5479"/>
                  </a:lnTo>
                  <a:lnTo>
                    <a:pt x="11345" y="5182"/>
                  </a:lnTo>
                  <a:close/>
                  <a:moveTo>
                    <a:pt x="12623" y="5205"/>
                  </a:moveTo>
                  <a:cubicBezTo>
                    <a:pt x="12828" y="5319"/>
                    <a:pt x="13011" y="5410"/>
                    <a:pt x="13216" y="5524"/>
                  </a:cubicBezTo>
                  <a:lnTo>
                    <a:pt x="12646" y="5821"/>
                  </a:lnTo>
                  <a:cubicBezTo>
                    <a:pt x="12463" y="5730"/>
                    <a:pt x="12281" y="5616"/>
                    <a:pt x="12098" y="5501"/>
                  </a:cubicBezTo>
                  <a:lnTo>
                    <a:pt x="12623" y="5205"/>
                  </a:lnTo>
                  <a:close/>
                  <a:moveTo>
                    <a:pt x="13924" y="5228"/>
                  </a:moveTo>
                  <a:cubicBezTo>
                    <a:pt x="14107" y="5319"/>
                    <a:pt x="14312" y="5433"/>
                    <a:pt x="14495" y="5547"/>
                  </a:cubicBezTo>
                  <a:lnTo>
                    <a:pt x="13901" y="5867"/>
                  </a:lnTo>
                  <a:cubicBezTo>
                    <a:pt x="13719" y="5753"/>
                    <a:pt x="13536" y="5661"/>
                    <a:pt x="13353" y="5547"/>
                  </a:cubicBezTo>
                  <a:lnTo>
                    <a:pt x="13924" y="5228"/>
                  </a:lnTo>
                  <a:close/>
                  <a:moveTo>
                    <a:pt x="3128" y="5273"/>
                  </a:moveTo>
                  <a:cubicBezTo>
                    <a:pt x="3333" y="5387"/>
                    <a:pt x="3539" y="5524"/>
                    <a:pt x="3744" y="5638"/>
                  </a:cubicBezTo>
                  <a:cubicBezTo>
                    <a:pt x="3561" y="5753"/>
                    <a:pt x="3402" y="5867"/>
                    <a:pt x="3219" y="5958"/>
                  </a:cubicBezTo>
                  <a:cubicBezTo>
                    <a:pt x="2991" y="5844"/>
                    <a:pt x="2762" y="5730"/>
                    <a:pt x="2534" y="5593"/>
                  </a:cubicBezTo>
                  <a:cubicBezTo>
                    <a:pt x="2717" y="5479"/>
                    <a:pt x="2922" y="5387"/>
                    <a:pt x="3128" y="5273"/>
                  </a:cubicBezTo>
                  <a:close/>
                  <a:moveTo>
                    <a:pt x="4452" y="5342"/>
                  </a:moveTo>
                  <a:cubicBezTo>
                    <a:pt x="4634" y="5456"/>
                    <a:pt x="4817" y="5570"/>
                    <a:pt x="4977" y="5661"/>
                  </a:cubicBezTo>
                  <a:lnTo>
                    <a:pt x="4999" y="5684"/>
                  </a:lnTo>
                  <a:lnTo>
                    <a:pt x="4497" y="5981"/>
                  </a:lnTo>
                  <a:lnTo>
                    <a:pt x="4383" y="5935"/>
                  </a:lnTo>
                  <a:cubicBezTo>
                    <a:pt x="4223" y="5844"/>
                    <a:pt x="4064" y="5753"/>
                    <a:pt x="3904" y="5661"/>
                  </a:cubicBezTo>
                  <a:lnTo>
                    <a:pt x="4452" y="5342"/>
                  </a:lnTo>
                  <a:close/>
                  <a:moveTo>
                    <a:pt x="5661" y="5410"/>
                  </a:moveTo>
                  <a:lnTo>
                    <a:pt x="6209" y="5730"/>
                  </a:lnTo>
                  <a:lnTo>
                    <a:pt x="5753" y="6004"/>
                  </a:lnTo>
                  <a:lnTo>
                    <a:pt x="5182" y="5684"/>
                  </a:lnTo>
                  <a:lnTo>
                    <a:pt x="5661" y="5410"/>
                  </a:lnTo>
                  <a:close/>
                  <a:moveTo>
                    <a:pt x="6917" y="5456"/>
                  </a:moveTo>
                  <a:lnTo>
                    <a:pt x="7487" y="5775"/>
                  </a:lnTo>
                  <a:lnTo>
                    <a:pt x="6985" y="6049"/>
                  </a:lnTo>
                  <a:lnTo>
                    <a:pt x="6415" y="5730"/>
                  </a:lnTo>
                  <a:lnTo>
                    <a:pt x="6917" y="5456"/>
                  </a:lnTo>
                  <a:close/>
                  <a:moveTo>
                    <a:pt x="8195" y="5479"/>
                  </a:moveTo>
                  <a:lnTo>
                    <a:pt x="8332" y="5570"/>
                  </a:lnTo>
                  <a:lnTo>
                    <a:pt x="8743" y="5798"/>
                  </a:lnTo>
                  <a:lnTo>
                    <a:pt x="8263" y="6072"/>
                  </a:lnTo>
                  <a:lnTo>
                    <a:pt x="7738" y="5798"/>
                  </a:lnTo>
                  <a:lnTo>
                    <a:pt x="7693" y="5753"/>
                  </a:lnTo>
                  <a:lnTo>
                    <a:pt x="8195" y="5479"/>
                  </a:lnTo>
                  <a:close/>
                  <a:moveTo>
                    <a:pt x="9473" y="5501"/>
                  </a:moveTo>
                  <a:lnTo>
                    <a:pt x="10021" y="5821"/>
                  </a:lnTo>
                  <a:lnTo>
                    <a:pt x="9519" y="6118"/>
                  </a:lnTo>
                  <a:lnTo>
                    <a:pt x="8971" y="5798"/>
                  </a:lnTo>
                  <a:lnTo>
                    <a:pt x="9473" y="5501"/>
                  </a:lnTo>
                  <a:close/>
                  <a:moveTo>
                    <a:pt x="10751" y="5524"/>
                  </a:moveTo>
                  <a:lnTo>
                    <a:pt x="11299" y="5844"/>
                  </a:lnTo>
                  <a:lnTo>
                    <a:pt x="11025" y="6004"/>
                  </a:lnTo>
                  <a:lnTo>
                    <a:pt x="10774" y="6141"/>
                  </a:lnTo>
                  <a:lnTo>
                    <a:pt x="10226" y="5821"/>
                  </a:lnTo>
                  <a:lnTo>
                    <a:pt x="10363" y="5753"/>
                  </a:lnTo>
                  <a:lnTo>
                    <a:pt x="10751" y="5524"/>
                  </a:lnTo>
                  <a:close/>
                  <a:moveTo>
                    <a:pt x="12030" y="5547"/>
                  </a:moveTo>
                  <a:cubicBezTo>
                    <a:pt x="12212" y="5661"/>
                    <a:pt x="12418" y="5753"/>
                    <a:pt x="12600" y="5867"/>
                  </a:cubicBezTo>
                  <a:lnTo>
                    <a:pt x="12052" y="6186"/>
                  </a:lnTo>
                  <a:cubicBezTo>
                    <a:pt x="11870" y="6072"/>
                    <a:pt x="11687" y="5958"/>
                    <a:pt x="11505" y="5867"/>
                  </a:cubicBezTo>
                  <a:lnTo>
                    <a:pt x="12030" y="5547"/>
                  </a:lnTo>
                  <a:close/>
                  <a:moveTo>
                    <a:pt x="13308" y="5570"/>
                  </a:moveTo>
                  <a:cubicBezTo>
                    <a:pt x="13513" y="5684"/>
                    <a:pt x="13696" y="5775"/>
                    <a:pt x="13878" y="5889"/>
                  </a:cubicBezTo>
                  <a:lnTo>
                    <a:pt x="13308" y="6209"/>
                  </a:lnTo>
                  <a:cubicBezTo>
                    <a:pt x="13125" y="6118"/>
                    <a:pt x="12943" y="6004"/>
                    <a:pt x="12760" y="5889"/>
                  </a:cubicBezTo>
                  <a:lnTo>
                    <a:pt x="13308" y="5570"/>
                  </a:lnTo>
                  <a:close/>
                  <a:moveTo>
                    <a:pt x="2489" y="5616"/>
                  </a:moveTo>
                  <a:cubicBezTo>
                    <a:pt x="2717" y="5753"/>
                    <a:pt x="2922" y="5867"/>
                    <a:pt x="3150" y="6004"/>
                  </a:cubicBezTo>
                  <a:cubicBezTo>
                    <a:pt x="2968" y="6095"/>
                    <a:pt x="2785" y="6209"/>
                    <a:pt x="2603" y="6323"/>
                  </a:cubicBezTo>
                  <a:cubicBezTo>
                    <a:pt x="2374" y="6186"/>
                    <a:pt x="2146" y="6072"/>
                    <a:pt x="1918" y="5935"/>
                  </a:cubicBezTo>
                  <a:cubicBezTo>
                    <a:pt x="2101" y="5821"/>
                    <a:pt x="2306" y="5730"/>
                    <a:pt x="2489" y="5616"/>
                  </a:cubicBezTo>
                  <a:close/>
                  <a:moveTo>
                    <a:pt x="3835" y="5707"/>
                  </a:moveTo>
                  <a:cubicBezTo>
                    <a:pt x="3995" y="5798"/>
                    <a:pt x="4178" y="5889"/>
                    <a:pt x="4337" y="6004"/>
                  </a:cubicBezTo>
                  <a:lnTo>
                    <a:pt x="4406" y="6026"/>
                  </a:lnTo>
                  <a:cubicBezTo>
                    <a:pt x="4223" y="6141"/>
                    <a:pt x="4064" y="6232"/>
                    <a:pt x="3881" y="6323"/>
                  </a:cubicBezTo>
                  <a:lnTo>
                    <a:pt x="3744" y="6255"/>
                  </a:lnTo>
                  <a:cubicBezTo>
                    <a:pt x="3584" y="6163"/>
                    <a:pt x="3447" y="6095"/>
                    <a:pt x="3287" y="6004"/>
                  </a:cubicBezTo>
                  <a:cubicBezTo>
                    <a:pt x="3447" y="5912"/>
                    <a:pt x="3630" y="5821"/>
                    <a:pt x="3812" y="5707"/>
                  </a:cubicBezTo>
                  <a:close/>
                  <a:moveTo>
                    <a:pt x="5091" y="5730"/>
                  </a:moveTo>
                  <a:lnTo>
                    <a:pt x="5661" y="6049"/>
                  </a:lnTo>
                  <a:lnTo>
                    <a:pt x="5182" y="6323"/>
                  </a:lnTo>
                  <a:lnTo>
                    <a:pt x="5159" y="6346"/>
                  </a:lnTo>
                  <a:lnTo>
                    <a:pt x="4566" y="6026"/>
                  </a:lnTo>
                  <a:lnTo>
                    <a:pt x="5091" y="5730"/>
                  </a:lnTo>
                  <a:close/>
                  <a:moveTo>
                    <a:pt x="6323" y="5798"/>
                  </a:moveTo>
                  <a:lnTo>
                    <a:pt x="6871" y="6118"/>
                  </a:lnTo>
                  <a:lnTo>
                    <a:pt x="6437" y="6369"/>
                  </a:lnTo>
                  <a:lnTo>
                    <a:pt x="5844" y="6049"/>
                  </a:lnTo>
                  <a:lnTo>
                    <a:pt x="6323" y="5798"/>
                  </a:lnTo>
                  <a:close/>
                  <a:moveTo>
                    <a:pt x="7579" y="5821"/>
                  </a:moveTo>
                  <a:lnTo>
                    <a:pt x="7693" y="5889"/>
                  </a:lnTo>
                  <a:lnTo>
                    <a:pt x="8149" y="6141"/>
                  </a:lnTo>
                  <a:lnTo>
                    <a:pt x="7647" y="6437"/>
                  </a:lnTo>
                  <a:lnTo>
                    <a:pt x="7282" y="6209"/>
                  </a:lnTo>
                  <a:lnTo>
                    <a:pt x="7076" y="6118"/>
                  </a:lnTo>
                  <a:lnTo>
                    <a:pt x="7579" y="5821"/>
                  </a:lnTo>
                  <a:close/>
                  <a:moveTo>
                    <a:pt x="8857" y="5844"/>
                  </a:moveTo>
                  <a:lnTo>
                    <a:pt x="9427" y="6163"/>
                  </a:lnTo>
                  <a:lnTo>
                    <a:pt x="8902" y="6460"/>
                  </a:lnTo>
                  <a:lnTo>
                    <a:pt x="8355" y="6141"/>
                  </a:lnTo>
                  <a:lnTo>
                    <a:pt x="8857" y="5844"/>
                  </a:lnTo>
                  <a:close/>
                  <a:moveTo>
                    <a:pt x="10135" y="5889"/>
                  </a:moveTo>
                  <a:lnTo>
                    <a:pt x="10706" y="6186"/>
                  </a:lnTo>
                  <a:lnTo>
                    <a:pt x="10181" y="6483"/>
                  </a:lnTo>
                  <a:lnTo>
                    <a:pt x="9633" y="6163"/>
                  </a:lnTo>
                  <a:lnTo>
                    <a:pt x="10135" y="5889"/>
                  </a:lnTo>
                  <a:close/>
                  <a:moveTo>
                    <a:pt x="11413" y="5912"/>
                  </a:moveTo>
                  <a:cubicBezTo>
                    <a:pt x="11619" y="6004"/>
                    <a:pt x="11801" y="6118"/>
                    <a:pt x="11984" y="6209"/>
                  </a:cubicBezTo>
                  <a:lnTo>
                    <a:pt x="11733" y="6346"/>
                  </a:lnTo>
                  <a:lnTo>
                    <a:pt x="11436" y="6529"/>
                  </a:lnTo>
                  <a:cubicBezTo>
                    <a:pt x="11253" y="6414"/>
                    <a:pt x="11071" y="6300"/>
                    <a:pt x="10888" y="6209"/>
                  </a:cubicBezTo>
                  <a:lnTo>
                    <a:pt x="11071" y="6095"/>
                  </a:lnTo>
                  <a:lnTo>
                    <a:pt x="11413" y="5912"/>
                  </a:lnTo>
                  <a:close/>
                  <a:moveTo>
                    <a:pt x="12714" y="5912"/>
                  </a:moveTo>
                  <a:cubicBezTo>
                    <a:pt x="12897" y="6026"/>
                    <a:pt x="13080" y="6118"/>
                    <a:pt x="13285" y="6232"/>
                  </a:cubicBezTo>
                  <a:lnTo>
                    <a:pt x="12691" y="6551"/>
                  </a:lnTo>
                  <a:cubicBezTo>
                    <a:pt x="12509" y="6460"/>
                    <a:pt x="12326" y="6346"/>
                    <a:pt x="12144" y="6232"/>
                  </a:cubicBezTo>
                  <a:lnTo>
                    <a:pt x="12714" y="5912"/>
                  </a:lnTo>
                  <a:close/>
                  <a:moveTo>
                    <a:pt x="1872" y="5958"/>
                  </a:moveTo>
                  <a:cubicBezTo>
                    <a:pt x="2101" y="6095"/>
                    <a:pt x="2329" y="6232"/>
                    <a:pt x="2557" y="6346"/>
                  </a:cubicBezTo>
                  <a:cubicBezTo>
                    <a:pt x="2374" y="6460"/>
                    <a:pt x="2192" y="6551"/>
                    <a:pt x="2009" y="6666"/>
                  </a:cubicBezTo>
                  <a:cubicBezTo>
                    <a:pt x="1781" y="6529"/>
                    <a:pt x="1530" y="6414"/>
                    <a:pt x="1302" y="6278"/>
                  </a:cubicBezTo>
                  <a:cubicBezTo>
                    <a:pt x="1484" y="6163"/>
                    <a:pt x="1690" y="6072"/>
                    <a:pt x="1872" y="5958"/>
                  </a:cubicBezTo>
                  <a:close/>
                  <a:moveTo>
                    <a:pt x="3219" y="6049"/>
                  </a:moveTo>
                  <a:cubicBezTo>
                    <a:pt x="3379" y="6141"/>
                    <a:pt x="3539" y="6232"/>
                    <a:pt x="3698" y="6323"/>
                  </a:cubicBezTo>
                  <a:lnTo>
                    <a:pt x="3790" y="6392"/>
                  </a:lnTo>
                  <a:cubicBezTo>
                    <a:pt x="3630" y="6483"/>
                    <a:pt x="3470" y="6574"/>
                    <a:pt x="3287" y="6688"/>
                  </a:cubicBezTo>
                  <a:lnTo>
                    <a:pt x="3105" y="6574"/>
                  </a:lnTo>
                  <a:cubicBezTo>
                    <a:pt x="2968" y="6506"/>
                    <a:pt x="2808" y="6414"/>
                    <a:pt x="2671" y="6346"/>
                  </a:cubicBezTo>
                  <a:cubicBezTo>
                    <a:pt x="2854" y="6232"/>
                    <a:pt x="3036" y="6141"/>
                    <a:pt x="3219" y="6049"/>
                  </a:cubicBezTo>
                  <a:close/>
                  <a:moveTo>
                    <a:pt x="4474" y="6072"/>
                  </a:moveTo>
                  <a:lnTo>
                    <a:pt x="5068" y="6414"/>
                  </a:lnTo>
                  <a:cubicBezTo>
                    <a:pt x="4885" y="6506"/>
                    <a:pt x="4725" y="6597"/>
                    <a:pt x="4566" y="6711"/>
                  </a:cubicBezTo>
                  <a:lnTo>
                    <a:pt x="3949" y="6369"/>
                  </a:lnTo>
                  <a:cubicBezTo>
                    <a:pt x="4132" y="6278"/>
                    <a:pt x="4315" y="6186"/>
                    <a:pt x="4474" y="6072"/>
                  </a:cubicBezTo>
                  <a:close/>
                  <a:moveTo>
                    <a:pt x="5753" y="6118"/>
                  </a:moveTo>
                  <a:lnTo>
                    <a:pt x="6323" y="6437"/>
                  </a:lnTo>
                  <a:lnTo>
                    <a:pt x="5890" y="6688"/>
                  </a:lnTo>
                  <a:cubicBezTo>
                    <a:pt x="5867" y="6688"/>
                    <a:pt x="5844" y="6711"/>
                    <a:pt x="5821" y="6711"/>
                  </a:cubicBezTo>
                  <a:lnTo>
                    <a:pt x="5250" y="6392"/>
                  </a:lnTo>
                  <a:lnTo>
                    <a:pt x="5753" y="6118"/>
                  </a:lnTo>
                  <a:close/>
                  <a:moveTo>
                    <a:pt x="6962" y="6163"/>
                  </a:moveTo>
                  <a:lnTo>
                    <a:pt x="7236" y="6323"/>
                  </a:lnTo>
                  <a:lnTo>
                    <a:pt x="7533" y="6483"/>
                  </a:lnTo>
                  <a:lnTo>
                    <a:pt x="7099" y="6757"/>
                  </a:lnTo>
                  <a:lnTo>
                    <a:pt x="6848" y="6597"/>
                  </a:lnTo>
                  <a:lnTo>
                    <a:pt x="6529" y="6414"/>
                  </a:lnTo>
                  <a:lnTo>
                    <a:pt x="6962" y="6163"/>
                  </a:lnTo>
                  <a:close/>
                  <a:moveTo>
                    <a:pt x="8241" y="6209"/>
                  </a:moveTo>
                  <a:lnTo>
                    <a:pt x="8811" y="6506"/>
                  </a:lnTo>
                  <a:lnTo>
                    <a:pt x="8309" y="6803"/>
                  </a:lnTo>
                  <a:lnTo>
                    <a:pt x="7738" y="6483"/>
                  </a:lnTo>
                  <a:lnTo>
                    <a:pt x="8241" y="6209"/>
                  </a:lnTo>
                  <a:close/>
                  <a:moveTo>
                    <a:pt x="9519" y="6232"/>
                  </a:moveTo>
                  <a:lnTo>
                    <a:pt x="10089" y="6529"/>
                  </a:lnTo>
                  <a:lnTo>
                    <a:pt x="9564" y="6825"/>
                  </a:lnTo>
                  <a:lnTo>
                    <a:pt x="9542" y="6825"/>
                  </a:lnTo>
                  <a:lnTo>
                    <a:pt x="9017" y="6506"/>
                  </a:lnTo>
                  <a:lnTo>
                    <a:pt x="9519" y="6232"/>
                  </a:lnTo>
                  <a:close/>
                  <a:moveTo>
                    <a:pt x="10820" y="6255"/>
                  </a:moveTo>
                  <a:cubicBezTo>
                    <a:pt x="11002" y="6346"/>
                    <a:pt x="11185" y="6460"/>
                    <a:pt x="11368" y="6551"/>
                  </a:cubicBezTo>
                  <a:lnTo>
                    <a:pt x="10820" y="6871"/>
                  </a:lnTo>
                  <a:cubicBezTo>
                    <a:pt x="10637" y="6757"/>
                    <a:pt x="10455" y="6666"/>
                    <a:pt x="10272" y="6551"/>
                  </a:cubicBezTo>
                  <a:lnTo>
                    <a:pt x="10820" y="6255"/>
                  </a:lnTo>
                  <a:close/>
                  <a:moveTo>
                    <a:pt x="640" y="6643"/>
                  </a:moveTo>
                  <a:lnTo>
                    <a:pt x="640" y="6643"/>
                  </a:lnTo>
                  <a:cubicBezTo>
                    <a:pt x="480" y="6711"/>
                    <a:pt x="320" y="6803"/>
                    <a:pt x="183" y="6894"/>
                  </a:cubicBezTo>
                  <a:cubicBezTo>
                    <a:pt x="343" y="6803"/>
                    <a:pt x="480" y="6734"/>
                    <a:pt x="640" y="6643"/>
                  </a:cubicBezTo>
                  <a:close/>
                  <a:moveTo>
                    <a:pt x="12098" y="6278"/>
                  </a:moveTo>
                  <a:cubicBezTo>
                    <a:pt x="12281" y="6369"/>
                    <a:pt x="12463" y="6483"/>
                    <a:pt x="12669" y="6574"/>
                  </a:cubicBezTo>
                  <a:lnTo>
                    <a:pt x="12281" y="6803"/>
                  </a:lnTo>
                  <a:lnTo>
                    <a:pt x="12075" y="6894"/>
                  </a:lnTo>
                  <a:cubicBezTo>
                    <a:pt x="11893" y="6803"/>
                    <a:pt x="11710" y="6688"/>
                    <a:pt x="11550" y="6597"/>
                  </a:cubicBezTo>
                  <a:lnTo>
                    <a:pt x="11778" y="6437"/>
                  </a:lnTo>
                  <a:lnTo>
                    <a:pt x="12098" y="6278"/>
                  </a:lnTo>
                  <a:close/>
                  <a:moveTo>
                    <a:pt x="1256" y="6300"/>
                  </a:moveTo>
                  <a:cubicBezTo>
                    <a:pt x="1484" y="6437"/>
                    <a:pt x="1712" y="6574"/>
                    <a:pt x="1941" y="6711"/>
                  </a:cubicBezTo>
                  <a:cubicBezTo>
                    <a:pt x="1758" y="6803"/>
                    <a:pt x="1598" y="6917"/>
                    <a:pt x="1416" y="7008"/>
                  </a:cubicBezTo>
                  <a:cubicBezTo>
                    <a:pt x="1165" y="6894"/>
                    <a:pt x="914" y="6757"/>
                    <a:pt x="685" y="6620"/>
                  </a:cubicBezTo>
                  <a:cubicBezTo>
                    <a:pt x="868" y="6506"/>
                    <a:pt x="1073" y="6414"/>
                    <a:pt x="1256" y="6300"/>
                  </a:cubicBezTo>
                  <a:close/>
                  <a:moveTo>
                    <a:pt x="2603" y="6392"/>
                  </a:moveTo>
                  <a:cubicBezTo>
                    <a:pt x="2762" y="6483"/>
                    <a:pt x="2899" y="6574"/>
                    <a:pt x="3059" y="6666"/>
                  </a:cubicBezTo>
                  <a:lnTo>
                    <a:pt x="3196" y="6734"/>
                  </a:lnTo>
                  <a:cubicBezTo>
                    <a:pt x="3036" y="6825"/>
                    <a:pt x="2854" y="6939"/>
                    <a:pt x="2694" y="7031"/>
                  </a:cubicBezTo>
                  <a:lnTo>
                    <a:pt x="2466" y="6917"/>
                  </a:lnTo>
                  <a:cubicBezTo>
                    <a:pt x="2329" y="6825"/>
                    <a:pt x="2192" y="6757"/>
                    <a:pt x="2055" y="6688"/>
                  </a:cubicBezTo>
                  <a:cubicBezTo>
                    <a:pt x="2237" y="6574"/>
                    <a:pt x="2420" y="6483"/>
                    <a:pt x="2603" y="6392"/>
                  </a:cubicBezTo>
                  <a:close/>
                  <a:moveTo>
                    <a:pt x="3858" y="6414"/>
                  </a:moveTo>
                  <a:lnTo>
                    <a:pt x="4452" y="6757"/>
                  </a:lnTo>
                  <a:cubicBezTo>
                    <a:pt x="4292" y="6848"/>
                    <a:pt x="4132" y="6962"/>
                    <a:pt x="3949" y="7054"/>
                  </a:cubicBezTo>
                  <a:lnTo>
                    <a:pt x="3333" y="6711"/>
                  </a:lnTo>
                  <a:cubicBezTo>
                    <a:pt x="3516" y="6620"/>
                    <a:pt x="3698" y="6529"/>
                    <a:pt x="3858" y="6414"/>
                  </a:cubicBezTo>
                  <a:close/>
                  <a:moveTo>
                    <a:pt x="5136" y="6460"/>
                  </a:moveTo>
                  <a:lnTo>
                    <a:pt x="5730" y="6780"/>
                  </a:lnTo>
                  <a:cubicBezTo>
                    <a:pt x="5547" y="6871"/>
                    <a:pt x="5387" y="6985"/>
                    <a:pt x="5228" y="7076"/>
                  </a:cubicBezTo>
                  <a:lnTo>
                    <a:pt x="4634" y="6734"/>
                  </a:lnTo>
                  <a:cubicBezTo>
                    <a:pt x="4794" y="6643"/>
                    <a:pt x="4977" y="6551"/>
                    <a:pt x="5136" y="6460"/>
                  </a:cubicBezTo>
                  <a:close/>
                  <a:moveTo>
                    <a:pt x="6415" y="6483"/>
                  </a:moveTo>
                  <a:lnTo>
                    <a:pt x="6780" y="6688"/>
                  </a:lnTo>
                  <a:lnTo>
                    <a:pt x="6985" y="6803"/>
                  </a:lnTo>
                  <a:lnTo>
                    <a:pt x="6620" y="7031"/>
                  </a:lnTo>
                  <a:cubicBezTo>
                    <a:pt x="6574" y="7054"/>
                    <a:pt x="6529" y="7076"/>
                    <a:pt x="6483" y="7099"/>
                  </a:cubicBezTo>
                  <a:lnTo>
                    <a:pt x="6186" y="6939"/>
                  </a:lnTo>
                  <a:lnTo>
                    <a:pt x="5912" y="6780"/>
                  </a:lnTo>
                  <a:cubicBezTo>
                    <a:pt x="5912" y="6757"/>
                    <a:pt x="5935" y="6757"/>
                    <a:pt x="5935" y="6757"/>
                  </a:cubicBezTo>
                  <a:lnTo>
                    <a:pt x="6415" y="6483"/>
                  </a:lnTo>
                  <a:close/>
                  <a:moveTo>
                    <a:pt x="7647" y="6551"/>
                  </a:moveTo>
                  <a:lnTo>
                    <a:pt x="8218" y="6871"/>
                  </a:lnTo>
                  <a:lnTo>
                    <a:pt x="7761" y="7122"/>
                  </a:lnTo>
                  <a:lnTo>
                    <a:pt x="7191" y="6803"/>
                  </a:lnTo>
                  <a:lnTo>
                    <a:pt x="7647" y="6551"/>
                  </a:lnTo>
                  <a:close/>
                  <a:moveTo>
                    <a:pt x="8925" y="6574"/>
                  </a:moveTo>
                  <a:lnTo>
                    <a:pt x="9496" y="6894"/>
                  </a:lnTo>
                  <a:lnTo>
                    <a:pt x="8971" y="7191"/>
                  </a:lnTo>
                  <a:lnTo>
                    <a:pt x="8400" y="6871"/>
                  </a:lnTo>
                  <a:lnTo>
                    <a:pt x="8925" y="6574"/>
                  </a:lnTo>
                  <a:close/>
                  <a:moveTo>
                    <a:pt x="10204" y="6597"/>
                  </a:moveTo>
                  <a:cubicBezTo>
                    <a:pt x="10386" y="6711"/>
                    <a:pt x="10569" y="6803"/>
                    <a:pt x="10774" y="6894"/>
                  </a:cubicBezTo>
                  <a:lnTo>
                    <a:pt x="10226" y="7213"/>
                  </a:lnTo>
                  <a:cubicBezTo>
                    <a:pt x="10044" y="7122"/>
                    <a:pt x="9861" y="7008"/>
                    <a:pt x="9679" y="6894"/>
                  </a:cubicBezTo>
                  <a:lnTo>
                    <a:pt x="10204" y="6597"/>
                  </a:lnTo>
                  <a:close/>
                  <a:moveTo>
                    <a:pt x="11482" y="6620"/>
                  </a:moveTo>
                  <a:cubicBezTo>
                    <a:pt x="11687" y="6711"/>
                    <a:pt x="11870" y="6825"/>
                    <a:pt x="12052" y="6917"/>
                  </a:cubicBezTo>
                  <a:lnTo>
                    <a:pt x="11482" y="7259"/>
                  </a:lnTo>
                  <a:cubicBezTo>
                    <a:pt x="11299" y="7145"/>
                    <a:pt x="11117" y="7031"/>
                    <a:pt x="10934" y="6939"/>
                  </a:cubicBezTo>
                  <a:lnTo>
                    <a:pt x="11482" y="6620"/>
                  </a:lnTo>
                  <a:close/>
                  <a:moveTo>
                    <a:pt x="1986" y="6734"/>
                  </a:moveTo>
                  <a:cubicBezTo>
                    <a:pt x="2123" y="6803"/>
                    <a:pt x="2283" y="6894"/>
                    <a:pt x="2420" y="6985"/>
                  </a:cubicBezTo>
                  <a:lnTo>
                    <a:pt x="2603" y="7076"/>
                  </a:lnTo>
                  <a:cubicBezTo>
                    <a:pt x="2420" y="7191"/>
                    <a:pt x="2260" y="7282"/>
                    <a:pt x="2078" y="7373"/>
                  </a:cubicBezTo>
                  <a:lnTo>
                    <a:pt x="1827" y="7236"/>
                  </a:lnTo>
                  <a:cubicBezTo>
                    <a:pt x="1690" y="7168"/>
                    <a:pt x="1553" y="7099"/>
                    <a:pt x="1439" y="7031"/>
                  </a:cubicBezTo>
                  <a:cubicBezTo>
                    <a:pt x="1621" y="6917"/>
                    <a:pt x="1804" y="6825"/>
                    <a:pt x="1986" y="6734"/>
                  </a:cubicBezTo>
                  <a:close/>
                  <a:moveTo>
                    <a:pt x="3242" y="6757"/>
                  </a:moveTo>
                  <a:lnTo>
                    <a:pt x="3858" y="7099"/>
                  </a:lnTo>
                  <a:cubicBezTo>
                    <a:pt x="3698" y="7213"/>
                    <a:pt x="3516" y="7305"/>
                    <a:pt x="3356" y="7396"/>
                  </a:cubicBezTo>
                  <a:lnTo>
                    <a:pt x="2717" y="7054"/>
                  </a:lnTo>
                  <a:lnTo>
                    <a:pt x="3242" y="6757"/>
                  </a:lnTo>
                  <a:close/>
                  <a:moveTo>
                    <a:pt x="4520" y="6803"/>
                  </a:moveTo>
                  <a:lnTo>
                    <a:pt x="5113" y="7145"/>
                  </a:lnTo>
                  <a:cubicBezTo>
                    <a:pt x="4954" y="7236"/>
                    <a:pt x="4794" y="7327"/>
                    <a:pt x="4634" y="7419"/>
                  </a:cubicBezTo>
                  <a:lnTo>
                    <a:pt x="4018" y="7076"/>
                  </a:lnTo>
                  <a:cubicBezTo>
                    <a:pt x="4178" y="6985"/>
                    <a:pt x="4360" y="6894"/>
                    <a:pt x="4520" y="6803"/>
                  </a:cubicBezTo>
                  <a:close/>
                  <a:moveTo>
                    <a:pt x="5798" y="6825"/>
                  </a:moveTo>
                  <a:lnTo>
                    <a:pt x="6141" y="7031"/>
                  </a:lnTo>
                  <a:lnTo>
                    <a:pt x="6392" y="7168"/>
                  </a:lnTo>
                  <a:cubicBezTo>
                    <a:pt x="6209" y="7259"/>
                    <a:pt x="6049" y="7350"/>
                    <a:pt x="5890" y="7442"/>
                  </a:cubicBezTo>
                  <a:lnTo>
                    <a:pt x="5547" y="7259"/>
                  </a:lnTo>
                  <a:lnTo>
                    <a:pt x="5296" y="7122"/>
                  </a:lnTo>
                  <a:cubicBezTo>
                    <a:pt x="5456" y="7008"/>
                    <a:pt x="5638" y="6917"/>
                    <a:pt x="5798" y="6825"/>
                  </a:cubicBezTo>
                  <a:close/>
                  <a:moveTo>
                    <a:pt x="7076" y="6871"/>
                  </a:moveTo>
                  <a:lnTo>
                    <a:pt x="7647" y="7191"/>
                  </a:lnTo>
                  <a:lnTo>
                    <a:pt x="7328" y="7373"/>
                  </a:lnTo>
                  <a:cubicBezTo>
                    <a:pt x="7259" y="7396"/>
                    <a:pt x="7213" y="7442"/>
                    <a:pt x="7145" y="7464"/>
                  </a:cubicBezTo>
                  <a:lnTo>
                    <a:pt x="6574" y="7145"/>
                  </a:lnTo>
                  <a:cubicBezTo>
                    <a:pt x="6597" y="7122"/>
                    <a:pt x="6620" y="7122"/>
                    <a:pt x="6643" y="7099"/>
                  </a:cubicBezTo>
                  <a:lnTo>
                    <a:pt x="7076" y="6871"/>
                  </a:lnTo>
                  <a:close/>
                  <a:moveTo>
                    <a:pt x="8309" y="6917"/>
                  </a:moveTo>
                  <a:lnTo>
                    <a:pt x="8880" y="7236"/>
                  </a:lnTo>
                  <a:lnTo>
                    <a:pt x="8423" y="7510"/>
                  </a:lnTo>
                  <a:lnTo>
                    <a:pt x="7853" y="7168"/>
                  </a:lnTo>
                  <a:lnTo>
                    <a:pt x="8309" y="6917"/>
                  </a:lnTo>
                  <a:close/>
                  <a:moveTo>
                    <a:pt x="9587" y="6939"/>
                  </a:moveTo>
                  <a:cubicBezTo>
                    <a:pt x="9770" y="7054"/>
                    <a:pt x="9975" y="7145"/>
                    <a:pt x="10158" y="7259"/>
                  </a:cubicBezTo>
                  <a:lnTo>
                    <a:pt x="9610" y="7556"/>
                  </a:lnTo>
                  <a:cubicBezTo>
                    <a:pt x="9427" y="7464"/>
                    <a:pt x="9268" y="7350"/>
                    <a:pt x="9085" y="7236"/>
                  </a:cubicBezTo>
                  <a:lnTo>
                    <a:pt x="9062" y="7236"/>
                  </a:lnTo>
                  <a:lnTo>
                    <a:pt x="9587" y="6939"/>
                  </a:lnTo>
                  <a:close/>
                  <a:moveTo>
                    <a:pt x="10888" y="6962"/>
                  </a:moveTo>
                  <a:cubicBezTo>
                    <a:pt x="11071" y="7054"/>
                    <a:pt x="11253" y="7168"/>
                    <a:pt x="11459" y="7259"/>
                  </a:cubicBezTo>
                  <a:lnTo>
                    <a:pt x="10865" y="7601"/>
                  </a:lnTo>
                  <a:cubicBezTo>
                    <a:pt x="10683" y="7487"/>
                    <a:pt x="10500" y="7396"/>
                    <a:pt x="10318" y="7282"/>
                  </a:cubicBezTo>
                  <a:lnTo>
                    <a:pt x="10888" y="6962"/>
                  </a:lnTo>
                  <a:close/>
                  <a:moveTo>
                    <a:pt x="2009" y="7442"/>
                  </a:moveTo>
                  <a:lnTo>
                    <a:pt x="2009" y="7442"/>
                  </a:lnTo>
                  <a:cubicBezTo>
                    <a:pt x="1827" y="7533"/>
                    <a:pt x="1667" y="7624"/>
                    <a:pt x="1507" y="7738"/>
                  </a:cubicBezTo>
                  <a:cubicBezTo>
                    <a:pt x="1667" y="7647"/>
                    <a:pt x="1849" y="7533"/>
                    <a:pt x="2009" y="7442"/>
                  </a:cubicBezTo>
                  <a:close/>
                  <a:moveTo>
                    <a:pt x="3904" y="7145"/>
                  </a:moveTo>
                  <a:lnTo>
                    <a:pt x="4520" y="7487"/>
                  </a:lnTo>
                  <a:cubicBezTo>
                    <a:pt x="4360" y="7579"/>
                    <a:pt x="4200" y="7670"/>
                    <a:pt x="4018" y="7784"/>
                  </a:cubicBezTo>
                  <a:lnTo>
                    <a:pt x="3402" y="7419"/>
                  </a:lnTo>
                  <a:cubicBezTo>
                    <a:pt x="3561" y="7327"/>
                    <a:pt x="3744" y="7236"/>
                    <a:pt x="3904" y="7145"/>
                  </a:cubicBezTo>
                  <a:close/>
                  <a:moveTo>
                    <a:pt x="5182" y="7168"/>
                  </a:moveTo>
                  <a:lnTo>
                    <a:pt x="5502" y="7350"/>
                  </a:lnTo>
                  <a:lnTo>
                    <a:pt x="5775" y="7510"/>
                  </a:lnTo>
                  <a:cubicBezTo>
                    <a:pt x="5616" y="7601"/>
                    <a:pt x="5456" y="7693"/>
                    <a:pt x="5296" y="7807"/>
                  </a:cubicBezTo>
                  <a:lnTo>
                    <a:pt x="4908" y="7579"/>
                  </a:lnTo>
                  <a:lnTo>
                    <a:pt x="4680" y="7464"/>
                  </a:lnTo>
                  <a:cubicBezTo>
                    <a:pt x="4840" y="7350"/>
                    <a:pt x="5022" y="7259"/>
                    <a:pt x="5182" y="7168"/>
                  </a:cubicBezTo>
                  <a:close/>
                  <a:moveTo>
                    <a:pt x="6460" y="7213"/>
                  </a:moveTo>
                  <a:lnTo>
                    <a:pt x="7054" y="7533"/>
                  </a:lnTo>
                  <a:cubicBezTo>
                    <a:pt x="6894" y="7624"/>
                    <a:pt x="6711" y="7738"/>
                    <a:pt x="6551" y="7830"/>
                  </a:cubicBezTo>
                  <a:lnTo>
                    <a:pt x="5958" y="7487"/>
                  </a:lnTo>
                  <a:cubicBezTo>
                    <a:pt x="6118" y="7396"/>
                    <a:pt x="6300" y="7305"/>
                    <a:pt x="6460" y="7213"/>
                  </a:cubicBezTo>
                  <a:close/>
                  <a:moveTo>
                    <a:pt x="7738" y="7236"/>
                  </a:moveTo>
                  <a:lnTo>
                    <a:pt x="8332" y="7556"/>
                  </a:lnTo>
                  <a:lnTo>
                    <a:pt x="8035" y="7716"/>
                  </a:lnTo>
                  <a:cubicBezTo>
                    <a:pt x="7967" y="7761"/>
                    <a:pt x="7875" y="7807"/>
                    <a:pt x="7807" y="7852"/>
                  </a:cubicBezTo>
                  <a:lnTo>
                    <a:pt x="7236" y="7510"/>
                  </a:lnTo>
                  <a:cubicBezTo>
                    <a:pt x="7282" y="7487"/>
                    <a:pt x="7328" y="7464"/>
                    <a:pt x="7373" y="7442"/>
                  </a:cubicBezTo>
                  <a:lnTo>
                    <a:pt x="7738" y="7236"/>
                  </a:lnTo>
                  <a:close/>
                  <a:moveTo>
                    <a:pt x="8971" y="7282"/>
                  </a:moveTo>
                  <a:lnTo>
                    <a:pt x="9039" y="7327"/>
                  </a:lnTo>
                  <a:cubicBezTo>
                    <a:pt x="9199" y="7419"/>
                    <a:pt x="9382" y="7510"/>
                    <a:pt x="9564" y="7601"/>
                  </a:cubicBezTo>
                  <a:lnTo>
                    <a:pt x="9062" y="7875"/>
                  </a:lnTo>
                  <a:cubicBezTo>
                    <a:pt x="8925" y="7807"/>
                    <a:pt x="8766" y="7716"/>
                    <a:pt x="8629" y="7624"/>
                  </a:cubicBezTo>
                  <a:lnTo>
                    <a:pt x="8492" y="7556"/>
                  </a:lnTo>
                  <a:lnTo>
                    <a:pt x="8971" y="7282"/>
                  </a:lnTo>
                  <a:close/>
                  <a:moveTo>
                    <a:pt x="10957" y="7670"/>
                  </a:moveTo>
                  <a:cubicBezTo>
                    <a:pt x="11071" y="7738"/>
                    <a:pt x="11185" y="7807"/>
                    <a:pt x="11322" y="7875"/>
                  </a:cubicBezTo>
                  <a:cubicBezTo>
                    <a:pt x="11208" y="7807"/>
                    <a:pt x="11094" y="7738"/>
                    <a:pt x="10957" y="7670"/>
                  </a:cubicBezTo>
                  <a:close/>
                  <a:moveTo>
                    <a:pt x="10272" y="7305"/>
                  </a:moveTo>
                  <a:cubicBezTo>
                    <a:pt x="10455" y="7419"/>
                    <a:pt x="10660" y="7510"/>
                    <a:pt x="10843" y="7624"/>
                  </a:cubicBezTo>
                  <a:lnTo>
                    <a:pt x="10272" y="7944"/>
                  </a:lnTo>
                  <a:cubicBezTo>
                    <a:pt x="10089" y="7830"/>
                    <a:pt x="9884" y="7738"/>
                    <a:pt x="9701" y="7624"/>
                  </a:cubicBezTo>
                  <a:lnTo>
                    <a:pt x="10272" y="7305"/>
                  </a:lnTo>
                  <a:close/>
                  <a:moveTo>
                    <a:pt x="2626" y="7099"/>
                  </a:moveTo>
                  <a:lnTo>
                    <a:pt x="3265" y="7464"/>
                  </a:lnTo>
                  <a:cubicBezTo>
                    <a:pt x="3082" y="7556"/>
                    <a:pt x="2922" y="7647"/>
                    <a:pt x="2762" y="7761"/>
                  </a:cubicBezTo>
                  <a:cubicBezTo>
                    <a:pt x="2945" y="7670"/>
                    <a:pt x="3128" y="7579"/>
                    <a:pt x="3287" y="7487"/>
                  </a:cubicBezTo>
                  <a:lnTo>
                    <a:pt x="3927" y="7830"/>
                  </a:lnTo>
                  <a:cubicBezTo>
                    <a:pt x="3744" y="7944"/>
                    <a:pt x="3584" y="8035"/>
                    <a:pt x="3424" y="8126"/>
                  </a:cubicBezTo>
                  <a:lnTo>
                    <a:pt x="2762" y="7761"/>
                  </a:lnTo>
                  <a:lnTo>
                    <a:pt x="2101" y="7396"/>
                  </a:lnTo>
                  <a:cubicBezTo>
                    <a:pt x="2283" y="7305"/>
                    <a:pt x="2466" y="7191"/>
                    <a:pt x="2626" y="7099"/>
                  </a:cubicBezTo>
                  <a:close/>
                  <a:moveTo>
                    <a:pt x="4566" y="7510"/>
                  </a:moveTo>
                  <a:lnTo>
                    <a:pt x="4862" y="7693"/>
                  </a:lnTo>
                  <a:lnTo>
                    <a:pt x="5182" y="7852"/>
                  </a:lnTo>
                  <a:cubicBezTo>
                    <a:pt x="5022" y="7967"/>
                    <a:pt x="4862" y="8058"/>
                    <a:pt x="4680" y="8149"/>
                  </a:cubicBezTo>
                  <a:lnTo>
                    <a:pt x="4269" y="7921"/>
                  </a:lnTo>
                  <a:lnTo>
                    <a:pt x="4064" y="7784"/>
                  </a:lnTo>
                  <a:cubicBezTo>
                    <a:pt x="4223" y="7693"/>
                    <a:pt x="4406" y="7601"/>
                    <a:pt x="4566" y="7510"/>
                  </a:cubicBezTo>
                  <a:close/>
                  <a:moveTo>
                    <a:pt x="5844" y="7556"/>
                  </a:moveTo>
                  <a:lnTo>
                    <a:pt x="6460" y="7875"/>
                  </a:lnTo>
                  <a:cubicBezTo>
                    <a:pt x="6278" y="7989"/>
                    <a:pt x="6118" y="8081"/>
                    <a:pt x="5958" y="8172"/>
                  </a:cubicBezTo>
                  <a:lnTo>
                    <a:pt x="5342" y="7830"/>
                  </a:lnTo>
                  <a:cubicBezTo>
                    <a:pt x="5502" y="7738"/>
                    <a:pt x="5684" y="7647"/>
                    <a:pt x="5844" y="7556"/>
                  </a:cubicBezTo>
                  <a:close/>
                  <a:moveTo>
                    <a:pt x="7122" y="7579"/>
                  </a:moveTo>
                  <a:lnTo>
                    <a:pt x="7716" y="7898"/>
                  </a:lnTo>
                  <a:cubicBezTo>
                    <a:pt x="7556" y="8012"/>
                    <a:pt x="7373" y="8104"/>
                    <a:pt x="7213" y="8195"/>
                  </a:cubicBezTo>
                  <a:lnTo>
                    <a:pt x="6620" y="7852"/>
                  </a:lnTo>
                  <a:cubicBezTo>
                    <a:pt x="6780" y="7761"/>
                    <a:pt x="6962" y="7670"/>
                    <a:pt x="7122" y="7579"/>
                  </a:cubicBezTo>
                  <a:close/>
                  <a:moveTo>
                    <a:pt x="8423" y="7601"/>
                  </a:moveTo>
                  <a:lnTo>
                    <a:pt x="8583" y="7693"/>
                  </a:lnTo>
                  <a:cubicBezTo>
                    <a:pt x="8720" y="7784"/>
                    <a:pt x="8857" y="7852"/>
                    <a:pt x="8994" y="7921"/>
                  </a:cubicBezTo>
                  <a:lnTo>
                    <a:pt x="8743" y="8058"/>
                  </a:lnTo>
                  <a:cubicBezTo>
                    <a:pt x="8651" y="8126"/>
                    <a:pt x="8560" y="8172"/>
                    <a:pt x="8469" y="8240"/>
                  </a:cubicBezTo>
                  <a:cubicBezTo>
                    <a:pt x="8309" y="8149"/>
                    <a:pt x="8149" y="8035"/>
                    <a:pt x="7989" y="7967"/>
                  </a:cubicBezTo>
                  <a:lnTo>
                    <a:pt x="7898" y="7898"/>
                  </a:lnTo>
                  <a:cubicBezTo>
                    <a:pt x="7944" y="7852"/>
                    <a:pt x="8012" y="7830"/>
                    <a:pt x="8081" y="7784"/>
                  </a:cubicBezTo>
                  <a:lnTo>
                    <a:pt x="8423" y="7601"/>
                  </a:lnTo>
                  <a:close/>
                  <a:moveTo>
                    <a:pt x="9656" y="7647"/>
                  </a:moveTo>
                  <a:cubicBezTo>
                    <a:pt x="9838" y="7761"/>
                    <a:pt x="10044" y="7852"/>
                    <a:pt x="10226" y="7967"/>
                  </a:cubicBezTo>
                  <a:lnTo>
                    <a:pt x="9701" y="8263"/>
                  </a:lnTo>
                  <a:cubicBezTo>
                    <a:pt x="9519" y="8149"/>
                    <a:pt x="9336" y="8035"/>
                    <a:pt x="9154" y="7944"/>
                  </a:cubicBezTo>
                  <a:lnTo>
                    <a:pt x="9656" y="7647"/>
                  </a:lnTo>
                  <a:close/>
                  <a:moveTo>
                    <a:pt x="3949" y="7852"/>
                  </a:moveTo>
                  <a:lnTo>
                    <a:pt x="4223" y="8012"/>
                  </a:lnTo>
                  <a:lnTo>
                    <a:pt x="4588" y="8218"/>
                  </a:lnTo>
                  <a:cubicBezTo>
                    <a:pt x="4429" y="8309"/>
                    <a:pt x="4246" y="8400"/>
                    <a:pt x="4086" y="8514"/>
                  </a:cubicBezTo>
                  <a:lnTo>
                    <a:pt x="3630" y="8240"/>
                  </a:lnTo>
                  <a:lnTo>
                    <a:pt x="3447" y="8126"/>
                  </a:lnTo>
                  <a:cubicBezTo>
                    <a:pt x="3607" y="8035"/>
                    <a:pt x="3767" y="7944"/>
                    <a:pt x="3949" y="7852"/>
                  </a:cubicBezTo>
                  <a:close/>
                  <a:moveTo>
                    <a:pt x="5228" y="7898"/>
                  </a:moveTo>
                  <a:lnTo>
                    <a:pt x="5844" y="8240"/>
                  </a:lnTo>
                  <a:cubicBezTo>
                    <a:pt x="5684" y="8332"/>
                    <a:pt x="5524" y="8423"/>
                    <a:pt x="5342" y="8537"/>
                  </a:cubicBezTo>
                  <a:lnTo>
                    <a:pt x="4725" y="8172"/>
                  </a:lnTo>
                  <a:cubicBezTo>
                    <a:pt x="4885" y="8081"/>
                    <a:pt x="5068" y="7989"/>
                    <a:pt x="5228" y="7898"/>
                  </a:cubicBezTo>
                  <a:close/>
                  <a:moveTo>
                    <a:pt x="6506" y="7921"/>
                  </a:moveTo>
                  <a:lnTo>
                    <a:pt x="7122" y="8263"/>
                  </a:lnTo>
                  <a:cubicBezTo>
                    <a:pt x="6939" y="8355"/>
                    <a:pt x="6780" y="8446"/>
                    <a:pt x="6597" y="8560"/>
                  </a:cubicBezTo>
                  <a:lnTo>
                    <a:pt x="6004" y="8195"/>
                  </a:lnTo>
                  <a:cubicBezTo>
                    <a:pt x="6163" y="8104"/>
                    <a:pt x="6346" y="8012"/>
                    <a:pt x="6506" y="7921"/>
                  </a:cubicBezTo>
                  <a:close/>
                  <a:moveTo>
                    <a:pt x="7807" y="7944"/>
                  </a:moveTo>
                  <a:lnTo>
                    <a:pt x="7944" y="8035"/>
                  </a:lnTo>
                  <a:cubicBezTo>
                    <a:pt x="8104" y="8104"/>
                    <a:pt x="8241" y="8195"/>
                    <a:pt x="8400" y="8263"/>
                  </a:cubicBezTo>
                  <a:cubicBezTo>
                    <a:pt x="8218" y="8377"/>
                    <a:pt x="8035" y="8492"/>
                    <a:pt x="7853" y="8583"/>
                  </a:cubicBezTo>
                  <a:cubicBezTo>
                    <a:pt x="7693" y="8492"/>
                    <a:pt x="7510" y="8377"/>
                    <a:pt x="7350" y="8286"/>
                  </a:cubicBezTo>
                  <a:lnTo>
                    <a:pt x="7282" y="8240"/>
                  </a:lnTo>
                  <a:cubicBezTo>
                    <a:pt x="7442" y="8149"/>
                    <a:pt x="7624" y="8035"/>
                    <a:pt x="7807" y="7944"/>
                  </a:cubicBezTo>
                  <a:close/>
                  <a:moveTo>
                    <a:pt x="9085" y="7967"/>
                  </a:moveTo>
                  <a:cubicBezTo>
                    <a:pt x="9291" y="8081"/>
                    <a:pt x="9473" y="8172"/>
                    <a:pt x="9679" y="8286"/>
                  </a:cubicBezTo>
                  <a:lnTo>
                    <a:pt x="9291" y="8514"/>
                  </a:lnTo>
                  <a:cubicBezTo>
                    <a:pt x="9222" y="8537"/>
                    <a:pt x="9176" y="8583"/>
                    <a:pt x="9108" y="8606"/>
                  </a:cubicBezTo>
                  <a:cubicBezTo>
                    <a:pt x="8925" y="8492"/>
                    <a:pt x="8720" y="8400"/>
                    <a:pt x="8537" y="8286"/>
                  </a:cubicBezTo>
                  <a:cubicBezTo>
                    <a:pt x="8629" y="8240"/>
                    <a:pt x="8697" y="8195"/>
                    <a:pt x="8788" y="8149"/>
                  </a:cubicBezTo>
                  <a:lnTo>
                    <a:pt x="9085" y="7967"/>
                  </a:lnTo>
                  <a:close/>
                  <a:moveTo>
                    <a:pt x="5890" y="8263"/>
                  </a:moveTo>
                  <a:lnTo>
                    <a:pt x="6529" y="8606"/>
                  </a:lnTo>
                  <a:cubicBezTo>
                    <a:pt x="6346" y="8697"/>
                    <a:pt x="6186" y="8811"/>
                    <a:pt x="6004" y="8902"/>
                  </a:cubicBezTo>
                  <a:lnTo>
                    <a:pt x="5387" y="8537"/>
                  </a:lnTo>
                  <a:cubicBezTo>
                    <a:pt x="5547" y="8446"/>
                    <a:pt x="5730" y="8355"/>
                    <a:pt x="5890" y="8263"/>
                  </a:cubicBezTo>
                  <a:close/>
                  <a:moveTo>
                    <a:pt x="7191" y="8286"/>
                  </a:moveTo>
                  <a:lnTo>
                    <a:pt x="7305" y="8355"/>
                  </a:lnTo>
                  <a:cubicBezTo>
                    <a:pt x="7464" y="8446"/>
                    <a:pt x="7624" y="8537"/>
                    <a:pt x="7807" y="8629"/>
                  </a:cubicBezTo>
                  <a:cubicBezTo>
                    <a:pt x="7624" y="8720"/>
                    <a:pt x="7442" y="8834"/>
                    <a:pt x="7259" y="8948"/>
                  </a:cubicBezTo>
                  <a:cubicBezTo>
                    <a:pt x="7076" y="8834"/>
                    <a:pt x="6894" y="8720"/>
                    <a:pt x="6711" y="8606"/>
                  </a:cubicBezTo>
                  <a:lnTo>
                    <a:pt x="6643" y="8583"/>
                  </a:lnTo>
                  <a:cubicBezTo>
                    <a:pt x="6825" y="8492"/>
                    <a:pt x="7008" y="8377"/>
                    <a:pt x="7191" y="8286"/>
                  </a:cubicBezTo>
                  <a:close/>
                  <a:moveTo>
                    <a:pt x="8469" y="8309"/>
                  </a:moveTo>
                  <a:cubicBezTo>
                    <a:pt x="8674" y="8423"/>
                    <a:pt x="8880" y="8537"/>
                    <a:pt x="9062" y="8629"/>
                  </a:cubicBezTo>
                  <a:cubicBezTo>
                    <a:pt x="8880" y="8743"/>
                    <a:pt x="8697" y="8857"/>
                    <a:pt x="8514" y="8971"/>
                  </a:cubicBezTo>
                  <a:cubicBezTo>
                    <a:pt x="8309" y="8857"/>
                    <a:pt x="8104" y="8743"/>
                    <a:pt x="7921" y="8629"/>
                  </a:cubicBezTo>
                  <a:cubicBezTo>
                    <a:pt x="8104" y="8514"/>
                    <a:pt x="8286" y="8423"/>
                    <a:pt x="8469" y="8309"/>
                  </a:cubicBezTo>
                  <a:close/>
                  <a:moveTo>
                    <a:pt x="4611" y="8240"/>
                  </a:moveTo>
                  <a:lnTo>
                    <a:pt x="5250" y="8583"/>
                  </a:lnTo>
                  <a:cubicBezTo>
                    <a:pt x="5091" y="8674"/>
                    <a:pt x="4908" y="8788"/>
                    <a:pt x="4748" y="8880"/>
                  </a:cubicBezTo>
                  <a:cubicBezTo>
                    <a:pt x="4931" y="8788"/>
                    <a:pt x="5113" y="8697"/>
                    <a:pt x="5273" y="8606"/>
                  </a:cubicBezTo>
                  <a:lnTo>
                    <a:pt x="5912" y="8948"/>
                  </a:lnTo>
                  <a:cubicBezTo>
                    <a:pt x="5753" y="9062"/>
                    <a:pt x="5570" y="9154"/>
                    <a:pt x="5410" y="9268"/>
                  </a:cubicBezTo>
                  <a:lnTo>
                    <a:pt x="4748" y="8880"/>
                  </a:lnTo>
                  <a:lnTo>
                    <a:pt x="4109" y="8514"/>
                  </a:lnTo>
                  <a:cubicBezTo>
                    <a:pt x="4269" y="8423"/>
                    <a:pt x="4452" y="8332"/>
                    <a:pt x="4611" y="8240"/>
                  </a:cubicBezTo>
                  <a:close/>
                  <a:moveTo>
                    <a:pt x="6574" y="8629"/>
                  </a:moveTo>
                  <a:lnTo>
                    <a:pt x="6666" y="8697"/>
                  </a:lnTo>
                  <a:cubicBezTo>
                    <a:pt x="6848" y="8788"/>
                    <a:pt x="7031" y="8880"/>
                    <a:pt x="7191" y="8971"/>
                  </a:cubicBezTo>
                  <a:cubicBezTo>
                    <a:pt x="7008" y="9085"/>
                    <a:pt x="6825" y="9176"/>
                    <a:pt x="6666" y="9290"/>
                  </a:cubicBezTo>
                  <a:cubicBezTo>
                    <a:pt x="6460" y="9176"/>
                    <a:pt x="6255" y="9062"/>
                    <a:pt x="6072" y="8948"/>
                  </a:cubicBezTo>
                  <a:lnTo>
                    <a:pt x="6026" y="8925"/>
                  </a:lnTo>
                  <a:cubicBezTo>
                    <a:pt x="6209" y="8834"/>
                    <a:pt x="6392" y="8720"/>
                    <a:pt x="6574" y="8629"/>
                  </a:cubicBezTo>
                  <a:close/>
                  <a:moveTo>
                    <a:pt x="7853" y="8651"/>
                  </a:moveTo>
                  <a:cubicBezTo>
                    <a:pt x="8058" y="8765"/>
                    <a:pt x="8263" y="8880"/>
                    <a:pt x="8469" y="8994"/>
                  </a:cubicBezTo>
                  <a:cubicBezTo>
                    <a:pt x="8286" y="9085"/>
                    <a:pt x="8104" y="9199"/>
                    <a:pt x="7898" y="9313"/>
                  </a:cubicBezTo>
                  <a:cubicBezTo>
                    <a:pt x="7693" y="9199"/>
                    <a:pt x="7510" y="9085"/>
                    <a:pt x="7305" y="8971"/>
                  </a:cubicBezTo>
                  <a:cubicBezTo>
                    <a:pt x="7487" y="8857"/>
                    <a:pt x="7670" y="8765"/>
                    <a:pt x="7853" y="8651"/>
                  </a:cubicBezTo>
                  <a:close/>
                  <a:moveTo>
                    <a:pt x="5935" y="8971"/>
                  </a:moveTo>
                  <a:lnTo>
                    <a:pt x="6026" y="9017"/>
                  </a:lnTo>
                  <a:cubicBezTo>
                    <a:pt x="6209" y="9108"/>
                    <a:pt x="6415" y="9222"/>
                    <a:pt x="6597" y="9313"/>
                  </a:cubicBezTo>
                  <a:cubicBezTo>
                    <a:pt x="6415" y="9427"/>
                    <a:pt x="6232" y="9542"/>
                    <a:pt x="6049" y="9633"/>
                  </a:cubicBezTo>
                  <a:cubicBezTo>
                    <a:pt x="5844" y="9519"/>
                    <a:pt x="5638" y="9382"/>
                    <a:pt x="5433" y="9268"/>
                  </a:cubicBezTo>
                  <a:lnTo>
                    <a:pt x="5410" y="9268"/>
                  </a:lnTo>
                  <a:cubicBezTo>
                    <a:pt x="5593" y="9176"/>
                    <a:pt x="5775" y="9062"/>
                    <a:pt x="5935" y="8971"/>
                  </a:cubicBezTo>
                  <a:close/>
                  <a:moveTo>
                    <a:pt x="7236" y="8994"/>
                  </a:moveTo>
                  <a:cubicBezTo>
                    <a:pt x="7442" y="9108"/>
                    <a:pt x="7670" y="9222"/>
                    <a:pt x="7875" y="9336"/>
                  </a:cubicBezTo>
                  <a:cubicBezTo>
                    <a:pt x="7693" y="9450"/>
                    <a:pt x="7487" y="9564"/>
                    <a:pt x="7305" y="9678"/>
                  </a:cubicBezTo>
                  <a:cubicBezTo>
                    <a:pt x="7099" y="9542"/>
                    <a:pt x="6894" y="9427"/>
                    <a:pt x="6688" y="9313"/>
                  </a:cubicBezTo>
                  <a:cubicBezTo>
                    <a:pt x="6871" y="9199"/>
                    <a:pt x="7054" y="9108"/>
                    <a:pt x="7236" y="8994"/>
                  </a:cubicBezTo>
                  <a:close/>
                  <a:moveTo>
                    <a:pt x="6004" y="9678"/>
                  </a:moveTo>
                  <a:lnTo>
                    <a:pt x="6004" y="9678"/>
                  </a:lnTo>
                  <a:cubicBezTo>
                    <a:pt x="5912" y="9724"/>
                    <a:pt x="5844" y="9770"/>
                    <a:pt x="5775" y="9815"/>
                  </a:cubicBezTo>
                  <a:cubicBezTo>
                    <a:pt x="5844" y="9770"/>
                    <a:pt x="5935" y="9724"/>
                    <a:pt x="6004" y="9678"/>
                  </a:cubicBezTo>
                  <a:close/>
                  <a:moveTo>
                    <a:pt x="10820" y="1"/>
                  </a:moveTo>
                  <a:cubicBezTo>
                    <a:pt x="11071" y="138"/>
                    <a:pt x="11299" y="275"/>
                    <a:pt x="11527" y="434"/>
                  </a:cubicBezTo>
                  <a:cubicBezTo>
                    <a:pt x="11345" y="526"/>
                    <a:pt x="11139" y="640"/>
                    <a:pt x="10957" y="754"/>
                  </a:cubicBezTo>
                  <a:cubicBezTo>
                    <a:pt x="10751" y="640"/>
                    <a:pt x="10569" y="548"/>
                    <a:pt x="10386" y="457"/>
                  </a:cubicBezTo>
                  <a:lnTo>
                    <a:pt x="10386" y="457"/>
                  </a:lnTo>
                  <a:cubicBezTo>
                    <a:pt x="10569" y="548"/>
                    <a:pt x="10751" y="663"/>
                    <a:pt x="10911" y="754"/>
                  </a:cubicBezTo>
                  <a:cubicBezTo>
                    <a:pt x="10728" y="868"/>
                    <a:pt x="10523" y="982"/>
                    <a:pt x="10340" y="1096"/>
                  </a:cubicBezTo>
                  <a:cubicBezTo>
                    <a:pt x="10135" y="982"/>
                    <a:pt x="9930" y="868"/>
                    <a:pt x="9747" y="777"/>
                  </a:cubicBezTo>
                  <a:lnTo>
                    <a:pt x="9747" y="777"/>
                  </a:lnTo>
                  <a:cubicBezTo>
                    <a:pt x="9930" y="891"/>
                    <a:pt x="10112" y="1005"/>
                    <a:pt x="10295" y="1096"/>
                  </a:cubicBezTo>
                  <a:cubicBezTo>
                    <a:pt x="10112" y="1210"/>
                    <a:pt x="9907" y="1324"/>
                    <a:pt x="9724" y="1439"/>
                  </a:cubicBezTo>
                  <a:cubicBezTo>
                    <a:pt x="9519" y="1324"/>
                    <a:pt x="9313" y="1210"/>
                    <a:pt x="9108" y="1096"/>
                  </a:cubicBezTo>
                  <a:lnTo>
                    <a:pt x="9108" y="1096"/>
                  </a:lnTo>
                  <a:cubicBezTo>
                    <a:pt x="9291" y="1210"/>
                    <a:pt x="9496" y="1324"/>
                    <a:pt x="9679" y="1439"/>
                  </a:cubicBezTo>
                  <a:cubicBezTo>
                    <a:pt x="9496" y="1553"/>
                    <a:pt x="9336" y="1644"/>
                    <a:pt x="9154" y="1735"/>
                  </a:cubicBezTo>
                  <a:lnTo>
                    <a:pt x="9108" y="1781"/>
                  </a:lnTo>
                  <a:cubicBezTo>
                    <a:pt x="8880" y="1667"/>
                    <a:pt x="8674" y="1553"/>
                    <a:pt x="8469" y="1439"/>
                  </a:cubicBezTo>
                  <a:lnTo>
                    <a:pt x="8469" y="1439"/>
                  </a:lnTo>
                  <a:cubicBezTo>
                    <a:pt x="8651" y="1553"/>
                    <a:pt x="8857" y="1667"/>
                    <a:pt x="9062" y="1781"/>
                  </a:cubicBezTo>
                  <a:lnTo>
                    <a:pt x="8492" y="2123"/>
                  </a:lnTo>
                  <a:cubicBezTo>
                    <a:pt x="8263" y="2009"/>
                    <a:pt x="8035" y="1872"/>
                    <a:pt x="7830" y="1758"/>
                  </a:cubicBezTo>
                  <a:lnTo>
                    <a:pt x="7830" y="1758"/>
                  </a:lnTo>
                  <a:cubicBezTo>
                    <a:pt x="8035" y="1895"/>
                    <a:pt x="8241" y="2009"/>
                    <a:pt x="8446" y="2123"/>
                  </a:cubicBezTo>
                  <a:lnTo>
                    <a:pt x="7875" y="2466"/>
                  </a:lnTo>
                  <a:cubicBezTo>
                    <a:pt x="7647" y="2329"/>
                    <a:pt x="7419" y="2215"/>
                    <a:pt x="7168" y="2078"/>
                  </a:cubicBezTo>
                  <a:lnTo>
                    <a:pt x="7168" y="2078"/>
                  </a:lnTo>
                  <a:cubicBezTo>
                    <a:pt x="7396" y="2215"/>
                    <a:pt x="7624" y="2352"/>
                    <a:pt x="7853" y="2489"/>
                  </a:cubicBezTo>
                  <a:lnTo>
                    <a:pt x="7259" y="2808"/>
                  </a:lnTo>
                  <a:cubicBezTo>
                    <a:pt x="7031" y="2671"/>
                    <a:pt x="6780" y="2534"/>
                    <a:pt x="6529" y="2420"/>
                  </a:cubicBezTo>
                  <a:lnTo>
                    <a:pt x="6529" y="2420"/>
                  </a:lnTo>
                  <a:cubicBezTo>
                    <a:pt x="6757" y="2557"/>
                    <a:pt x="7008" y="2694"/>
                    <a:pt x="7236" y="2831"/>
                  </a:cubicBezTo>
                  <a:lnTo>
                    <a:pt x="6643" y="3150"/>
                  </a:lnTo>
                  <a:cubicBezTo>
                    <a:pt x="6437" y="3036"/>
                    <a:pt x="6255" y="2922"/>
                    <a:pt x="6049" y="2831"/>
                  </a:cubicBezTo>
                  <a:lnTo>
                    <a:pt x="6049" y="2831"/>
                  </a:lnTo>
                  <a:cubicBezTo>
                    <a:pt x="6232" y="2945"/>
                    <a:pt x="6437" y="3059"/>
                    <a:pt x="6620" y="3173"/>
                  </a:cubicBezTo>
                  <a:lnTo>
                    <a:pt x="6141" y="3447"/>
                  </a:lnTo>
                  <a:lnTo>
                    <a:pt x="6049" y="3493"/>
                  </a:lnTo>
                  <a:cubicBezTo>
                    <a:pt x="5821" y="3379"/>
                    <a:pt x="5616" y="3265"/>
                    <a:pt x="5410" y="3150"/>
                  </a:cubicBezTo>
                  <a:lnTo>
                    <a:pt x="5410" y="3150"/>
                  </a:lnTo>
                  <a:cubicBezTo>
                    <a:pt x="5593" y="3265"/>
                    <a:pt x="5798" y="3402"/>
                    <a:pt x="6004" y="3516"/>
                  </a:cubicBezTo>
                  <a:lnTo>
                    <a:pt x="5433" y="3835"/>
                  </a:lnTo>
                  <a:cubicBezTo>
                    <a:pt x="5205" y="3721"/>
                    <a:pt x="4977" y="3607"/>
                    <a:pt x="4748" y="3470"/>
                  </a:cubicBezTo>
                  <a:lnTo>
                    <a:pt x="4748" y="3470"/>
                  </a:lnTo>
                  <a:cubicBezTo>
                    <a:pt x="4977" y="3607"/>
                    <a:pt x="5182" y="3744"/>
                    <a:pt x="5410" y="3858"/>
                  </a:cubicBezTo>
                  <a:lnTo>
                    <a:pt x="4840" y="4200"/>
                  </a:lnTo>
                  <a:cubicBezTo>
                    <a:pt x="4588" y="4063"/>
                    <a:pt x="4360" y="3927"/>
                    <a:pt x="4109" y="3812"/>
                  </a:cubicBezTo>
                  <a:lnTo>
                    <a:pt x="4109" y="3812"/>
                  </a:lnTo>
                  <a:cubicBezTo>
                    <a:pt x="4337" y="3949"/>
                    <a:pt x="4566" y="4086"/>
                    <a:pt x="4794" y="4200"/>
                  </a:cubicBezTo>
                  <a:lnTo>
                    <a:pt x="4223" y="4543"/>
                  </a:lnTo>
                  <a:cubicBezTo>
                    <a:pt x="4041" y="4452"/>
                    <a:pt x="3835" y="4337"/>
                    <a:pt x="3653" y="4246"/>
                  </a:cubicBezTo>
                  <a:lnTo>
                    <a:pt x="3653" y="4246"/>
                  </a:lnTo>
                  <a:cubicBezTo>
                    <a:pt x="3835" y="4337"/>
                    <a:pt x="4018" y="4452"/>
                    <a:pt x="4200" y="4566"/>
                  </a:cubicBezTo>
                  <a:lnTo>
                    <a:pt x="3653" y="4862"/>
                  </a:lnTo>
                  <a:cubicBezTo>
                    <a:pt x="3516" y="4771"/>
                    <a:pt x="3356" y="4703"/>
                    <a:pt x="3196" y="4611"/>
                  </a:cubicBezTo>
                  <a:lnTo>
                    <a:pt x="3196" y="4611"/>
                  </a:lnTo>
                  <a:cubicBezTo>
                    <a:pt x="3356" y="4703"/>
                    <a:pt x="3493" y="4794"/>
                    <a:pt x="3653" y="4885"/>
                  </a:cubicBezTo>
                  <a:lnTo>
                    <a:pt x="3150" y="5159"/>
                  </a:lnTo>
                  <a:cubicBezTo>
                    <a:pt x="3128" y="5182"/>
                    <a:pt x="3082" y="5182"/>
                    <a:pt x="3059" y="5205"/>
                  </a:cubicBezTo>
                  <a:cubicBezTo>
                    <a:pt x="2899" y="5113"/>
                    <a:pt x="2740" y="5022"/>
                    <a:pt x="2557" y="4954"/>
                  </a:cubicBezTo>
                  <a:lnTo>
                    <a:pt x="2557" y="4954"/>
                  </a:lnTo>
                  <a:cubicBezTo>
                    <a:pt x="2717" y="5045"/>
                    <a:pt x="2877" y="5136"/>
                    <a:pt x="3036" y="5228"/>
                  </a:cubicBezTo>
                  <a:cubicBezTo>
                    <a:pt x="2854" y="5342"/>
                    <a:pt x="2648" y="5456"/>
                    <a:pt x="2466" y="5570"/>
                  </a:cubicBezTo>
                  <a:cubicBezTo>
                    <a:pt x="2283" y="5456"/>
                    <a:pt x="2101" y="5365"/>
                    <a:pt x="1918" y="5273"/>
                  </a:cubicBezTo>
                  <a:lnTo>
                    <a:pt x="1918" y="5273"/>
                  </a:lnTo>
                  <a:cubicBezTo>
                    <a:pt x="2101" y="5387"/>
                    <a:pt x="2260" y="5479"/>
                    <a:pt x="2443" y="5570"/>
                  </a:cubicBezTo>
                  <a:cubicBezTo>
                    <a:pt x="2237" y="5684"/>
                    <a:pt x="2055" y="5798"/>
                    <a:pt x="1849" y="5912"/>
                  </a:cubicBezTo>
                  <a:cubicBezTo>
                    <a:pt x="1667" y="5821"/>
                    <a:pt x="1484" y="5707"/>
                    <a:pt x="1279" y="5593"/>
                  </a:cubicBezTo>
                  <a:lnTo>
                    <a:pt x="1279" y="5593"/>
                  </a:lnTo>
                  <a:cubicBezTo>
                    <a:pt x="1461" y="5707"/>
                    <a:pt x="1644" y="5821"/>
                    <a:pt x="1827" y="5935"/>
                  </a:cubicBezTo>
                  <a:cubicBezTo>
                    <a:pt x="1644" y="6049"/>
                    <a:pt x="1461" y="6141"/>
                    <a:pt x="1256" y="6255"/>
                  </a:cubicBezTo>
                  <a:cubicBezTo>
                    <a:pt x="1051" y="6163"/>
                    <a:pt x="845" y="6049"/>
                    <a:pt x="640" y="5935"/>
                  </a:cubicBezTo>
                  <a:lnTo>
                    <a:pt x="640" y="5935"/>
                  </a:lnTo>
                  <a:cubicBezTo>
                    <a:pt x="845" y="6049"/>
                    <a:pt x="1028" y="6163"/>
                    <a:pt x="1233" y="6278"/>
                  </a:cubicBezTo>
                  <a:cubicBezTo>
                    <a:pt x="1051" y="6392"/>
                    <a:pt x="845" y="6506"/>
                    <a:pt x="663" y="6620"/>
                  </a:cubicBezTo>
                  <a:cubicBezTo>
                    <a:pt x="434" y="6506"/>
                    <a:pt x="229" y="6369"/>
                    <a:pt x="1" y="6255"/>
                  </a:cubicBezTo>
                  <a:lnTo>
                    <a:pt x="1" y="6255"/>
                  </a:lnTo>
                  <a:cubicBezTo>
                    <a:pt x="206" y="6392"/>
                    <a:pt x="411" y="6506"/>
                    <a:pt x="640" y="6643"/>
                  </a:cubicBezTo>
                  <a:cubicBezTo>
                    <a:pt x="868" y="6780"/>
                    <a:pt x="1119" y="6917"/>
                    <a:pt x="1347" y="7054"/>
                  </a:cubicBezTo>
                  <a:cubicBezTo>
                    <a:pt x="1165" y="7168"/>
                    <a:pt x="982" y="7282"/>
                    <a:pt x="799" y="7373"/>
                  </a:cubicBezTo>
                  <a:cubicBezTo>
                    <a:pt x="982" y="7282"/>
                    <a:pt x="1165" y="7168"/>
                    <a:pt x="1370" y="7054"/>
                  </a:cubicBezTo>
                  <a:cubicBezTo>
                    <a:pt x="1507" y="7145"/>
                    <a:pt x="1644" y="7236"/>
                    <a:pt x="1781" y="7305"/>
                  </a:cubicBezTo>
                  <a:lnTo>
                    <a:pt x="2009" y="7442"/>
                  </a:lnTo>
                  <a:lnTo>
                    <a:pt x="2648" y="7807"/>
                  </a:lnTo>
                  <a:cubicBezTo>
                    <a:pt x="2511" y="7898"/>
                    <a:pt x="2352" y="7989"/>
                    <a:pt x="2215" y="8081"/>
                  </a:cubicBezTo>
                  <a:cubicBezTo>
                    <a:pt x="2374" y="7989"/>
                    <a:pt x="2511" y="7898"/>
                    <a:pt x="2671" y="7830"/>
                  </a:cubicBezTo>
                  <a:lnTo>
                    <a:pt x="3310" y="8195"/>
                  </a:lnTo>
                  <a:cubicBezTo>
                    <a:pt x="3196" y="8263"/>
                    <a:pt x="3059" y="8355"/>
                    <a:pt x="2922" y="8423"/>
                  </a:cubicBezTo>
                  <a:cubicBezTo>
                    <a:pt x="3059" y="8355"/>
                    <a:pt x="3196" y="8263"/>
                    <a:pt x="3333" y="8195"/>
                  </a:cubicBezTo>
                  <a:lnTo>
                    <a:pt x="3584" y="8332"/>
                  </a:lnTo>
                  <a:lnTo>
                    <a:pt x="3972" y="8560"/>
                  </a:lnTo>
                  <a:cubicBezTo>
                    <a:pt x="3858" y="8629"/>
                    <a:pt x="3744" y="8697"/>
                    <a:pt x="3630" y="8765"/>
                  </a:cubicBezTo>
                  <a:cubicBezTo>
                    <a:pt x="3744" y="8697"/>
                    <a:pt x="3881" y="8629"/>
                    <a:pt x="3995" y="8560"/>
                  </a:cubicBezTo>
                  <a:lnTo>
                    <a:pt x="4657" y="8925"/>
                  </a:lnTo>
                  <a:cubicBezTo>
                    <a:pt x="4543" y="8994"/>
                    <a:pt x="4452" y="9062"/>
                    <a:pt x="4337" y="9108"/>
                  </a:cubicBezTo>
                  <a:cubicBezTo>
                    <a:pt x="4452" y="9062"/>
                    <a:pt x="4566" y="8994"/>
                    <a:pt x="4657" y="8948"/>
                  </a:cubicBezTo>
                  <a:lnTo>
                    <a:pt x="5319" y="9313"/>
                  </a:lnTo>
                  <a:lnTo>
                    <a:pt x="5387" y="9336"/>
                  </a:lnTo>
                  <a:cubicBezTo>
                    <a:pt x="5593" y="9450"/>
                    <a:pt x="5798" y="9564"/>
                    <a:pt x="6004" y="9678"/>
                  </a:cubicBezTo>
                  <a:cubicBezTo>
                    <a:pt x="6232" y="9793"/>
                    <a:pt x="6460" y="9930"/>
                    <a:pt x="6666" y="10044"/>
                  </a:cubicBezTo>
                  <a:cubicBezTo>
                    <a:pt x="6551" y="10112"/>
                    <a:pt x="6437" y="10181"/>
                    <a:pt x="6300" y="10249"/>
                  </a:cubicBezTo>
                  <a:cubicBezTo>
                    <a:pt x="6437" y="10181"/>
                    <a:pt x="6551" y="10112"/>
                    <a:pt x="6688" y="10044"/>
                  </a:cubicBezTo>
                  <a:cubicBezTo>
                    <a:pt x="6871" y="10135"/>
                    <a:pt x="7030" y="10226"/>
                    <a:pt x="7212" y="10317"/>
                  </a:cubicBezTo>
                  <a:lnTo>
                    <a:pt x="7212" y="10317"/>
                  </a:lnTo>
                  <a:cubicBezTo>
                    <a:pt x="7030" y="10226"/>
                    <a:pt x="6871" y="10135"/>
                    <a:pt x="6711" y="10021"/>
                  </a:cubicBezTo>
                  <a:cubicBezTo>
                    <a:pt x="6483" y="9907"/>
                    <a:pt x="6278" y="9770"/>
                    <a:pt x="6072" y="9656"/>
                  </a:cubicBezTo>
                  <a:cubicBezTo>
                    <a:pt x="6255" y="9542"/>
                    <a:pt x="6437" y="9450"/>
                    <a:pt x="6620" y="9336"/>
                  </a:cubicBezTo>
                  <a:cubicBezTo>
                    <a:pt x="6848" y="9450"/>
                    <a:pt x="7054" y="9564"/>
                    <a:pt x="7282" y="9678"/>
                  </a:cubicBezTo>
                  <a:cubicBezTo>
                    <a:pt x="7076" y="9793"/>
                    <a:pt x="6894" y="9907"/>
                    <a:pt x="6711" y="10021"/>
                  </a:cubicBezTo>
                  <a:cubicBezTo>
                    <a:pt x="6917" y="9930"/>
                    <a:pt x="7099" y="9815"/>
                    <a:pt x="7305" y="9701"/>
                  </a:cubicBezTo>
                  <a:cubicBezTo>
                    <a:pt x="7487" y="9793"/>
                    <a:pt x="7670" y="9907"/>
                    <a:pt x="7853" y="9998"/>
                  </a:cubicBezTo>
                  <a:cubicBezTo>
                    <a:pt x="7670" y="9884"/>
                    <a:pt x="7510" y="9793"/>
                    <a:pt x="7328" y="9678"/>
                  </a:cubicBezTo>
                  <a:cubicBezTo>
                    <a:pt x="7533" y="9587"/>
                    <a:pt x="7716" y="9473"/>
                    <a:pt x="7921" y="9359"/>
                  </a:cubicBezTo>
                  <a:cubicBezTo>
                    <a:pt x="8104" y="9450"/>
                    <a:pt x="8309" y="9564"/>
                    <a:pt x="8492" y="9656"/>
                  </a:cubicBezTo>
                  <a:cubicBezTo>
                    <a:pt x="8309" y="9564"/>
                    <a:pt x="8126" y="9450"/>
                    <a:pt x="7944" y="9336"/>
                  </a:cubicBezTo>
                  <a:cubicBezTo>
                    <a:pt x="8149" y="9245"/>
                    <a:pt x="8332" y="9131"/>
                    <a:pt x="8537" y="9017"/>
                  </a:cubicBezTo>
                  <a:cubicBezTo>
                    <a:pt x="8743" y="9131"/>
                    <a:pt x="8925" y="9222"/>
                    <a:pt x="9131" y="9336"/>
                  </a:cubicBezTo>
                  <a:cubicBezTo>
                    <a:pt x="8948" y="9222"/>
                    <a:pt x="8766" y="9108"/>
                    <a:pt x="8560" y="8994"/>
                  </a:cubicBezTo>
                  <a:cubicBezTo>
                    <a:pt x="8766" y="8902"/>
                    <a:pt x="8971" y="8788"/>
                    <a:pt x="9154" y="8674"/>
                  </a:cubicBezTo>
                  <a:cubicBezTo>
                    <a:pt x="9359" y="8788"/>
                    <a:pt x="9564" y="8902"/>
                    <a:pt x="9770" y="9017"/>
                  </a:cubicBezTo>
                  <a:cubicBezTo>
                    <a:pt x="9587" y="8902"/>
                    <a:pt x="9382" y="8788"/>
                    <a:pt x="9176" y="8651"/>
                  </a:cubicBezTo>
                  <a:cubicBezTo>
                    <a:pt x="9222" y="8629"/>
                    <a:pt x="9291" y="8606"/>
                    <a:pt x="9336" y="8583"/>
                  </a:cubicBezTo>
                  <a:lnTo>
                    <a:pt x="9770" y="8332"/>
                  </a:lnTo>
                  <a:cubicBezTo>
                    <a:pt x="9975" y="8446"/>
                    <a:pt x="10204" y="8560"/>
                    <a:pt x="10409" y="8674"/>
                  </a:cubicBezTo>
                  <a:cubicBezTo>
                    <a:pt x="10204" y="8560"/>
                    <a:pt x="9998" y="8446"/>
                    <a:pt x="9793" y="8309"/>
                  </a:cubicBezTo>
                  <a:lnTo>
                    <a:pt x="10340" y="8012"/>
                  </a:lnTo>
                  <a:cubicBezTo>
                    <a:pt x="10500" y="8104"/>
                    <a:pt x="10683" y="8218"/>
                    <a:pt x="10865" y="8309"/>
                  </a:cubicBezTo>
                  <a:cubicBezTo>
                    <a:pt x="10683" y="8195"/>
                    <a:pt x="10523" y="8104"/>
                    <a:pt x="10363" y="8012"/>
                  </a:cubicBezTo>
                  <a:lnTo>
                    <a:pt x="10957" y="7670"/>
                  </a:lnTo>
                  <a:lnTo>
                    <a:pt x="11550" y="7327"/>
                  </a:lnTo>
                  <a:cubicBezTo>
                    <a:pt x="11687" y="7396"/>
                    <a:pt x="11824" y="7464"/>
                    <a:pt x="11961" y="7533"/>
                  </a:cubicBezTo>
                  <a:cubicBezTo>
                    <a:pt x="11824" y="7464"/>
                    <a:pt x="11710" y="7396"/>
                    <a:pt x="11573" y="7305"/>
                  </a:cubicBezTo>
                  <a:lnTo>
                    <a:pt x="12166" y="6985"/>
                  </a:lnTo>
                  <a:cubicBezTo>
                    <a:pt x="12303" y="7054"/>
                    <a:pt x="12463" y="7145"/>
                    <a:pt x="12600" y="7213"/>
                  </a:cubicBezTo>
                  <a:cubicBezTo>
                    <a:pt x="12463" y="7122"/>
                    <a:pt x="12326" y="7054"/>
                    <a:pt x="12189" y="6962"/>
                  </a:cubicBezTo>
                  <a:lnTo>
                    <a:pt x="12326" y="6894"/>
                  </a:lnTo>
                  <a:lnTo>
                    <a:pt x="12783" y="6643"/>
                  </a:lnTo>
                  <a:cubicBezTo>
                    <a:pt x="12943" y="6711"/>
                    <a:pt x="13080" y="6803"/>
                    <a:pt x="13239" y="6894"/>
                  </a:cubicBezTo>
                  <a:cubicBezTo>
                    <a:pt x="13102" y="6803"/>
                    <a:pt x="12943" y="6711"/>
                    <a:pt x="12806" y="6620"/>
                  </a:cubicBezTo>
                  <a:lnTo>
                    <a:pt x="13376" y="6278"/>
                  </a:lnTo>
                  <a:cubicBezTo>
                    <a:pt x="13513" y="6346"/>
                    <a:pt x="13627" y="6414"/>
                    <a:pt x="13741" y="6483"/>
                  </a:cubicBezTo>
                  <a:cubicBezTo>
                    <a:pt x="13627" y="6414"/>
                    <a:pt x="13513" y="6346"/>
                    <a:pt x="13399" y="6278"/>
                  </a:cubicBezTo>
                  <a:lnTo>
                    <a:pt x="13993" y="5935"/>
                  </a:lnTo>
                  <a:cubicBezTo>
                    <a:pt x="14129" y="6004"/>
                    <a:pt x="14244" y="6072"/>
                    <a:pt x="14381" y="6141"/>
                  </a:cubicBezTo>
                  <a:cubicBezTo>
                    <a:pt x="14266" y="6072"/>
                    <a:pt x="14129" y="6004"/>
                    <a:pt x="14015" y="5935"/>
                  </a:cubicBezTo>
                  <a:lnTo>
                    <a:pt x="14586" y="5593"/>
                  </a:lnTo>
                  <a:cubicBezTo>
                    <a:pt x="14746" y="5661"/>
                    <a:pt x="14883" y="5753"/>
                    <a:pt x="15020" y="5821"/>
                  </a:cubicBezTo>
                  <a:cubicBezTo>
                    <a:pt x="14883" y="5730"/>
                    <a:pt x="14746" y="5661"/>
                    <a:pt x="14609" y="5570"/>
                  </a:cubicBezTo>
                  <a:lnTo>
                    <a:pt x="15202" y="5250"/>
                  </a:lnTo>
                  <a:cubicBezTo>
                    <a:pt x="15362" y="5319"/>
                    <a:pt x="15499" y="5410"/>
                    <a:pt x="15659" y="5501"/>
                  </a:cubicBezTo>
                  <a:cubicBezTo>
                    <a:pt x="15522" y="5410"/>
                    <a:pt x="15362" y="5319"/>
                    <a:pt x="15225" y="5228"/>
                  </a:cubicBezTo>
                  <a:lnTo>
                    <a:pt x="15316" y="5182"/>
                  </a:lnTo>
                  <a:cubicBezTo>
                    <a:pt x="15476" y="5068"/>
                    <a:pt x="15636" y="4976"/>
                    <a:pt x="15796" y="4885"/>
                  </a:cubicBezTo>
                  <a:cubicBezTo>
                    <a:pt x="15978" y="4976"/>
                    <a:pt x="16138" y="5068"/>
                    <a:pt x="16298" y="5159"/>
                  </a:cubicBezTo>
                  <a:cubicBezTo>
                    <a:pt x="16138" y="5068"/>
                    <a:pt x="15978" y="4976"/>
                    <a:pt x="15819" y="4885"/>
                  </a:cubicBezTo>
                  <a:cubicBezTo>
                    <a:pt x="16024" y="4771"/>
                    <a:pt x="16207" y="4657"/>
                    <a:pt x="16389" y="4543"/>
                  </a:cubicBezTo>
                  <a:cubicBezTo>
                    <a:pt x="16595" y="4634"/>
                    <a:pt x="16754" y="4748"/>
                    <a:pt x="16960" y="4840"/>
                  </a:cubicBezTo>
                  <a:cubicBezTo>
                    <a:pt x="16777" y="4725"/>
                    <a:pt x="16595" y="4634"/>
                    <a:pt x="16435" y="4520"/>
                  </a:cubicBezTo>
                  <a:cubicBezTo>
                    <a:pt x="16617" y="4406"/>
                    <a:pt x="16800" y="4292"/>
                    <a:pt x="17005" y="4200"/>
                  </a:cubicBezTo>
                  <a:cubicBezTo>
                    <a:pt x="17188" y="4292"/>
                    <a:pt x="17393" y="4406"/>
                    <a:pt x="17599" y="4520"/>
                  </a:cubicBezTo>
                  <a:cubicBezTo>
                    <a:pt x="17393" y="4406"/>
                    <a:pt x="17211" y="4292"/>
                    <a:pt x="17028" y="4178"/>
                  </a:cubicBezTo>
                  <a:cubicBezTo>
                    <a:pt x="17211" y="4063"/>
                    <a:pt x="17416" y="3949"/>
                    <a:pt x="17599" y="3835"/>
                  </a:cubicBezTo>
                  <a:cubicBezTo>
                    <a:pt x="17736" y="3904"/>
                    <a:pt x="17896" y="3995"/>
                    <a:pt x="18033" y="4063"/>
                  </a:cubicBezTo>
                  <a:cubicBezTo>
                    <a:pt x="17896" y="3995"/>
                    <a:pt x="17759" y="3904"/>
                    <a:pt x="17622" y="3835"/>
                  </a:cubicBezTo>
                  <a:cubicBezTo>
                    <a:pt x="17850" y="3698"/>
                    <a:pt x="18078" y="3561"/>
                    <a:pt x="18306" y="3424"/>
                  </a:cubicBezTo>
                  <a:lnTo>
                    <a:pt x="18306" y="3424"/>
                  </a:lnTo>
                  <a:cubicBezTo>
                    <a:pt x="18055" y="3561"/>
                    <a:pt x="17827" y="3675"/>
                    <a:pt x="17599" y="3812"/>
                  </a:cubicBezTo>
                  <a:cubicBezTo>
                    <a:pt x="17393" y="3698"/>
                    <a:pt x="17188" y="3561"/>
                    <a:pt x="16983" y="3447"/>
                  </a:cubicBezTo>
                  <a:cubicBezTo>
                    <a:pt x="17234" y="3287"/>
                    <a:pt x="17508" y="3150"/>
                    <a:pt x="17759" y="2991"/>
                  </a:cubicBezTo>
                  <a:lnTo>
                    <a:pt x="17759" y="2991"/>
                  </a:lnTo>
                  <a:cubicBezTo>
                    <a:pt x="17485" y="3128"/>
                    <a:pt x="17211" y="3287"/>
                    <a:pt x="16960" y="3424"/>
                  </a:cubicBezTo>
                  <a:cubicBezTo>
                    <a:pt x="16754" y="3310"/>
                    <a:pt x="16526" y="3173"/>
                    <a:pt x="16321" y="3059"/>
                  </a:cubicBezTo>
                  <a:cubicBezTo>
                    <a:pt x="16572" y="2922"/>
                    <a:pt x="16800" y="2785"/>
                    <a:pt x="17051" y="2648"/>
                  </a:cubicBezTo>
                  <a:lnTo>
                    <a:pt x="17051" y="2648"/>
                  </a:lnTo>
                  <a:cubicBezTo>
                    <a:pt x="16800" y="2762"/>
                    <a:pt x="16549" y="2922"/>
                    <a:pt x="16298" y="3036"/>
                  </a:cubicBezTo>
                  <a:cubicBezTo>
                    <a:pt x="16298" y="3036"/>
                    <a:pt x="16275" y="3036"/>
                    <a:pt x="16252" y="3014"/>
                  </a:cubicBezTo>
                  <a:lnTo>
                    <a:pt x="15659" y="2671"/>
                  </a:lnTo>
                  <a:lnTo>
                    <a:pt x="15020" y="2306"/>
                  </a:lnTo>
                  <a:cubicBezTo>
                    <a:pt x="15225" y="2192"/>
                    <a:pt x="15408" y="2055"/>
                    <a:pt x="15613" y="1941"/>
                  </a:cubicBezTo>
                  <a:lnTo>
                    <a:pt x="15613" y="1941"/>
                  </a:lnTo>
                  <a:cubicBezTo>
                    <a:pt x="15408" y="2055"/>
                    <a:pt x="15202" y="2169"/>
                    <a:pt x="14997" y="2283"/>
                  </a:cubicBezTo>
                  <a:lnTo>
                    <a:pt x="14449" y="1986"/>
                  </a:lnTo>
                  <a:lnTo>
                    <a:pt x="14358" y="1918"/>
                  </a:lnTo>
                  <a:cubicBezTo>
                    <a:pt x="14540" y="1827"/>
                    <a:pt x="14723" y="1713"/>
                    <a:pt x="14905" y="1598"/>
                  </a:cubicBezTo>
                  <a:lnTo>
                    <a:pt x="14905" y="1598"/>
                  </a:lnTo>
                  <a:cubicBezTo>
                    <a:pt x="14723" y="1713"/>
                    <a:pt x="14517" y="1804"/>
                    <a:pt x="14335" y="1918"/>
                  </a:cubicBezTo>
                  <a:lnTo>
                    <a:pt x="13673" y="1553"/>
                  </a:lnTo>
                  <a:lnTo>
                    <a:pt x="13011" y="1187"/>
                  </a:lnTo>
                  <a:cubicBezTo>
                    <a:pt x="13169" y="1097"/>
                    <a:pt x="13328" y="1007"/>
                    <a:pt x="13486" y="916"/>
                  </a:cubicBezTo>
                  <a:lnTo>
                    <a:pt x="13486" y="916"/>
                  </a:lnTo>
                  <a:cubicBezTo>
                    <a:pt x="13328" y="1007"/>
                    <a:pt x="13169" y="1097"/>
                    <a:pt x="12988" y="1187"/>
                  </a:cubicBezTo>
                  <a:lnTo>
                    <a:pt x="12646" y="982"/>
                  </a:lnTo>
                  <a:cubicBezTo>
                    <a:pt x="12555" y="936"/>
                    <a:pt x="12440" y="868"/>
                    <a:pt x="12326" y="822"/>
                  </a:cubicBezTo>
                  <a:cubicBezTo>
                    <a:pt x="12485" y="732"/>
                    <a:pt x="12621" y="641"/>
                    <a:pt x="12779" y="550"/>
                  </a:cubicBezTo>
                  <a:lnTo>
                    <a:pt x="12779" y="550"/>
                  </a:lnTo>
                  <a:cubicBezTo>
                    <a:pt x="12621" y="641"/>
                    <a:pt x="12485" y="731"/>
                    <a:pt x="12326" y="799"/>
                  </a:cubicBezTo>
                  <a:cubicBezTo>
                    <a:pt x="12075" y="685"/>
                    <a:pt x="11824" y="548"/>
                    <a:pt x="11596" y="411"/>
                  </a:cubicBezTo>
                  <a:cubicBezTo>
                    <a:pt x="11778" y="297"/>
                    <a:pt x="11984" y="183"/>
                    <a:pt x="12166" y="69"/>
                  </a:cubicBezTo>
                  <a:lnTo>
                    <a:pt x="12166" y="69"/>
                  </a:lnTo>
                  <a:cubicBezTo>
                    <a:pt x="11961" y="183"/>
                    <a:pt x="11778" y="297"/>
                    <a:pt x="11573" y="411"/>
                  </a:cubicBezTo>
                  <a:cubicBezTo>
                    <a:pt x="11322" y="275"/>
                    <a:pt x="11071" y="138"/>
                    <a:pt x="10820" y="1"/>
                  </a:cubicBez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4" name="Google Shape;1693;p41">
              <a:extLst>
                <a:ext uri="{FF2B5EF4-FFF2-40B4-BE49-F238E27FC236}">
                  <a16:creationId xmlns:a16="http://schemas.microsoft.com/office/drawing/2014/main" id="{E1F5B7AA-A13C-4920-8DF6-1F3E843035F5}"/>
                </a:ext>
              </a:extLst>
            </p:cNvPr>
            <p:cNvSpPr/>
            <p:nvPr/>
          </p:nvSpPr>
          <p:spPr>
            <a:xfrm>
              <a:off x="6008605" y="2788776"/>
              <a:ext cx="267655" cy="248936"/>
            </a:xfrm>
            <a:custGeom>
              <a:avLst/>
              <a:gdLst/>
              <a:ahLst/>
              <a:cxnLst/>
              <a:rect l="l" t="t" r="r" b="b"/>
              <a:pathLst>
                <a:path w="15514" h="14429" extrusionOk="0">
                  <a:moveTo>
                    <a:pt x="2038" y="1"/>
                  </a:moveTo>
                  <a:cubicBezTo>
                    <a:pt x="88" y="1"/>
                    <a:pt x="1" y="8729"/>
                    <a:pt x="249" y="11553"/>
                  </a:cubicBezTo>
                  <a:cubicBezTo>
                    <a:pt x="249" y="11553"/>
                    <a:pt x="3011" y="13562"/>
                    <a:pt x="9882" y="14064"/>
                  </a:cubicBezTo>
                  <a:lnTo>
                    <a:pt x="12004" y="14406"/>
                  </a:lnTo>
                  <a:cubicBezTo>
                    <a:pt x="12111" y="14421"/>
                    <a:pt x="12220" y="14429"/>
                    <a:pt x="12330" y="14429"/>
                  </a:cubicBezTo>
                  <a:cubicBezTo>
                    <a:pt x="12550" y="14429"/>
                    <a:pt x="12773" y="14398"/>
                    <a:pt x="12986" y="14338"/>
                  </a:cubicBezTo>
                  <a:cubicBezTo>
                    <a:pt x="13762" y="14086"/>
                    <a:pt x="15131" y="13584"/>
                    <a:pt x="15314" y="12808"/>
                  </a:cubicBezTo>
                  <a:cubicBezTo>
                    <a:pt x="15514" y="11938"/>
                    <a:pt x="15396" y="11125"/>
                    <a:pt x="14630" y="11125"/>
                  </a:cubicBezTo>
                  <a:cubicBezTo>
                    <a:pt x="14432" y="11125"/>
                    <a:pt x="14190" y="11180"/>
                    <a:pt x="13899" y="11302"/>
                  </a:cubicBezTo>
                  <a:lnTo>
                    <a:pt x="12461" y="11872"/>
                  </a:lnTo>
                  <a:cubicBezTo>
                    <a:pt x="12461" y="11872"/>
                    <a:pt x="11799" y="11713"/>
                    <a:pt x="12895" y="10708"/>
                  </a:cubicBezTo>
                  <a:cubicBezTo>
                    <a:pt x="13284" y="10343"/>
                    <a:pt x="13258" y="10189"/>
                    <a:pt x="13043" y="10189"/>
                  </a:cubicBezTo>
                  <a:cubicBezTo>
                    <a:pt x="12666" y="10189"/>
                    <a:pt x="11708" y="10662"/>
                    <a:pt x="11388" y="11302"/>
                  </a:cubicBezTo>
                  <a:lnTo>
                    <a:pt x="10133" y="11872"/>
                  </a:lnTo>
                  <a:lnTo>
                    <a:pt x="3262" y="9042"/>
                  </a:lnTo>
                  <a:cubicBezTo>
                    <a:pt x="3262" y="9042"/>
                    <a:pt x="4107" y="163"/>
                    <a:pt x="2098" y="3"/>
                  </a:cubicBezTo>
                  <a:cubicBezTo>
                    <a:pt x="2078" y="1"/>
                    <a:pt x="2058" y="1"/>
                    <a:pt x="2038" y="1"/>
                  </a:cubicBezTo>
                  <a:close/>
                </a:path>
              </a:pathLst>
            </a:custGeom>
            <a:solidFill>
              <a:srgbClr val="754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5" name="Google Shape;1694;p41">
              <a:extLst>
                <a:ext uri="{FF2B5EF4-FFF2-40B4-BE49-F238E27FC236}">
                  <a16:creationId xmlns:a16="http://schemas.microsoft.com/office/drawing/2014/main" id="{494C0880-DD80-4D93-9EDC-0362D9890A8C}"/>
                </a:ext>
              </a:extLst>
            </p:cNvPr>
            <p:cNvSpPr/>
            <p:nvPr/>
          </p:nvSpPr>
          <p:spPr>
            <a:xfrm>
              <a:off x="6008605" y="2788776"/>
              <a:ext cx="42510" cy="206409"/>
            </a:xfrm>
            <a:custGeom>
              <a:avLst/>
              <a:gdLst/>
              <a:ahLst/>
              <a:cxnLst/>
              <a:rect l="l" t="t" r="r" b="b"/>
              <a:pathLst>
                <a:path w="2464" h="11964" extrusionOk="0">
                  <a:moveTo>
                    <a:pt x="2038" y="1"/>
                  </a:moveTo>
                  <a:cubicBezTo>
                    <a:pt x="88" y="1"/>
                    <a:pt x="1" y="8729"/>
                    <a:pt x="249" y="11553"/>
                  </a:cubicBezTo>
                  <a:cubicBezTo>
                    <a:pt x="249" y="11553"/>
                    <a:pt x="478" y="11713"/>
                    <a:pt x="980" y="11964"/>
                  </a:cubicBezTo>
                  <a:cubicBezTo>
                    <a:pt x="774" y="8882"/>
                    <a:pt x="888" y="1076"/>
                    <a:pt x="2463" y="140"/>
                  </a:cubicBezTo>
                  <a:cubicBezTo>
                    <a:pt x="2349" y="72"/>
                    <a:pt x="2235" y="3"/>
                    <a:pt x="2098" y="3"/>
                  </a:cubicBezTo>
                  <a:cubicBezTo>
                    <a:pt x="2078" y="1"/>
                    <a:pt x="2058" y="1"/>
                    <a:pt x="2038" y="1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6" name="Google Shape;1695;p41">
              <a:extLst>
                <a:ext uri="{FF2B5EF4-FFF2-40B4-BE49-F238E27FC236}">
                  <a16:creationId xmlns:a16="http://schemas.microsoft.com/office/drawing/2014/main" id="{7047E7AD-402C-4689-9CE5-96C1F0F906DD}"/>
                </a:ext>
              </a:extLst>
            </p:cNvPr>
            <p:cNvSpPr/>
            <p:nvPr/>
          </p:nvSpPr>
          <p:spPr>
            <a:xfrm>
              <a:off x="6007777" y="2785257"/>
              <a:ext cx="65387" cy="128410"/>
            </a:xfrm>
            <a:custGeom>
              <a:avLst/>
              <a:gdLst/>
              <a:ahLst/>
              <a:cxnLst/>
              <a:rect l="l" t="t" r="r" b="b"/>
              <a:pathLst>
                <a:path w="3790" h="7443" extrusionOk="0">
                  <a:moveTo>
                    <a:pt x="2144" y="0"/>
                  </a:moveTo>
                  <a:cubicBezTo>
                    <a:pt x="917" y="0"/>
                    <a:pt x="158" y="3490"/>
                    <a:pt x="1" y="6713"/>
                  </a:cubicBezTo>
                  <a:cubicBezTo>
                    <a:pt x="1073" y="6941"/>
                    <a:pt x="2603" y="7192"/>
                    <a:pt x="3653" y="7443"/>
                  </a:cubicBezTo>
                  <a:cubicBezTo>
                    <a:pt x="3790" y="4841"/>
                    <a:pt x="3630" y="116"/>
                    <a:pt x="2192" y="2"/>
                  </a:cubicBezTo>
                  <a:cubicBezTo>
                    <a:pt x="2176" y="1"/>
                    <a:pt x="2160" y="0"/>
                    <a:pt x="2144" y="0"/>
                  </a:cubicBezTo>
                  <a:close/>
                </a:path>
              </a:pathLst>
            </a:custGeom>
            <a:solidFill>
              <a:srgbClr val="F4EB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7" name="Google Shape;1696;p41">
              <a:extLst>
                <a:ext uri="{FF2B5EF4-FFF2-40B4-BE49-F238E27FC236}">
                  <a16:creationId xmlns:a16="http://schemas.microsoft.com/office/drawing/2014/main" id="{7287692E-2DBB-4C6D-B47F-DE6EB10A4DB3}"/>
                </a:ext>
              </a:extLst>
            </p:cNvPr>
            <p:cNvSpPr/>
            <p:nvPr/>
          </p:nvSpPr>
          <p:spPr>
            <a:xfrm>
              <a:off x="6007380" y="2784497"/>
              <a:ext cx="66577" cy="129963"/>
            </a:xfrm>
            <a:custGeom>
              <a:avLst/>
              <a:gdLst/>
              <a:ahLst/>
              <a:cxnLst/>
              <a:rect l="l" t="t" r="r" b="b"/>
              <a:pathLst>
                <a:path w="3859" h="7533" extrusionOk="0">
                  <a:moveTo>
                    <a:pt x="2125" y="87"/>
                  </a:moveTo>
                  <a:cubicBezTo>
                    <a:pt x="2147" y="87"/>
                    <a:pt x="2169" y="89"/>
                    <a:pt x="2192" y="92"/>
                  </a:cubicBezTo>
                  <a:cubicBezTo>
                    <a:pt x="3607" y="206"/>
                    <a:pt x="3767" y="4908"/>
                    <a:pt x="3630" y="7418"/>
                  </a:cubicBezTo>
                  <a:cubicBezTo>
                    <a:pt x="2991" y="7281"/>
                    <a:pt x="2192" y="7122"/>
                    <a:pt x="1416" y="6985"/>
                  </a:cubicBezTo>
                  <a:cubicBezTo>
                    <a:pt x="937" y="6893"/>
                    <a:pt x="480" y="6802"/>
                    <a:pt x="69" y="6734"/>
                  </a:cubicBezTo>
                  <a:cubicBezTo>
                    <a:pt x="206" y="4109"/>
                    <a:pt x="731" y="1119"/>
                    <a:pt x="1667" y="297"/>
                  </a:cubicBezTo>
                  <a:cubicBezTo>
                    <a:pt x="1827" y="157"/>
                    <a:pt x="1969" y="87"/>
                    <a:pt x="2125" y="87"/>
                  </a:cubicBezTo>
                  <a:close/>
                  <a:moveTo>
                    <a:pt x="2215" y="0"/>
                  </a:moveTo>
                  <a:cubicBezTo>
                    <a:pt x="2009" y="0"/>
                    <a:pt x="1804" y="69"/>
                    <a:pt x="1621" y="228"/>
                  </a:cubicBezTo>
                  <a:cubicBezTo>
                    <a:pt x="663" y="1073"/>
                    <a:pt x="115" y="4109"/>
                    <a:pt x="1" y="6757"/>
                  </a:cubicBezTo>
                  <a:lnTo>
                    <a:pt x="1" y="6802"/>
                  </a:lnTo>
                  <a:lnTo>
                    <a:pt x="24" y="6802"/>
                  </a:lnTo>
                  <a:cubicBezTo>
                    <a:pt x="435" y="6893"/>
                    <a:pt x="891" y="6962"/>
                    <a:pt x="1393" y="7053"/>
                  </a:cubicBezTo>
                  <a:cubicBezTo>
                    <a:pt x="2192" y="7213"/>
                    <a:pt x="3014" y="7373"/>
                    <a:pt x="3676" y="7533"/>
                  </a:cubicBezTo>
                  <a:lnTo>
                    <a:pt x="3721" y="7533"/>
                  </a:lnTo>
                  <a:lnTo>
                    <a:pt x="3721" y="7487"/>
                  </a:lnTo>
                  <a:cubicBezTo>
                    <a:pt x="3858" y="4953"/>
                    <a:pt x="3699" y="137"/>
                    <a:pt x="2215" y="0"/>
                  </a:cubicBezTo>
                  <a:close/>
                </a:path>
              </a:pathLst>
            </a:custGeom>
            <a:solidFill>
              <a:srgbClr val="DBD0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8" name="Google Shape;1697;p41">
              <a:extLst>
                <a:ext uri="{FF2B5EF4-FFF2-40B4-BE49-F238E27FC236}">
                  <a16:creationId xmlns:a16="http://schemas.microsoft.com/office/drawing/2014/main" id="{DFA3AA55-BC87-4304-AAF1-9831B07157FD}"/>
                </a:ext>
              </a:extLst>
            </p:cNvPr>
            <p:cNvSpPr/>
            <p:nvPr/>
          </p:nvSpPr>
          <p:spPr>
            <a:xfrm>
              <a:off x="5717952" y="2586163"/>
              <a:ext cx="305990" cy="315945"/>
            </a:xfrm>
            <a:custGeom>
              <a:avLst/>
              <a:gdLst/>
              <a:ahLst/>
              <a:cxnLst/>
              <a:rect l="l" t="t" r="r" b="b"/>
              <a:pathLst>
                <a:path w="17736" h="18313" extrusionOk="0">
                  <a:moveTo>
                    <a:pt x="15232" y="0"/>
                  </a:moveTo>
                  <a:cubicBezTo>
                    <a:pt x="15077" y="0"/>
                    <a:pt x="14918" y="41"/>
                    <a:pt x="14768" y="129"/>
                  </a:cubicBezTo>
                  <a:lnTo>
                    <a:pt x="457" y="8620"/>
                  </a:lnTo>
                  <a:cubicBezTo>
                    <a:pt x="183" y="8780"/>
                    <a:pt x="0" y="9100"/>
                    <a:pt x="0" y="9419"/>
                  </a:cubicBezTo>
                  <a:lnTo>
                    <a:pt x="0" y="17385"/>
                  </a:lnTo>
                  <a:cubicBezTo>
                    <a:pt x="0" y="17921"/>
                    <a:pt x="445" y="18313"/>
                    <a:pt x="929" y="18313"/>
                  </a:cubicBezTo>
                  <a:cubicBezTo>
                    <a:pt x="1084" y="18313"/>
                    <a:pt x="1243" y="18273"/>
                    <a:pt x="1393" y="18184"/>
                  </a:cubicBezTo>
                  <a:lnTo>
                    <a:pt x="15544" y="9853"/>
                  </a:lnTo>
                  <a:lnTo>
                    <a:pt x="17735" y="8552"/>
                  </a:lnTo>
                  <a:lnTo>
                    <a:pt x="16161" y="8392"/>
                  </a:lnTo>
                  <a:lnTo>
                    <a:pt x="16161" y="928"/>
                  </a:lnTo>
                  <a:cubicBezTo>
                    <a:pt x="16161" y="392"/>
                    <a:pt x="15715" y="0"/>
                    <a:pt x="152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9" name="Google Shape;1698;p41">
              <a:extLst>
                <a:ext uri="{FF2B5EF4-FFF2-40B4-BE49-F238E27FC236}">
                  <a16:creationId xmlns:a16="http://schemas.microsoft.com/office/drawing/2014/main" id="{A9E679FB-4B89-4103-B19D-11AD0203B73E}"/>
                </a:ext>
              </a:extLst>
            </p:cNvPr>
            <p:cNvSpPr/>
            <p:nvPr/>
          </p:nvSpPr>
          <p:spPr>
            <a:xfrm>
              <a:off x="6231059" y="1865474"/>
              <a:ext cx="305990" cy="315652"/>
            </a:xfrm>
            <a:custGeom>
              <a:avLst/>
              <a:gdLst/>
              <a:ahLst/>
              <a:cxnLst/>
              <a:rect l="l" t="t" r="r" b="b"/>
              <a:pathLst>
                <a:path w="17736" h="18296" extrusionOk="0">
                  <a:moveTo>
                    <a:pt x="15242" y="0"/>
                  </a:moveTo>
                  <a:cubicBezTo>
                    <a:pt x="15084" y="0"/>
                    <a:pt x="14921" y="41"/>
                    <a:pt x="14769" y="132"/>
                  </a:cubicBezTo>
                  <a:lnTo>
                    <a:pt x="457" y="8600"/>
                  </a:lnTo>
                  <a:cubicBezTo>
                    <a:pt x="160" y="8783"/>
                    <a:pt x="1" y="9080"/>
                    <a:pt x="1" y="9399"/>
                  </a:cubicBezTo>
                  <a:lnTo>
                    <a:pt x="1" y="17365"/>
                  </a:lnTo>
                  <a:cubicBezTo>
                    <a:pt x="1" y="17914"/>
                    <a:pt x="440" y="18296"/>
                    <a:pt x="919" y="18296"/>
                  </a:cubicBezTo>
                  <a:cubicBezTo>
                    <a:pt x="1078" y="18296"/>
                    <a:pt x="1240" y="18255"/>
                    <a:pt x="1393" y="18164"/>
                  </a:cubicBezTo>
                  <a:lnTo>
                    <a:pt x="15545" y="9833"/>
                  </a:lnTo>
                  <a:lnTo>
                    <a:pt x="17736" y="8532"/>
                  </a:lnTo>
                  <a:lnTo>
                    <a:pt x="16161" y="8372"/>
                  </a:lnTo>
                  <a:lnTo>
                    <a:pt x="16161" y="931"/>
                  </a:lnTo>
                  <a:cubicBezTo>
                    <a:pt x="16161" y="382"/>
                    <a:pt x="15722" y="0"/>
                    <a:pt x="152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0" name="Google Shape;1699;p41">
              <a:extLst>
                <a:ext uri="{FF2B5EF4-FFF2-40B4-BE49-F238E27FC236}">
                  <a16:creationId xmlns:a16="http://schemas.microsoft.com/office/drawing/2014/main" id="{30C992B4-4209-4783-B1AE-5AC220B9283D}"/>
                </a:ext>
              </a:extLst>
            </p:cNvPr>
            <p:cNvSpPr/>
            <p:nvPr/>
          </p:nvSpPr>
          <p:spPr>
            <a:xfrm>
              <a:off x="7224993" y="2957057"/>
              <a:ext cx="304817" cy="337028"/>
            </a:xfrm>
            <a:custGeom>
              <a:avLst/>
              <a:gdLst/>
              <a:ahLst/>
              <a:cxnLst/>
              <a:rect l="l" t="t" r="r" b="b"/>
              <a:pathLst>
                <a:path w="17668" h="19535" extrusionOk="0">
                  <a:moveTo>
                    <a:pt x="16749" y="1"/>
                  </a:moveTo>
                  <a:cubicBezTo>
                    <a:pt x="16590" y="1"/>
                    <a:pt x="16428" y="42"/>
                    <a:pt x="16275" y="133"/>
                  </a:cubicBezTo>
                  <a:lnTo>
                    <a:pt x="1964" y="8601"/>
                  </a:lnTo>
                  <a:cubicBezTo>
                    <a:pt x="1667" y="8783"/>
                    <a:pt x="1507" y="9080"/>
                    <a:pt x="1507" y="9400"/>
                  </a:cubicBezTo>
                  <a:lnTo>
                    <a:pt x="1507" y="17274"/>
                  </a:lnTo>
                  <a:lnTo>
                    <a:pt x="1" y="19534"/>
                  </a:lnTo>
                  <a:lnTo>
                    <a:pt x="1" y="19534"/>
                  </a:lnTo>
                  <a:lnTo>
                    <a:pt x="2648" y="18279"/>
                  </a:lnTo>
                  <a:cubicBezTo>
                    <a:pt x="2740" y="18256"/>
                    <a:pt x="2808" y="18210"/>
                    <a:pt x="2899" y="18165"/>
                  </a:cubicBezTo>
                  <a:lnTo>
                    <a:pt x="17211" y="9742"/>
                  </a:lnTo>
                  <a:cubicBezTo>
                    <a:pt x="17485" y="9582"/>
                    <a:pt x="17667" y="9263"/>
                    <a:pt x="17667" y="8943"/>
                  </a:cubicBezTo>
                  <a:lnTo>
                    <a:pt x="17667" y="932"/>
                  </a:lnTo>
                  <a:cubicBezTo>
                    <a:pt x="17667" y="382"/>
                    <a:pt x="17228" y="1"/>
                    <a:pt x="167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1" name="Google Shape;1700;p41">
              <a:extLst>
                <a:ext uri="{FF2B5EF4-FFF2-40B4-BE49-F238E27FC236}">
                  <a16:creationId xmlns:a16="http://schemas.microsoft.com/office/drawing/2014/main" id="{0462C3CB-0725-4134-A1F9-40BDFCD899AE}"/>
                </a:ext>
              </a:extLst>
            </p:cNvPr>
            <p:cNvSpPr/>
            <p:nvPr/>
          </p:nvSpPr>
          <p:spPr>
            <a:xfrm>
              <a:off x="5348180" y="3031139"/>
              <a:ext cx="302057" cy="338943"/>
            </a:xfrm>
            <a:custGeom>
              <a:avLst/>
              <a:gdLst/>
              <a:ahLst/>
              <a:cxnLst/>
              <a:rect l="l" t="t" r="r" b="b"/>
              <a:pathLst>
                <a:path w="17508" h="19646" extrusionOk="0">
                  <a:moveTo>
                    <a:pt x="929" y="1"/>
                  </a:moveTo>
                  <a:cubicBezTo>
                    <a:pt x="445" y="1"/>
                    <a:pt x="0" y="393"/>
                    <a:pt x="0" y="929"/>
                  </a:cubicBezTo>
                  <a:lnTo>
                    <a:pt x="0" y="8940"/>
                  </a:lnTo>
                  <a:cubicBezTo>
                    <a:pt x="0" y="9283"/>
                    <a:pt x="160" y="9579"/>
                    <a:pt x="457" y="9739"/>
                  </a:cubicBezTo>
                  <a:lnTo>
                    <a:pt x="14768" y="18185"/>
                  </a:lnTo>
                  <a:cubicBezTo>
                    <a:pt x="14837" y="18230"/>
                    <a:pt x="14928" y="18253"/>
                    <a:pt x="15019" y="18276"/>
                  </a:cubicBezTo>
                  <a:lnTo>
                    <a:pt x="15019" y="18299"/>
                  </a:lnTo>
                  <a:lnTo>
                    <a:pt x="17507" y="19645"/>
                  </a:lnTo>
                  <a:lnTo>
                    <a:pt x="16161" y="17294"/>
                  </a:lnTo>
                  <a:lnTo>
                    <a:pt x="16161" y="9420"/>
                  </a:lnTo>
                  <a:cubicBezTo>
                    <a:pt x="16161" y="9077"/>
                    <a:pt x="15978" y="8781"/>
                    <a:pt x="15704" y="8621"/>
                  </a:cubicBezTo>
                  <a:lnTo>
                    <a:pt x="1393" y="130"/>
                  </a:lnTo>
                  <a:cubicBezTo>
                    <a:pt x="1243" y="41"/>
                    <a:pt x="1084" y="1"/>
                    <a:pt x="9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2" name="Google Shape;1701;p41">
              <a:extLst>
                <a:ext uri="{FF2B5EF4-FFF2-40B4-BE49-F238E27FC236}">
                  <a16:creationId xmlns:a16="http://schemas.microsoft.com/office/drawing/2014/main" id="{E6C5BBB2-3894-43F0-94B1-7C22F866F3A7}"/>
                </a:ext>
              </a:extLst>
            </p:cNvPr>
            <p:cNvSpPr/>
            <p:nvPr/>
          </p:nvSpPr>
          <p:spPr>
            <a:xfrm>
              <a:off x="6026289" y="3934359"/>
              <a:ext cx="97684" cy="278438"/>
            </a:xfrm>
            <a:custGeom>
              <a:avLst/>
              <a:gdLst/>
              <a:ahLst/>
              <a:cxnLst/>
              <a:rect l="l" t="t" r="r" b="b"/>
              <a:pathLst>
                <a:path w="5662" h="16139" extrusionOk="0">
                  <a:moveTo>
                    <a:pt x="2831" y="1"/>
                  </a:moveTo>
                  <a:lnTo>
                    <a:pt x="0" y="846"/>
                  </a:lnTo>
                  <a:lnTo>
                    <a:pt x="183" y="16138"/>
                  </a:lnTo>
                  <a:lnTo>
                    <a:pt x="799" y="16138"/>
                  </a:lnTo>
                  <a:lnTo>
                    <a:pt x="799" y="12601"/>
                  </a:lnTo>
                  <a:cubicBezTo>
                    <a:pt x="799" y="12601"/>
                    <a:pt x="1438" y="16138"/>
                    <a:pt x="2739" y="16138"/>
                  </a:cubicBezTo>
                  <a:lnTo>
                    <a:pt x="5661" y="16138"/>
                  </a:lnTo>
                  <a:cubicBezTo>
                    <a:pt x="5661" y="16138"/>
                    <a:pt x="5433" y="14244"/>
                    <a:pt x="4109" y="14061"/>
                  </a:cubicBezTo>
                  <a:cubicBezTo>
                    <a:pt x="1826" y="13742"/>
                    <a:pt x="2831" y="1"/>
                    <a:pt x="2831" y="1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3" name="Google Shape;1702;p41">
              <a:extLst>
                <a:ext uri="{FF2B5EF4-FFF2-40B4-BE49-F238E27FC236}">
                  <a16:creationId xmlns:a16="http://schemas.microsoft.com/office/drawing/2014/main" id="{7D83CAD5-1981-4BED-8472-A9B304BC0084}"/>
                </a:ext>
              </a:extLst>
            </p:cNvPr>
            <p:cNvSpPr/>
            <p:nvPr/>
          </p:nvSpPr>
          <p:spPr>
            <a:xfrm>
              <a:off x="6028256" y="4104486"/>
              <a:ext cx="95717" cy="108311"/>
            </a:xfrm>
            <a:custGeom>
              <a:avLst/>
              <a:gdLst/>
              <a:ahLst/>
              <a:cxnLst/>
              <a:rect l="l" t="t" r="r" b="b"/>
              <a:pathLst>
                <a:path w="5548" h="6278" extrusionOk="0">
                  <a:moveTo>
                    <a:pt x="1" y="1"/>
                  </a:moveTo>
                  <a:lnTo>
                    <a:pt x="69" y="6277"/>
                  </a:lnTo>
                  <a:lnTo>
                    <a:pt x="685" y="6277"/>
                  </a:lnTo>
                  <a:lnTo>
                    <a:pt x="685" y="2740"/>
                  </a:lnTo>
                  <a:cubicBezTo>
                    <a:pt x="685" y="2740"/>
                    <a:pt x="1324" y="6277"/>
                    <a:pt x="2625" y="6277"/>
                  </a:cubicBezTo>
                  <a:lnTo>
                    <a:pt x="5547" y="6277"/>
                  </a:lnTo>
                  <a:cubicBezTo>
                    <a:pt x="5547" y="6277"/>
                    <a:pt x="5387" y="4999"/>
                    <a:pt x="4611" y="4429"/>
                  </a:cubicBezTo>
                  <a:cubicBezTo>
                    <a:pt x="4439" y="4445"/>
                    <a:pt x="4278" y="4452"/>
                    <a:pt x="4128" y="4452"/>
                  </a:cubicBezTo>
                  <a:cubicBezTo>
                    <a:pt x="2341" y="4452"/>
                    <a:pt x="2011" y="3351"/>
                    <a:pt x="1758" y="1667"/>
                  </a:cubicBezTo>
                  <a:cubicBezTo>
                    <a:pt x="1553" y="320"/>
                    <a:pt x="548" y="46"/>
                    <a:pt x="1" y="1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4" name="Google Shape;1703;p41">
              <a:extLst>
                <a:ext uri="{FF2B5EF4-FFF2-40B4-BE49-F238E27FC236}">
                  <a16:creationId xmlns:a16="http://schemas.microsoft.com/office/drawing/2014/main" id="{684E4699-2A0F-43A4-955F-92478B07746D}"/>
                </a:ext>
              </a:extLst>
            </p:cNvPr>
            <p:cNvSpPr/>
            <p:nvPr/>
          </p:nvSpPr>
          <p:spPr>
            <a:xfrm>
              <a:off x="6011711" y="3941847"/>
              <a:ext cx="69717" cy="146905"/>
            </a:xfrm>
            <a:custGeom>
              <a:avLst/>
              <a:gdLst/>
              <a:ahLst/>
              <a:cxnLst/>
              <a:rect l="l" t="t" r="r" b="b"/>
              <a:pathLst>
                <a:path w="4041" h="8515" extrusionOk="0">
                  <a:moveTo>
                    <a:pt x="4041" y="1"/>
                  </a:moveTo>
                  <a:lnTo>
                    <a:pt x="1" y="1758"/>
                  </a:lnTo>
                  <a:lnTo>
                    <a:pt x="663" y="8514"/>
                  </a:lnTo>
                  <a:lnTo>
                    <a:pt x="3721" y="8514"/>
                  </a:lnTo>
                  <a:lnTo>
                    <a:pt x="4041" y="1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5" name="Google Shape;1704;p41">
              <a:extLst>
                <a:ext uri="{FF2B5EF4-FFF2-40B4-BE49-F238E27FC236}">
                  <a16:creationId xmlns:a16="http://schemas.microsoft.com/office/drawing/2014/main" id="{84A445CA-3CBC-4041-968B-75117E8B2864}"/>
                </a:ext>
              </a:extLst>
            </p:cNvPr>
            <p:cNvSpPr/>
            <p:nvPr/>
          </p:nvSpPr>
          <p:spPr>
            <a:xfrm>
              <a:off x="5915235" y="3900113"/>
              <a:ext cx="97684" cy="278421"/>
            </a:xfrm>
            <a:custGeom>
              <a:avLst/>
              <a:gdLst/>
              <a:ahLst/>
              <a:cxnLst/>
              <a:rect l="l" t="t" r="r" b="b"/>
              <a:pathLst>
                <a:path w="5662" h="16138" extrusionOk="0">
                  <a:moveTo>
                    <a:pt x="2831" y="0"/>
                  </a:moveTo>
                  <a:lnTo>
                    <a:pt x="1" y="845"/>
                  </a:lnTo>
                  <a:lnTo>
                    <a:pt x="183" y="16138"/>
                  </a:lnTo>
                  <a:lnTo>
                    <a:pt x="800" y="16138"/>
                  </a:lnTo>
                  <a:lnTo>
                    <a:pt x="800" y="12577"/>
                  </a:lnTo>
                  <a:cubicBezTo>
                    <a:pt x="800" y="12577"/>
                    <a:pt x="1439" y="16138"/>
                    <a:pt x="2740" y="16138"/>
                  </a:cubicBezTo>
                  <a:lnTo>
                    <a:pt x="5661" y="16138"/>
                  </a:lnTo>
                  <a:cubicBezTo>
                    <a:pt x="5661" y="16138"/>
                    <a:pt x="5456" y="14220"/>
                    <a:pt x="4109" y="14038"/>
                  </a:cubicBezTo>
                  <a:cubicBezTo>
                    <a:pt x="1827" y="13741"/>
                    <a:pt x="2831" y="0"/>
                    <a:pt x="2831" y="0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6" name="Google Shape;1705;p41">
              <a:extLst>
                <a:ext uri="{FF2B5EF4-FFF2-40B4-BE49-F238E27FC236}">
                  <a16:creationId xmlns:a16="http://schemas.microsoft.com/office/drawing/2014/main" id="{D9E2633C-175F-4BF9-8063-506D1B95855E}"/>
                </a:ext>
              </a:extLst>
            </p:cNvPr>
            <p:cNvSpPr/>
            <p:nvPr/>
          </p:nvSpPr>
          <p:spPr>
            <a:xfrm>
              <a:off x="5917202" y="4070223"/>
              <a:ext cx="95717" cy="108311"/>
            </a:xfrm>
            <a:custGeom>
              <a:avLst/>
              <a:gdLst/>
              <a:ahLst/>
              <a:cxnLst/>
              <a:rect l="l" t="t" r="r" b="b"/>
              <a:pathLst>
                <a:path w="5548" h="6278" extrusionOk="0">
                  <a:moveTo>
                    <a:pt x="1" y="1"/>
                  </a:moveTo>
                  <a:lnTo>
                    <a:pt x="69" y="6278"/>
                  </a:lnTo>
                  <a:lnTo>
                    <a:pt x="686" y="6278"/>
                  </a:lnTo>
                  <a:lnTo>
                    <a:pt x="686" y="2717"/>
                  </a:lnTo>
                  <a:cubicBezTo>
                    <a:pt x="686" y="2717"/>
                    <a:pt x="1325" y="6278"/>
                    <a:pt x="2626" y="6278"/>
                  </a:cubicBezTo>
                  <a:lnTo>
                    <a:pt x="5547" y="6278"/>
                  </a:lnTo>
                  <a:cubicBezTo>
                    <a:pt x="5547" y="6278"/>
                    <a:pt x="5410" y="4999"/>
                    <a:pt x="4612" y="4429"/>
                  </a:cubicBezTo>
                  <a:cubicBezTo>
                    <a:pt x="4442" y="4445"/>
                    <a:pt x="4284" y="4452"/>
                    <a:pt x="4135" y="4452"/>
                  </a:cubicBezTo>
                  <a:cubicBezTo>
                    <a:pt x="2342" y="4452"/>
                    <a:pt x="2011" y="3330"/>
                    <a:pt x="1758" y="1644"/>
                  </a:cubicBezTo>
                  <a:cubicBezTo>
                    <a:pt x="1553" y="320"/>
                    <a:pt x="549" y="46"/>
                    <a:pt x="1" y="1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7" name="Google Shape;1706;p41">
              <a:extLst>
                <a:ext uri="{FF2B5EF4-FFF2-40B4-BE49-F238E27FC236}">
                  <a16:creationId xmlns:a16="http://schemas.microsoft.com/office/drawing/2014/main" id="{18AE5587-DD46-4DEE-9B63-4C2A739112BE}"/>
                </a:ext>
              </a:extLst>
            </p:cNvPr>
            <p:cNvSpPr/>
            <p:nvPr/>
          </p:nvSpPr>
          <p:spPr>
            <a:xfrm>
              <a:off x="5900674" y="3907204"/>
              <a:ext cx="69717" cy="146888"/>
            </a:xfrm>
            <a:custGeom>
              <a:avLst/>
              <a:gdLst/>
              <a:ahLst/>
              <a:cxnLst/>
              <a:rect l="l" t="t" r="r" b="b"/>
              <a:pathLst>
                <a:path w="4041" h="8514" extrusionOk="0">
                  <a:moveTo>
                    <a:pt x="4040" y="0"/>
                  </a:moveTo>
                  <a:lnTo>
                    <a:pt x="0" y="1758"/>
                  </a:lnTo>
                  <a:lnTo>
                    <a:pt x="662" y="8514"/>
                  </a:lnTo>
                  <a:lnTo>
                    <a:pt x="3721" y="8514"/>
                  </a:lnTo>
                  <a:lnTo>
                    <a:pt x="4040" y="0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8" name="Google Shape;1707;p41">
              <a:extLst>
                <a:ext uri="{FF2B5EF4-FFF2-40B4-BE49-F238E27FC236}">
                  <a16:creationId xmlns:a16="http://schemas.microsoft.com/office/drawing/2014/main" id="{62B7A84C-AF47-4F54-BF04-7CAA5B5DC937}"/>
                </a:ext>
              </a:extLst>
            </p:cNvPr>
            <p:cNvSpPr/>
            <p:nvPr/>
          </p:nvSpPr>
          <p:spPr>
            <a:xfrm>
              <a:off x="5820329" y="3794442"/>
              <a:ext cx="178408" cy="132862"/>
            </a:xfrm>
            <a:custGeom>
              <a:avLst/>
              <a:gdLst/>
              <a:ahLst/>
              <a:cxnLst/>
              <a:rect l="l" t="t" r="r" b="b"/>
              <a:pathLst>
                <a:path w="10341" h="7701" extrusionOk="0">
                  <a:moveTo>
                    <a:pt x="6978" y="0"/>
                  </a:moveTo>
                  <a:cubicBezTo>
                    <a:pt x="4315" y="0"/>
                    <a:pt x="1" y="3249"/>
                    <a:pt x="1" y="3249"/>
                  </a:cubicBezTo>
                  <a:lnTo>
                    <a:pt x="1233" y="7700"/>
                  </a:lnTo>
                  <a:lnTo>
                    <a:pt x="10227" y="3249"/>
                  </a:lnTo>
                  <a:cubicBezTo>
                    <a:pt x="10227" y="3249"/>
                    <a:pt x="10341" y="1332"/>
                    <a:pt x="7944" y="191"/>
                  </a:cubicBezTo>
                  <a:cubicBezTo>
                    <a:pt x="7661" y="59"/>
                    <a:pt x="7334" y="0"/>
                    <a:pt x="6978" y="0"/>
                  </a:cubicBezTo>
                  <a:close/>
                </a:path>
              </a:pathLst>
            </a:custGeom>
            <a:solidFill>
              <a:srgbClr val="5656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9" name="Google Shape;1708;p41">
              <a:extLst>
                <a:ext uri="{FF2B5EF4-FFF2-40B4-BE49-F238E27FC236}">
                  <a16:creationId xmlns:a16="http://schemas.microsoft.com/office/drawing/2014/main" id="{5177BF8C-02AC-401C-B508-4A97D6342217}"/>
                </a:ext>
              </a:extLst>
            </p:cNvPr>
            <p:cNvSpPr/>
            <p:nvPr/>
          </p:nvSpPr>
          <p:spPr>
            <a:xfrm>
              <a:off x="5875071" y="3845526"/>
              <a:ext cx="178011" cy="132568"/>
            </a:xfrm>
            <a:custGeom>
              <a:avLst/>
              <a:gdLst/>
              <a:ahLst/>
              <a:cxnLst/>
              <a:rect l="l" t="t" r="r" b="b"/>
              <a:pathLst>
                <a:path w="10318" h="7684" extrusionOk="0">
                  <a:moveTo>
                    <a:pt x="6948" y="0"/>
                  </a:moveTo>
                  <a:cubicBezTo>
                    <a:pt x="4300" y="0"/>
                    <a:pt x="1" y="3256"/>
                    <a:pt x="1" y="3256"/>
                  </a:cubicBezTo>
                  <a:lnTo>
                    <a:pt x="1210" y="7684"/>
                  </a:lnTo>
                  <a:lnTo>
                    <a:pt x="10203" y="3256"/>
                  </a:lnTo>
                  <a:cubicBezTo>
                    <a:pt x="10203" y="3256"/>
                    <a:pt x="10318" y="1315"/>
                    <a:pt x="7921" y="197"/>
                  </a:cubicBezTo>
                  <a:cubicBezTo>
                    <a:pt x="7637" y="60"/>
                    <a:pt x="7308" y="0"/>
                    <a:pt x="6948" y="0"/>
                  </a:cubicBez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0" name="Google Shape;1709;p41">
              <a:extLst>
                <a:ext uri="{FF2B5EF4-FFF2-40B4-BE49-F238E27FC236}">
                  <a16:creationId xmlns:a16="http://schemas.microsoft.com/office/drawing/2014/main" id="{38843EC9-407F-4551-A2E9-46FFEE898899}"/>
                </a:ext>
              </a:extLst>
            </p:cNvPr>
            <p:cNvSpPr/>
            <p:nvPr/>
          </p:nvSpPr>
          <p:spPr>
            <a:xfrm>
              <a:off x="5834114" y="3596452"/>
              <a:ext cx="250075" cy="193797"/>
            </a:xfrm>
            <a:custGeom>
              <a:avLst/>
              <a:gdLst/>
              <a:ahLst/>
              <a:cxnLst/>
              <a:rect l="l" t="t" r="r" b="b"/>
              <a:pathLst>
                <a:path w="14495" h="11233" extrusionOk="0">
                  <a:moveTo>
                    <a:pt x="1570" y="1"/>
                  </a:moveTo>
                  <a:cubicBezTo>
                    <a:pt x="1322" y="1"/>
                    <a:pt x="1079" y="114"/>
                    <a:pt x="868" y="414"/>
                  </a:cubicBezTo>
                  <a:cubicBezTo>
                    <a:pt x="1" y="1646"/>
                    <a:pt x="982" y="4796"/>
                    <a:pt x="982" y="4796"/>
                  </a:cubicBezTo>
                  <a:lnTo>
                    <a:pt x="5410" y="11233"/>
                  </a:lnTo>
                  <a:lnTo>
                    <a:pt x="14495" y="6782"/>
                  </a:lnTo>
                  <a:cubicBezTo>
                    <a:pt x="14335" y="5709"/>
                    <a:pt x="13970" y="5298"/>
                    <a:pt x="13970" y="5298"/>
                  </a:cubicBezTo>
                  <a:lnTo>
                    <a:pt x="6529" y="7946"/>
                  </a:lnTo>
                  <a:lnTo>
                    <a:pt x="3151" y="1099"/>
                  </a:lnTo>
                  <a:cubicBezTo>
                    <a:pt x="3151" y="1099"/>
                    <a:pt x="2340" y="1"/>
                    <a:pt x="1570" y="1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1" name="Google Shape;1710;p41">
              <a:extLst>
                <a:ext uri="{FF2B5EF4-FFF2-40B4-BE49-F238E27FC236}">
                  <a16:creationId xmlns:a16="http://schemas.microsoft.com/office/drawing/2014/main" id="{B1D716F0-DEFB-48E4-A3AF-2ADC46D2F81D}"/>
                </a:ext>
              </a:extLst>
            </p:cNvPr>
            <p:cNvSpPr/>
            <p:nvPr/>
          </p:nvSpPr>
          <p:spPr>
            <a:xfrm>
              <a:off x="6075114" y="3657146"/>
              <a:ext cx="63420" cy="56329"/>
            </a:xfrm>
            <a:custGeom>
              <a:avLst/>
              <a:gdLst/>
              <a:ahLst/>
              <a:cxnLst/>
              <a:rect l="l" t="t" r="r" b="b"/>
              <a:pathLst>
                <a:path w="3676" h="3265" extrusionOk="0">
                  <a:moveTo>
                    <a:pt x="3128" y="0"/>
                  </a:moveTo>
                  <a:lnTo>
                    <a:pt x="1279" y="342"/>
                  </a:lnTo>
                  <a:lnTo>
                    <a:pt x="1" y="1780"/>
                  </a:lnTo>
                  <a:lnTo>
                    <a:pt x="526" y="3264"/>
                  </a:lnTo>
                  <a:lnTo>
                    <a:pt x="2512" y="2419"/>
                  </a:lnTo>
                  <a:cubicBezTo>
                    <a:pt x="2512" y="2419"/>
                    <a:pt x="3059" y="2419"/>
                    <a:pt x="3310" y="2305"/>
                  </a:cubicBezTo>
                  <a:cubicBezTo>
                    <a:pt x="3562" y="2214"/>
                    <a:pt x="3516" y="2100"/>
                    <a:pt x="3516" y="2100"/>
                  </a:cubicBezTo>
                  <a:lnTo>
                    <a:pt x="2397" y="2100"/>
                  </a:lnTo>
                  <a:lnTo>
                    <a:pt x="1507" y="2419"/>
                  </a:lnTo>
                  <a:lnTo>
                    <a:pt x="1507" y="2419"/>
                  </a:lnTo>
                  <a:lnTo>
                    <a:pt x="2306" y="1895"/>
                  </a:lnTo>
                  <a:lnTo>
                    <a:pt x="3356" y="1621"/>
                  </a:lnTo>
                  <a:cubicBezTo>
                    <a:pt x="3676" y="1461"/>
                    <a:pt x="3653" y="1255"/>
                    <a:pt x="3653" y="1255"/>
                  </a:cubicBezTo>
                  <a:lnTo>
                    <a:pt x="3653" y="1255"/>
                  </a:lnTo>
                  <a:lnTo>
                    <a:pt x="2009" y="1506"/>
                  </a:lnTo>
                  <a:lnTo>
                    <a:pt x="1439" y="1780"/>
                  </a:lnTo>
                  <a:lnTo>
                    <a:pt x="1895" y="1347"/>
                  </a:lnTo>
                  <a:cubicBezTo>
                    <a:pt x="1895" y="1347"/>
                    <a:pt x="2238" y="1233"/>
                    <a:pt x="2808" y="1004"/>
                  </a:cubicBezTo>
                  <a:cubicBezTo>
                    <a:pt x="3402" y="776"/>
                    <a:pt x="3310" y="525"/>
                    <a:pt x="3310" y="525"/>
                  </a:cubicBezTo>
                  <a:lnTo>
                    <a:pt x="3310" y="525"/>
                  </a:lnTo>
                  <a:lnTo>
                    <a:pt x="1667" y="890"/>
                  </a:lnTo>
                  <a:lnTo>
                    <a:pt x="1233" y="1233"/>
                  </a:lnTo>
                  <a:lnTo>
                    <a:pt x="1233" y="1233"/>
                  </a:lnTo>
                  <a:lnTo>
                    <a:pt x="1507" y="753"/>
                  </a:lnTo>
                  <a:cubicBezTo>
                    <a:pt x="1507" y="753"/>
                    <a:pt x="2032" y="662"/>
                    <a:pt x="2603" y="479"/>
                  </a:cubicBezTo>
                  <a:cubicBezTo>
                    <a:pt x="3151" y="297"/>
                    <a:pt x="3128" y="0"/>
                    <a:pt x="3128" y="0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2" name="Google Shape;1711;p41">
              <a:extLst>
                <a:ext uri="{FF2B5EF4-FFF2-40B4-BE49-F238E27FC236}">
                  <a16:creationId xmlns:a16="http://schemas.microsoft.com/office/drawing/2014/main" id="{20919A24-A500-4E1F-9C2E-F14CA25B026C}"/>
                </a:ext>
              </a:extLst>
            </p:cNvPr>
            <p:cNvSpPr/>
            <p:nvPr/>
          </p:nvSpPr>
          <p:spPr>
            <a:xfrm>
              <a:off x="5665177" y="3045959"/>
              <a:ext cx="168954" cy="558032"/>
            </a:xfrm>
            <a:custGeom>
              <a:avLst/>
              <a:gdLst/>
              <a:ahLst/>
              <a:cxnLst/>
              <a:rect l="l" t="t" r="r" b="b"/>
              <a:pathLst>
                <a:path w="9793" h="32345" extrusionOk="0">
                  <a:moveTo>
                    <a:pt x="7614" y="0"/>
                  </a:moveTo>
                  <a:cubicBezTo>
                    <a:pt x="7311" y="0"/>
                    <a:pt x="6597" y="2854"/>
                    <a:pt x="6597" y="2854"/>
                  </a:cubicBezTo>
                  <a:cubicBezTo>
                    <a:pt x="6597" y="2854"/>
                    <a:pt x="6825" y="138"/>
                    <a:pt x="6711" y="138"/>
                  </a:cubicBezTo>
                  <a:cubicBezTo>
                    <a:pt x="6529" y="138"/>
                    <a:pt x="6552" y="458"/>
                    <a:pt x="6552" y="458"/>
                  </a:cubicBezTo>
                  <a:lnTo>
                    <a:pt x="5981" y="4406"/>
                  </a:lnTo>
                  <a:lnTo>
                    <a:pt x="1416" y="17668"/>
                  </a:lnTo>
                  <a:cubicBezTo>
                    <a:pt x="1416" y="17668"/>
                    <a:pt x="1" y="32276"/>
                    <a:pt x="2329" y="32345"/>
                  </a:cubicBezTo>
                  <a:cubicBezTo>
                    <a:pt x="2334" y="32345"/>
                    <a:pt x="2340" y="32345"/>
                    <a:pt x="2345" y="32345"/>
                  </a:cubicBezTo>
                  <a:cubicBezTo>
                    <a:pt x="4655" y="32345"/>
                    <a:pt x="4178" y="17599"/>
                    <a:pt x="4178" y="17599"/>
                  </a:cubicBezTo>
                  <a:lnTo>
                    <a:pt x="7579" y="5068"/>
                  </a:lnTo>
                  <a:cubicBezTo>
                    <a:pt x="7579" y="5068"/>
                    <a:pt x="9793" y="2763"/>
                    <a:pt x="9564" y="2535"/>
                  </a:cubicBezTo>
                  <a:cubicBezTo>
                    <a:pt x="9547" y="2513"/>
                    <a:pt x="9520" y="2503"/>
                    <a:pt x="9486" y="2503"/>
                  </a:cubicBezTo>
                  <a:cubicBezTo>
                    <a:pt x="9128" y="2503"/>
                    <a:pt x="7967" y="3608"/>
                    <a:pt x="7967" y="3608"/>
                  </a:cubicBezTo>
                  <a:cubicBezTo>
                    <a:pt x="7967" y="3608"/>
                    <a:pt x="9405" y="640"/>
                    <a:pt x="9108" y="617"/>
                  </a:cubicBezTo>
                  <a:cubicBezTo>
                    <a:pt x="9106" y="617"/>
                    <a:pt x="9103" y="617"/>
                    <a:pt x="9101" y="617"/>
                  </a:cubicBezTo>
                  <a:cubicBezTo>
                    <a:pt x="8813" y="617"/>
                    <a:pt x="7647" y="3151"/>
                    <a:pt x="7647" y="3151"/>
                  </a:cubicBezTo>
                  <a:cubicBezTo>
                    <a:pt x="7647" y="3151"/>
                    <a:pt x="8811" y="1"/>
                    <a:pt x="8583" y="1"/>
                  </a:cubicBezTo>
                  <a:cubicBezTo>
                    <a:pt x="8378" y="1"/>
                    <a:pt x="7054" y="3014"/>
                    <a:pt x="7054" y="3014"/>
                  </a:cubicBezTo>
                  <a:cubicBezTo>
                    <a:pt x="7054" y="3014"/>
                    <a:pt x="7921" y="47"/>
                    <a:pt x="7624" y="1"/>
                  </a:cubicBezTo>
                  <a:cubicBezTo>
                    <a:pt x="7621" y="0"/>
                    <a:pt x="7617" y="0"/>
                    <a:pt x="7614" y="0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3" name="Google Shape;1712;p41">
              <a:extLst>
                <a:ext uri="{FF2B5EF4-FFF2-40B4-BE49-F238E27FC236}">
                  <a16:creationId xmlns:a16="http://schemas.microsoft.com/office/drawing/2014/main" id="{066DDA2A-651C-40C9-86DA-8198A34A874E}"/>
                </a:ext>
              </a:extLst>
            </p:cNvPr>
            <p:cNvSpPr/>
            <p:nvPr/>
          </p:nvSpPr>
          <p:spPr>
            <a:xfrm>
              <a:off x="5665177" y="3540882"/>
              <a:ext cx="223299" cy="308043"/>
            </a:xfrm>
            <a:custGeom>
              <a:avLst/>
              <a:gdLst/>
              <a:ahLst/>
              <a:cxnLst/>
              <a:rect l="l" t="t" r="r" b="b"/>
              <a:pathLst>
                <a:path w="12943" h="17855" extrusionOk="0">
                  <a:moveTo>
                    <a:pt x="4988" y="1"/>
                  </a:moveTo>
                  <a:cubicBezTo>
                    <a:pt x="4091" y="1"/>
                    <a:pt x="1498" y="109"/>
                    <a:pt x="822" y="1329"/>
                  </a:cubicBezTo>
                  <a:cubicBezTo>
                    <a:pt x="1" y="2836"/>
                    <a:pt x="480" y="12811"/>
                    <a:pt x="480" y="12811"/>
                  </a:cubicBezTo>
                  <a:lnTo>
                    <a:pt x="10112" y="17855"/>
                  </a:lnTo>
                  <a:lnTo>
                    <a:pt x="12943" y="4320"/>
                  </a:lnTo>
                  <a:lnTo>
                    <a:pt x="9701" y="1329"/>
                  </a:lnTo>
                  <a:lnTo>
                    <a:pt x="5296" y="6"/>
                  </a:lnTo>
                  <a:cubicBezTo>
                    <a:pt x="5296" y="6"/>
                    <a:pt x="5181" y="1"/>
                    <a:pt x="4988" y="1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4" name="Google Shape;1713;p41">
              <a:extLst>
                <a:ext uri="{FF2B5EF4-FFF2-40B4-BE49-F238E27FC236}">
                  <a16:creationId xmlns:a16="http://schemas.microsoft.com/office/drawing/2014/main" id="{49F7E83D-A6C9-4AC8-AA28-00705C1B3E66}"/>
                </a:ext>
              </a:extLst>
            </p:cNvPr>
            <p:cNvSpPr/>
            <p:nvPr/>
          </p:nvSpPr>
          <p:spPr>
            <a:xfrm>
              <a:off x="5665177" y="3550819"/>
              <a:ext cx="178408" cy="298106"/>
            </a:xfrm>
            <a:custGeom>
              <a:avLst/>
              <a:gdLst/>
              <a:ahLst/>
              <a:cxnLst/>
              <a:rect l="l" t="t" r="r" b="b"/>
              <a:pathLst>
                <a:path w="10341" h="17279" extrusionOk="0">
                  <a:moveTo>
                    <a:pt x="1713" y="0"/>
                  </a:moveTo>
                  <a:lnTo>
                    <a:pt x="1713" y="0"/>
                  </a:lnTo>
                  <a:cubicBezTo>
                    <a:pt x="1325" y="183"/>
                    <a:pt x="1005" y="434"/>
                    <a:pt x="822" y="753"/>
                  </a:cubicBezTo>
                  <a:cubicBezTo>
                    <a:pt x="1" y="2260"/>
                    <a:pt x="480" y="12235"/>
                    <a:pt x="480" y="12235"/>
                  </a:cubicBezTo>
                  <a:lnTo>
                    <a:pt x="10112" y="17279"/>
                  </a:lnTo>
                  <a:lnTo>
                    <a:pt x="10341" y="16138"/>
                  </a:lnTo>
                  <a:lnTo>
                    <a:pt x="1370" y="11436"/>
                  </a:lnTo>
                  <a:cubicBezTo>
                    <a:pt x="1370" y="11436"/>
                    <a:pt x="914" y="1598"/>
                    <a:pt x="1713" y="0"/>
                  </a:cubicBezTo>
                  <a:close/>
                </a:path>
              </a:pathLst>
            </a:custGeom>
            <a:solidFill>
              <a:srgbClr val="F9AE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5" name="Google Shape;1714;p41">
              <a:extLst>
                <a:ext uri="{FF2B5EF4-FFF2-40B4-BE49-F238E27FC236}">
                  <a16:creationId xmlns:a16="http://schemas.microsoft.com/office/drawing/2014/main" id="{72F4C2EE-C56C-49CC-A5F4-26DB440EC2C5}"/>
                </a:ext>
              </a:extLst>
            </p:cNvPr>
            <p:cNvSpPr/>
            <p:nvPr/>
          </p:nvSpPr>
          <p:spPr>
            <a:xfrm>
              <a:off x="5838444" y="3589948"/>
              <a:ext cx="85866" cy="130653"/>
            </a:xfrm>
            <a:custGeom>
              <a:avLst/>
              <a:gdLst/>
              <a:ahLst/>
              <a:cxnLst/>
              <a:rect l="l" t="t" r="r" b="b"/>
              <a:pathLst>
                <a:path w="4977" h="7573" extrusionOk="0">
                  <a:moveTo>
                    <a:pt x="2516" y="0"/>
                  </a:moveTo>
                  <a:cubicBezTo>
                    <a:pt x="1685" y="0"/>
                    <a:pt x="806" y="233"/>
                    <a:pt x="457" y="996"/>
                  </a:cubicBezTo>
                  <a:cubicBezTo>
                    <a:pt x="1" y="1978"/>
                    <a:pt x="69" y="3461"/>
                    <a:pt x="275" y="4488"/>
                  </a:cubicBezTo>
                  <a:cubicBezTo>
                    <a:pt x="412" y="5310"/>
                    <a:pt x="708" y="6086"/>
                    <a:pt x="1165" y="6794"/>
                  </a:cubicBezTo>
                  <a:cubicBezTo>
                    <a:pt x="1370" y="7159"/>
                    <a:pt x="1667" y="7524"/>
                    <a:pt x="2078" y="7570"/>
                  </a:cubicBezTo>
                  <a:cubicBezTo>
                    <a:pt x="2098" y="7572"/>
                    <a:pt x="2118" y="7572"/>
                    <a:pt x="2138" y="7572"/>
                  </a:cubicBezTo>
                  <a:cubicBezTo>
                    <a:pt x="2391" y="7572"/>
                    <a:pt x="2637" y="7441"/>
                    <a:pt x="2785" y="7250"/>
                  </a:cubicBezTo>
                  <a:cubicBezTo>
                    <a:pt x="2945" y="7022"/>
                    <a:pt x="2968" y="6703"/>
                    <a:pt x="2854" y="6474"/>
                  </a:cubicBezTo>
                  <a:lnTo>
                    <a:pt x="2854" y="6474"/>
                  </a:lnTo>
                  <a:cubicBezTo>
                    <a:pt x="2937" y="6505"/>
                    <a:pt x="3023" y="6520"/>
                    <a:pt x="3110" y="6520"/>
                  </a:cubicBezTo>
                  <a:cubicBezTo>
                    <a:pt x="3404" y="6520"/>
                    <a:pt x="3699" y="6351"/>
                    <a:pt x="3858" y="6086"/>
                  </a:cubicBezTo>
                  <a:cubicBezTo>
                    <a:pt x="4041" y="5767"/>
                    <a:pt x="3927" y="5287"/>
                    <a:pt x="3630" y="5059"/>
                  </a:cubicBezTo>
                  <a:cubicBezTo>
                    <a:pt x="4064" y="5059"/>
                    <a:pt x="4497" y="4854"/>
                    <a:pt x="4748" y="4534"/>
                  </a:cubicBezTo>
                  <a:cubicBezTo>
                    <a:pt x="4840" y="4397"/>
                    <a:pt x="4931" y="4260"/>
                    <a:pt x="4931" y="4123"/>
                  </a:cubicBezTo>
                  <a:cubicBezTo>
                    <a:pt x="4977" y="3712"/>
                    <a:pt x="4566" y="3393"/>
                    <a:pt x="4223" y="3187"/>
                  </a:cubicBezTo>
                  <a:cubicBezTo>
                    <a:pt x="4566" y="3028"/>
                    <a:pt x="4794" y="2640"/>
                    <a:pt x="4748" y="2252"/>
                  </a:cubicBezTo>
                  <a:cubicBezTo>
                    <a:pt x="4726" y="1864"/>
                    <a:pt x="4406" y="1521"/>
                    <a:pt x="4041" y="1453"/>
                  </a:cubicBezTo>
                  <a:cubicBezTo>
                    <a:pt x="4109" y="1019"/>
                    <a:pt x="4178" y="494"/>
                    <a:pt x="3813" y="243"/>
                  </a:cubicBezTo>
                  <a:cubicBezTo>
                    <a:pt x="3698" y="152"/>
                    <a:pt x="3539" y="106"/>
                    <a:pt x="3402" y="83"/>
                  </a:cubicBezTo>
                  <a:cubicBezTo>
                    <a:pt x="3134" y="33"/>
                    <a:pt x="2828" y="0"/>
                    <a:pt x="2516" y="0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6" name="Google Shape;1715;p41">
              <a:extLst>
                <a:ext uri="{FF2B5EF4-FFF2-40B4-BE49-F238E27FC236}">
                  <a16:creationId xmlns:a16="http://schemas.microsoft.com/office/drawing/2014/main" id="{15AA7E2F-9576-4733-886E-46918981A9F4}"/>
                </a:ext>
              </a:extLst>
            </p:cNvPr>
            <p:cNvSpPr/>
            <p:nvPr/>
          </p:nvSpPr>
          <p:spPr>
            <a:xfrm>
              <a:off x="5639574" y="3488624"/>
              <a:ext cx="118162" cy="104447"/>
            </a:xfrm>
            <a:custGeom>
              <a:avLst/>
              <a:gdLst/>
              <a:ahLst/>
              <a:cxnLst/>
              <a:rect l="l" t="t" r="r" b="b"/>
              <a:pathLst>
                <a:path w="6849" h="6054" extrusionOk="0">
                  <a:moveTo>
                    <a:pt x="4503" y="0"/>
                  </a:moveTo>
                  <a:cubicBezTo>
                    <a:pt x="4440" y="0"/>
                    <a:pt x="4377" y="7"/>
                    <a:pt x="4315" y="22"/>
                  </a:cubicBezTo>
                  <a:cubicBezTo>
                    <a:pt x="3950" y="113"/>
                    <a:pt x="3676" y="501"/>
                    <a:pt x="3699" y="889"/>
                  </a:cubicBezTo>
                  <a:cubicBezTo>
                    <a:pt x="3453" y="602"/>
                    <a:pt x="3078" y="426"/>
                    <a:pt x="2690" y="426"/>
                  </a:cubicBezTo>
                  <a:cubicBezTo>
                    <a:pt x="2646" y="426"/>
                    <a:pt x="2602" y="428"/>
                    <a:pt x="2557" y="432"/>
                  </a:cubicBezTo>
                  <a:cubicBezTo>
                    <a:pt x="2398" y="432"/>
                    <a:pt x="2261" y="478"/>
                    <a:pt x="2124" y="569"/>
                  </a:cubicBezTo>
                  <a:cubicBezTo>
                    <a:pt x="1804" y="821"/>
                    <a:pt x="1850" y="1323"/>
                    <a:pt x="1941" y="1734"/>
                  </a:cubicBezTo>
                  <a:cubicBezTo>
                    <a:pt x="1829" y="1684"/>
                    <a:pt x="1710" y="1661"/>
                    <a:pt x="1592" y="1661"/>
                  </a:cubicBezTo>
                  <a:cubicBezTo>
                    <a:pt x="1327" y="1661"/>
                    <a:pt x="1065" y="1779"/>
                    <a:pt x="891" y="1985"/>
                  </a:cubicBezTo>
                  <a:cubicBezTo>
                    <a:pt x="640" y="2259"/>
                    <a:pt x="594" y="2715"/>
                    <a:pt x="800" y="3057"/>
                  </a:cubicBezTo>
                  <a:cubicBezTo>
                    <a:pt x="435" y="3286"/>
                    <a:pt x="1" y="3605"/>
                    <a:pt x="69" y="4039"/>
                  </a:cubicBezTo>
                  <a:cubicBezTo>
                    <a:pt x="92" y="4176"/>
                    <a:pt x="161" y="4313"/>
                    <a:pt x="229" y="4450"/>
                  </a:cubicBezTo>
                  <a:cubicBezTo>
                    <a:pt x="681" y="5176"/>
                    <a:pt x="1537" y="6054"/>
                    <a:pt x="2464" y="6054"/>
                  </a:cubicBezTo>
                  <a:cubicBezTo>
                    <a:pt x="2616" y="6054"/>
                    <a:pt x="2769" y="6030"/>
                    <a:pt x="2923" y="5979"/>
                  </a:cubicBezTo>
                  <a:cubicBezTo>
                    <a:pt x="3950" y="5659"/>
                    <a:pt x="4977" y="4564"/>
                    <a:pt x="5593" y="3742"/>
                  </a:cubicBezTo>
                  <a:cubicBezTo>
                    <a:pt x="6073" y="3057"/>
                    <a:pt x="6461" y="2304"/>
                    <a:pt x="6666" y="1505"/>
                  </a:cubicBezTo>
                  <a:cubicBezTo>
                    <a:pt x="6780" y="1117"/>
                    <a:pt x="6849" y="638"/>
                    <a:pt x="6598" y="318"/>
                  </a:cubicBezTo>
                  <a:cubicBezTo>
                    <a:pt x="6461" y="123"/>
                    <a:pt x="6225" y="12"/>
                    <a:pt x="6002" y="12"/>
                  </a:cubicBezTo>
                  <a:cubicBezTo>
                    <a:pt x="5964" y="12"/>
                    <a:pt x="5927" y="15"/>
                    <a:pt x="5890" y="22"/>
                  </a:cubicBezTo>
                  <a:cubicBezTo>
                    <a:pt x="5616" y="44"/>
                    <a:pt x="5365" y="250"/>
                    <a:pt x="5274" y="501"/>
                  </a:cubicBezTo>
                  <a:cubicBezTo>
                    <a:pt x="5159" y="194"/>
                    <a:pt x="4834" y="0"/>
                    <a:pt x="4503" y="0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7" name="Google Shape;1716;p41">
              <a:extLst>
                <a:ext uri="{FF2B5EF4-FFF2-40B4-BE49-F238E27FC236}">
                  <a16:creationId xmlns:a16="http://schemas.microsoft.com/office/drawing/2014/main" id="{7AA74644-3E3B-4311-A41D-94FF66339BEA}"/>
                </a:ext>
              </a:extLst>
            </p:cNvPr>
            <p:cNvSpPr/>
            <p:nvPr/>
          </p:nvSpPr>
          <p:spPr>
            <a:xfrm>
              <a:off x="5689589" y="3270431"/>
              <a:ext cx="213465" cy="304714"/>
            </a:xfrm>
            <a:custGeom>
              <a:avLst/>
              <a:gdLst/>
              <a:ahLst/>
              <a:cxnLst/>
              <a:rect l="l" t="t" r="r" b="b"/>
              <a:pathLst>
                <a:path w="12373" h="17662" extrusionOk="0">
                  <a:moveTo>
                    <a:pt x="5547" y="1"/>
                  </a:moveTo>
                  <a:cubicBezTo>
                    <a:pt x="2489" y="1"/>
                    <a:pt x="1" y="2489"/>
                    <a:pt x="1" y="5570"/>
                  </a:cubicBezTo>
                  <a:cubicBezTo>
                    <a:pt x="1" y="8058"/>
                    <a:pt x="1621" y="10158"/>
                    <a:pt x="3881" y="10865"/>
                  </a:cubicBezTo>
                  <a:lnTo>
                    <a:pt x="3881" y="15682"/>
                  </a:lnTo>
                  <a:cubicBezTo>
                    <a:pt x="4381" y="17233"/>
                    <a:pt x="5315" y="17661"/>
                    <a:pt x="6194" y="17661"/>
                  </a:cubicBezTo>
                  <a:cubicBezTo>
                    <a:pt x="7281" y="17661"/>
                    <a:pt x="8286" y="17005"/>
                    <a:pt x="8286" y="17005"/>
                  </a:cubicBezTo>
                  <a:lnTo>
                    <a:pt x="8286" y="13353"/>
                  </a:lnTo>
                  <a:cubicBezTo>
                    <a:pt x="8811" y="13490"/>
                    <a:pt x="9359" y="13582"/>
                    <a:pt x="9930" y="13604"/>
                  </a:cubicBezTo>
                  <a:cubicBezTo>
                    <a:pt x="9930" y="13604"/>
                    <a:pt x="12372" y="8560"/>
                    <a:pt x="11208" y="4086"/>
                  </a:cubicBezTo>
                  <a:cubicBezTo>
                    <a:pt x="11208" y="4018"/>
                    <a:pt x="11185" y="3949"/>
                    <a:pt x="11162" y="3881"/>
                  </a:cubicBezTo>
                  <a:cubicBezTo>
                    <a:pt x="11094" y="3584"/>
                    <a:pt x="11003" y="3310"/>
                    <a:pt x="10888" y="3059"/>
                  </a:cubicBezTo>
                  <a:cubicBezTo>
                    <a:pt x="10888" y="3059"/>
                    <a:pt x="10888" y="3036"/>
                    <a:pt x="10888" y="3036"/>
                  </a:cubicBezTo>
                  <a:cubicBezTo>
                    <a:pt x="10090" y="1256"/>
                    <a:pt x="8286" y="1"/>
                    <a:pt x="6209" y="1"/>
                  </a:cubicBezTo>
                  <a:cubicBezTo>
                    <a:pt x="6095" y="1"/>
                    <a:pt x="6004" y="23"/>
                    <a:pt x="5890" y="23"/>
                  </a:cubicBezTo>
                  <a:cubicBezTo>
                    <a:pt x="5776" y="23"/>
                    <a:pt x="5661" y="1"/>
                    <a:pt x="5547" y="1"/>
                  </a:cubicBezTo>
                  <a:close/>
                </a:path>
              </a:pathLst>
            </a:custGeom>
            <a:solidFill>
              <a:srgbClr val="5E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8" name="Google Shape;1717;p41">
              <a:extLst>
                <a:ext uri="{FF2B5EF4-FFF2-40B4-BE49-F238E27FC236}">
                  <a16:creationId xmlns:a16="http://schemas.microsoft.com/office/drawing/2014/main" id="{BFCBC0D4-695D-46B9-A9D4-5D02927BE2E0}"/>
                </a:ext>
              </a:extLst>
            </p:cNvPr>
            <p:cNvSpPr/>
            <p:nvPr/>
          </p:nvSpPr>
          <p:spPr>
            <a:xfrm>
              <a:off x="5681256" y="3267343"/>
              <a:ext cx="196195" cy="272848"/>
            </a:xfrm>
            <a:custGeom>
              <a:avLst/>
              <a:gdLst/>
              <a:ahLst/>
              <a:cxnLst/>
              <a:rect l="l" t="t" r="r" b="b"/>
              <a:pathLst>
                <a:path w="11372" h="15815" extrusionOk="0">
                  <a:moveTo>
                    <a:pt x="6263" y="0"/>
                  </a:moveTo>
                  <a:cubicBezTo>
                    <a:pt x="3210" y="0"/>
                    <a:pt x="1" y="2074"/>
                    <a:pt x="119" y="6662"/>
                  </a:cubicBezTo>
                  <a:cubicBezTo>
                    <a:pt x="347" y="14674"/>
                    <a:pt x="9637" y="15815"/>
                    <a:pt x="9637" y="15815"/>
                  </a:cubicBezTo>
                  <a:cubicBezTo>
                    <a:pt x="7080" y="11432"/>
                    <a:pt x="11371" y="3238"/>
                    <a:pt x="11371" y="3238"/>
                  </a:cubicBezTo>
                  <a:cubicBezTo>
                    <a:pt x="10701" y="1139"/>
                    <a:pt x="8525" y="0"/>
                    <a:pt x="6263" y="0"/>
                  </a:cubicBez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9" name="Google Shape;1718;p41">
              <a:extLst>
                <a:ext uri="{FF2B5EF4-FFF2-40B4-BE49-F238E27FC236}">
                  <a16:creationId xmlns:a16="http://schemas.microsoft.com/office/drawing/2014/main" id="{BA04D71C-8914-4EE6-8A0C-15215170EC02}"/>
                </a:ext>
              </a:extLst>
            </p:cNvPr>
            <p:cNvSpPr/>
            <p:nvPr/>
          </p:nvSpPr>
          <p:spPr>
            <a:xfrm>
              <a:off x="5569495" y="4056835"/>
              <a:ext cx="532412" cy="168177"/>
            </a:xfrm>
            <a:custGeom>
              <a:avLst/>
              <a:gdLst/>
              <a:ahLst/>
              <a:cxnLst/>
              <a:rect l="l" t="t" r="r" b="b"/>
              <a:pathLst>
                <a:path w="30860" h="9748" extrusionOk="0">
                  <a:moveTo>
                    <a:pt x="15088" y="1"/>
                  </a:moveTo>
                  <a:cubicBezTo>
                    <a:pt x="15002" y="1"/>
                    <a:pt x="14916" y="23"/>
                    <a:pt x="14837" y="69"/>
                  </a:cubicBezTo>
                  <a:lnTo>
                    <a:pt x="320" y="8309"/>
                  </a:lnTo>
                  <a:cubicBezTo>
                    <a:pt x="91" y="8446"/>
                    <a:pt x="0" y="8743"/>
                    <a:pt x="137" y="8994"/>
                  </a:cubicBezTo>
                  <a:cubicBezTo>
                    <a:pt x="231" y="9166"/>
                    <a:pt x="410" y="9263"/>
                    <a:pt x="595" y="9263"/>
                  </a:cubicBezTo>
                  <a:cubicBezTo>
                    <a:pt x="680" y="9263"/>
                    <a:pt x="766" y="9242"/>
                    <a:pt x="845" y="9199"/>
                  </a:cubicBezTo>
                  <a:lnTo>
                    <a:pt x="15088" y="1096"/>
                  </a:lnTo>
                  <a:lnTo>
                    <a:pt x="30015" y="9679"/>
                  </a:lnTo>
                  <a:cubicBezTo>
                    <a:pt x="30107" y="9724"/>
                    <a:pt x="30198" y="9747"/>
                    <a:pt x="30289" y="9747"/>
                  </a:cubicBezTo>
                  <a:cubicBezTo>
                    <a:pt x="30449" y="9747"/>
                    <a:pt x="30632" y="9656"/>
                    <a:pt x="30723" y="9496"/>
                  </a:cubicBezTo>
                  <a:cubicBezTo>
                    <a:pt x="30860" y="9245"/>
                    <a:pt x="30791" y="8925"/>
                    <a:pt x="30540" y="8788"/>
                  </a:cubicBezTo>
                  <a:lnTo>
                    <a:pt x="15339" y="69"/>
                  </a:lnTo>
                  <a:cubicBezTo>
                    <a:pt x="15259" y="23"/>
                    <a:pt x="15173" y="1"/>
                    <a:pt x="15088" y="1"/>
                  </a:cubicBezTo>
                  <a:close/>
                </a:path>
              </a:pathLst>
            </a:custGeom>
            <a:solidFill>
              <a:srgbClr val="676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0" name="Google Shape;1719;p41">
              <a:extLst>
                <a:ext uri="{FF2B5EF4-FFF2-40B4-BE49-F238E27FC236}">
                  <a16:creationId xmlns:a16="http://schemas.microsoft.com/office/drawing/2014/main" id="{718B59DF-5325-47DC-B0E4-1FE25F87A921}"/>
                </a:ext>
              </a:extLst>
            </p:cNvPr>
            <p:cNvSpPr/>
            <p:nvPr/>
          </p:nvSpPr>
          <p:spPr>
            <a:xfrm>
              <a:off x="5569495" y="4161972"/>
              <a:ext cx="76411" cy="54673"/>
            </a:xfrm>
            <a:custGeom>
              <a:avLst/>
              <a:gdLst/>
              <a:ahLst/>
              <a:cxnLst/>
              <a:rect l="l" t="t" r="r" b="b"/>
              <a:pathLst>
                <a:path w="4429" h="3169" extrusionOk="0">
                  <a:moveTo>
                    <a:pt x="4200" y="1"/>
                  </a:moveTo>
                  <a:lnTo>
                    <a:pt x="320" y="2215"/>
                  </a:lnTo>
                  <a:cubicBezTo>
                    <a:pt x="91" y="2352"/>
                    <a:pt x="0" y="2649"/>
                    <a:pt x="137" y="2900"/>
                  </a:cubicBezTo>
                  <a:cubicBezTo>
                    <a:pt x="231" y="3072"/>
                    <a:pt x="410" y="3169"/>
                    <a:pt x="595" y="3169"/>
                  </a:cubicBezTo>
                  <a:cubicBezTo>
                    <a:pt x="680" y="3169"/>
                    <a:pt x="766" y="3148"/>
                    <a:pt x="845" y="3105"/>
                  </a:cubicBezTo>
                  <a:lnTo>
                    <a:pt x="4428" y="1074"/>
                  </a:lnTo>
                  <a:cubicBezTo>
                    <a:pt x="4337" y="709"/>
                    <a:pt x="4268" y="366"/>
                    <a:pt x="4200" y="1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1" name="Google Shape;1720;p41">
              <a:extLst>
                <a:ext uri="{FF2B5EF4-FFF2-40B4-BE49-F238E27FC236}">
                  <a16:creationId xmlns:a16="http://schemas.microsoft.com/office/drawing/2014/main" id="{33272EF2-BA9E-4689-BD41-7E4F66CBB726}"/>
                </a:ext>
              </a:extLst>
            </p:cNvPr>
            <p:cNvSpPr/>
            <p:nvPr/>
          </p:nvSpPr>
          <p:spPr>
            <a:xfrm>
              <a:off x="6036520" y="4175377"/>
              <a:ext cx="65387" cy="49635"/>
            </a:xfrm>
            <a:custGeom>
              <a:avLst/>
              <a:gdLst/>
              <a:ahLst/>
              <a:cxnLst/>
              <a:rect l="l" t="t" r="r" b="b"/>
              <a:pathLst>
                <a:path w="3790" h="2877" extrusionOk="0">
                  <a:moveTo>
                    <a:pt x="115" y="0"/>
                  </a:moveTo>
                  <a:cubicBezTo>
                    <a:pt x="92" y="365"/>
                    <a:pt x="47" y="730"/>
                    <a:pt x="1" y="1118"/>
                  </a:cubicBezTo>
                  <a:lnTo>
                    <a:pt x="2945" y="2808"/>
                  </a:lnTo>
                  <a:cubicBezTo>
                    <a:pt x="3037" y="2853"/>
                    <a:pt x="3128" y="2876"/>
                    <a:pt x="3219" y="2876"/>
                  </a:cubicBezTo>
                  <a:cubicBezTo>
                    <a:pt x="3379" y="2876"/>
                    <a:pt x="3562" y="2785"/>
                    <a:pt x="3653" y="2625"/>
                  </a:cubicBezTo>
                  <a:cubicBezTo>
                    <a:pt x="3790" y="2374"/>
                    <a:pt x="3721" y="2054"/>
                    <a:pt x="3470" y="1917"/>
                  </a:cubicBezTo>
                  <a:lnTo>
                    <a:pt x="115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2" name="Google Shape;1721;p41">
              <a:extLst>
                <a:ext uri="{FF2B5EF4-FFF2-40B4-BE49-F238E27FC236}">
                  <a16:creationId xmlns:a16="http://schemas.microsoft.com/office/drawing/2014/main" id="{8E1EEFD3-00E6-4466-8C5E-AFFB0D3C1CF3}"/>
                </a:ext>
              </a:extLst>
            </p:cNvPr>
            <p:cNvSpPr/>
            <p:nvPr/>
          </p:nvSpPr>
          <p:spPr>
            <a:xfrm>
              <a:off x="5570668" y="3917831"/>
              <a:ext cx="531636" cy="449324"/>
            </a:xfrm>
            <a:custGeom>
              <a:avLst/>
              <a:gdLst/>
              <a:ahLst/>
              <a:cxnLst/>
              <a:rect l="l" t="t" r="r" b="b"/>
              <a:pathLst>
                <a:path w="30815" h="26044" extrusionOk="0">
                  <a:moveTo>
                    <a:pt x="503" y="0"/>
                  </a:moveTo>
                  <a:cubicBezTo>
                    <a:pt x="229" y="0"/>
                    <a:pt x="1" y="251"/>
                    <a:pt x="1" y="525"/>
                  </a:cubicBezTo>
                  <a:lnTo>
                    <a:pt x="1" y="16800"/>
                  </a:lnTo>
                  <a:cubicBezTo>
                    <a:pt x="1" y="16982"/>
                    <a:pt x="115" y="17165"/>
                    <a:pt x="274" y="17256"/>
                  </a:cubicBezTo>
                  <a:lnTo>
                    <a:pt x="16458" y="25975"/>
                  </a:lnTo>
                  <a:lnTo>
                    <a:pt x="16480" y="25975"/>
                  </a:lnTo>
                  <a:lnTo>
                    <a:pt x="16480" y="25998"/>
                  </a:lnTo>
                  <a:cubicBezTo>
                    <a:pt x="16503" y="25998"/>
                    <a:pt x="16526" y="25998"/>
                    <a:pt x="16526" y="26021"/>
                  </a:cubicBezTo>
                  <a:cubicBezTo>
                    <a:pt x="16549" y="26021"/>
                    <a:pt x="16572" y="26021"/>
                    <a:pt x="16595" y="26044"/>
                  </a:cubicBezTo>
                  <a:lnTo>
                    <a:pt x="16732" y="26044"/>
                  </a:lnTo>
                  <a:cubicBezTo>
                    <a:pt x="16777" y="26044"/>
                    <a:pt x="16823" y="26044"/>
                    <a:pt x="16846" y="26021"/>
                  </a:cubicBezTo>
                  <a:lnTo>
                    <a:pt x="16891" y="26021"/>
                  </a:lnTo>
                  <a:cubicBezTo>
                    <a:pt x="16937" y="25998"/>
                    <a:pt x="16960" y="25998"/>
                    <a:pt x="16983" y="25975"/>
                  </a:cubicBezTo>
                  <a:lnTo>
                    <a:pt x="30472" y="17736"/>
                  </a:lnTo>
                  <a:cubicBezTo>
                    <a:pt x="30632" y="17644"/>
                    <a:pt x="30723" y="17484"/>
                    <a:pt x="30723" y="17302"/>
                  </a:cubicBezTo>
                  <a:lnTo>
                    <a:pt x="30815" y="1393"/>
                  </a:lnTo>
                  <a:cubicBezTo>
                    <a:pt x="30815" y="1096"/>
                    <a:pt x="30586" y="868"/>
                    <a:pt x="30290" y="868"/>
                  </a:cubicBezTo>
                  <a:cubicBezTo>
                    <a:pt x="30016" y="868"/>
                    <a:pt x="29788" y="1096"/>
                    <a:pt x="29788" y="1393"/>
                  </a:cubicBezTo>
                  <a:lnTo>
                    <a:pt x="29696" y="17005"/>
                  </a:lnTo>
                  <a:lnTo>
                    <a:pt x="17234" y="24629"/>
                  </a:lnTo>
                  <a:lnTo>
                    <a:pt x="17120" y="9382"/>
                  </a:lnTo>
                  <a:cubicBezTo>
                    <a:pt x="17097" y="9108"/>
                    <a:pt x="16868" y="8879"/>
                    <a:pt x="16595" y="8879"/>
                  </a:cubicBezTo>
                  <a:cubicBezTo>
                    <a:pt x="16298" y="8879"/>
                    <a:pt x="16070" y="9108"/>
                    <a:pt x="16092" y="9404"/>
                  </a:cubicBezTo>
                  <a:lnTo>
                    <a:pt x="16207" y="24674"/>
                  </a:lnTo>
                  <a:lnTo>
                    <a:pt x="16207" y="24674"/>
                  </a:lnTo>
                  <a:lnTo>
                    <a:pt x="1028" y="16503"/>
                  </a:lnTo>
                  <a:lnTo>
                    <a:pt x="1028" y="525"/>
                  </a:lnTo>
                  <a:cubicBezTo>
                    <a:pt x="1028" y="251"/>
                    <a:pt x="799" y="0"/>
                    <a:pt x="503" y="0"/>
                  </a:cubicBezTo>
                  <a:close/>
                </a:path>
              </a:pathLst>
            </a:custGeom>
            <a:solidFill>
              <a:srgbClr val="676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3" name="Google Shape;1722;p41">
              <a:extLst>
                <a:ext uri="{FF2B5EF4-FFF2-40B4-BE49-F238E27FC236}">
                  <a16:creationId xmlns:a16="http://schemas.microsoft.com/office/drawing/2014/main" id="{17631A09-9451-41C9-A141-DF14C3BF4852}"/>
                </a:ext>
              </a:extLst>
            </p:cNvPr>
            <p:cNvSpPr/>
            <p:nvPr/>
          </p:nvSpPr>
          <p:spPr>
            <a:xfrm>
              <a:off x="5847898" y="4071016"/>
              <a:ext cx="18529" cy="71684"/>
            </a:xfrm>
            <a:custGeom>
              <a:avLst/>
              <a:gdLst/>
              <a:ahLst/>
              <a:cxnLst/>
              <a:rect l="l" t="t" r="r" b="b"/>
              <a:pathLst>
                <a:path w="1074" h="4155" extrusionOk="0">
                  <a:moveTo>
                    <a:pt x="526" y="0"/>
                  </a:moveTo>
                  <a:cubicBezTo>
                    <a:pt x="229" y="0"/>
                    <a:pt x="1" y="229"/>
                    <a:pt x="23" y="525"/>
                  </a:cubicBezTo>
                  <a:lnTo>
                    <a:pt x="46" y="3903"/>
                  </a:lnTo>
                  <a:lnTo>
                    <a:pt x="434" y="4155"/>
                  </a:lnTo>
                  <a:lnTo>
                    <a:pt x="1073" y="3789"/>
                  </a:lnTo>
                  <a:lnTo>
                    <a:pt x="1051" y="503"/>
                  </a:lnTo>
                  <a:cubicBezTo>
                    <a:pt x="1028" y="229"/>
                    <a:pt x="799" y="0"/>
                    <a:pt x="526" y="0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4" name="Google Shape;1723;p41">
              <a:extLst>
                <a:ext uri="{FF2B5EF4-FFF2-40B4-BE49-F238E27FC236}">
                  <a16:creationId xmlns:a16="http://schemas.microsoft.com/office/drawing/2014/main" id="{02F1A0CA-E650-42CC-99BA-6443EE152A23}"/>
                </a:ext>
              </a:extLst>
            </p:cNvPr>
            <p:cNvSpPr/>
            <p:nvPr/>
          </p:nvSpPr>
          <p:spPr>
            <a:xfrm>
              <a:off x="6084171" y="3932789"/>
              <a:ext cx="18132" cy="76808"/>
            </a:xfrm>
            <a:custGeom>
              <a:avLst/>
              <a:gdLst/>
              <a:ahLst/>
              <a:cxnLst/>
              <a:rect l="l" t="t" r="r" b="b"/>
              <a:pathLst>
                <a:path w="1051" h="4452" extrusionOk="0">
                  <a:moveTo>
                    <a:pt x="526" y="1"/>
                  </a:moveTo>
                  <a:cubicBezTo>
                    <a:pt x="252" y="1"/>
                    <a:pt x="24" y="229"/>
                    <a:pt x="24" y="526"/>
                  </a:cubicBezTo>
                  <a:lnTo>
                    <a:pt x="1" y="4452"/>
                  </a:lnTo>
                  <a:lnTo>
                    <a:pt x="1028" y="3835"/>
                  </a:lnTo>
                  <a:lnTo>
                    <a:pt x="1051" y="526"/>
                  </a:lnTo>
                  <a:cubicBezTo>
                    <a:pt x="1051" y="229"/>
                    <a:pt x="822" y="1"/>
                    <a:pt x="526" y="1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5" name="Google Shape;1724;p41">
              <a:extLst>
                <a:ext uri="{FF2B5EF4-FFF2-40B4-BE49-F238E27FC236}">
                  <a16:creationId xmlns:a16="http://schemas.microsoft.com/office/drawing/2014/main" id="{97E50B65-64DD-44C1-A319-C944D5AA5A2B}"/>
                </a:ext>
              </a:extLst>
            </p:cNvPr>
            <p:cNvSpPr/>
            <p:nvPr/>
          </p:nvSpPr>
          <p:spPr>
            <a:xfrm>
              <a:off x="5570668" y="3917831"/>
              <a:ext cx="17736" cy="58693"/>
            </a:xfrm>
            <a:custGeom>
              <a:avLst/>
              <a:gdLst/>
              <a:ahLst/>
              <a:cxnLst/>
              <a:rect l="l" t="t" r="r" b="b"/>
              <a:pathLst>
                <a:path w="1028" h="3402" extrusionOk="0">
                  <a:moveTo>
                    <a:pt x="526" y="0"/>
                  </a:moveTo>
                  <a:cubicBezTo>
                    <a:pt x="229" y="0"/>
                    <a:pt x="1" y="251"/>
                    <a:pt x="1" y="525"/>
                  </a:cubicBezTo>
                  <a:lnTo>
                    <a:pt x="1" y="2762"/>
                  </a:lnTo>
                  <a:lnTo>
                    <a:pt x="1028" y="3401"/>
                  </a:lnTo>
                  <a:lnTo>
                    <a:pt x="1028" y="525"/>
                  </a:lnTo>
                  <a:cubicBezTo>
                    <a:pt x="1028" y="251"/>
                    <a:pt x="799" y="0"/>
                    <a:pt x="526" y="0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6" name="Google Shape;1725;p41">
              <a:extLst>
                <a:ext uri="{FF2B5EF4-FFF2-40B4-BE49-F238E27FC236}">
                  <a16:creationId xmlns:a16="http://schemas.microsoft.com/office/drawing/2014/main" id="{6FA41209-6D95-4A2A-BCBB-2A03E9BE03AE}"/>
                </a:ext>
              </a:extLst>
            </p:cNvPr>
            <p:cNvSpPr/>
            <p:nvPr/>
          </p:nvSpPr>
          <p:spPr>
            <a:xfrm>
              <a:off x="5511992" y="3577198"/>
              <a:ext cx="600956" cy="527305"/>
            </a:xfrm>
            <a:custGeom>
              <a:avLst/>
              <a:gdLst/>
              <a:ahLst/>
              <a:cxnLst/>
              <a:rect l="l" t="t" r="r" b="b"/>
              <a:pathLst>
                <a:path w="34833" h="30564" extrusionOk="0">
                  <a:moveTo>
                    <a:pt x="1" y="0"/>
                  </a:moveTo>
                  <a:lnTo>
                    <a:pt x="3424" y="21091"/>
                  </a:lnTo>
                  <a:lnTo>
                    <a:pt x="19996" y="30564"/>
                  </a:lnTo>
                  <a:lnTo>
                    <a:pt x="34421" y="22461"/>
                  </a:lnTo>
                  <a:lnTo>
                    <a:pt x="34832" y="15042"/>
                  </a:lnTo>
                  <a:lnTo>
                    <a:pt x="22735" y="21456"/>
                  </a:lnTo>
                  <a:lnTo>
                    <a:pt x="19060" y="1024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1B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7" name="Google Shape;1726;p41">
              <a:extLst>
                <a:ext uri="{FF2B5EF4-FFF2-40B4-BE49-F238E27FC236}">
                  <a16:creationId xmlns:a16="http://schemas.microsoft.com/office/drawing/2014/main" id="{B033833C-5253-4B6C-8F1C-C03B55B7EFCA}"/>
                </a:ext>
              </a:extLst>
            </p:cNvPr>
            <p:cNvSpPr/>
            <p:nvPr/>
          </p:nvSpPr>
          <p:spPr>
            <a:xfrm>
              <a:off x="5835683" y="3759126"/>
              <a:ext cx="21290" cy="336717"/>
            </a:xfrm>
            <a:custGeom>
              <a:avLst/>
              <a:gdLst/>
              <a:ahLst/>
              <a:cxnLst/>
              <a:rect l="l" t="t" r="r" b="b"/>
              <a:pathLst>
                <a:path w="1234" h="19517" extrusionOk="0">
                  <a:moveTo>
                    <a:pt x="1" y="1"/>
                  </a:moveTo>
                  <a:cubicBezTo>
                    <a:pt x="69" y="1644"/>
                    <a:pt x="138" y="3265"/>
                    <a:pt x="229" y="4885"/>
                  </a:cubicBezTo>
                  <a:lnTo>
                    <a:pt x="526" y="9770"/>
                  </a:lnTo>
                  <a:lnTo>
                    <a:pt x="846" y="14632"/>
                  </a:lnTo>
                  <a:cubicBezTo>
                    <a:pt x="960" y="16252"/>
                    <a:pt x="1097" y="17896"/>
                    <a:pt x="1234" y="19516"/>
                  </a:cubicBezTo>
                  <a:cubicBezTo>
                    <a:pt x="1165" y="17873"/>
                    <a:pt x="1097" y="16252"/>
                    <a:pt x="1005" y="14632"/>
                  </a:cubicBezTo>
                  <a:lnTo>
                    <a:pt x="709" y="9747"/>
                  </a:lnTo>
                  <a:lnTo>
                    <a:pt x="389" y="4885"/>
                  </a:lnTo>
                  <a:cubicBezTo>
                    <a:pt x="275" y="3265"/>
                    <a:pt x="138" y="1644"/>
                    <a:pt x="1" y="1"/>
                  </a:cubicBez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8" name="Google Shape;1727;p41">
              <a:extLst>
                <a:ext uri="{FF2B5EF4-FFF2-40B4-BE49-F238E27FC236}">
                  <a16:creationId xmlns:a16="http://schemas.microsoft.com/office/drawing/2014/main" id="{D76D37A9-2175-43D5-9FEF-055413F7C6AC}"/>
                </a:ext>
              </a:extLst>
            </p:cNvPr>
            <p:cNvSpPr/>
            <p:nvPr/>
          </p:nvSpPr>
          <p:spPr>
            <a:xfrm>
              <a:off x="6595328" y="3893022"/>
              <a:ext cx="97666" cy="278421"/>
            </a:xfrm>
            <a:custGeom>
              <a:avLst/>
              <a:gdLst/>
              <a:ahLst/>
              <a:cxnLst/>
              <a:rect l="l" t="t" r="r" b="b"/>
              <a:pathLst>
                <a:path w="5661" h="16138" extrusionOk="0">
                  <a:moveTo>
                    <a:pt x="2830" y="0"/>
                  </a:moveTo>
                  <a:lnTo>
                    <a:pt x="2830" y="0"/>
                  </a:lnTo>
                  <a:cubicBezTo>
                    <a:pt x="2830" y="1"/>
                    <a:pt x="3835" y="13741"/>
                    <a:pt x="1552" y="14038"/>
                  </a:cubicBezTo>
                  <a:cubicBezTo>
                    <a:pt x="205" y="14220"/>
                    <a:pt x="0" y="16138"/>
                    <a:pt x="0" y="16138"/>
                  </a:cubicBezTo>
                  <a:lnTo>
                    <a:pt x="2922" y="16138"/>
                  </a:lnTo>
                  <a:cubicBezTo>
                    <a:pt x="4223" y="16138"/>
                    <a:pt x="4862" y="12577"/>
                    <a:pt x="4862" y="12577"/>
                  </a:cubicBezTo>
                  <a:lnTo>
                    <a:pt x="4862" y="16138"/>
                  </a:lnTo>
                  <a:lnTo>
                    <a:pt x="5478" y="16138"/>
                  </a:lnTo>
                  <a:lnTo>
                    <a:pt x="5661" y="845"/>
                  </a:lnTo>
                  <a:lnTo>
                    <a:pt x="2830" y="0"/>
                  </a:ln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9" name="Google Shape;1728;p41">
              <a:extLst>
                <a:ext uri="{FF2B5EF4-FFF2-40B4-BE49-F238E27FC236}">
                  <a16:creationId xmlns:a16="http://schemas.microsoft.com/office/drawing/2014/main" id="{1C6EDE2A-2E36-4C54-AE5F-A0A86A2EA433}"/>
                </a:ext>
              </a:extLst>
            </p:cNvPr>
            <p:cNvSpPr/>
            <p:nvPr/>
          </p:nvSpPr>
          <p:spPr>
            <a:xfrm>
              <a:off x="6595328" y="4062752"/>
              <a:ext cx="95700" cy="108691"/>
            </a:xfrm>
            <a:custGeom>
              <a:avLst/>
              <a:gdLst/>
              <a:ahLst/>
              <a:cxnLst/>
              <a:rect l="l" t="t" r="r" b="b"/>
              <a:pathLst>
                <a:path w="5547" h="6300" extrusionOk="0">
                  <a:moveTo>
                    <a:pt x="5547" y="0"/>
                  </a:moveTo>
                  <a:lnTo>
                    <a:pt x="5547" y="0"/>
                  </a:lnTo>
                  <a:cubicBezTo>
                    <a:pt x="4999" y="46"/>
                    <a:pt x="3994" y="320"/>
                    <a:pt x="3789" y="1666"/>
                  </a:cubicBezTo>
                  <a:cubicBezTo>
                    <a:pt x="3536" y="3353"/>
                    <a:pt x="3205" y="4474"/>
                    <a:pt x="1412" y="4474"/>
                  </a:cubicBezTo>
                  <a:cubicBezTo>
                    <a:pt x="1264" y="4474"/>
                    <a:pt x="1105" y="4467"/>
                    <a:pt x="936" y="4451"/>
                  </a:cubicBezTo>
                  <a:cubicBezTo>
                    <a:pt x="137" y="4999"/>
                    <a:pt x="0" y="6300"/>
                    <a:pt x="0" y="6300"/>
                  </a:cubicBezTo>
                  <a:lnTo>
                    <a:pt x="2922" y="6300"/>
                  </a:lnTo>
                  <a:cubicBezTo>
                    <a:pt x="4223" y="6300"/>
                    <a:pt x="4862" y="2739"/>
                    <a:pt x="4862" y="2739"/>
                  </a:cubicBezTo>
                  <a:lnTo>
                    <a:pt x="4862" y="6300"/>
                  </a:lnTo>
                  <a:lnTo>
                    <a:pt x="5478" y="6300"/>
                  </a:lnTo>
                  <a:lnTo>
                    <a:pt x="5547" y="0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0" name="Google Shape;1729;p41">
              <a:extLst>
                <a:ext uri="{FF2B5EF4-FFF2-40B4-BE49-F238E27FC236}">
                  <a16:creationId xmlns:a16="http://schemas.microsoft.com/office/drawing/2014/main" id="{4A53AEBD-8172-4801-875C-D0EC0CE2CC51}"/>
                </a:ext>
              </a:extLst>
            </p:cNvPr>
            <p:cNvSpPr/>
            <p:nvPr/>
          </p:nvSpPr>
          <p:spPr>
            <a:xfrm>
              <a:off x="6706365" y="3858362"/>
              <a:ext cx="97684" cy="278438"/>
            </a:xfrm>
            <a:custGeom>
              <a:avLst/>
              <a:gdLst/>
              <a:ahLst/>
              <a:cxnLst/>
              <a:rect l="l" t="t" r="r" b="b"/>
              <a:pathLst>
                <a:path w="5662" h="16139" extrusionOk="0">
                  <a:moveTo>
                    <a:pt x="2831" y="1"/>
                  </a:moveTo>
                  <a:cubicBezTo>
                    <a:pt x="2831" y="1"/>
                    <a:pt x="3835" y="13742"/>
                    <a:pt x="1553" y="14061"/>
                  </a:cubicBezTo>
                  <a:cubicBezTo>
                    <a:pt x="206" y="14244"/>
                    <a:pt x="1" y="16138"/>
                    <a:pt x="1" y="16138"/>
                  </a:cubicBezTo>
                  <a:lnTo>
                    <a:pt x="2922" y="16138"/>
                  </a:lnTo>
                  <a:cubicBezTo>
                    <a:pt x="4223" y="16138"/>
                    <a:pt x="4840" y="12600"/>
                    <a:pt x="4840" y="12600"/>
                  </a:cubicBezTo>
                  <a:lnTo>
                    <a:pt x="4840" y="16138"/>
                  </a:lnTo>
                  <a:lnTo>
                    <a:pt x="5479" y="16138"/>
                  </a:lnTo>
                  <a:lnTo>
                    <a:pt x="5661" y="845"/>
                  </a:lnTo>
                  <a:lnTo>
                    <a:pt x="2831" y="1"/>
                  </a:ln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1" name="Google Shape;1730;p41">
              <a:extLst>
                <a:ext uri="{FF2B5EF4-FFF2-40B4-BE49-F238E27FC236}">
                  <a16:creationId xmlns:a16="http://schemas.microsoft.com/office/drawing/2014/main" id="{C36F3FC0-E510-4111-B57F-03BC1D52396D}"/>
                </a:ext>
              </a:extLst>
            </p:cNvPr>
            <p:cNvSpPr/>
            <p:nvPr/>
          </p:nvSpPr>
          <p:spPr>
            <a:xfrm>
              <a:off x="6706365" y="4028489"/>
              <a:ext cx="95717" cy="108311"/>
            </a:xfrm>
            <a:custGeom>
              <a:avLst/>
              <a:gdLst/>
              <a:ahLst/>
              <a:cxnLst/>
              <a:rect l="l" t="t" r="r" b="b"/>
              <a:pathLst>
                <a:path w="5548" h="6278" extrusionOk="0">
                  <a:moveTo>
                    <a:pt x="5547" y="0"/>
                  </a:moveTo>
                  <a:lnTo>
                    <a:pt x="5547" y="0"/>
                  </a:lnTo>
                  <a:cubicBezTo>
                    <a:pt x="4999" y="46"/>
                    <a:pt x="3995" y="320"/>
                    <a:pt x="3790" y="1666"/>
                  </a:cubicBezTo>
                  <a:cubicBezTo>
                    <a:pt x="3535" y="3364"/>
                    <a:pt x="3201" y="4470"/>
                    <a:pt x="1376" y="4470"/>
                  </a:cubicBezTo>
                  <a:cubicBezTo>
                    <a:pt x="1238" y="4470"/>
                    <a:pt x="1092" y="4464"/>
                    <a:pt x="937" y="4451"/>
                  </a:cubicBezTo>
                  <a:cubicBezTo>
                    <a:pt x="138" y="4999"/>
                    <a:pt x="1" y="6277"/>
                    <a:pt x="1" y="6277"/>
                  </a:cubicBezTo>
                  <a:lnTo>
                    <a:pt x="2922" y="6277"/>
                  </a:lnTo>
                  <a:cubicBezTo>
                    <a:pt x="4223" y="6277"/>
                    <a:pt x="4840" y="2739"/>
                    <a:pt x="4840" y="2739"/>
                  </a:cubicBezTo>
                  <a:lnTo>
                    <a:pt x="4840" y="6277"/>
                  </a:lnTo>
                  <a:lnTo>
                    <a:pt x="5479" y="6277"/>
                  </a:lnTo>
                  <a:lnTo>
                    <a:pt x="5547" y="0"/>
                  </a:lnTo>
                  <a:close/>
                </a:path>
              </a:pathLst>
            </a:custGeom>
            <a:solidFill>
              <a:srgbClr val="605F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2" name="Google Shape;1731;p41">
              <a:extLst>
                <a:ext uri="{FF2B5EF4-FFF2-40B4-BE49-F238E27FC236}">
                  <a16:creationId xmlns:a16="http://schemas.microsoft.com/office/drawing/2014/main" id="{F7BBD6CA-6A37-4E43-A41A-FE10392588E8}"/>
                </a:ext>
              </a:extLst>
            </p:cNvPr>
            <p:cNvSpPr/>
            <p:nvPr/>
          </p:nvSpPr>
          <p:spPr>
            <a:xfrm>
              <a:off x="6830808" y="3499234"/>
              <a:ext cx="223299" cy="307957"/>
            </a:xfrm>
            <a:custGeom>
              <a:avLst/>
              <a:gdLst/>
              <a:ahLst/>
              <a:cxnLst/>
              <a:rect l="l" t="t" r="r" b="b"/>
              <a:pathLst>
                <a:path w="12943" h="17850" extrusionOk="0">
                  <a:moveTo>
                    <a:pt x="7647" y="0"/>
                  </a:moveTo>
                  <a:lnTo>
                    <a:pt x="3242" y="1347"/>
                  </a:lnTo>
                  <a:lnTo>
                    <a:pt x="3219" y="1347"/>
                  </a:lnTo>
                  <a:cubicBezTo>
                    <a:pt x="3265" y="1392"/>
                    <a:pt x="3265" y="1461"/>
                    <a:pt x="3242" y="1529"/>
                  </a:cubicBezTo>
                  <a:cubicBezTo>
                    <a:pt x="3013" y="1917"/>
                    <a:pt x="2557" y="2260"/>
                    <a:pt x="2237" y="2579"/>
                  </a:cubicBezTo>
                  <a:cubicBezTo>
                    <a:pt x="1827" y="2922"/>
                    <a:pt x="1416" y="3264"/>
                    <a:pt x="982" y="3584"/>
                  </a:cubicBezTo>
                  <a:cubicBezTo>
                    <a:pt x="948" y="3606"/>
                    <a:pt x="914" y="3618"/>
                    <a:pt x="882" y="3618"/>
                  </a:cubicBezTo>
                  <a:cubicBezTo>
                    <a:pt x="851" y="3618"/>
                    <a:pt x="822" y="3606"/>
                    <a:pt x="799" y="3584"/>
                  </a:cubicBezTo>
                  <a:lnTo>
                    <a:pt x="1" y="4314"/>
                  </a:lnTo>
                  <a:lnTo>
                    <a:pt x="2831" y="17849"/>
                  </a:lnTo>
                  <a:lnTo>
                    <a:pt x="12463" y="12805"/>
                  </a:lnTo>
                  <a:cubicBezTo>
                    <a:pt x="12463" y="12805"/>
                    <a:pt x="12942" y="2830"/>
                    <a:pt x="12098" y="1347"/>
                  </a:cubicBezTo>
                  <a:cubicBezTo>
                    <a:pt x="11756" y="708"/>
                    <a:pt x="10865" y="365"/>
                    <a:pt x="9975" y="183"/>
                  </a:cubicBezTo>
                  <a:cubicBezTo>
                    <a:pt x="9975" y="228"/>
                    <a:pt x="9930" y="274"/>
                    <a:pt x="9884" y="274"/>
                  </a:cubicBezTo>
                  <a:cubicBezTo>
                    <a:pt x="9761" y="296"/>
                    <a:pt x="9638" y="304"/>
                    <a:pt x="9516" y="304"/>
                  </a:cubicBezTo>
                  <a:cubicBezTo>
                    <a:pt x="9252" y="304"/>
                    <a:pt x="8992" y="267"/>
                    <a:pt x="8743" y="251"/>
                  </a:cubicBezTo>
                  <a:cubicBezTo>
                    <a:pt x="8636" y="251"/>
                    <a:pt x="8522" y="256"/>
                    <a:pt x="8407" y="256"/>
                  </a:cubicBezTo>
                  <a:cubicBezTo>
                    <a:pt x="8177" y="256"/>
                    <a:pt x="7944" y="236"/>
                    <a:pt x="7761" y="114"/>
                  </a:cubicBezTo>
                  <a:cubicBezTo>
                    <a:pt x="7716" y="69"/>
                    <a:pt x="7716" y="46"/>
                    <a:pt x="7693" y="0"/>
                  </a:cubicBez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3" name="Google Shape;1732;p41">
              <a:extLst>
                <a:ext uri="{FF2B5EF4-FFF2-40B4-BE49-F238E27FC236}">
                  <a16:creationId xmlns:a16="http://schemas.microsoft.com/office/drawing/2014/main" id="{D31099D2-603C-4812-99F7-DE84A4F8FE4E}"/>
                </a:ext>
              </a:extLst>
            </p:cNvPr>
            <p:cNvSpPr/>
            <p:nvPr/>
          </p:nvSpPr>
          <p:spPr>
            <a:xfrm>
              <a:off x="6875699" y="3509465"/>
              <a:ext cx="178408" cy="297726"/>
            </a:xfrm>
            <a:custGeom>
              <a:avLst/>
              <a:gdLst/>
              <a:ahLst/>
              <a:cxnLst/>
              <a:rect l="l" t="t" r="r" b="b"/>
              <a:pathLst>
                <a:path w="10341" h="17257" extrusionOk="0">
                  <a:moveTo>
                    <a:pt x="8629" y="1"/>
                  </a:moveTo>
                  <a:lnTo>
                    <a:pt x="8629" y="1"/>
                  </a:lnTo>
                  <a:cubicBezTo>
                    <a:pt x="9427" y="1598"/>
                    <a:pt x="8971" y="11413"/>
                    <a:pt x="8971" y="11413"/>
                  </a:cubicBezTo>
                  <a:lnTo>
                    <a:pt x="1" y="16115"/>
                  </a:lnTo>
                  <a:lnTo>
                    <a:pt x="229" y="17256"/>
                  </a:lnTo>
                  <a:lnTo>
                    <a:pt x="9861" y="12212"/>
                  </a:lnTo>
                  <a:cubicBezTo>
                    <a:pt x="9861" y="12212"/>
                    <a:pt x="10340" y="2237"/>
                    <a:pt x="9496" y="754"/>
                  </a:cubicBezTo>
                  <a:cubicBezTo>
                    <a:pt x="9336" y="434"/>
                    <a:pt x="9017" y="183"/>
                    <a:pt x="8629" y="1"/>
                  </a:cubicBezTo>
                  <a:close/>
                </a:path>
              </a:pathLst>
            </a:custGeom>
            <a:solidFill>
              <a:srgbClr val="272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4" name="Google Shape;1733;p41">
              <a:extLst>
                <a:ext uri="{FF2B5EF4-FFF2-40B4-BE49-F238E27FC236}">
                  <a16:creationId xmlns:a16="http://schemas.microsoft.com/office/drawing/2014/main" id="{64C63108-5602-48E5-BD19-83850D48FF7C}"/>
                </a:ext>
              </a:extLst>
            </p:cNvPr>
            <p:cNvSpPr/>
            <p:nvPr/>
          </p:nvSpPr>
          <p:spPr>
            <a:xfrm>
              <a:off x="6848526" y="3499234"/>
              <a:ext cx="154393" cy="159103"/>
            </a:xfrm>
            <a:custGeom>
              <a:avLst/>
              <a:gdLst/>
              <a:ahLst/>
              <a:cxnLst/>
              <a:rect l="l" t="t" r="r" b="b"/>
              <a:pathLst>
                <a:path w="8949" h="9222" extrusionOk="0">
                  <a:moveTo>
                    <a:pt x="6620" y="0"/>
                  </a:moveTo>
                  <a:lnTo>
                    <a:pt x="2215" y="1347"/>
                  </a:lnTo>
                  <a:lnTo>
                    <a:pt x="1" y="3424"/>
                  </a:lnTo>
                  <a:lnTo>
                    <a:pt x="1" y="9221"/>
                  </a:lnTo>
                  <a:cubicBezTo>
                    <a:pt x="6643" y="7053"/>
                    <a:pt x="8948" y="183"/>
                    <a:pt x="8948" y="183"/>
                  </a:cubicBezTo>
                  <a:lnTo>
                    <a:pt x="6620" y="0"/>
                  </a:ln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5" name="Google Shape;1734;p41">
              <a:extLst>
                <a:ext uri="{FF2B5EF4-FFF2-40B4-BE49-F238E27FC236}">
                  <a16:creationId xmlns:a16="http://schemas.microsoft.com/office/drawing/2014/main" id="{1328AAE0-E9EC-4CA8-9109-C3582B49DBA2}"/>
                </a:ext>
              </a:extLst>
            </p:cNvPr>
            <p:cNvSpPr/>
            <p:nvPr/>
          </p:nvSpPr>
          <p:spPr>
            <a:xfrm>
              <a:off x="6580750" y="3615395"/>
              <a:ext cx="63420" cy="56329"/>
            </a:xfrm>
            <a:custGeom>
              <a:avLst/>
              <a:gdLst/>
              <a:ahLst/>
              <a:cxnLst/>
              <a:rect l="l" t="t" r="r" b="b"/>
              <a:pathLst>
                <a:path w="3676" h="3265" extrusionOk="0">
                  <a:moveTo>
                    <a:pt x="548" y="1"/>
                  </a:moveTo>
                  <a:cubicBezTo>
                    <a:pt x="548" y="1"/>
                    <a:pt x="525" y="297"/>
                    <a:pt x="1073" y="480"/>
                  </a:cubicBezTo>
                  <a:cubicBezTo>
                    <a:pt x="1644" y="662"/>
                    <a:pt x="2169" y="754"/>
                    <a:pt x="2169" y="754"/>
                  </a:cubicBezTo>
                  <a:lnTo>
                    <a:pt x="2443" y="1256"/>
                  </a:lnTo>
                  <a:lnTo>
                    <a:pt x="2009" y="891"/>
                  </a:lnTo>
                  <a:lnTo>
                    <a:pt x="366" y="526"/>
                  </a:lnTo>
                  <a:lnTo>
                    <a:pt x="366" y="526"/>
                  </a:lnTo>
                  <a:cubicBezTo>
                    <a:pt x="366" y="526"/>
                    <a:pt x="274" y="777"/>
                    <a:pt x="868" y="1005"/>
                  </a:cubicBezTo>
                  <a:cubicBezTo>
                    <a:pt x="1438" y="1233"/>
                    <a:pt x="1781" y="1347"/>
                    <a:pt x="1781" y="1347"/>
                  </a:cubicBezTo>
                  <a:lnTo>
                    <a:pt x="2215" y="1804"/>
                  </a:lnTo>
                  <a:lnTo>
                    <a:pt x="1667" y="1530"/>
                  </a:lnTo>
                  <a:lnTo>
                    <a:pt x="23" y="1279"/>
                  </a:lnTo>
                  <a:lnTo>
                    <a:pt x="23" y="1279"/>
                  </a:lnTo>
                  <a:cubicBezTo>
                    <a:pt x="23" y="1279"/>
                    <a:pt x="1" y="1484"/>
                    <a:pt x="320" y="1644"/>
                  </a:cubicBezTo>
                  <a:lnTo>
                    <a:pt x="1370" y="1895"/>
                  </a:lnTo>
                  <a:lnTo>
                    <a:pt x="2169" y="2420"/>
                  </a:lnTo>
                  <a:lnTo>
                    <a:pt x="1279" y="2123"/>
                  </a:lnTo>
                  <a:lnTo>
                    <a:pt x="160" y="2123"/>
                  </a:lnTo>
                  <a:cubicBezTo>
                    <a:pt x="160" y="2123"/>
                    <a:pt x="92" y="2215"/>
                    <a:pt x="366" y="2329"/>
                  </a:cubicBezTo>
                  <a:cubicBezTo>
                    <a:pt x="617" y="2420"/>
                    <a:pt x="1165" y="2420"/>
                    <a:pt x="1165" y="2420"/>
                  </a:cubicBezTo>
                  <a:lnTo>
                    <a:pt x="3150" y="3265"/>
                  </a:lnTo>
                  <a:lnTo>
                    <a:pt x="3675" y="1804"/>
                  </a:lnTo>
                  <a:lnTo>
                    <a:pt x="2397" y="366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6" name="Google Shape;1735;p41">
              <a:extLst>
                <a:ext uri="{FF2B5EF4-FFF2-40B4-BE49-F238E27FC236}">
                  <a16:creationId xmlns:a16="http://schemas.microsoft.com/office/drawing/2014/main" id="{54E5C16A-89C8-48A7-BD03-39977B9E7270}"/>
                </a:ext>
              </a:extLst>
            </p:cNvPr>
            <p:cNvSpPr/>
            <p:nvPr/>
          </p:nvSpPr>
          <p:spPr>
            <a:xfrm>
              <a:off x="6635095" y="3554718"/>
              <a:ext cx="250075" cy="194194"/>
            </a:xfrm>
            <a:custGeom>
              <a:avLst/>
              <a:gdLst/>
              <a:ahLst/>
              <a:cxnLst/>
              <a:rect l="l" t="t" r="r" b="b"/>
              <a:pathLst>
                <a:path w="14495" h="11256" extrusionOk="0">
                  <a:moveTo>
                    <a:pt x="12925" y="0"/>
                  </a:moveTo>
                  <a:cubicBezTo>
                    <a:pt x="12155" y="0"/>
                    <a:pt x="11345" y="1098"/>
                    <a:pt x="11345" y="1098"/>
                  </a:cubicBezTo>
                  <a:lnTo>
                    <a:pt x="7966" y="7946"/>
                  </a:lnTo>
                  <a:lnTo>
                    <a:pt x="525" y="5321"/>
                  </a:lnTo>
                  <a:cubicBezTo>
                    <a:pt x="525" y="5321"/>
                    <a:pt x="137" y="5709"/>
                    <a:pt x="0" y="6782"/>
                  </a:cubicBezTo>
                  <a:lnTo>
                    <a:pt x="9085" y="11255"/>
                  </a:lnTo>
                  <a:lnTo>
                    <a:pt x="13011" y="4499"/>
                  </a:lnTo>
                  <a:cubicBezTo>
                    <a:pt x="13011" y="4499"/>
                    <a:pt x="14494" y="1646"/>
                    <a:pt x="13627" y="413"/>
                  </a:cubicBezTo>
                  <a:cubicBezTo>
                    <a:pt x="13416" y="113"/>
                    <a:pt x="13173" y="0"/>
                    <a:pt x="12925" y="0"/>
                  </a:cubicBez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7" name="Google Shape;1736;p41">
              <a:extLst>
                <a:ext uri="{FF2B5EF4-FFF2-40B4-BE49-F238E27FC236}">
                  <a16:creationId xmlns:a16="http://schemas.microsoft.com/office/drawing/2014/main" id="{BD54B9AB-78C4-4834-ABEE-80FFF7569468}"/>
                </a:ext>
              </a:extLst>
            </p:cNvPr>
            <p:cNvSpPr/>
            <p:nvPr/>
          </p:nvSpPr>
          <p:spPr>
            <a:xfrm>
              <a:off x="6821353" y="3554356"/>
              <a:ext cx="54363" cy="131947"/>
            </a:xfrm>
            <a:custGeom>
              <a:avLst/>
              <a:gdLst/>
              <a:ahLst/>
              <a:cxnLst/>
              <a:rect l="l" t="t" r="r" b="b"/>
              <a:pathLst>
                <a:path w="3151" h="7648" extrusionOk="0">
                  <a:moveTo>
                    <a:pt x="2169" y="1"/>
                  </a:moveTo>
                  <a:cubicBezTo>
                    <a:pt x="1918" y="1"/>
                    <a:pt x="1713" y="92"/>
                    <a:pt x="1507" y="206"/>
                  </a:cubicBezTo>
                  <a:cubicBezTo>
                    <a:pt x="1119" y="434"/>
                    <a:pt x="800" y="754"/>
                    <a:pt x="526" y="1119"/>
                  </a:cubicBezTo>
                  <a:lnTo>
                    <a:pt x="1" y="2215"/>
                  </a:lnTo>
                  <a:lnTo>
                    <a:pt x="549" y="1142"/>
                  </a:lnTo>
                  <a:cubicBezTo>
                    <a:pt x="845" y="800"/>
                    <a:pt x="1165" y="480"/>
                    <a:pt x="1530" y="252"/>
                  </a:cubicBezTo>
                  <a:cubicBezTo>
                    <a:pt x="1714" y="149"/>
                    <a:pt x="1898" y="66"/>
                    <a:pt x="2082" y="66"/>
                  </a:cubicBezTo>
                  <a:cubicBezTo>
                    <a:pt x="2103" y="66"/>
                    <a:pt x="2125" y="67"/>
                    <a:pt x="2146" y="69"/>
                  </a:cubicBezTo>
                  <a:cubicBezTo>
                    <a:pt x="2260" y="69"/>
                    <a:pt x="2375" y="92"/>
                    <a:pt x="2466" y="138"/>
                  </a:cubicBezTo>
                  <a:cubicBezTo>
                    <a:pt x="2557" y="206"/>
                    <a:pt x="2648" y="252"/>
                    <a:pt x="2717" y="343"/>
                  </a:cubicBezTo>
                  <a:cubicBezTo>
                    <a:pt x="3014" y="685"/>
                    <a:pt x="3082" y="1142"/>
                    <a:pt x="3059" y="1598"/>
                  </a:cubicBezTo>
                  <a:cubicBezTo>
                    <a:pt x="3037" y="2032"/>
                    <a:pt x="2945" y="2466"/>
                    <a:pt x="2831" y="2899"/>
                  </a:cubicBezTo>
                  <a:cubicBezTo>
                    <a:pt x="2694" y="3333"/>
                    <a:pt x="2534" y="3744"/>
                    <a:pt x="2352" y="4155"/>
                  </a:cubicBezTo>
                  <a:cubicBezTo>
                    <a:pt x="2169" y="4566"/>
                    <a:pt x="1918" y="4931"/>
                    <a:pt x="1713" y="5319"/>
                  </a:cubicBezTo>
                  <a:lnTo>
                    <a:pt x="389" y="7647"/>
                  </a:lnTo>
                  <a:lnTo>
                    <a:pt x="1758" y="5342"/>
                  </a:lnTo>
                  <a:cubicBezTo>
                    <a:pt x="1964" y="4954"/>
                    <a:pt x="2238" y="4588"/>
                    <a:pt x="2397" y="4178"/>
                  </a:cubicBezTo>
                  <a:cubicBezTo>
                    <a:pt x="2603" y="3767"/>
                    <a:pt x="2763" y="3356"/>
                    <a:pt x="2900" y="2922"/>
                  </a:cubicBezTo>
                  <a:cubicBezTo>
                    <a:pt x="3014" y="2489"/>
                    <a:pt x="3128" y="2032"/>
                    <a:pt x="3128" y="1598"/>
                  </a:cubicBezTo>
                  <a:cubicBezTo>
                    <a:pt x="3151" y="1142"/>
                    <a:pt x="3059" y="663"/>
                    <a:pt x="2763" y="320"/>
                  </a:cubicBezTo>
                  <a:cubicBezTo>
                    <a:pt x="2694" y="229"/>
                    <a:pt x="2580" y="160"/>
                    <a:pt x="2489" y="92"/>
                  </a:cubicBezTo>
                  <a:cubicBezTo>
                    <a:pt x="2397" y="46"/>
                    <a:pt x="2283" y="1"/>
                    <a:pt x="2169" y="1"/>
                  </a:cubicBezTo>
                  <a:close/>
                </a:path>
              </a:pathLst>
            </a:custGeom>
            <a:solidFill>
              <a:srgbClr val="D19D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8" name="Google Shape;1737;p41">
              <a:extLst>
                <a:ext uri="{FF2B5EF4-FFF2-40B4-BE49-F238E27FC236}">
                  <a16:creationId xmlns:a16="http://schemas.microsoft.com/office/drawing/2014/main" id="{7FE8B864-6C8E-49DF-B67A-411D815CD7F7}"/>
                </a:ext>
              </a:extLst>
            </p:cNvPr>
            <p:cNvSpPr/>
            <p:nvPr/>
          </p:nvSpPr>
          <p:spPr>
            <a:xfrm>
              <a:off x="6816247" y="3229077"/>
              <a:ext cx="213448" cy="304489"/>
            </a:xfrm>
            <a:custGeom>
              <a:avLst/>
              <a:gdLst/>
              <a:ahLst/>
              <a:cxnLst/>
              <a:rect l="l" t="t" r="r" b="b"/>
              <a:pathLst>
                <a:path w="12372" h="17649" extrusionOk="0">
                  <a:moveTo>
                    <a:pt x="6163" y="1"/>
                  </a:moveTo>
                  <a:cubicBezTo>
                    <a:pt x="4063" y="1"/>
                    <a:pt x="2283" y="1234"/>
                    <a:pt x="1484" y="3037"/>
                  </a:cubicBezTo>
                  <a:cubicBezTo>
                    <a:pt x="1370" y="3311"/>
                    <a:pt x="1278" y="3585"/>
                    <a:pt x="1210" y="3858"/>
                  </a:cubicBezTo>
                  <a:cubicBezTo>
                    <a:pt x="1187" y="3927"/>
                    <a:pt x="1164" y="3995"/>
                    <a:pt x="1141" y="4064"/>
                  </a:cubicBezTo>
                  <a:cubicBezTo>
                    <a:pt x="1141" y="4064"/>
                    <a:pt x="1141" y="4064"/>
                    <a:pt x="1141" y="4087"/>
                  </a:cubicBezTo>
                  <a:cubicBezTo>
                    <a:pt x="0" y="8538"/>
                    <a:pt x="2442" y="13582"/>
                    <a:pt x="2442" y="13582"/>
                  </a:cubicBezTo>
                  <a:cubicBezTo>
                    <a:pt x="3013" y="13559"/>
                    <a:pt x="3561" y="13468"/>
                    <a:pt x="4086" y="13354"/>
                  </a:cubicBezTo>
                  <a:lnTo>
                    <a:pt x="4086" y="17006"/>
                  </a:lnTo>
                  <a:cubicBezTo>
                    <a:pt x="4086" y="17006"/>
                    <a:pt x="5081" y="17649"/>
                    <a:pt x="6163" y="17649"/>
                  </a:cubicBezTo>
                  <a:cubicBezTo>
                    <a:pt x="7047" y="17649"/>
                    <a:pt x="7988" y="17219"/>
                    <a:pt x="8491" y="15659"/>
                  </a:cubicBezTo>
                  <a:lnTo>
                    <a:pt x="8491" y="10866"/>
                  </a:lnTo>
                  <a:cubicBezTo>
                    <a:pt x="10751" y="10158"/>
                    <a:pt x="12371" y="8035"/>
                    <a:pt x="12371" y="5547"/>
                  </a:cubicBezTo>
                  <a:cubicBezTo>
                    <a:pt x="12371" y="2489"/>
                    <a:pt x="9883" y="1"/>
                    <a:pt x="6802" y="1"/>
                  </a:cubicBezTo>
                  <a:close/>
                </a:path>
              </a:pathLst>
            </a:custGeom>
            <a:solidFill>
              <a:srgbClr val="F7D5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9" name="Google Shape;1738;p41">
              <a:extLst>
                <a:ext uri="{FF2B5EF4-FFF2-40B4-BE49-F238E27FC236}">
                  <a16:creationId xmlns:a16="http://schemas.microsoft.com/office/drawing/2014/main" id="{8349D02C-1BA3-42F1-AA36-6D4FF4BFB4B3}"/>
                </a:ext>
              </a:extLst>
            </p:cNvPr>
            <p:cNvSpPr/>
            <p:nvPr/>
          </p:nvSpPr>
          <p:spPr>
            <a:xfrm>
              <a:off x="6886723" y="3428343"/>
              <a:ext cx="77999" cy="58296"/>
            </a:xfrm>
            <a:custGeom>
              <a:avLst/>
              <a:gdLst/>
              <a:ahLst/>
              <a:cxnLst/>
              <a:rect l="l" t="t" r="r" b="b"/>
              <a:pathLst>
                <a:path w="4521" h="3379" extrusionOk="0">
                  <a:moveTo>
                    <a:pt x="4520" y="1"/>
                  </a:moveTo>
                  <a:lnTo>
                    <a:pt x="4520" y="1"/>
                  </a:lnTo>
                  <a:cubicBezTo>
                    <a:pt x="3379" y="1575"/>
                    <a:pt x="1" y="1804"/>
                    <a:pt x="1" y="1804"/>
                  </a:cubicBezTo>
                  <a:lnTo>
                    <a:pt x="1" y="3379"/>
                  </a:lnTo>
                  <a:cubicBezTo>
                    <a:pt x="2854" y="3333"/>
                    <a:pt x="4360" y="1918"/>
                    <a:pt x="4360" y="1918"/>
                  </a:cubicBezTo>
                  <a:lnTo>
                    <a:pt x="4520" y="1"/>
                  </a:lnTo>
                  <a:close/>
                </a:path>
              </a:pathLst>
            </a:custGeom>
            <a:solidFill>
              <a:srgbClr val="EDC7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0" name="Google Shape;1739;p41">
              <a:extLst>
                <a:ext uri="{FF2B5EF4-FFF2-40B4-BE49-F238E27FC236}">
                  <a16:creationId xmlns:a16="http://schemas.microsoft.com/office/drawing/2014/main" id="{16486D05-AD54-44BE-8A5F-B95C9C62180A}"/>
                </a:ext>
              </a:extLst>
            </p:cNvPr>
            <p:cNvSpPr/>
            <p:nvPr/>
          </p:nvSpPr>
          <p:spPr>
            <a:xfrm>
              <a:off x="6841832" y="3222970"/>
              <a:ext cx="229993" cy="247142"/>
            </a:xfrm>
            <a:custGeom>
              <a:avLst/>
              <a:gdLst/>
              <a:ahLst/>
              <a:cxnLst/>
              <a:rect l="l" t="t" r="r" b="b"/>
              <a:pathLst>
                <a:path w="13331" h="14325" extrusionOk="0">
                  <a:moveTo>
                    <a:pt x="5286" y="1"/>
                  </a:moveTo>
                  <a:cubicBezTo>
                    <a:pt x="2752" y="1"/>
                    <a:pt x="344" y="1492"/>
                    <a:pt x="1" y="3391"/>
                  </a:cubicBezTo>
                  <a:cubicBezTo>
                    <a:pt x="1" y="3391"/>
                    <a:pt x="297" y="7705"/>
                    <a:pt x="2146" y="8914"/>
                  </a:cubicBezTo>
                  <a:cubicBezTo>
                    <a:pt x="2146" y="8914"/>
                    <a:pt x="2615" y="7688"/>
                    <a:pt x="3441" y="7688"/>
                  </a:cubicBezTo>
                  <a:cubicBezTo>
                    <a:pt x="3544" y="7688"/>
                    <a:pt x="3653" y="7707"/>
                    <a:pt x="3767" y="7750"/>
                  </a:cubicBezTo>
                  <a:cubicBezTo>
                    <a:pt x="4784" y="8157"/>
                    <a:pt x="3786" y="10490"/>
                    <a:pt x="2636" y="10490"/>
                  </a:cubicBezTo>
                  <a:cubicBezTo>
                    <a:pt x="2625" y="10490"/>
                    <a:pt x="2614" y="10490"/>
                    <a:pt x="2603" y="10489"/>
                  </a:cubicBezTo>
                  <a:lnTo>
                    <a:pt x="2603" y="10489"/>
                  </a:lnTo>
                  <a:cubicBezTo>
                    <a:pt x="2603" y="10489"/>
                    <a:pt x="3607" y="14278"/>
                    <a:pt x="6962" y="14324"/>
                  </a:cubicBezTo>
                  <a:cubicBezTo>
                    <a:pt x="6962" y="14324"/>
                    <a:pt x="13331" y="10307"/>
                    <a:pt x="10888" y="4030"/>
                  </a:cubicBezTo>
                  <a:cubicBezTo>
                    <a:pt x="9757" y="1111"/>
                    <a:pt x="7474" y="1"/>
                    <a:pt x="5286" y="1"/>
                  </a:cubicBezTo>
                  <a:close/>
                </a:path>
              </a:pathLst>
            </a:custGeom>
            <a:solidFill>
              <a:srgbClr val="A64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1" name="Google Shape;1740;p41">
              <a:extLst>
                <a:ext uri="{FF2B5EF4-FFF2-40B4-BE49-F238E27FC236}">
                  <a16:creationId xmlns:a16="http://schemas.microsoft.com/office/drawing/2014/main" id="{A2821176-5D59-48FA-BC93-50C8E08AAE92}"/>
                </a:ext>
              </a:extLst>
            </p:cNvPr>
            <p:cNvSpPr/>
            <p:nvPr/>
          </p:nvSpPr>
          <p:spPr>
            <a:xfrm>
              <a:off x="6667772" y="3757073"/>
              <a:ext cx="246538" cy="178098"/>
            </a:xfrm>
            <a:custGeom>
              <a:avLst/>
              <a:gdLst/>
              <a:ahLst/>
              <a:cxnLst/>
              <a:rect l="l" t="t" r="r" b="b"/>
              <a:pathLst>
                <a:path w="14290" h="10323" extrusionOk="0">
                  <a:moveTo>
                    <a:pt x="7302" y="1"/>
                  </a:moveTo>
                  <a:cubicBezTo>
                    <a:pt x="3214" y="1"/>
                    <a:pt x="1" y="5963"/>
                    <a:pt x="1" y="5963"/>
                  </a:cubicBezTo>
                  <a:lnTo>
                    <a:pt x="8811" y="10323"/>
                  </a:lnTo>
                  <a:lnTo>
                    <a:pt x="14290" y="2904"/>
                  </a:lnTo>
                  <a:cubicBezTo>
                    <a:pt x="14290" y="2904"/>
                    <a:pt x="12532" y="919"/>
                    <a:pt x="8081" y="74"/>
                  </a:cubicBezTo>
                  <a:cubicBezTo>
                    <a:pt x="7818" y="24"/>
                    <a:pt x="7559" y="1"/>
                    <a:pt x="7302" y="1"/>
                  </a:cubicBezTo>
                  <a:close/>
                </a:path>
              </a:pathLst>
            </a:custGeom>
            <a:solidFill>
              <a:srgbClr val="38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2" name="Google Shape;1741;p41">
              <a:extLst>
                <a:ext uri="{FF2B5EF4-FFF2-40B4-BE49-F238E27FC236}">
                  <a16:creationId xmlns:a16="http://schemas.microsoft.com/office/drawing/2014/main" id="{48CEB68D-FE71-4430-AC11-E5B6507B8EBD}"/>
                </a:ext>
              </a:extLst>
            </p:cNvPr>
            <p:cNvSpPr/>
            <p:nvPr/>
          </p:nvSpPr>
          <p:spPr>
            <a:xfrm>
              <a:off x="6982423" y="3205062"/>
              <a:ext cx="113815" cy="114212"/>
            </a:xfrm>
            <a:custGeom>
              <a:avLst/>
              <a:gdLst/>
              <a:ahLst/>
              <a:cxnLst/>
              <a:rect l="l" t="t" r="r" b="b"/>
              <a:pathLst>
                <a:path w="6597" h="6620" extrusionOk="0">
                  <a:moveTo>
                    <a:pt x="3310" y="1"/>
                  </a:moveTo>
                  <a:cubicBezTo>
                    <a:pt x="1461" y="1"/>
                    <a:pt x="0" y="1484"/>
                    <a:pt x="0" y="3310"/>
                  </a:cubicBezTo>
                  <a:cubicBezTo>
                    <a:pt x="0" y="5136"/>
                    <a:pt x="1461" y="6620"/>
                    <a:pt x="3310" y="6620"/>
                  </a:cubicBezTo>
                  <a:cubicBezTo>
                    <a:pt x="5136" y="6620"/>
                    <a:pt x="6597" y="5136"/>
                    <a:pt x="6597" y="3310"/>
                  </a:cubicBezTo>
                  <a:cubicBezTo>
                    <a:pt x="6597" y="1484"/>
                    <a:pt x="5136" y="1"/>
                    <a:pt x="3310" y="1"/>
                  </a:cubicBezTo>
                  <a:close/>
                </a:path>
              </a:pathLst>
            </a:custGeom>
            <a:solidFill>
              <a:srgbClr val="A640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3" name="Google Shape;1742;p41">
              <a:extLst>
                <a:ext uri="{FF2B5EF4-FFF2-40B4-BE49-F238E27FC236}">
                  <a16:creationId xmlns:a16="http://schemas.microsoft.com/office/drawing/2014/main" id="{198289EA-AD87-49E9-841A-D6DA012F3961}"/>
                </a:ext>
              </a:extLst>
            </p:cNvPr>
            <p:cNvSpPr/>
            <p:nvPr/>
          </p:nvSpPr>
          <p:spPr>
            <a:xfrm>
              <a:off x="6617377" y="4015101"/>
              <a:ext cx="532429" cy="168557"/>
            </a:xfrm>
            <a:custGeom>
              <a:avLst/>
              <a:gdLst/>
              <a:ahLst/>
              <a:cxnLst/>
              <a:rect l="l" t="t" r="r" b="b"/>
              <a:pathLst>
                <a:path w="30861" h="9770" extrusionOk="0">
                  <a:moveTo>
                    <a:pt x="15761" y="0"/>
                  </a:moveTo>
                  <a:cubicBezTo>
                    <a:pt x="15670" y="0"/>
                    <a:pt x="15579" y="23"/>
                    <a:pt x="15499" y="69"/>
                  </a:cubicBezTo>
                  <a:lnTo>
                    <a:pt x="320" y="8811"/>
                  </a:lnTo>
                  <a:cubicBezTo>
                    <a:pt x="69" y="8948"/>
                    <a:pt x="0" y="9267"/>
                    <a:pt x="137" y="9495"/>
                  </a:cubicBezTo>
                  <a:cubicBezTo>
                    <a:pt x="228" y="9678"/>
                    <a:pt x="388" y="9769"/>
                    <a:pt x="571" y="9769"/>
                  </a:cubicBezTo>
                  <a:cubicBezTo>
                    <a:pt x="662" y="9769"/>
                    <a:pt x="753" y="9747"/>
                    <a:pt x="822" y="9701"/>
                  </a:cubicBezTo>
                  <a:lnTo>
                    <a:pt x="15773" y="1119"/>
                  </a:lnTo>
                  <a:lnTo>
                    <a:pt x="30016" y="9199"/>
                  </a:lnTo>
                  <a:cubicBezTo>
                    <a:pt x="30101" y="9245"/>
                    <a:pt x="30194" y="9268"/>
                    <a:pt x="30285" y="9268"/>
                  </a:cubicBezTo>
                  <a:cubicBezTo>
                    <a:pt x="30463" y="9268"/>
                    <a:pt x="30633" y="9182"/>
                    <a:pt x="30723" y="9016"/>
                  </a:cubicBezTo>
                  <a:cubicBezTo>
                    <a:pt x="30860" y="8765"/>
                    <a:pt x="30769" y="8446"/>
                    <a:pt x="30518" y="8309"/>
                  </a:cubicBezTo>
                  <a:lnTo>
                    <a:pt x="16024" y="69"/>
                  </a:lnTo>
                  <a:cubicBezTo>
                    <a:pt x="15944" y="23"/>
                    <a:pt x="15852" y="0"/>
                    <a:pt x="15761" y="0"/>
                  </a:cubicBezTo>
                  <a:close/>
                </a:path>
              </a:pathLst>
            </a:custGeom>
            <a:solidFill>
              <a:srgbClr val="676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4" name="Google Shape;1743;p41">
              <a:extLst>
                <a:ext uri="{FF2B5EF4-FFF2-40B4-BE49-F238E27FC236}">
                  <a16:creationId xmlns:a16="http://schemas.microsoft.com/office/drawing/2014/main" id="{F0C4AA1E-9A2F-49DF-9FFB-8BB076B6259E}"/>
                </a:ext>
              </a:extLst>
            </p:cNvPr>
            <p:cNvSpPr/>
            <p:nvPr/>
          </p:nvSpPr>
          <p:spPr>
            <a:xfrm>
              <a:off x="7073378" y="4120238"/>
              <a:ext cx="76429" cy="54777"/>
            </a:xfrm>
            <a:custGeom>
              <a:avLst/>
              <a:gdLst/>
              <a:ahLst/>
              <a:cxnLst/>
              <a:rect l="l" t="t" r="r" b="b"/>
              <a:pathLst>
                <a:path w="4430" h="3175" extrusionOk="0">
                  <a:moveTo>
                    <a:pt x="206" y="1"/>
                  </a:moveTo>
                  <a:cubicBezTo>
                    <a:pt x="138" y="366"/>
                    <a:pt x="69" y="731"/>
                    <a:pt x="1" y="1073"/>
                  </a:cubicBezTo>
                  <a:lnTo>
                    <a:pt x="3585" y="3105"/>
                  </a:lnTo>
                  <a:cubicBezTo>
                    <a:pt x="3670" y="3151"/>
                    <a:pt x="3763" y="3174"/>
                    <a:pt x="3854" y="3174"/>
                  </a:cubicBezTo>
                  <a:cubicBezTo>
                    <a:pt x="4032" y="3174"/>
                    <a:pt x="4202" y="3088"/>
                    <a:pt x="4292" y="2922"/>
                  </a:cubicBezTo>
                  <a:cubicBezTo>
                    <a:pt x="4429" y="2671"/>
                    <a:pt x="4338" y="2352"/>
                    <a:pt x="4087" y="2215"/>
                  </a:cubicBezTo>
                  <a:lnTo>
                    <a:pt x="206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5" name="Google Shape;1744;p41">
              <a:extLst>
                <a:ext uri="{FF2B5EF4-FFF2-40B4-BE49-F238E27FC236}">
                  <a16:creationId xmlns:a16="http://schemas.microsoft.com/office/drawing/2014/main" id="{69E72F42-4BA0-4044-A105-5933F01C5E55}"/>
                </a:ext>
              </a:extLst>
            </p:cNvPr>
            <p:cNvSpPr/>
            <p:nvPr/>
          </p:nvSpPr>
          <p:spPr>
            <a:xfrm>
              <a:off x="6617377" y="4133626"/>
              <a:ext cx="65387" cy="50032"/>
            </a:xfrm>
            <a:custGeom>
              <a:avLst/>
              <a:gdLst/>
              <a:ahLst/>
              <a:cxnLst/>
              <a:rect l="l" t="t" r="r" b="b"/>
              <a:pathLst>
                <a:path w="3790" h="2900" extrusionOk="0">
                  <a:moveTo>
                    <a:pt x="3675" y="1"/>
                  </a:moveTo>
                  <a:lnTo>
                    <a:pt x="320" y="1941"/>
                  </a:lnTo>
                  <a:cubicBezTo>
                    <a:pt x="69" y="2078"/>
                    <a:pt x="0" y="2397"/>
                    <a:pt x="137" y="2625"/>
                  </a:cubicBezTo>
                  <a:cubicBezTo>
                    <a:pt x="228" y="2808"/>
                    <a:pt x="388" y="2899"/>
                    <a:pt x="571" y="2899"/>
                  </a:cubicBezTo>
                  <a:cubicBezTo>
                    <a:pt x="662" y="2899"/>
                    <a:pt x="753" y="2877"/>
                    <a:pt x="822" y="2831"/>
                  </a:cubicBezTo>
                  <a:lnTo>
                    <a:pt x="3789" y="1119"/>
                  </a:lnTo>
                  <a:cubicBezTo>
                    <a:pt x="3744" y="754"/>
                    <a:pt x="3698" y="389"/>
                    <a:pt x="3675" y="1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6" name="Google Shape;1745;p41">
              <a:extLst>
                <a:ext uri="{FF2B5EF4-FFF2-40B4-BE49-F238E27FC236}">
                  <a16:creationId xmlns:a16="http://schemas.microsoft.com/office/drawing/2014/main" id="{456CDB7E-9272-4440-BAF6-FB8C9B924EEC}"/>
                </a:ext>
              </a:extLst>
            </p:cNvPr>
            <p:cNvSpPr/>
            <p:nvPr/>
          </p:nvSpPr>
          <p:spPr>
            <a:xfrm>
              <a:off x="6616980" y="3876477"/>
              <a:ext cx="531636" cy="449341"/>
            </a:xfrm>
            <a:custGeom>
              <a:avLst/>
              <a:gdLst/>
              <a:ahLst/>
              <a:cxnLst/>
              <a:rect l="l" t="t" r="r" b="b"/>
              <a:pathLst>
                <a:path w="30815" h="26045" extrusionOk="0">
                  <a:moveTo>
                    <a:pt x="30290" y="1"/>
                  </a:moveTo>
                  <a:cubicBezTo>
                    <a:pt x="30016" y="1"/>
                    <a:pt x="29787" y="229"/>
                    <a:pt x="29787" y="503"/>
                  </a:cubicBezTo>
                  <a:lnTo>
                    <a:pt x="29787" y="16481"/>
                  </a:lnTo>
                  <a:lnTo>
                    <a:pt x="14609" y="24652"/>
                  </a:lnTo>
                  <a:lnTo>
                    <a:pt x="14723" y="9382"/>
                  </a:lnTo>
                  <a:cubicBezTo>
                    <a:pt x="14723" y="9108"/>
                    <a:pt x="14494" y="8857"/>
                    <a:pt x="14221" y="8857"/>
                  </a:cubicBezTo>
                  <a:cubicBezTo>
                    <a:pt x="13924" y="8857"/>
                    <a:pt x="13696" y="9085"/>
                    <a:pt x="13696" y="9382"/>
                  </a:cubicBezTo>
                  <a:lnTo>
                    <a:pt x="13581" y="24606"/>
                  </a:lnTo>
                  <a:lnTo>
                    <a:pt x="1119" y="16983"/>
                  </a:lnTo>
                  <a:lnTo>
                    <a:pt x="1028" y="1370"/>
                  </a:lnTo>
                  <a:cubicBezTo>
                    <a:pt x="1028" y="1096"/>
                    <a:pt x="799" y="868"/>
                    <a:pt x="525" y="868"/>
                  </a:cubicBezTo>
                  <a:cubicBezTo>
                    <a:pt x="229" y="868"/>
                    <a:pt x="0" y="1096"/>
                    <a:pt x="0" y="1370"/>
                  </a:cubicBezTo>
                  <a:lnTo>
                    <a:pt x="92" y="17279"/>
                  </a:lnTo>
                  <a:cubicBezTo>
                    <a:pt x="92" y="17462"/>
                    <a:pt x="183" y="17622"/>
                    <a:pt x="343" y="17713"/>
                  </a:cubicBezTo>
                  <a:lnTo>
                    <a:pt x="13833" y="25953"/>
                  </a:lnTo>
                  <a:cubicBezTo>
                    <a:pt x="13833" y="25953"/>
                    <a:pt x="13833" y="25976"/>
                    <a:pt x="13833" y="25976"/>
                  </a:cubicBezTo>
                  <a:cubicBezTo>
                    <a:pt x="13855" y="25976"/>
                    <a:pt x="13878" y="25999"/>
                    <a:pt x="13924" y="25999"/>
                  </a:cubicBezTo>
                  <a:cubicBezTo>
                    <a:pt x="13924" y="25999"/>
                    <a:pt x="13947" y="26021"/>
                    <a:pt x="13947" y="26021"/>
                  </a:cubicBezTo>
                  <a:cubicBezTo>
                    <a:pt x="13992" y="26021"/>
                    <a:pt x="14038" y="26044"/>
                    <a:pt x="14061" y="26044"/>
                  </a:cubicBezTo>
                  <a:lnTo>
                    <a:pt x="14084" y="26044"/>
                  </a:lnTo>
                  <a:cubicBezTo>
                    <a:pt x="14129" y="26044"/>
                    <a:pt x="14175" y="26044"/>
                    <a:pt x="14221" y="26021"/>
                  </a:cubicBezTo>
                  <a:cubicBezTo>
                    <a:pt x="14243" y="26021"/>
                    <a:pt x="14266" y="25999"/>
                    <a:pt x="14266" y="25999"/>
                  </a:cubicBezTo>
                  <a:cubicBezTo>
                    <a:pt x="14289" y="25999"/>
                    <a:pt x="14312" y="25999"/>
                    <a:pt x="14335" y="25976"/>
                  </a:cubicBezTo>
                  <a:lnTo>
                    <a:pt x="30541" y="17234"/>
                  </a:lnTo>
                  <a:cubicBezTo>
                    <a:pt x="30700" y="17165"/>
                    <a:pt x="30815" y="16983"/>
                    <a:pt x="30815" y="16800"/>
                  </a:cubicBezTo>
                  <a:lnTo>
                    <a:pt x="30815" y="503"/>
                  </a:lnTo>
                  <a:cubicBezTo>
                    <a:pt x="30815" y="229"/>
                    <a:pt x="30586" y="1"/>
                    <a:pt x="30290" y="1"/>
                  </a:cubicBezTo>
                  <a:close/>
                </a:path>
              </a:pathLst>
            </a:custGeom>
            <a:solidFill>
              <a:srgbClr val="676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7" name="Google Shape;1746;p41">
              <a:extLst>
                <a:ext uri="{FF2B5EF4-FFF2-40B4-BE49-F238E27FC236}">
                  <a16:creationId xmlns:a16="http://schemas.microsoft.com/office/drawing/2014/main" id="{5833F5CD-E468-44F4-BBCB-711162B29207}"/>
                </a:ext>
              </a:extLst>
            </p:cNvPr>
            <p:cNvSpPr/>
            <p:nvPr/>
          </p:nvSpPr>
          <p:spPr>
            <a:xfrm>
              <a:off x="6852856" y="4029265"/>
              <a:ext cx="18132" cy="71701"/>
            </a:xfrm>
            <a:custGeom>
              <a:avLst/>
              <a:gdLst/>
              <a:ahLst/>
              <a:cxnLst/>
              <a:rect l="l" t="t" r="r" b="b"/>
              <a:pathLst>
                <a:path w="1051" h="4156" extrusionOk="0">
                  <a:moveTo>
                    <a:pt x="549" y="1"/>
                  </a:moveTo>
                  <a:cubicBezTo>
                    <a:pt x="252" y="1"/>
                    <a:pt x="24" y="229"/>
                    <a:pt x="24" y="526"/>
                  </a:cubicBezTo>
                  <a:lnTo>
                    <a:pt x="1" y="3790"/>
                  </a:lnTo>
                  <a:lnTo>
                    <a:pt x="640" y="4155"/>
                  </a:lnTo>
                  <a:lnTo>
                    <a:pt x="1028" y="3904"/>
                  </a:lnTo>
                  <a:lnTo>
                    <a:pt x="1051" y="526"/>
                  </a:lnTo>
                  <a:cubicBezTo>
                    <a:pt x="1051" y="252"/>
                    <a:pt x="822" y="1"/>
                    <a:pt x="549" y="1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8" name="Google Shape;1747;p41">
              <a:extLst>
                <a:ext uri="{FF2B5EF4-FFF2-40B4-BE49-F238E27FC236}">
                  <a16:creationId xmlns:a16="http://schemas.microsoft.com/office/drawing/2014/main" id="{08FABF84-AF6E-4AD7-B521-568B7CB364E2}"/>
                </a:ext>
              </a:extLst>
            </p:cNvPr>
            <p:cNvSpPr/>
            <p:nvPr/>
          </p:nvSpPr>
          <p:spPr>
            <a:xfrm>
              <a:off x="6616980" y="3891452"/>
              <a:ext cx="18132" cy="76411"/>
            </a:xfrm>
            <a:custGeom>
              <a:avLst/>
              <a:gdLst/>
              <a:ahLst/>
              <a:cxnLst/>
              <a:rect l="l" t="t" r="r" b="b"/>
              <a:pathLst>
                <a:path w="1051" h="4429" extrusionOk="0">
                  <a:moveTo>
                    <a:pt x="525" y="0"/>
                  </a:moveTo>
                  <a:cubicBezTo>
                    <a:pt x="229" y="0"/>
                    <a:pt x="0" y="228"/>
                    <a:pt x="0" y="502"/>
                  </a:cubicBezTo>
                  <a:lnTo>
                    <a:pt x="23" y="3835"/>
                  </a:lnTo>
                  <a:lnTo>
                    <a:pt x="1050" y="4428"/>
                  </a:lnTo>
                  <a:lnTo>
                    <a:pt x="1028" y="502"/>
                  </a:lnTo>
                  <a:cubicBezTo>
                    <a:pt x="1028" y="228"/>
                    <a:pt x="799" y="0"/>
                    <a:pt x="525" y="0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9" name="Google Shape;1748;p41">
              <a:extLst>
                <a:ext uri="{FF2B5EF4-FFF2-40B4-BE49-F238E27FC236}">
                  <a16:creationId xmlns:a16="http://schemas.microsoft.com/office/drawing/2014/main" id="{00CDA010-968C-4C3D-A0A0-B84FD3E4D1E1}"/>
                </a:ext>
              </a:extLst>
            </p:cNvPr>
            <p:cNvSpPr/>
            <p:nvPr/>
          </p:nvSpPr>
          <p:spPr>
            <a:xfrm>
              <a:off x="7130880" y="3876477"/>
              <a:ext cx="17736" cy="58693"/>
            </a:xfrm>
            <a:custGeom>
              <a:avLst/>
              <a:gdLst/>
              <a:ahLst/>
              <a:cxnLst/>
              <a:rect l="l" t="t" r="r" b="b"/>
              <a:pathLst>
                <a:path w="1028" h="3402" extrusionOk="0">
                  <a:moveTo>
                    <a:pt x="503" y="1"/>
                  </a:moveTo>
                  <a:cubicBezTo>
                    <a:pt x="229" y="1"/>
                    <a:pt x="0" y="229"/>
                    <a:pt x="0" y="503"/>
                  </a:cubicBezTo>
                  <a:lnTo>
                    <a:pt x="0" y="3402"/>
                  </a:lnTo>
                  <a:lnTo>
                    <a:pt x="1028" y="2763"/>
                  </a:lnTo>
                  <a:lnTo>
                    <a:pt x="1028" y="503"/>
                  </a:lnTo>
                  <a:cubicBezTo>
                    <a:pt x="1028" y="229"/>
                    <a:pt x="799" y="1"/>
                    <a:pt x="503" y="1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0" name="Google Shape;1749;p41">
              <a:extLst>
                <a:ext uri="{FF2B5EF4-FFF2-40B4-BE49-F238E27FC236}">
                  <a16:creationId xmlns:a16="http://schemas.microsoft.com/office/drawing/2014/main" id="{1A8B2D5F-1BBA-461D-BC8F-3DA267E25CD7}"/>
                </a:ext>
              </a:extLst>
            </p:cNvPr>
            <p:cNvSpPr/>
            <p:nvPr/>
          </p:nvSpPr>
          <p:spPr>
            <a:xfrm>
              <a:off x="6606353" y="3535464"/>
              <a:ext cx="600939" cy="527305"/>
            </a:xfrm>
            <a:custGeom>
              <a:avLst/>
              <a:gdLst/>
              <a:ahLst/>
              <a:cxnLst/>
              <a:rect l="l" t="t" r="r" b="b"/>
              <a:pathLst>
                <a:path w="34832" h="30564" extrusionOk="0">
                  <a:moveTo>
                    <a:pt x="34832" y="0"/>
                  </a:moveTo>
                  <a:lnTo>
                    <a:pt x="15772" y="10249"/>
                  </a:lnTo>
                  <a:lnTo>
                    <a:pt x="12098" y="21456"/>
                  </a:lnTo>
                  <a:lnTo>
                    <a:pt x="0" y="15042"/>
                  </a:lnTo>
                  <a:lnTo>
                    <a:pt x="411" y="22483"/>
                  </a:lnTo>
                  <a:lnTo>
                    <a:pt x="14837" y="30563"/>
                  </a:lnTo>
                  <a:lnTo>
                    <a:pt x="31408" y="21091"/>
                  </a:lnTo>
                  <a:lnTo>
                    <a:pt x="34832" y="0"/>
                  </a:lnTo>
                  <a:close/>
                </a:path>
              </a:pathLst>
            </a:custGeom>
            <a:solidFill>
              <a:srgbClr val="B1B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1" name="Google Shape;1750;p41">
              <a:extLst>
                <a:ext uri="{FF2B5EF4-FFF2-40B4-BE49-F238E27FC236}">
                  <a16:creationId xmlns:a16="http://schemas.microsoft.com/office/drawing/2014/main" id="{ED39AE2F-FAF2-4E83-A33F-C975F2E27E55}"/>
                </a:ext>
              </a:extLst>
            </p:cNvPr>
            <p:cNvSpPr/>
            <p:nvPr/>
          </p:nvSpPr>
          <p:spPr>
            <a:xfrm>
              <a:off x="6862311" y="3717789"/>
              <a:ext cx="21290" cy="336303"/>
            </a:xfrm>
            <a:custGeom>
              <a:avLst/>
              <a:gdLst/>
              <a:ahLst/>
              <a:cxnLst/>
              <a:rect l="l" t="t" r="r" b="b"/>
              <a:pathLst>
                <a:path w="1234" h="19493" extrusionOk="0">
                  <a:moveTo>
                    <a:pt x="1233" y="0"/>
                  </a:moveTo>
                  <a:lnTo>
                    <a:pt x="1233" y="0"/>
                  </a:lnTo>
                  <a:cubicBezTo>
                    <a:pt x="1096" y="1621"/>
                    <a:pt x="959" y="3241"/>
                    <a:pt x="845" y="4862"/>
                  </a:cubicBezTo>
                  <a:lnTo>
                    <a:pt x="526" y="9746"/>
                  </a:lnTo>
                  <a:lnTo>
                    <a:pt x="229" y="14608"/>
                  </a:lnTo>
                  <a:cubicBezTo>
                    <a:pt x="138" y="16252"/>
                    <a:pt x="69" y="17872"/>
                    <a:pt x="1" y="19493"/>
                  </a:cubicBezTo>
                  <a:cubicBezTo>
                    <a:pt x="138" y="17872"/>
                    <a:pt x="252" y="16252"/>
                    <a:pt x="366" y="14631"/>
                  </a:cubicBezTo>
                  <a:lnTo>
                    <a:pt x="708" y="9746"/>
                  </a:lnTo>
                  <a:lnTo>
                    <a:pt x="982" y="4885"/>
                  </a:lnTo>
                  <a:cubicBezTo>
                    <a:pt x="1073" y="3241"/>
                    <a:pt x="1165" y="1621"/>
                    <a:pt x="1233" y="0"/>
                  </a:cubicBez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64" name="No 29">
            <a:hlinkClick r:id="" action="ppaction://media"/>
            <a:extLst>
              <a:ext uri="{FF2B5EF4-FFF2-40B4-BE49-F238E27FC236}">
                <a16:creationId xmlns:a16="http://schemas.microsoft.com/office/drawing/2014/main" id="{7477CBCE-A26C-4F56-A9B3-AC31781204B9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35100" end="287188.3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4959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5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500" fill="hold"/>
                                        <p:tgtEl>
                                          <p:spTgt spid="2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671062" y="386177"/>
            <a:ext cx="602728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200"/>
              <a:t>ROLE PLAYING</a:t>
            </a:r>
            <a:endParaRPr lang="en-ID" sz="18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46084" y="1852110"/>
            <a:ext cx="4054887" cy="27135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7030A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Role playing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 adalah </a:t>
            </a:r>
            <a:r>
              <a:rPr lang="en-US" sz="1800" b="1">
                <a:solidFill>
                  <a:schemeClr val="accent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sejenis permainan </a:t>
            </a:r>
            <a:r>
              <a:rPr lang="en-US" sz="18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gerak didalamnya terdapat tujuan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1800" b="1">
                <a:solidFill>
                  <a:srgbClr val="00206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aturan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1800" b="1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sekaligus unsur kesenangan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Dalam role playing, </a:t>
            </a:r>
            <a:r>
              <a:rPr lang="en-US" sz="1800" b="1">
                <a:solidFill>
                  <a:schemeClr val="accent5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peserta didik diperlakukan sebagai subjek pembelajaran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 yang </a:t>
            </a:r>
            <a:r>
              <a:rPr lang="en-US" sz="1800" b="1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secara aktif melakukan praktik-praktik berbahasa bersama teman-temannya</a:t>
            </a:r>
            <a:r>
              <a:rPr lang="en-US" sz="1800">
                <a:latin typeface="Roboto Condensed" panose="02000000000000000000" pitchFamily="2" charset="0"/>
                <a:ea typeface="Roboto Condensed" panose="02000000000000000000" pitchFamily="2" charset="0"/>
              </a:rPr>
              <a:t> pada situasi tertentu.</a:t>
            </a:r>
            <a:endParaRPr lang="en-US" sz="18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80" name="Google Shape;148;p26">
            <a:extLst>
              <a:ext uri="{FF2B5EF4-FFF2-40B4-BE49-F238E27FC236}">
                <a16:creationId xmlns:a16="http://schemas.microsoft.com/office/drawing/2014/main" id="{B0E23E66-D272-4A27-8037-79421555F944}"/>
              </a:ext>
            </a:extLst>
          </p:cNvPr>
          <p:cNvGrpSpPr/>
          <p:nvPr/>
        </p:nvGrpSpPr>
        <p:grpSpPr>
          <a:xfrm>
            <a:off x="5023124" y="1016611"/>
            <a:ext cx="3631000" cy="3403588"/>
            <a:chOff x="1938100" y="1191125"/>
            <a:chExt cx="3459325" cy="3295775"/>
          </a:xfrm>
        </p:grpSpPr>
        <p:sp>
          <p:nvSpPr>
            <p:cNvPr id="81" name="Google Shape;149;p26">
              <a:extLst>
                <a:ext uri="{FF2B5EF4-FFF2-40B4-BE49-F238E27FC236}">
                  <a16:creationId xmlns:a16="http://schemas.microsoft.com/office/drawing/2014/main" id="{A58C667B-560C-4C48-805B-9BC8EA4282B5}"/>
                </a:ext>
              </a:extLst>
            </p:cNvPr>
            <p:cNvSpPr/>
            <p:nvPr/>
          </p:nvSpPr>
          <p:spPr>
            <a:xfrm>
              <a:off x="2102275" y="1365300"/>
              <a:ext cx="3295150" cy="2257575"/>
            </a:xfrm>
            <a:custGeom>
              <a:avLst/>
              <a:gdLst/>
              <a:ahLst/>
              <a:cxnLst/>
              <a:rect l="l" t="t" r="r" b="b"/>
              <a:pathLst>
                <a:path w="131806" h="90303" extrusionOk="0">
                  <a:moveTo>
                    <a:pt x="4737" y="90001"/>
                  </a:moveTo>
                  <a:cubicBezTo>
                    <a:pt x="1354" y="84087"/>
                    <a:pt x="0" y="77094"/>
                    <a:pt x="602" y="70327"/>
                  </a:cubicBezTo>
                  <a:cubicBezTo>
                    <a:pt x="928" y="66768"/>
                    <a:pt x="1755" y="63184"/>
                    <a:pt x="3183" y="59926"/>
                  </a:cubicBezTo>
                  <a:cubicBezTo>
                    <a:pt x="4537" y="56843"/>
                    <a:pt x="6366" y="53986"/>
                    <a:pt x="6216" y="50502"/>
                  </a:cubicBezTo>
                  <a:cubicBezTo>
                    <a:pt x="6066" y="47069"/>
                    <a:pt x="4035" y="43635"/>
                    <a:pt x="5138" y="40377"/>
                  </a:cubicBezTo>
                  <a:cubicBezTo>
                    <a:pt x="7143" y="34337"/>
                    <a:pt x="16291" y="34212"/>
                    <a:pt x="21128" y="31881"/>
                  </a:cubicBezTo>
                  <a:cubicBezTo>
                    <a:pt x="28046" y="28573"/>
                    <a:pt x="29675" y="21931"/>
                    <a:pt x="33309" y="15866"/>
                  </a:cubicBezTo>
                  <a:cubicBezTo>
                    <a:pt x="36943" y="9826"/>
                    <a:pt x="42482" y="4838"/>
                    <a:pt x="49123" y="2407"/>
                  </a:cubicBezTo>
                  <a:cubicBezTo>
                    <a:pt x="55765" y="1"/>
                    <a:pt x="63459" y="302"/>
                    <a:pt x="69600" y="3760"/>
                  </a:cubicBezTo>
                  <a:cubicBezTo>
                    <a:pt x="72632" y="5465"/>
                    <a:pt x="74537" y="7545"/>
                    <a:pt x="76066" y="10653"/>
                  </a:cubicBezTo>
                  <a:cubicBezTo>
                    <a:pt x="77219" y="12983"/>
                    <a:pt x="78347" y="15490"/>
                    <a:pt x="80502" y="16943"/>
                  </a:cubicBezTo>
                  <a:cubicBezTo>
                    <a:pt x="83184" y="18748"/>
                    <a:pt x="86467" y="18222"/>
                    <a:pt x="89525" y="18472"/>
                  </a:cubicBezTo>
                  <a:cubicBezTo>
                    <a:pt x="96392" y="19049"/>
                    <a:pt x="103284" y="21480"/>
                    <a:pt x="108472" y="26116"/>
                  </a:cubicBezTo>
                  <a:cubicBezTo>
                    <a:pt x="110953" y="28372"/>
                    <a:pt x="112983" y="31129"/>
                    <a:pt x="114312" y="34212"/>
                  </a:cubicBezTo>
                  <a:cubicBezTo>
                    <a:pt x="115640" y="37269"/>
                    <a:pt x="116292" y="40703"/>
                    <a:pt x="118272" y="43410"/>
                  </a:cubicBezTo>
                  <a:cubicBezTo>
                    <a:pt x="120202" y="46041"/>
                    <a:pt x="123234" y="47620"/>
                    <a:pt x="125039" y="50352"/>
                  </a:cubicBezTo>
                  <a:cubicBezTo>
                    <a:pt x="127395" y="53886"/>
                    <a:pt x="125415" y="57771"/>
                    <a:pt x="125941" y="61630"/>
                  </a:cubicBezTo>
                  <a:cubicBezTo>
                    <a:pt x="126768" y="67746"/>
                    <a:pt x="131806" y="76342"/>
                    <a:pt x="127420" y="82182"/>
                  </a:cubicBezTo>
                  <a:cubicBezTo>
                    <a:pt x="125665" y="84538"/>
                    <a:pt x="123109" y="84312"/>
                    <a:pt x="120427" y="84287"/>
                  </a:cubicBezTo>
                  <a:cubicBezTo>
                    <a:pt x="116943" y="84287"/>
                    <a:pt x="113159" y="84011"/>
                    <a:pt x="109826" y="82959"/>
                  </a:cubicBezTo>
                  <a:cubicBezTo>
                    <a:pt x="106943" y="82031"/>
                    <a:pt x="104161" y="80879"/>
                    <a:pt x="101129" y="80753"/>
                  </a:cubicBezTo>
                  <a:cubicBezTo>
                    <a:pt x="98898" y="80653"/>
                    <a:pt x="96642" y="80478"/>
                    <a:pt x="94412" y="80453"/>
                  </a:cubicBezTo>
                  <a:cubicBezTo>
                    <a:pt x="92983" y="80427"/>
                    <a:pt x="91480" y="80854"/>
                    <a:pt x="90026" y="81004"/>
                  </a:cubicBezTo>
                  <a:lnTo>
                    <a:pt x="80903" y="81956"/>
                  </a:lnTo>
                  <a:cubicBezTo>
                    <a:pt x="74161" y="82683"/>
                    <a:pt x="67394" y="83385"/>
                    <a:pt x="60652" y="84112"/>
                  </a:cubicBezTo>
                  <a:cubicBezTo>
                    <a:pt x="47745" y="85465"/>
                    <a:pt x="34863" y="86818"/>
                    <a:pt x="21955" y="88197"/>
                  </a:cubicBezTo>
                  <a:cubicBezTo>
                    <a:pt x="17795" y="88623"/>
                    <a:pt x="13609" y="89074"/>
                    <a:pt x="9424" y="89525"/>
                  </a:cubicBezTo>
                  <a:cubicBezTo>
                    <a:pt x="9098" y="89550"/>
                    <a:pt x="4888" y="90302"/>
                    <a:pt x="4737" y="90001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Google Shape;150;p26">
              <a:extLst>
                <a:ext uri="{FF2B5EF4-FFF2-40B4-BE49-F238E27FC236}">
                  <a16:creationId xmlns:a16="http://schemas.microsoft.com/office/drawing/2014/main" id="{997ED85F-F113-4A2E-B993-810925CA14B7}"/>
                </a:ext>
              </a:extLst>
            </p:cNvPr>
            <p:cNvSpPr/>
            <p:nvPr/>
          </p:nvSpPr>
          <p:spPr>
            <a:xfrm>
              <a:off x="1938100" y="2560175"/>
              <a:ext cx="3390400" cy="1926725"/>
            </a:xfrm>
            <a:custGeom>
              <a:avLst/>
              <a:gdLst/>
              <a:ahLst/>
              <a:cxnLst/>
              <a:rect l="l" t="t" r="r" b="b"/>
              <a:pathLst>
                <a:path w="135616" h="77069" extrusionOk="0">
                  <a:moveTo>
                    <a:pt x="110703" y="61981"/>
                  </a:moveTo>
                  <a:cubicBezTo>
                    <a:pt x="106869" y="63560"/>
                    <a:pt x="102909" y="64888"/>
                    <a:pt x="99275" y="66893"/>
                  </a:cubicBezTo>
                  <a:cubicBezTo>
                    <a:pt x="94688" y="69400"/>
                    <a:pt x="90854" y="72633"/>
                    <a:pt x="85640" y="73961"/>
                  </a:cubicBezTo>
                  <a:cubicBezTo>
                    <a:pt x="82132" y="74863"/>
                    <a:pt x="78397" y="74838"/>
                    <a:pt x="74813" y="75339"/>
                  </a:cubicBezTo>
                  <a:cubicBezTo>
                    <a:pt x="70878" y="75891"/>
                    <a:pt x="66944" y="76542"/>
                    <a:pt x="62984" y="76793"/>
                  </a:cubicBezTo>
                  <a:cubicBezTo>
                    <a:pt x="62733" y="76818"/>
                    <a:pt x="62482" y="76818"/>
                    <a:pt x="62257" y="76818"/>
                  </a:cubicBezTo>
                  <a:cubicBezTo>
                    <a:pt x="61004" y="76893"/>
                    <a:pt x="59776" y="76943"/>
                    <a:pt x="58548" y="76969"/>
                  </a:cubicBezTo>
                  <a:cubicBezTo>
                    <a:pt x="58322" y="76994"/>
                    <a:pt x="58071" y="76994"/>
                    <a:pt x="57846" y="76994"/>
                  </a:cubicBezTo>
                  <a:cubicBezTo>
                    <a:pt x="57595" y="76994"/>
                    <a:pt x="57370" y="76994"/>
                    <a:pt x="57119" y="76994"/>
                  </a:cubicBezTo>
                  <a:cubicBezTo>
                    <a:pt x="56868" y="77019"/>
                    <a:pt x="56618" y="77019"/>
                    <a:pt x="56342" y="77019"/>
                  </a:cubicBezTo>
                  <a:cubicBezTo>
                    <a:pt x="41129" y="77069"/>
                    <a:pt x="25039" y="74262"/>
                    <a:pt x="12582" y="65039"/>
                  </a:cubicBezTo>
                  <a:cubicBezTo>
                    <a:pt x="10753" y="63660"/>
                    <a:pt x="8948" y="62131"/>
                    <a:pt x="7946" y="60076"/>
                  </a:cubicBezTo>
                  <a:cubicBezTo>
                    <a:pt x="7094" y="58322"/>
                    <a:pt x="6918" y="56342"/>
                    <a:pt x="6517" y="54437"/>
                  </a:cubicBezTo>
                  <a:cubicBezTo>
                    <a:pt x="6041" y="52282"/>
                    <a:pt x="5164" y="50302"/>
                    <a:pt x="3435" y="48848"/>
                  </a:cubicBezTo>
                  <a:cubicBezTo>
                    <a:pt x="1104" y="46893"/>
                    <a:pt x="1" y="45916"/>
                    <a:pt x="1229" y="42758"/>
                  </a:cubicBezTo>
                  <a:cubicBezTo>
                    <a:pt x="5089" y="32733"/>
                    <a:pt x="12432" y="24261"/>
                    <a:pt x="21154" y="17996"/>
                  </a:cubicBezTo>
                  <a:cubicBezTo>
                    <a:pt x="33309" y="9249"/>
                    <a:pt x="48172" y="4286"/>
                    <a:pt x="62808" y="1880"/>
                  </a:cubicBezTo>
                  <a:cubicBezTo>
                    <a:pt x="70979" y="527"/>
                    <a:pt x="79300" y="1"/>
                    <a:pt x="87595" y="452"/>
                  </a:cubicBezTo>
                  <a:cubicBezTo>
                    <a:pt x="89575" y="552"/>
                    <a:pt x="91555" y="702"/>
                    <a:pt x="93510" y="928"/>
                  </a:cubicBezTo>
                  <a:cubicBezTo>
                    <a:pt x="95390" y="1129"/>
                    <a:pt x="97295" y="1605"/>
                    <a:pt x="99149" y="1555"/>
                  </a:cubicBezTo>
                  <a:cubicBezTo>
                    <a:pt x="103861" y="1404"/>
                    <a:pt x="108874" y="2306"/>
                    <a:pt x="113360" y="3660"/>
                  </a:cubicBezTo>
                  <a:cubicBezTo>
                    <a:pt x="116367" y="4562"/>
                    <a:pt x="120854" y="5489"/>
                    <a:pt x="122132" y="8773"/>
                  </a:cubicBezTo>
                  <a:cubicBezTo>
                    <a:pt x="122558" y="9825"/>
                    <a:pt x="123009" y="10778"/>
                    <a:pt x="123736" y="11655"/>
                  </a:cubicBezTo>
                  <a:cubicBezTo>
                    <a:pt x="124789" y="13008"/>
                    <a:pt x="126493" y="13184"/>
                    <a:pt x="127871" y="13961"/>
                  </a:cubicBezTo>
                  <a:cubicBezTo>
                    <a:pt x="129400" y="14838"/>
                    <a:pt x="130754" y="16041"/>
                    <a:pt x="131781" y="17469"/>
                  </a:cubicBezTo>
                  <a:cubicBezTo>
                    <a:pt x="133285" y="19500"/>
                    <a:pt x="134137" y="21956"/>
                    <a:pt x="134563" y="24462"/>
                  </a:cubicBezTo>
                  <a:cubicBezTo>
                    <a:pt x="135290" y="28372"/>
                    <a:pt x="135616" y="32833"/>
                    <a:pt x="134638" y="36718"/>
                  </a:cubicBezTo>
                  <a:cubicBezTo>
                    <a:pt x="133636" y="40653"/>
                    <a:pt x="131706" y="44287"/>
                    <a:pt x="129325" y="47520"/>
                  </a:cubicBezTo>
                  <a:cubicBezTo>
                    <a:pt x="125114" y="53209"/>
                    <a:pt x="119701" y="57896"/>
                    <a:pt x="113285" y="60878"/>
                  </a:cubicBezTo>
                  <a:cubicBezTo>
                    <a:pt x="112433" y="61254"/>
                    <a:pt x="111555" y="61630"/>
                    <a:pt x="110703" y="61981"/>
                  </a:cubicBezTo>
                  <a:close/>
                </a:path>
              </a:pathLst>
            </a:custGeom>
            <a:solidFill>
              <a:srgbClr val="D6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Google Shape;151;p26">
              <a:extLst>
                <a:ext uri="{FF2B5EF4-FFF2-40B4-BE49-F238E27FC236}">
                  <a16:creationId xmlns:a16="http://schemas.microsoft.com/office/drawing/2014/main" id="{FECC8FB4-9A14-4BAA-88D0-3EE953F52439}"/>
                </a:ext>
              </a:extLst>
            </p:cNvPr>
            <p:cNvSpPr/>
            <p:nvPr/>
          </p:nvSpPr>
          <p:spPr>
            <a:xfrm>
              <a:off x="4251400" y="3439250"/>
              <a:ext cx="216825" cy="127225"/>
            </a:xfrm>
            <a:custGeom>
              <a:avLst/>
              <a:gdLst/>
              <a:ahLst/>
              <a:cxnLst/>
              <a:rect l="l" t="t" r="r" b="b"/>
              <a:pathLst>
                <a:path w="8673" h="5089" extrusionOk="0">
                  <a:moveTo>
                    <a:pt x="8422" y="1229"/>
                  </a:moveTo>
                  <a:cubicBezTo>
                    <a:pt x="8046" y="878"/>
                    <a:pt x="6993" y="1179"/>
                    <a:pt x="4913" y="577"/>
                  </a:cubicBezTo>
                  <a:cubicBezTo>
                    <a:pt x="2858" y="1"/>
                    <a:pt x="703" y="402"/>
                    <a:pt x="352" y="903"/>
                  </a:cubicBezTo>
                  <a:cubicBezTo>
                    <a:pt x="1" y="1404"/>
                    <a:pt x="2657" y="3359"/>
                    <a:pt x="3660" y="3535"/>
                  </a:cubicBezTo>
                  <a:cubicBezTo>
                    <a:pt x="4662" y="3710"/>
                    <a:pt x="5264" y="5089"/>
                    <a:pt x="6617" y="5063"/>
                  </a:cubicBezTo>
                  <a:cubicBezTo>
                    <a:pt x="7971" y="5063"/>
                    <a:pt x="8672" y="3986"/>
                    <a:pt x="8672" y="3986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Google Shape;152;p26">
              <a:extLst>
                <a:ext uri="{FF2B5EF4-FFF2-40B4-BE49-F238E27FC236}">
                  <a16:creationId xmlns:a16="http://schemas.microsoft.com/office/drawing/2014/main" id="{628F897C-6E02-4B50-AC84-364350A5D44E}"/>
                </a:ext>
              </a:extLst>
            </p:cNvPr>
            <p:cNvSpPr/>
            <p:nvPr/>
          </p:nvSpPr>
          <p:spPr>
            <a:xfrm>
              <a:off x="2911175" y="3953675"/>
              <a:ext cx="278225" cy="119700"/>
            </a:xfrm>
            <a:custGeom>
              <a:avLst/>
              <a:gdLst/>
              <a:ahLst/>
              <a:cxnLst/>
              <a:rect l="l" t="t" r="r" b="b"/>
              <a:pathLst>
                <a:path w="11129" h="4788" extrusionOk="0">
                  <a:moveTo>
                    <a:pt x="3384" y="0"/>
                  </a:moveTo>
                  <a:cubicBezTo>
                    <a:pt x="3384" y="0"/>
                    <a:pt x="7444" y="928"/>
                    <a:pt x="8722" y="953"/>
                  </a:cubicBezTo>
                  <a:cubicBezTo>
                    <a:pt x="10026" y="978"/>
                    <a:pt x="11128" y="1905"/>
                    <a:pt x="10326" y="2782"/>
                  </a:cubicBezTo>
                  <a:cubicBezTo>
                    <a:pt x="9524" y="3660"/>
                    <a:pt x="8021" y="4361"/>
                    <a:pt x="6191" y="4487"/>
                  </a:cubicBezTo>
                  <a:cubicBezTo>
                    <a:pt x="4361" y="4612"/>
                    <a:pt x="1805" y="4787"/>
                    <a:pt x="752" y="4637"/>
                  </a:cubicBezTo>
                  <a:cubicBezTo>
                    <a:pt x="76" y="3434"/>
                    <a:pt x="0" y="953"/>
                    <a:pt x="0" y="95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153;p26">
              <a:extLst>
                <a:ext uri="{FF2B5EF4-FFF2-40B4-BE49-F238E27FC236}">
                  <a16:creationId xmlns:a16="http://schemas.microsoft.com/office/drawing/2014/main" id="{19166EF6-CA5B-4C5D-B44D-432B6095EC25}"/>
                </a:ext>
              </a:extLst>
            </p:cNvPr>
            <p:cNvSpPr/>
            <p:nvPr/>
          </p:nvSpPr>
          <p:spPr>
            <a:xfrm>
              <a:off x="3995775" y="3594025"/>
              <a:ext cx="278200" cy="119700"/>
            </a:xfrm>
            <a:custGeom>
              <a:avLst/>
              <a:gdLst/>
              <a:ahLst/>
              <a:cxnLst/>
              <a:rect l="l" t="t" r="r" b="b"/>
              <a:pathLst>
                <a:path w="11128" h="4788" extrusionOk="0">
                  <a:moveTo>
                    <a:pt x="7745" y="0"/>
                  </a:moveTo>
                  <a:cubicBezTo>
                    <a:pt x="7745" y="0"/>
                    <a:pt x="3709" y="928"/>
                    <a:pt x="2406" y="953"/>
                  </a:cubicBezTo>
                  <a:cubicBezTo>
                    <a:pt x="1103" y="978"/>
                    <a:pt x="0" y="1880"/>
                    <a:pt x="827" y="2757"/>
                  </a:cubicBezTo>
                  <a:cubicBezTo>
                    <a:pt x="1629" y="3659"/>
                    <a:pt x="3133" y="4361"/>
                    <a:pt x="4937" y="4487"/>
                  </a:cubicBezTo>
                  <a:cubicBezTo>
                    <a:pt x="6767" y="4587"/>
                    <a:pt x="9349" y="4787"/>
                    <a:pt x="10401" y="4637"/>
                  </a:cubicBezTo>
                  <a:cubicBezTo>
                    <a:pt x="11078" y="3434"/>
                    <a:pt x="11128" y="953"/>
                    <a:pt x="11128" y="95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154;p26">
              <a:extLst>
                <a:ext uri="{FF2B5EF4-FFF2-40B4-BE49-F238E27FC236}">
                  <a16:creationId xmlns:a16="http://schemas.microsoft.com/office/drawing/2014/main" id="{EC48A6C8-52C1-4522-B258-8770E180C80C}"/>
                </a:ext>
              </a:extLst>
            </p:cNvPr>
            <p:cNvSpPr/>
            <p:nvPr/>
          </p:nvSpPr>
          <p:spPr>
            <a:xfrm>
              <a:off x="2710050" y="3847775"/>
              <a:ext cx="216800" cy="127225"/>
            </a:xfrm>
            <a:custGeom>
              <a:avLst/>
              <a:gdLst/>
              <a:ahLst/>
              <a:cxnLst/>
              <a:rect l="l" t="t" r="r" b="b"/>
              <a:pathLst>
                <a:path w="8672" h="5089" extrusionOk="0">
                  <a:moveTo>
                    <a:pt x="251" y="1229"/>
                  </a:moveTo>
                  <a:cubicBezTo>
                    <a:pt x="627" y="878"/>
                    <a:pt x="1679" y="1179"/>
                    <a:pt x="3735" y="602"/>
                  </a:cubicBezTo>
                  <a:cubicBezTo>
                    <a:pt x="5815" y="1"/>
                    <a:pt x="7945" y="402"/>
                    <a:pt x="8321" y="903"/>
                  </a:cubicBezTo>
                  <a:cubicBezTo>
                    <a:pt x="8672" y="1429"/>
                    <a:pt x="6015" y="3359"/>
                    <a:pt x="5013" y="3535"/>
                  </a:cubicBezTo>
                  <a:cubicBezTo>
                    <a:pt x="3985" y="3735"/>
                    <a:pt x="3409" y="5088"/>
                    <a:pt x="2055" y="5088"/>
                  </a:cubicBezTo>
                  <a:cubicBezTo>
                    <a:pt x="677" y="5088"/>
                    <a:pt x="0" y="4011"/>
                    <a:pt x="0" y="401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Google Shape;155;p26">
              <a:extLst>
                <a:ext uri="{FF2B5EF4-FFF2-40B4-BE49-F238E27FC236}">
                  <a16:creationId xmlns:a16="http://schemas.microsoft.com/office/drawing/2014/main" id="{28873120-8B8D-4A30-9432-EA33A0BE70AE}"/>
                </a:ext>
              </a:extLst>
            </p:cNvPr>
            <p:cNvSpPr/>
            <p:nvPr/>
          </p:nvSpPr>
          <p:spPr>
            <a:xfrm>
              <a:off x="2216925" y="3875975"/>
              <a:ext cx="480625" cy="278225"/>
            </a:xfrm>
            <a:custGeom>
              <a:avLst/>
              <a:gdLst/>
              <a:ahLst/>
              <a:cxnLst/>
              <a:rect l="l" t="t" r="r" b="b"/>
              <a:pathLst>
                <a:path w="19225" h="11129" extrusionOk="0">
                  <a:moveTo>
                    <a:pt x="19224" y="7720"/>
                  </a:moveTo>
                  <a:cubicBezTo>
                    <a:pt x="19224" y="7820"/>
                    <a:pt x="19174" y="7945"/>
                    <a:pt x="19074" y="8046"/>
                  </a:cubicBezTo>
                  <a:cubicBezTo>
                    <a:pt x="18948" y="8196"/>
                    <a:pt x="18748" y="8296"/>
                    <a:pt x="18497" y="8372"/>
                  </a:cubicBezTo>
                  <a:cubicBezTo>
                    <a:pt x="18171" y="8472"/>
                    <a:pt x="17770" y="8497"/>
                    <a:pt x="17394" y="8397"/>
                  </a:cubicBezTo>
                  <a:lnTo>
                    <a:pt x="12808" y="7169"/>
                  </a:lnTo>
                  <a:cubicBezTo>
                    <a:pt x="12056" y="6968"/>
                    <a:pt x="11179" y="7244"/>
                    <a:pt x="11028" y="7720"/>
                  </a:cubicBezTo>
                  <a:lnTo>
                    <a:pt x="10026" y="10527"/>
                  </a:lnTo>
                  <a:cubicBezTo>
                    <a:pt x="9901" y="10878"/>
                    <a:pt x="9374" y="11128"/>
                    <a:pt x="8773" y="11128"/>
                  </a:cubicBezTo>
                  <a:cubicBezTo>
                    <a:pt x="8698" y="11128"/>
                    <a:pt x="8622" y="11128"/>
                    <a:pt x="8572" y="11128"/>
                  </a:cubicBezTo>
                  <a:cubicBezTo>
                    <a:pt x="8171" y="11078"/>
                    <a:pt x="7820" y="10953"/>
                    <a:pt x="7645" y="10753"/>
                  </a:cubicBezTo>
                  <a:cubicBezTo>
                    <a:pt x="7545" y="10652"/>
                    <a:pt x="7495" y="10552"/>
                    <a:pt x="7470" y="10452"/>
                  </a:cubicBezTo>
                  <a:lnTo>
                    <a:pt x="7470" y="10427"/>
                  </a:lnTo>
                  <a:cubicBezTo>
                    <a:pt x="7470" y="10377"/>
                    <a:pt x="7470" y="10352"/>
                    <a:pt x="7470" y="10301"/>
                  </a:cubicBezTo>
                  <a:lnTo>
                    <a:pt x="7846" y="8296"/>
                  </a:lnTo>
                  <a:lnTo>
                    <a:pt x="8021" y="7419"/>
                  </a:lnTo>
                  <a:cubicBezTo>
                    <a:pt x="8121" y="6943"/>
                    <a:pt x="7419" y="6542"/>
                    <a:pt x="6592" y="6592"/>
                  </a:cubicBezTo>
                  <a:lnTo>
                    <a:pt x="1555" y="6918"/>
                  </a:lnTo>
                  <a:cubicBezTo>
                    <a:pt x="1505" y="6918"/>
                    <a:pt x="1454" y="6918"/>
                    <a:pt x="1404" y="6918"/>
                  </a:cubicBezTo>
                  <a:cubicBezTo>
                    <a:pt x="1179" y="6918"/>
                    <a:pt x="978" y="6893"/>
                    <a:pt x="803" y="6818"/>
                  </a:cubicBezTo>
                  <a:cubicBezTo>
                    <a:pt x="452" y="6717"/>
                    <a:pt x="176" y="6517"/>
                    <a:pt x="126" y="6291"/>
                  </a:cubicBezTo>
                  <a:cubicBezTo>
                    <a:pt x="1" y="5890"/>
                    <a:pt x="452" y="5514"/>
                    <a:pt x="1129" y="5439"/>
                  </a:cubicBezTo>
                  <a:lnTo>
                    <a:pt x="6066" y="4863"/>
                  </a:lnTo>
                  <a:cubicBezTo>
                    <a:pt x="6292" y="4838"/>
                    <a:pt x="6467" y="4788"/>
                    <a:pt x="6617" y="4712"/>
                  </a:cubicBezTo>
                  <a:cubicBezTo>
                    <a:pt x="7069" y="4487"/>
                    <a:pt x="7244" y="4136"/>
                    <a:pt x="6993" y="3810"/>
                  </a:cubicBezTo>
                  <a:lnTo>
                    <a:pt x="5239" y="1605"/>
                  </a:lnTo>
                  <a:lnTo>
                    <a:pt x="4888" y="1153"/>
                  </a:lnTo>
                  <a:cubicBezTo>
                    <a:pt x="4813" y="1078"/>
                    <a:pt x="4788" y="1003"/>
                    <a:pt x="4763" y="903"/>
                  </a:cubicBezTo>
                  <a:cubicBezTo>
                    <a:pt x="4763" y="903"/>
                    <a:pt x="4763" y="878"/>
                    <a:pt x="4763" y="853"/>
                  </a:cubicBezTo>
                  <a:cubicBezTo>
                    <a:pt x="4763" y="577"/>
                    <a:pt x="5013" y="326"/>
                    <a:pt x="5465" y="201"/>
                  </a:cubicBezTo>
                  <a:cubicBezTo>
                    <a:pt x="6091" y="1"/>
                    <a:pt x="6843" y="151"/>
                    <a:pt x="7194" y="502"/>
                  </a:cubicBezTo>
                  <a:lnTo>
                    <a:pt x="9675" y="3033"/>
                  </a:lnTo>
                  <a:cubicBezTo>
                    <a:pt x="10101" y="3434"/>
                    <a:pt x="11079" y="3534"/>
                    <a:pt x="11680" y="3209"/>
                  </a:cubicBezTo>
                  <a:lnTo>
                    <a:pt x="15389" y="1254"/>
                  </a:lnTo>
                  <a:cubicBezTo>
                    <a:pt x="15640" y="1128"/>
                    <a:pt x="15941" y="1053"/>
                    <a:pt x="16267" y="1053"/>
                  </a:cubicBezTo>
                  <a:cubicBezTo>
                    <a:pt x="16592" y="1053"/>
                    <a:pt x="16918" y="1128"/>
                    <a:pt x="17194" y="1279"/>
                  </a:cubicBezTo>
                  <a:cubicBezTo>
                    <a:pt x="17445" y="1429"/>
                    <a:pt x="17595" y="1655"/>
                    <a:pt x="17570" y="1855"/>
                  </a:cubicBezTo>
                  <a:cubicBezTo>
                    <a:pt x="17545" y="2006"/>
                    <a:pt x="17445" y="2181"/>
                    <a:pt x="17219" y="2306"/>
                  </a:cubicBezTo>
                  <a:lnTo>
                    <a:pt x="16943" y="2507"/>
                  </a:lnTo>
                  <a:lnTo>
                    <a:pt x="13836" y="4462"/>
                  </a:lnTo>
                  <a:cubicBezTo>
                    <a:pt x="13284" y="4813"/>
                    <a:pt x="13435" y="5364"/>
                    <a:pt x="14136" y="5590"/>
                  </a:cubicBezTo>
                  <a:cubicBezTo>
                    <a:pt x="14136" y="5615"/>
                    <a:pt x="14161" y="5615"/>
                    <a:pt x="14161" y="5615"/>
                  </a:cubicBezTo>
                  <a:lnTo>
                    <a:pt x="18547" y="7068"/>
                  </a:lnTo>
                  <a:cubicBezTo>
                    <a:pt x="18973" y="7194"/>
                    <a:pt x="19224" y="7444"/>
                    <a:pt x="19224" y="772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Google Shape;156;p26">
              <a:extLst>
                <a:ext uri="{FF2B5EF4-FFF2-40B4-BE49-F238E27FC236}">
                  <a16:creationId xmlns:a16="http://schemas.microsoft.com/office/drawing/2014/main" id="{8A91475A-7C8A-443C-A3B9-68731FF01822}"/>
                </a:ext>
              </a:extLst>
            </p:cNvPr>
            <p:cNvSpPr/>
            <p:nvPr/>
          </p:nvSpPr>
          <p:spPr>
            <a:xfrm>
              <a:off x="2335975" y="3898525"/>
              <a:ext cx="62050" cy="95275"/>
            </a:xfrm>
            <a:custGeom>
              <a:avLst/>
              <a:gdLst/>
              <a:ahLst/>
              <a:cxnLst/>
              <a:rect l="l" t="t" r="r" b="b"/>
              <a:pathLst>
                <a:path w="2482" h="3811" extrusionOk="0">
                  <a:moveTo>
                    <a:pt x="1855" y="3810"/>
                  </a:moveTo>
                  <a:lnTo>
                    <a:pt x="126" y="1605"/>
                  </a:lnTo>
                  <a:cubicBezTo>
                    <a:pt x="51" y="1505"/>
                    <a:pt x="1" y="1429"/>
                    <a:pt x="1" y="1329"/>
                  </a:cubicBezTo>
                  <a:lnTo>
                    <a:pt x="1" y="1"/>
                  </a:lnTo>
                  <a:cubicBezTo>
                    <a:pt x="26" y="101"/>
                    <a:pt x="51" y="176"/>
                    <a:pt x="126" y="251"/>
                  </a:cubicBezTo>
                  <a:lnTo>
                    <a:pt x="477" y="703"/>
                  </a:lnTo>
                  <a:lnTo>
                    <a:pt x="2231" y="2908"/>
                  </a:lnTo>
                  <a:cubicBezTo>
                    <a:pt x="2482" y="3234"/>
                    <a:pt x="2307" y="3585"/>
                    <a:pt x="1855" y="381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Google Shape;157;p26">
              <a:extLst>
                <a:ext uri="{FF2B5EF4-FFF2-40B4-BE49-F238E27FC236}">
                  <a16:creationId xmlns:a16="http://schemas.microsoft.com/office/drawing/2014/main" id="{7E97D3E0-1CCE-4383-B75C-60885C8ABCF1}"/>
                </a:ext>
              </a:extLst>
            </p:cNvPr>
            <p:cNvSpPr/>
            <p:nvPr/>
          </p:nvSpPr>
          <p:spPr>
            <a:xfrm>
              <a:off x="2599150" y="3993150"/>
              <a:ext cx="25" cy="2525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0" y="101"/>
                  </a:moveTo>
                  <a:cubicBezTo>
                    <a:pt x="0" y="101"/>
                    <a:pt x="0" y="76"/>
                    <a:pt x="0" y="50"/>
                  </a:cubicBezTo>
                  <a:cubicBezTo>
                    <a:pt x="0" y="2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Google Shape;158;p26">
              <a:extLst>
                <a:ext uri="{FF2B5EF4-FFF2-40B4-BE49-F238E27FC236}">
                  <a16:creationId xmlns:a16="http://schemas.microsoft.com/office/drawing/2014/main" id="{98670413-D21B-4184-B02A-1113B707486F}"/>
                </a:ext>
              </a:extLst>
            </p:cNvPr>
            <p:cNvSpPr/>
            <p:nvPr/>
          </p:nvSpPr>
          <p:spPr>
            <a:xfrm>
              <a:off x="2219450" y="4033250"/>
              <a:ext cx="200525" cy="50150"/>
            </a:xfrm>
            <a:custGeom>
              <a:avLst/>
              <a:gdLst/>
              <a:ahLst/>
              <a:cxnLst/>
              <a:rect l="l" t="t" r="r" b="b"/>
              <a:pathLst>
                <a:path w="8021" h="2006" extrusionOk="0">
                  <a:moveTo>
                    <a:pt x="7920" y="1128"/>
                  </a:moveTo>
                  <a:lnTo>
                    <a:pt x="7745" y="2005"/>
                  </a:lnTo>
                  <a:cubicBezTo>
                    <a:pt x="7494" y="1755"/>
                    <a:pt x="7018" y="1604"/>
                    <a:pt x="6491" y="1629"/>
                  </a:cubicBezTo>
                  <a:lnTo>
                    <a:pt x="1454" y="1955"/>
                  </a:lnTo>
                  <a:cubicBezTo>
                    <a:pt x="1404" y="1955"/>
                    <a:pt x="1353" y="1955"/>
                    <a:pt x="1303" y="1955"/>
                  </a:cubicBezTo>
                  <a:cubicBezTo>
                    <a:pt x="677" y="1955"/>
                    <a:pt x="125" y="1680"/>
                    <a:pt x="0" y="1329"/>
                  </a:cubicBezTo>
                  <a:lnTo>
                    <a:pt x="0" y="0"/>
                  </a:lnTo>
                  <a:cubicBezTo>
                    <a:pt x="75" y="226"/>
                    <a:pt x="351" y="426"/>
                    <a:pt x="702" y="527"/>
                  </a:cubicBezTo>
                  <a:cubicBezTo>
                    <a:pt x="877" y="602"/>
                    <a:pt x="1078" y="627"/>
                    <a:pt x="1303" y="627"/>
                  </a:cubicBezTo>
                  <a:cubicBezTo>
                    <a:pt x="1353" y="627"/>
                    <a:pt x="1404" y="627"/>
                    <a:pt x="1454" y="627"/>
                  </a:cubicBezTo>
                  <a:lnTo>
                    <a:pt x="6491" y="301"/>
                  </a:lnTo>
                  <a:cubicBezTo>
                    <a:pt x="7318" y="251"/>
                    <a:pt x="8020" y="652"/>
                    <a:pt x="7920" y="112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Google Shape;159;p26">
              <a:extLst>
                <a:ext uri="{FF2B5EF4-FFF2-40B4-BE49-F238E27FC236}">
                  <a16:creationId xmlns:a16="http://schemas.microsoft.com/office/drawing/2014/main" id="{3FBFD409-2C24-42E7-8CB8-D7AB2FDFA25F}"/>
                </a:ext>
              </a:extLst>
            </p:cNvPr>
            <p:cNvSpPr/>
            <p:nvPr/>
          </p:nvSpPr>
          <p:spPr>
            <a:xfrm>
              <a:off x="2482600" y="4124100"/>
              <a:ext cx="650" cy="6300"/>
            </a:xfrm>
            <a:custGeom>
              <a:avLst/>
              <a:gdLst/>
              <a:ahLst/>
              <a:cxnLst/>
              <a:rect l="l" t="t" r="r" b="b"/>
              <a:pathLst>
                <a:path w="26" h="252" extrusionOk="0">
                  <a:moveTo>
                    <a:pt x="26" y="0"/>
                  </a:moveTo>
                  <a:lnTo>
                    <a:pt x="26" y="251"/>
                  </a:lnTo>
                  <a:cubicBezTo>
                    <a:pt x="0" y="176"/>
                    <a:pt x="0" y="76"/>
                    <a:pt x="26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Google Shape;160;p26">
              <a:extLst>
                <a:ext uri="{FF2B5EF4-FFF2-40B4-BE49-F238E27FC236}">
                  <a16:creationId xmlns:a16="http://schemas.microsoft.com/office/drawing/2014/main" id="{2C157284-5C65-4C54-96C1-2C88121333C4}"/>
                </a:ext>
              </a:extLst>
            </p:cNvPr>
            <p:cNvSpPr/>
            <p:nvPr/>
          </p:nvSpPr>
          <p:spPr>
            <a:xfrm>
              <a:off x="2403650" y="4050175"/>
              <a:ext cx="293900" cy="137225"/>
            </a:xfrm>
            <a:custGeom>
              <a:avLst/>
              <a:gdLst/>
              <a:ahLst/>
              <a:cxnLst/>
              <a:rect l="l" t="t" r="r" b="b"/>
              <a:pathLst>
                <a:path w="11756" h="5489" extrusionOk="0">
                  <a:moveTo>
                    <a:pt x="11755" y="752"/>
                  </a:moveTo>
                  <a:lnTo>
                    <a:pt x="11755" y="2080"/>
                  </a:lnTo>
                  <a:cubicBezTo>
                    <a:pt x="11755" y="2206"/>
                    <a:pt x="11705" y="2306"/>
                    <a:pt x="11605" y="2406"/>
                  </a:cubicBezTo>
                  <a:cubicBezTo>
                    <a:pt x="11304" y="2757"/>
                    <a:pt x="10552" y="2907"/>
                    <a:pt x="9925" y="2757"/>
                  </a:cubicBezTo>
                  <a:lnTo>
                    <a:pt x="5339" y="1554"/>
                  </a:lnTo>
                  <a:cubicBezTo>
                    <a:pt x="4587" y="1353"/>
                    <a:pt x="3710" y="1604"/>
                    <a:pt x="3559" y="2080"/>
                  </a:cubicBezTo>
                  <a:lnTo>
                    <a:pt x="2557" y="4887"/>
                  </a:lnTo>
                  <a:cubicBezTo>
                    <a:pt x="2432" y="5238"/>
                    <a:pt x="1905" y="5489"/>
                    <a:pt x="1304" y="5489"/>
                  </a:cubicBezTo>
                  <a:cubicBezTo>
                    <a:pt x="1229" y="5489"/>
                    <a:pt x="1153" y="5489"/>
                    <a:pt x="1103" y="5489"/>
                  </a:cubicBezTo>
                  <a:cubicBezTo>
                    <a:pt x="502" y="5414"/>
                    <a:pt x="51" y="5138"/>
                    <a:pt x="1" y="4812"/>
                  </a:cubicBezTo>
                  <a:lnTo>
                    <a:pt x="1" y="4662"/>
                  </a:lnTo>
                  <a:lnTo>
                    <a:pt x="1" y="3484"/>
                  </a:lnTo>
                  <a:cubicBezTo>
                    <a:pt x="26" y="3584"/>
                    <a:pt x="76" y="3684"/>
                    <a:pt x="176" y="3785"/>
                  </a:cubicBezTo>
                  <a:cubicBezTo>
                    <a:pt x="351" y="3985"/>
                    <a:pt x="702" y="4110"/>
                    <a:pt x="1103" y="4160"/>
                  </a:cubicBezTo>
                  <a:cubicBezTo>
                    <a:pt x="1153" y="4160"/>
                    <a:pt x="1229" y="4160"/>
                    <a:pt x="1304" y="4160"/>
                  </a:cubicBezTo>
                  <a:cubicBezTo>
                    <a:pt x="1905" y="4160"/>
                    <a:pt x="2432" y="3910"/>
                    <a:pt x="2557" y="3559"/>
                  </a:cubicBezTo>
                  <a:lnTo>
                    <a:pt x="3559" y="752"/>
                  </a:lnTo>
                  <a:cubicBezTo>
                    <a:pt x="3710" y="276"/>
                    <a:pt x="4587" y="0"/>
                    <a:pt x="5339" y="201"/>
                  </a:cubicBezTo>
                  <a:lnTo>
                    <a:pt x="9925" y="1429"/>
                  </a:lnTo>
                  <a:cubicBezTo>
                    <a:pt x="10301" y="1529"/>
                    <a:pt x="10702" y="1504"/>
                    <a:pt x="11028" y="1404"/>
                  </a:cubicBezTo>
                  <a:cubicBezTo>
                    <a:pt x="11279" y="1328"/>
                    <a:pt x="11479" y="1228"/>
                    <a:pt x="11605" y="1078"/>
                  </a:cubicBezTo>
                  <a:cubicBezTo>
                    <a:pt x="11705" y="977"/>
                    <a:pt x="11755" y="852"/>
                    <a:pt x="11755" y="752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161;p26">
              <a:extLst>
                <a:ext uri="{FF2B5EF4-FFF2-40B4-BE49-F238E27FC236}">
                  <a16:creationId xmlns:a16="http://schemas.microsoft.com/office/drawing/2014/main" id="{7643912C-9B2E-4DEC-B4CC-2E0B041EC938}"/>
                </a:ext>
              </a:extLst>
            </p:cNvPr>
            <p:cNvSpPr/>
            <p:nvPr/>
          </p:nvSpPr>
          <p:spPr>
            <a:xfrm>
              <a:off x="2549025" y="3922350"/>
              <a:ext cx="107150" cy="93375"/>
            </a:xfrm>
            <a:custGeom>
              <a:avLst/>
              <a:gdLst/>
              <a:ahLst/>
              <a:cxnLst/>
              <a:rect l="l" t="t" r="r" b="b"/>
              <a:pathLst>
                <a:path w="4286" h="3735" extrusionOk="0">
                  <a:moveTo>
                    <a:pt x="4286" y="0"/>
                  </a:moveTo>
                  <a:lnTo>
                    <a:pt x="4286" y="1278"/>
                  </a:lnTo>
                  <a:cubicBezTo>
                    <a:pt x="4286" y="1454"/>
                    <a:pt x="4186" y="1654"/>
                    <a:pt x="3935" y="1805"/>
                  </a:cubicBezTo>
                  <a:lnTo>
                    <a:pt x="852" y="3735"/>
                  </a:lnTo>
                  <a:cubicBezTo>
                    <a:pt x="151" y="3509"/>
                    <a:pt x="0" y="2958"/>
                    <a:pt x="552" y="2607"/>
                  </a:cubicBezTo>
                  <a:lnTo>
                    <a:pt x="3659" y="652"/>
                  </a:lnTo>
                  <a:lnTo>
                    <a:pt x="3935" y="451"/>
                  </a:lnTo>
                  <a:cubicBezTo>
                    <a:pt x="4161" y="326"/>
                    <a:pt x="4261" y="151"/>
                    <a:pt x="4286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162;p26">
              <a:extLst>
                <a:ext uri="{FF2B5EF4-FFF2-40B4-BE49-F238E27FC236}">
                  <a16:creationId xmlns:a16="http://schemas.microsoft.com/office/drawing/2014/main" id="{D5BCDA81-A357-4064-B610-DDEED6DD0877}"/>
                </a:ext>
              </a:extLst>
            </p:cNvPr>
            <p:cNvSpPr/>
            <p:nvPr/>
          </p:nvSpPr>
          <p:spPr>
            <a:xfrm>
              <a:off x="2636725" y="4098400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2332" y="1254"/>
                  </a:moveTo>
                  <a:cubicBezTo>
                    <a:pt x="2307" y="1906"/>
                    <a:pt x="1755" y="2382"/>
                    <a:pt x="1104" y="2332"/>
                  </a:cubicBezTo>
                  <a:cubicBezTo>
                    <a:pt x="477" y="2282"/>
                    <a:pt x="1" y="1730"/>
                    <a:pt x="26" y="1104"/>
                  </a:cubicBezTo>
                  <a:cubicBezTo>
                    <a:pt x="76" y="477"/>
                    <a:pt x="627" y="1"/>
                    <a:pt x="1254" y="51"/>
                  </a:cubicBezTo>
                  <a:cubicBezTo>
                    <a:pt x="1906" y="76"/>
                    <a:pt x="2382" y="627"/>
                    <a:pt x="2332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163;p26">
              <a:extLst>
                <a:ext uri="{FF2B5EF4-FFF2-40B4-BE49-F238E27FC236}">
                  <a16:creationId xmlns:a16="http://schemas.microsoft.com/office/drawing/2014/main" id="{3DB1CF17-943F-4EF2-B01E-142C4A8014BD}"/>
                </a:ext>
              </a:extLst>
            </p:cNvPr>
            <p:cNvSpPr/>
            <p:nvPr/>
          </p:nvSpPr>
          <p:spPr>
            <a:xfrm>
              <a:off x="2406775" y="4169850"/>
              <a:ext cx="59550" cy="59525"/>
            </a:xfrm>
            <a:custGeom>
              <a:avLst/>
              <a:gdLst/>
              <a:ahLst/>
              <a:cxnLst/>
              <a:rect l="l" t="t" r="r" b="b"/>
              <a:pathLst>
                <a:path w="2382" h="2381" extrusionOk="0">
                  <a:moveTo>
                    <a:pt x="2332" y="1278"/>
                  </a:moveTo>
                  <a:cubicBezTo>
                    <a:pt x="2307" y="1905"/>
                    <a:pt x="1755" y="2381"/>
                    <a:pt x="1104" y="2331"/>
                  </a:cubicBezTo>
                  <a:cubicBezTo>
                    <a:pt x="477" y="2281"/>
                    <a:pt x="1" y="1754"/>
                    <a:pt x="26" y="1103"/>
                  </a:cubicBezTo>
                  <a:cubicBezTo>
                    <a:pt x="76" y="476"/>
                    <a:pt x="627" y="0"/>
                    <a:pt x="1254" y="50"/>
                  </a:cubicBezTo>
                  <a:cubicBezTo>
                    <a:pt x="1906" y="100"/>
                    <a:pt x="2382" y="627"/>
                    <a:pt x="2332" y="127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164;p26">
              <a:extLst>
                <a:ext uri="{FF2B5EF4-FFF2-40B4-BE49-F238E27FC236}">
                  <a16:creationId xmlns:a16="http://schemas.microsoft.com/office/drawing/2014/main" id="{6F88D2DA-C0D0-4F8D-8D6F-689BA8EC9757}"/>
                </a:ext>
              </a:extLst>
            </p:cNvPr>
            <p:cNvSpPr/>
            <p:nvPr/>
          </p:nvSpPr>
          <p:spPr>
            <a:xfrm>
              <a:off x="2218175" y="4065825"/>
              <a:ext cx="60200" cy="59550"/>
            </a:xfrm>
            <a:custGeom>
              <a:avLst/>
              <a:gdLst/>
              <a:ahLst/>
              <a:cxnLst/>
              <a:rect l="l" t="t" r="r" b="b"/>
              <a:pathLst>
                <a:path w="2408" h="2382" extrusionOk="0">
                  <a:moveTo>
                    <a:pt x="2357" y="1279"/>
                  </a:moveTo>
                  <a:cubicBezTo>
                    <a:pt x="2307" y="1905"/>
                    <a:pt x="1755" y="2382"/>
                    <a:pt x="1129" y="2331"/>
                  </a:cubicBezTo>
                  <a:cubicBezTo>
                    <a:pt x="477" y="2306"/>
                    <a:pt x="1" y="1755"/>
                    <a:pt x="51" y="1128"/>
                  </a:cubicBezTo>
                  <a:cubicBezTo>
                    <a:pt x="101" y="477"/>
                    <a:pt x="653" y="1"/>
                    <a:pt x="1279" y="51"/>
                  </a:cubicBezTo>
                  <a:cubicBezTo>
                    <a:pt x="1906" y="101"/>
                    <a:pt x="2407" y="652"/>
                    <a:pt x="2357" y="127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165;p26">
              <a:extLst>
                <a:ext uri="{FF2B5EF4-FFF2-40B4-BE49-F238E27FC236}">
                  <a16:creationId xmlns:a16="http://schemas.microsoft.com/office/drawing/2014/main" id="{B7A33D4F-22C5-4F5D-B47B-58F062823E94}"/>
                </a:ext>
              </a:extLst>
            </p:cNvPr>
            <p:cNvSpPr/>
            <p:nvPr/>
          </p:nvSpPr>
          <p:spPr>
            <a:xfrm>
              <a:off x="2324075" y="3945525"/>
              <a:ext cx="59550" cy="58925"/>
            </a:xfrm>
            <a:custGeom>
              <a:avLst/>
              <a:gdLst/>
              <a:ahLst/>
              <a:cxnLst/>
              <a:rect l="l" t="t" r="r" b="b"/>
              <a:pathLst>
                <a:path w="2382" h="2357" extrusionOk="0">
                  <a:moveTo>
                    <a:pt x="2331" y="1254"/>
                  </a:moveTo>
                  <a:cubicBezTo>
                    <a:pt x="2306" y="1880"/>
                    <a:pt x="1755" y="2356"/>
                    <a:pt x="1103" y="2306"/>
                  </a:cubicBezTo>
                  <a:cubicBezTo>
                    <a:pt x="477" y="2281"/>
                    <a:pt x="1" y="1730"/>
                    <a:pt x="26" y="1103"/>
                  </a:cubicBezTo>
                  <a:cubicBezTo>
                    <a:pt x="76" y="477"/>
                    <a:pt x="627" y="1"/>
                    <a:pt x="1254" y="26"/>
                  </a:cubicBezTo>
                  <a:cubicBezTo>
                    <a:pt x="1905" y="76"/>
                    <a:pt x="2382" y="627"/>
                    <a:pt x="2331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166;p26">
              <a:extLst>
                <a:ext uri="{FF2B5EF4-FFF2-40B4-BE49-F238E27FC236}">
                  <a16:creationId xmlns:a16="http://schemas.microsoft.com/office/drawing/2014/main" id="{BBE6AC26-3BB9-479C-A186-CD97734A9FA9}"/>
                </a:ext>
              </a:extLst>
            </p:cNvPr>
            <p:cNvSpPr/>
            <p:nvPr/>
          </p:nvSpPr>
          <p:spPr>
            <a:xfrm>
              <a:off x="2607275" y="3958050"/>
              <a:ext cx="60175" cy="59550"/>
            </a:xfrm>
            <a:custGeom>
              <a:avLst/>
              <a:gdLst/>
              <a:ahLst/>
              <a:cxnLst/>
              <a:rect l="l" t="t" r="r" b="b"/>
              <a:pathLst>
                <a:path w="2407" h="2382" extrusionOk="0">
                  <a:moveTo>
                    <a:pt x="2357" y="1254"/>
                  </a:moveTo>
                  <a:cubicBezTo>
                    <a:pt x="2307" y="1906"/>
                    <a:pt x="1755" y="2382"/>
                    <a:pt x="1129" y="2332"/>
                  </a:cubicBezTo>
                  <a:cubicBezTo>
                    <a:pt x="502" y="2282"/>
                    <a:pt x="1" y="1730"/>
                    <a:pt x="51" y="1104"/>
                  </a:cubicBezTo>
                  <a:cubicBezTo>
                    <a:pt x="101" y="477"/>
                    <a:pt x="653" y="1"/>
                    <a:pt x="1279" y="51"/>
                  </a:cubicBezTo>
                  <a:cubicBezTo>
                    <a:pt x="1931" y="76"/>
                    <a:pt x="2407" y="627"/>
                    <a:pt x="2357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167;p26">
              <a:extLst>
                <a:ext uri="{FF2B5EF4-FFF2-40B4-BE49-F238E27FC236}">
                  <a16:creationId xmlns:a16="http://schemas.microsoft.com/office/drawing/2014/main" id="{1A018B7D-B669-4D07-BD38-F0C9CAB65F14}"/>
                </a:ext>
              </a:extLst>
            </p:cNvPr>
            <p:cNvSpPr/>
            <p:nvPr/>
          </p:nvSpPr>
          <p:spPr>
            <a:xfrm>
              <a:off x="2424325" y="3768200"/>
              <a:ext cx="80850" cy="302675"/>
            </a:xfrm>
            <a:custGeom>
              <a:avLst/>
              <a:gdLst/>
              <a:ahLst/>
              <a:cxnLst/>
              <a:rect l="l" t="t" r="r" b="b"/>
              <a:pathLst>
                <a:path w="3234" h="12107" extrusionOk="0">
                  <a:moveTo>
                    <a:pt x="3234" y="10602"/>
                  </a:moveTo>
                  <a:cubicBezTo>
                    <a:pt x="3234" y="12106"/>
                    <a:pt x="1" y="11805"/>
                    <a:pt x="1" y="10602"/>
                  </a:cubicBezTo>
                  <a:lnTo>
                    <a:pt x="1" y="1"/>
                  </a:lnTo>
                  <a:lnTo>
                    <a:pt x="3234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168;p26">
              <a:extLst>
                <a:ext uri="{FF2B5EF4-FFF2-40B4-BE49-F238E27FC236}">
                  <a16:creationId xmlns:a16="http://schemas.microsoft.com/office/drawing/2014/main" id="{5B396644-ABE4-410B-A793-0E7CF4366EE1}"/>
                </a:ext>
              </a:extLst>
            </p:cNvPr>
            <p:cNvSpPr/>
            <p:nvPr/>
          </p:nvSpPr>
          <p:spPr>
            <a:xfrm>
              <a:off x="2374200" y="3448650"/>
              <a:ext cx="461175" cy="458050"/>
            </a:xfrm>
            <a:custGeom>
              <a:avLst/>
              <a:gdLst/>
              <a:ahLst/>
              <a:cxnLst/>
              <a:rect l="l" t="t" r="r" b="b"/>
              <a:pathLst>
                <a:path w="18447" h="18322" extrusionOk="0">
                  <a:moveTo>
                    <a:pt x="1279" y="3209"/>
                  </a:moveTo>
                  <a:cubicBezTo>
                    <a:pt x="1279" y="3209"/>
                    <a:pt x="10577" y="1"/>
                    <a:pt x="14512" y="477"/>
                  </a:cubicBezTo>
                  <a:cubicBezTo>
                    <a:pt x="18447" y="953"/>
                    <a:pt x="17570" y="17971"/>
                    <a:pt x="17570" y="17971"/>
                  </a:cubicBezTo>
                  <a:cubicBezTo>
                    <a:pt x="17570" y="17971"/>
                    <a:pt x="15464" y="18322"/>
                    <a:pt x="13409" y="17971"/>
                  </a:cubicBezTo>
                  <a:cubicBezTo>
                    <a:pt x="12532" y="13259"/>
                    <a:pt x="11103" y="8046"/>
                    <a:pt x="11103" y="8046"/>
                  </a:cubicBezTo>
                  <a:cubicBezTo>
                    <a:pt x="11103" y="8046"/>
                    <a:pt x="2557" y="10527"/>
                    <a:pt x="1279" y="9274"/>
                  </a:cubicBezTo>
                  <a:cubicBezTo>
                    <a:pt x="1" y="8046"/>
                    <a:pt x="1279" y="3209"/>
                    <a:pt x="1279" y="320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169;p26">
              <a:extLst>
                <a:ext uri="{FF2B5EF4-FFF2-40B4-BE49-F238E27FC236}">
                  <a16:creationId xmlns:a16="http://schemas.microsoft.com/office/drawing/2014/main" id="{130C479F-F5B4-4005-B25F-49111456DF8E}"/>
                </a:ext>
              </a:extLst>
            </p:cNvPr>
            <p:cNvSpPr/>
            <p:nvPr/>
          </p:nvSpPr>
          <p:spPr>
            <a:xfrm>
              <a:off x="2374200" y="3448650"/>
              <a:ext cx="461175" cy="498150"/>
            </a:xfrm>
            <a:custGeom>
              <a:avLst/>
              <a:gdLst/>
              <a:ahLst/>
              <a:cxnLst/>
              <a:rect l="l" t="t" r="r" b="b"/>
              <a:pathLst>
                <a:path w="18447" h="19926" extrusionOk="0">
                  <a:moveTo>
                    <a:pt x="1279" y="3209"/>
                  </a:moveTo>
                  <a:cubicBezTo>
                    <a:pt x="1279" y="3209"/>
                    <a:pt x="10577" y="1"/>
                    <a:pt x="14512" y="477"/>
                  </a:cubicBezTo>
                  <a:cubicBezTo>
                    <a:pt x="18447" y="953"/>
                    <a:pt x="17570" y="17971"/>
                    <a:pt x="17570" y="17971"/>
                  </a:cubicBezTo>
                  <a:cubicBezTo>
                    <a:pt x="17244" y="18622"/>
                    <a:pt x="14687" y="19926"/>
                    <a:pt x="13409" y="17971"/>
                  </a:cubicBezTo>
                  <a:cubicBezTo>
                    <a:pt x="12532" y="13259"/>
                    <a:pt x="11103" y="8046"/>
                    <a:pt x="11103" y="8046"/>
                  </a:cubicBezTo>
                  <a:cubicBezTo>
                    <a:pt x="11103" y="8046"/>
                    <a:pt x="2557" y="10527"/>
                    <a:pt x="1279" y="9274"/>
                  </a:cubicBezTo>
                  <a:cubicBezTo>
                    <a:pt x="1" y="8046"/>
                    <a:pt x="1279" y="3209"/>
                    <a:pt x="1279" y="320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170;p26">
              <a:extLst>
                <a:ext uri="{FF2B5EF4-FFF2-40B4-BE49-F238E27FC236}">
                  <a16:creationId xmlns:a16="http://schemas.microsoft.com/office/drawing/2014/main" id="{ED593125-5AED-4269-A644-A5CD970A2078}"/>
                </a:ext>
              </a:extLst>
            </p:cNvPr>
            <p:cNvSpPr/>
            <p:nvPr/>
          </p:nvSpPr>
          <p:spPr>
            <a:xfrm>
              <a:off x="2414925" y="3648525"/>
              <a:ext cx="395400" cy="302675"/>
            </a:xfrm>
            <a:custGeom>
              <a:avLst/>
              <a:gdLst/>
              <a:ahLst/>
              <a:cxnLst/>
              <a:rect l="l" t="t" r="r" b="b"/>
              <a:pathLst>
                <a:path w="15816" h="12107" extrusionOk="0">
                  <a:moveTo>
                    <a:pt x="14838" y="4713"/>
                  </a:moveTo>
                  <a:cubicBezTo>
                    <a:pt x="14011" y="5490"/>
                    <a:pt x="4136" y="10953"/>
                    <a:pt x="2281" y="11981"/>
                  </a:cubicBezTo>
                  <a:cubicBezTo>
                    <a:pt x="2056" y="12106"/>
                    <a:pt x="1780" y="12106"/>
                    <a:pt x="1555" y="11981"/>
                  </a:cubicBezTo>
                  <a:cubicBezTo>
                    <a:pt x="1555" y="11981"/>
                    <a:pt x="1555" y="11981"/>
                    <a:pt x="1555" y="11981"/>
                  </a:cubicBezTo>
                  <a:lnTo>
                    <a:pt x="1555" y="11981"/>
                  </a:lnTo>
                  <a:cubicBezTo>
                    <a:pt x="527" y="11304"/>
                    <a:pt x="1" y="8998"/>
                    <a:pt x="1981" y="7520"/>
                  </a:cubicBezTo>
                  <a:cubicBezTo>
                    <a:pt x="2582" y="7068"/>
                    <a:pt x="13109" y="1"/>
                    <a:pt x="14788" y="477"/>
                  </a:cubicBezTo>
                  <a:lnTo>
                    <a:pt x="14788" y="477"/>
                  </a:lnTo>
                  <a:cubicBezTo>
                    <a:pt x="14813" y="477"/>
                    <a:pt x="14838" y="502"/>
                    <a:pt x="14838" y="502"/>
                  </a:cubicBezTo>
                  <a:cubicBezTo>
                    <a:pt x="14888" y="527"/>
                    <a:pt x="14963" y="552"/>
                    <a:pt x="14988" y="602"/>
                  </a:cubicBezTo>
                  <a:cubicBezTo>
                    <a:pt x="15815" y="1254"/>
                    <a:pt x="15715" y="3911"/>
                    <a:pt x="14838" y="4713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171;p26">
              <a:extLst>
                <a:ext uri="{FF2B5EF4-FFF2-40B4-BE49-F238E27FC236}">
                  <a16:creationId xmlns:a16="http://schemas.microsoft.com/office/drawing/2014/main" id="{8E19246B-B95E-46D7-BEDD-0A4CE2184F0C}"/>
                </a:ext>
              </a:extLst>
            </p:cNvPr>
            <p:cNvSpPr/>
            <p:nvPr/>
          </p:nvSpPr>
          <p:spPr>
            <a:xfrm>
              <a:off x="2118550" y="3471850"/>
              <a:ext cx="666075" cy="476200"/>
            </a:xfrm>
            <a:custGeom>
              <a:avLst/>
              <a:gdLst/>
              <a:ahLst/>
              <a:cxnLst/>
              <a:rect l="l" t="t" r="r" b="b"/>
              <a:pathLst>
                <a:path w="26643" h="19048" extrusionOk="0">
                  <a:moveTo>
                    <a:pt x="26643" y="7544"/>
                  </a:moveTo>
                  <a:cubicBezTo>
                    <a:pt x="24964" y="7068"/>
                    <a:pt x="14437" y="14135"/>
                    <a:pt x="13836" y="14587"/>
                  </a:cubicBezTo>
                  <a:cubicBezTo>
                    <a:pt x="11856" y="16065"/>
                    <a:pt x="12382" y="18371"/>
                    <a:pt x="13410" y="19048"/>
                  </a:cubicBezTo>
                  <a:lnTo>
                    <a:pt x="1705" y="12256"/>
                  </a:lnTo>
                  <a:lnTo>
                    <a:pt x="1304" y="12030"/>
                  </a:lnTo>
                  <a:lnTo>
                    <a:pt x="1279" y="12005"/>
                  </a:lnTo>
                  <a:cubicBezTo>
                    <a:pt x="377" y="11228"/>
                    <a:pt x="1" y="9073"/>
                    <a:pt x="1881" y="7669"/>
                  </a:cubicBezTo>
                  <a:cubicBezTo>
                    <a:pt x="2482" y="7243"/>
                    <a:pt x="13259" y="0"/>
                    <a:pt x="14738" y="677"/>
                  </a:cubicBezTo>
                  <a:lnTo>
                    <a:pt x="14838" y="727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Google Shape;172;p26">
              <a:extLst>
                <a:ext uri="{FF2B5EF4-FFF2-40B4-BE49-F238E27FC236}">
                  <a16:creationId xmlns:a16="http://schemas.microsoft.com/office/drawing/2014/main" id="{28FBCCDC-F68B-4A9B-9775-17FECD2AE5AE}"/>
                </a:ext>
              </a:extLst>
            </p:cNvPr>
            <p:cNvSpPr/>
            <p:nvPr/>
          </p:nvSpPr>
          <p:spPr>
            <a:xfrm>
              <a:off x="3013300" y="1935500"/>
              <a:ext cx="424850" cy="735600"/>
            </a:xfrm>
            <a:custGeom>
              <a:avLst/>
              <a:gdLst/>
              <a:ahLst/>
              <a:cxnLst/>
              <a:rect l="l" t="t" r="r" b="b"/>
              <a:pathLst>
                <a:path w="16994" h="29424" extrusionOk="0">
                  <a:moveTo>
                    <a:pt x="16818" y="20902"/>
                  </a:moveTo>
                  <a:cubicBezTo>
                    <a:pt x="16492" y="18396"/>
                    <a:pt x="15339" y="3308"/>
                    <a:pt x="13134" y="1604"/>
                  </a:cubicBezTo>
                  <a:cubicBezTo>
                    <a:pt x="13134" y="1604"/>
                    <a:pt x="11630" y="0"/>
                    <a:pt x="10953" y="677"/>
                  </a:cubicBezTo>
                  <a:lnTo>
                    <a:pt x="1" y="7018"/>
                  </a:lnTo>
                  <a:lnTo>
                    <a:pt x="502" y="13835"/>
                  </a:lnTo>
                  <a:lnTo>
                    <a:pt x="5264" y="29424"/>
                  </a:lnTo>
                  <a:lnTo>
                    <a:pt x="15890" y="23309"/>
                  </a:lnTo>
                  <a:cubicBezTo>
                    <a:pt x="16567" y="23108"/>
                    <a:pt x="16993" y="22206"/>
                    <a:pt x="16818" y="20902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Google Shape;173;p26">
              <a:extLst>
                <a:ext uri="{FF2B5EF4-FFF2-40B4-BE49-F238E27FC236}">
                  <a16:creationId xmlns:a16="http://schemas.microsoft.com/office/drawing/2014/main" id="{1181B39F-DF48-4F3E-98C4-F705568317C7}"/>
                </a:ext>
              </a:extLst>
            </p:cNvPr>
            <p:cNvSpPr/>
            <p:nvPr/>
          </p:nvSpPr>
          <p:spPr>
            <a:xfrm>
              <a:off x="3001400" y="2069575"/>
              <a:ext cx="162925" cy="636625"/>
            </a:xfrm>
            <a:custGeom>
              <a:avLst/>
              <a:gdLst/>
              <a:ahLst/>
              <a:cxnLst/>
              <a:rect l="l" t="t" r="r" b="b"/>
              <a:pathLst>
                <a:path w="6517" h="25465" extrusionOk="0">
                  <a:moveTo>
                    <a:pt x="2507" y="2657"/>
                  </a:moveTo>
                  <a:cubicBezTo>
                    <a:pt x="4712" y="4387"/>
                    <a:pt x="5865" y="19474"/>
                    <a:pt x="6191" y="21956"/>
                  </a:cubicBezTo>
                  <a:cubicBezTo>
                    <a:pt x="6517" y="24462"/>
                    <a:pt x="4712" y="25464"/>
                    <a:pt x="3083" y="22933"/>
                  </a:cubicBezTo>
                  <a:cubicBezTo>
                    <a:pt x="1479" y="20377"/>
                    <a:pt x="0" y="6016"/>
                    <a:pt x="0" y="3008"/>
                  </a:cubicBezTo>
                  <a:cubicBezTo>
                    <a:pt x="0" y="1"/>
                    <a:pt x="2507" y="2657"/>
                    <a:pt x="2507" y="2657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Google Shape;174;p26">
              <a:extLst>
                <a:ext uri="{FF2B5EF4-FFF2-40B4-BE49-F238E27FC236}">
                  <a16:creationId xmlns:a16="http://schemas.microsoft.com/office/drawing/2014/main" id="{A3A41958-ABE3-41DD-94AA-B525457B080E}"/>
                </a:ext>
              </a:extLst>
            </p:cNvPr>
            <p:cNvSpPr/>
            <p:nvPr/>
          </p:nvSpPr>
          <p:spPr>
            <a:xfrm>
              <a:off x="3183725" y="1925475"/>
              <a:ext cx="426100" cy="767575"/>
            </a:xfrm>
            <a:custGeom>
              <a:avLst/>
              <a:gdLst/>
              <a:ahLst/>
              <a:cxnLst/>
              <a:rect l="l" t="t" r="r" b="b"/>
              <a:pathLst>
                <a:path w="17044" h="30703" extrusionOk="0">
                  <a:moveTo>
                    <a:pt x="13008" y="150"/>
                  </a:moveTo>
                  <a:cubicBezTo>
                    <a:pt x="9926" y="0"/>
                    <a:pt x="4713" y="3609"/>
                    <a:pt x="2357" y="6592"/>
                  </a:cubicBezTo>
                  <a:cubicBezTo>
                    <a:pt x="1" y="9574"/>
                    <a:pt x="1454" y="12807"/>
                    <a:pt x="2256" y="15990"/>
                  </a:cubicBezTo>
                  <a:cubicBezTo>
                    <a:pt x="3058" y="19173"/>
                    <a:pt x="1830" y="27143"/>
                    <a:pt x="1830" y="27920"/>
                  </a:cubicBezTo>
                  <a:cubicBezTo>
                    <a:pt x="5439" y="30351"/>
                    <a:pt x="14186" y="30702"/>
                    <a:pt x="15189" y="27118"/>
                  </a:cubicBezTo>
                  <a:cubicBezTo>
                    <a:pt x="15615" y="23208"/>
                    <a:pt x="12758" y="19073"/>
                    <a:pt x="12733" y="16792"/>
                  </a:cubicBezTo>
                  <a:cubicBezTo>
                    <a:pt x="12883" y="11880"/>
                    <a:pt x="17043" y="1629"/>
                    <a:pt x="13008" y="150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Google Shape;175;p26">
              <a:extLst>
                <a:ext uri="{FF2B5EF4-FFF2-40B4-BE49-F238E27FC236}">
                  <a16:creationId xmlns:a16="http://schemas.microsoft.com/office/drawing/2014/main" id="{A9D81BE2-8BB6-49EB-9281-8B67E001924F}"/>
                </a:ext>
              </a:extLst>
            </p:cNvPr>
            <p:cNvSpPr/>
            <p:nvPr/>
          </p:nvSpPr>
          <p:spPr>
            <a:xfrm>
              <a:off x="3434350" y="1928600"/>
              <a:ext cx="115950" cy="770700"/>
            </a:xfrm>
            <a:custGeom>
              <a:avLst/>
              <a:gdLst/>
              <a:ahLst/>
              <a:cxnLst/>
              <a:rect l="l" t="t" r="r" b="b"/>
              <a:pathLst>
                <a:path w="4638" h="30828" extrusionOk="0">
                  <a:moveTo>
                    <a:pt x="302" y="727"/>
                  </a:moveTo>
                  <a:cubicBezTo>
                    <a:pt x="1881" y="7670"/>
                    <a:pt x="1379" y="15163"/>
                    <a:pt x="1028" y="18096"/>
                  </a:cubicBezTo>
                  <a:cubicBezTo>
                    <a:pt x="678" y="21053"/>
                    <a:pt x="602" y="30828"/>
                    <a:pt x="602" y="30828"/>
                  </a:cubicBezTo>
                  <a:cubicBezTo>
                    <a:pt x="2983" y="29625"/>
                    <a:pt x="4111" y="27419"/>
                    <a:pt x="4161" y="26417"/>
                  </a:cubicBezTo>
                  <a:cubicBezTo>
                    <a:pt x="4211" y="25414"/>
                    <a:pt x="3309" y="16918"/>
                    <a:pt x="3359" y="16241"/>
                  </a:cubicBezTo>
                  <a:cubicBezTo>
                    <a:pt x="3434" y="15539"/>
                    <a:pt x="4637" y="8998"/>
                    <a:pt x="4512" y="5439"/>
                  </a:cubicBezTo>
                  <a:cubicBezTo>
                    <a:pt x="4387" y="1905"/>
                    <a:pt x="3059" y="1354"/>
                    <a:pt x="3059" y="135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Google Shape;176;p26">
              <a:extLst>
                <a:ext uri="{FF2B5EF4-FFF2-40B4-BE49-F238E27FC236}">
                  <a16:creationId xmlns:a16="http://schemas.microsoft.com/office/drawing/2014/main" id="{421C94EC-5EEE-4623-8812-D91417400467}"/>
                </a:ext>
              </a:extLst>
            </p:cNvPr>
            <p:cNvSpPr/>
            <p:nvPr/>
          </p:nvSpPr>
          <p:spPr>
            <a:xfrm>
              <a:off x="3448150" y="1990625"/>
              <a:ext cx="10675" cy="21325"/>
            </a:xfrm>
            <a:custGeom>
              <a:avLst/>
              <a:gdLst/>
              <a:ahLst/>
              <a:cxnLst/>
              <a:rect l="l" t="t" r="r" b="b"/>
              <a:pathLst>
                <a:path w="427" h="853" extrusionOk="0">
                  <a:moveTo>
                    <a:pt x="0" y="1"/>
                  </a:moveTo>
                  <a:lnTo>
                    <a:pt x="426" y="176"/>
                  </a:lnTo>
                  <a:cubicBezTo>
                    <a:pt x="376" y="377"/>
                    <a:pt x="351" y="602"/>
                    <a:pt x="326" y="853"/>
                  </a:cubicBezTo>
                  <a:cubicBezTo>
                    <a:pt x="326" y="803"/>
                    <a:pt x="301" y="753"/>
                    <a:pt x="301" y="727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Google Shape;177;p26">
              <a:extLst>
                <a:ext uri="{FF2B5EF4-FFF2-40B4-BE49-F238E27FC236}">
                  <a16:creationId xmlns:a16="http://schemas.microsoft.com/office/drawing/2014/main" id="{C2B09156-42E7-49EB-860F-27ADA83088D2}"/>
                </a:ext>
              </a:extLst>
            </p:cNvPr>
            <p:cNvSpPr/>
            <p:nvPr/>
          </p:nvSpPr>
          <p:spPr>
            <a:xfrm>
              <a:off x="3118575" y="1964950"/>
              <a:ext cx="271325" cy="741250"/>
            </a:xfrm>
            <a:custGeom>
              <a:avLst/>
              <a:gdLst/>
              <a:ahLst/>
              <a:cxnLst/>
              <a:rect l="l" t="t" r="r" b="b"/>
              <a:pathLst>
                <a:path w="10853" h="29650" extrusionOk="0">
                  <a:moveTo>
                    <a:pt x="8471" y="0"/>
                  </a:moveTo>
                  <a:cubicBezTo>
                    <a:pt x="10852" y="5063"/>
                    <a:pt x="9700" y="9674"/>
                    <a:pt x="9599" y="13835"/>
                  </a:cubicBezTo>
                  <a:cubicBezTo>
                    <a:pt x="9499" y="17995"/>
                    <a:pt x="7344" y="29649"/>
                    <a:pt x="7344" y="29649"/>
                  </a:cubicBezTo>
                  <a:cubicBezTo>
                    <a:pt x="3208" y="28622"/>
                    <a:pt x="2707" y="25840"/>
                    <a:pt x="1905" y="24436"/>
                  </a:cubicBezTo>
                  <a:cubicBezTo>
                    <a:pt x="0" y="14712"/>
                    <a:pt x="2406" y="6842"/>
                    <a:pt x="4211" y="3910"/>
                  </a:cubicBezTo>
                  <a:cubicBezTo>
                    <a:pt x="5614" y="1629"/>
                    <a:pt x="8471" y="0"/>
                    <a:pt x="8471" y="0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Google Shape;178;p26">
              <a:extLst>
                <a:ext uri="{FF2B5EF4-FFF2-40B4-BE49-F238E27FC236}">
                  <a16:creationId xmlns:a16="http://schemas.microsoft.com/office/drawing/2014/main" id="{8D410D0E-15AA-4E3D-80DB-619BC0AADC7E}"/>
                </a:ext>
              </a:extLst>
            </p:cNvPr>
            <p:cNvSpPr/>
            <p:nvPr/>
          </p:nvSpPr>
          <p:spPr>
            <a:xfrm>
              <a:off x="3169950" y="2101525"/>
              <a:ext cx="187375" cy="401650"/>
            </a:xfrm>
            <a:custGeom>
              <a:avLst/>
              <a:gdLst/>
              <a:ahLst/>
              <a:cxnLst/>
              <a:rect l="l" t="t" r="r" b="b"/>
              <a:pathLst>
                <a:path w="7495" h="16066" extrusionOk="0">
                  <a:moveTo>
                    <a:pt x="3835" y="953"/>
                  </a:moveTo>
                  <a:cubicBezTo>
                    <a:pt x="0" y="1"/>
                    <a:pt x="1930" y="9023"/>
                    <a:pt x="3810" y="12607"/>
                  </a:cubicBezTo>
                  <a:cubicBezTo>
                    <a:pt x="4762" y="14437"/>
                    <a:pt x="5514" y="15490"/>
                    <a:pt x="6667" y="16066"/>
                  </a:cubicBezTo>
                  <a:cubicBezTo>
                    <a:pt x="7043" y="13610"/>
                    <a:pt x="7369" y="11129"/>
                    <a:pt x="7494" y="9374"/>
                  </a:cubicBezTo>
                  <a:cubicBezTo>
                    <a:pt x="6517" y="6116"/>
                    <a:pt x="5790" y="1931"/>
                    <a:pt x="3835" y="953"/>
                  </a:cubicBezTo>
                  <a:close/>
                </a:path>
              </a:pathLst>
            </a:custGeom>
            <a:solidFill>
              <a:srgbClr val="EAB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Google Shape;179;p26">
              <a:extLst>
                <a:ext uri="{FF2B5EF4-FFF2-40B4-BE49-F238E27FC236}">
                  <a16:creationId xmlns:a16="http://schemas.microsoft.com/office/drawing/2014/main" id="{394C73D5-D7FB-4F72-BD40-32776DC9ECC3}"/>
                </a:ext>
              </a:extLst>
            </p:cNvPr>
            <p:cNvSpPr/>
            <p:nvPr/>
          </p:nvSpPr>
          <p:spPr>
            <a:xfrm>
              <a:off x="2871075" y="2908550"/>
              <a:ext cx="72075" cy="51400"/>
            </a:xfrm>
            <a:custGeom>
              <a:avLst/>
              <a:gdLst/>
              <a:ahLst/>
              <a:cxnLst/>
              <a:rect l="l" t="t" r="r" b="b"/>
              <a:pathLst>
                <a:path w="2883" h="2056" extrusionOk="0">
                  <a:moveTo>
                    <a:pt x="2156" y="1"/>
                  </a:moveTo>
                  <a:lnTo>
                    <a:pt x="0" y="1529"/>
                  </a:lnTo>
                  <a:lnTo>
                    <a:pt x="276" y="2056"/>
                  </a:lnTo>
                  <a:lnTo>
                    <a:pt x="2582" y="477"/>
                  </a:lnTo>
                  <a:lnTo>
                    <a:pt x="2883" y="1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180;p26">
              <a:extLst>
                <a:ext uri="{FF2B5EF4-FFF2-40B4-BE49-F238E27FC236}">
                  <a16:creationId xmlns:a16="http://schemas.microsoft.com/office/drawing/2014/main" id="{A9367A63-1615-486E-8FF5-F04B2C2DC9FA}"/>
                </a:ext>
              </a:extLst>
            </p:cNvPr>
            <p:cNvSpPr/>
            <p:nvPr/>
          </p:nvSpPr>
          <p:spPr>
            <a:xfrm>
              <a:off x="2366050" y="2247525"/>
              <a:ext cx="424850" cy="735625"/>
            </a:xfrm>
            <a:custGeom>
              <a:avLst/>
              <a:gdLst/>
              <a:ahLst/>
              <a:cxnLst/>
              <a:rect l="l" t="t" r="r" b="b"/>
              <a:pathLst>
                <a:path w="16994" h="29425" extrusionOk="0">
                  <a:moveTo>
                    <a:pt x="16818" y="20903"/>
                  </a:moveTo>
                  <a:cubicBezTo>
                    <a:pt x="16517" y="18396"/>
                    <a:pt x="15339" y="3309"/>
                    <a:pt x="13134" y="1604"/>
                  </a:cubicBezTo>
                  <a:cubicBezTo>
                    <a:pt x="13134" y="1604"/>
                    <a:pt x="11655" y="0"/>
                    <a:pt x="10978" y="677"/>
                  </a:cubicBezTo>
                  <a:lnTo>
                    <a:pt x="1" y="6993"/>
                  </a:lnTo>
                  <a:lnTo>
                    <a:pt x="502" y="13835"/>
                  </a:lnTo>
                  <a:lnTo>
                    <a:pt x="5264" y="29424"/>
                  </a:lnTo>
                  <a:lnTo>
                    <a:pt x="15916" y="23284"/>
                  </a:lnTo>
                  <a:cubicBezTo>
                    <a:pt x="16567" y="23108"/>
                    <a:pt x="16993" y="22206"/>
                    <a:pt x="16818" y="2090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Google Shape;181;p26">
              <a:extLst>
                <a:ext uri="{FF2B5EF4-FFF2-40B4-BE49-F238E27FC236}">
                  <a16:creationId xmlns:a16="http://schemas.microsoft.com/office/drawing/2014/main" id="{9B4C69C4-9330-48FF-B58D-C3B3438BF905}"/>
                </a:ext>
              </a:extLst>
            </p:cNvPr>
            <p:cNvSpPr/>
            <p:nvPr/>
          </p:nvSpPr>
          <p:spPr>
            <a:xfrm>
              <a:off x="2354775" y="2381600"/>
              <a:ext cx="162300" cy="636625"/>
            </a:xfrm>
            <a:custGeom>
              <a:avLst/>
              <a:gdLst/>
              <a:ahLst/>
              <a:cxnLst/>
              <a:rect l="l" t="t" r="r" b="b"/>
              <a:pathLst>
                <a:path w="6492" h="25465" extrusionOk="0">
                  <a:moveTo>
                    <a:pt x="2482" y="2657"/>
                  </a:moveTo>
                  <a:cubicBezTo>
                    <a:pt x="4687" y="4387"/>
                    <a:pt x="5865" y="19475"/>
                    <a:pt x="6166" y="21956"/>
                  </a:cubicBezTo>
                  <a:cubicBezTo>
                    <a:pt x="6492" y="24462"/>
                    <a:pt x="4712" y="25465"/>
                    <a:pt x="3083" y="22908"/>
                  </a:cubicBezTo>
                  <a:cubicBezTo>
                    <a:pt x="1454" y="20377"/>
                    <a:pt x="1" y="5991"/>
                    <a:pt x="1" y="3008"/>
                  </a:cubicBezTo>
                  <a:cubicBezTo>
                    <a:pt x="1" y="1"/>
                    <a:pt x="2482" y="2657"/>
                    <a:pt x="2482" y="2657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182;p26">
              <a:extLst>
                <a:ext uri="{FF2B5EF4-FFF2-40B4-BE49-F238E27FC236}">
                  <a16:creationId xmlns:a16="http://schemas.microsoft.com/office/drawing/2014/main" id="{E43C4A86-4EB6-4B0F-9979-5F120DFDA83B}"/>
                </a:ext>
              </a:extLst>
            </p:cNvPr>
            <p:cNvSpPr/>
            <p:nvPr/>
          </p:nvSpPr>
          <p:spPr>
            <a:xfrm>
              <a:off x="4326600" y="1505025"/>
              <a:ext cx="234350" cy="410450"/>
            </a:xfrm>
            <a:custGeom>
              <a:avLst/>
              <a:gdLst/>
              <a:ahLst/>
              <a:cxnLst/>
              <a:rect l="l" t="t" r="r" b="b"/>
              <a:pathLst>
                <a:path w="9374" h="16418" extrusionOk="0">
                  <a:moveTo>
                    <a:pt x="7243" y="1"/>
                  </a:moveTo>
                  <a:cubicBezTo>
                    <a:pt x="4687" y="1254"/>
                    <a:pt x="0" y="11580"/>
                    <a:pt x="777" y="14011"/>
                  </a:cubicBezTo>
                  <a:cubicBezTo>
                    <a:pt x="1579" y="16417"/>
                    <a:pt x="3760" y="15089"/>
                    <a:pt x="5238" y="12958"/>
                  </a:cubicBezTo>
                  <a:cubicBezTo>
                    <a:pt x="7294" y="10026"/>
                    <a:pt x="9374" y="3660"/>
                    <a:pt x="9098" y="2056"/>
                  </a:cubicBezTo>
                  <a:cubicBezTo>
                    <a:pt x="8847" y="477"/>
                    <a:pt x="7243" y="1"/>
                    <a:pt x="7243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Google Shape;183;p26">
              <a:extLst>
                <a:ext uri="{FF2B5EF4-FFF2-40B4-BE49-F238E27FC236}">
                  <a16:creationId xmlns:a16="http://schemas.microsoft.com/office/drawing/2014/main" id="{00D667AF-E333-41CC-9438-F9F0E299AB89}"/>
                </a:ext>
              </a:extLst>
            </p:cNvPr>
            <p:cNvSpPr/>
            <p:nvPr/>
          </p:nvSpPr>
          <p:spPr>
            <a:xfrm>
              <a:off x="4371700" y="2843400"/>
              <a:ext cx="218700" cy="161675"/>
            </a:xfrm>
            <a:custGeom>
              <a:avLst/>
              <a:gdLst/>
              <a:ahLst/>
              <a:cxnLst/>
              <a:rect l="l" t="t" r="r" b="b"/>
              <a:pathLst>
                <a:path w="8748" h="6467" extrusionOk="0">
                  <a:moveTo>
                    <a:pt x="6066" y="0"/>
                  </a:moveTo>
                  <a:cubicBezTo>
                    <a:pt x="6066" y="0"/>
                    <a:pt x="2106" y="4612"/>
                    <a:pt x="1053" y="4912"/>
                  </a:cubicBezTo>
                  <a:cubicBezTo>
                    <a:pt x="1" y="5238"/>
                    <a:pt x="953" y="6316"/>
                    <a:pt x="1755" y="6391"/>
                  </a:cubicBezTo>
                  <a:cubicBezTo>
                    <a:pt x="2557" y="6466"/>
                    <a:pt x="5139" y="6366"/>
                    <a:pt x="5891" y="5639"/>
                  </a:cubicBezTo>
                  <a:cubicBezTo>
                    <a:pt x="6642" y="4887"/>
                    <a:pt x="8748" y="4110"/>
                    <a:pt x="8748" y="4110"/>
                  </a:cubicBezTo>
                  <a:cubicBezTo>
                    <a:pt x="8748" y="1704"/>
                    <a:pt x="8171" y="201"/>
                    <a:pt x="8171" y="201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184;p26">
              <a:extLst>
                <a:ext uri="{FF2B5EF4-FFF2-40B4-BE49-F238E27FC236}">
                  <a16:creationId xmlns:a16="http://schemas.microsoft.com/office/drawing/2014/main" id="{1D4FE68E-113D-4583-BAFA-D653AAA3621D}"/>
                </a:ext>
              </a:extLst>
            </p:cNvPr>
            <p:cNvSpPr/>
            <p:nvPr/>
          </p:nvSpPr>
          <p:spPr>
            <a:xfrm>
              <a:off x="4475725" y="1993125"/>
              <a:ext cx="189875" cy="885375"/>
            </a:xfrm>
            <a:custGeom>
              <a:avLst/>
              <a:gdLst/>
              <a:ahLst/>
              <a:cxnLst/>
              <a:rect l="l" t="t" r="r" b="b"/>
              <a:pathLst>
                <a:path w="7595" h="35415" extrusionOk="0">
                  <a:moveTo>
                    <a:pt x="501" y="1404"/>
                  </a:moveTo>
                  <a:cubicBezTo>
                    <a:pt x="501" y="1404"/>
                    <a:pt x="0" y="11630"/>
                    <a:pt x="176" y="14963"/>
                  </a:cubicBezTo>
                  <a:cubicBezTo>
                    <a:pt x="376" y="18322"/>
                    <a:pt x="1178" y="34938"/>
                    <a:pt x="1178" y="34938"/>
                  </a:cubicBezTo>
                  <a:cubicBezTo>
                    <a:pt x="3359" y="35415"/>
                    <a:pt x="4737" y="34938"/>
                    <a:pt x="4737" y="34938"/>
                  </a:cubicBezTo>
                  <a:cubicBezTo>
                    <a:pt x="5439" y="22207"/>
                    <a:pt x="5414" y="18522"/>
                    <a:pt x="5614" y="16643"/>
                  </a:cubicBezTo>
                  <a:cubicBezTo>
                    <a:pt x="5815" y="14738"/>
                    <a:pt x="6065" y="9249"/>
                    <a:pt x="6065" y="9249"/>
                  </a:cubicBezTo>
                  <a:cubicBezTo>
                    <a:pt x="7594" y="6091"/>
                    <a:pt x="6015" y="1981"/>
                    <a:pt x="5263" y="1003"/>
                  </a:cubicBezTo>
                  <a:cubicBezTo>
                    <a:pt x="4512" y="1"/>
                    <a:pt x="501" y="1404"/>
                    <a:pt x="501" y="140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185;p26">
              <a:extLst>
                <a:ext uri="{FF2B5EF4-FFF2-40B4-BE49-F238E27FC236}">
                  <a16:creationId xmlns:a16="http://schemas.microsoft.com/office/drawing/2014/main" id="{065DD180-485A-48E6-84B3-A86DF6B86F22}"/>
                </a:ext>
              </a:extLst>
            </p:cNvPr>
            <p:cNvSpPr/>
            <p:nvPr/>
          </p:nvSpPr>
          <p:spPr>
            <a:xfrm>
              <a:off x="4655550" y="2927975"/>
              <a:ext cx="123450" cy="216200"/>
            </a:xfrm>
            <a:custGeom>
              <a:avLst/>
              <a:gdLst/>
              <a:ahLst/>
              <a:cxnLst/>
              <a:rect l="l" t="t" r="r" b="b"/>
              <a:pathLst>
                <a:path w="4938" h="8648" extrusionOk="0">
                  <a:moveTo>
                    <a:pt x="1153" y="1003"/>
                  </a:moveTo>
                  <a:cubicBezTo>
                    <a:pt x="1028" y="2858"/>
                    <a:pt x="351" y="5063"/>
                    <a:pt x="176" y="6166"/>
                  </a:cubicBezTo>
                  <a:cubicBezTo>
                    <a:pt x="0" y="7294"/>
                    <a:pt x="401" y="7920"/>
                    <a:pt x="677" y="8296"/>
                  </a:cubicBezTo>
                  <a:cubicBezTo>
                    <a:pt x="928" y="8647"/>
                    <a:pt x="4085" y="7595"/>
                    <a:pt x="4512" y="6392"/>
                  </a:cubicBezTo>
                  <a:cubicBezTo>
                    <a:pt x="4938" y="5164"/>
                    <a:pt x="4060" y="4111"/>
                    <a:pt x="3985" y="1830"/>
                  </a:cubicBezTo>
                  <a:cubicBezTo>
                    <a:pt x="2983" y="1"/>
                    <a:pt x="1153" y="1003"/>
                    <a:pt x="1153" y="1003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Google Shape;186;p26">
              <a:extLst>
                <a:ext uri="{FF2B5EF4-FFF2-40B4-BE49-F238E27FC236}">
                  <a16:creationId xmlns:a16="http://schemas.microsoft.com/office/drawing/2014/main" id="{629147F1-9481-47E9-A225-E8EB37B08DA9}"/>
                </a:ext>
              </a:extLst>
            </p:cNvPr>
            <p:cNvSpPr/>
            <p:nvPr/>
          </p:nvSpPr>
          <p:spPr>
            <a:xfrm>
              <a:off x="4570325" y="2000650"/>
              <a:ext cx="216200" cy="997525"/>
            </a:xfrm>
            <a:custGeom>
              <a:avLst/>
              <a:gdLst/>
              <a:ahLst/>
              <a:cxnLst/>
              <a:rect l="l" t="t" r="r" b="b"/>
              <a:pathLst>
                <a:path w="8648" h="39901" extrusionOk="0">
                  <a:moveTo>
                    <a:pt x="1" y="1905"/>
                  </a:moveTo>
                  <a:cubicBezTo>
                    <a:pt x="1" y="1905"/>
                    <a:pt x="552" y="11204"/>
                    <a:pt x="1404" y="14286"/>
                  </a:cubicBezTo>
                  <a:cubicBezTo>
                    <a:pt x="2256" y="17394"/>
                    <a:pt x="3033" y="26467"/>
                    <a:pt x="3409" y="28046"/>
                  </a:cubicBezTo>
                  <a:cubicBezTo>
                    <a:pt x="3760" y="29625"/>
                    <a:pt x="4211" y="39424"/>
                    <a:pt x="4211" y="39424"/>
                  </a:cubicBezTo>
                  <a:cubicBezTo>
                    <a:pt x="6166" y="39901"/>
                    <a:pt x="7720" y="39424"/>
                    <a:pt x="7720" y="39424"/>
                  </a:cubicBezTo>
                  <a:cubicBezTo>
                    <a:pt x="7670" y="30251"/>
                    <a:pt x="7895" y="22808"/>
                    <a:pt x="7720" y="20301"/>
                  </a:cubicBezTo>
                  <a:cubicBezTo>
                    <a:pt x="7545" y="17795"/>
                    <a:pt x="7795" y="10352"/>
                    <a:pt x="7795" y="10352"/>
                  </a:cubicBezTo>
                  <a:cubicBezTo>
                    <a:pt x="8597" y="6868"/>
                    <a:pt x="8647" y="6442"/>
                    <a:pt x="7795" y="4136"/>
                  </a:cubicBezTo>
                  <a:cubicBezTo>
                    <a:pt x="6918" y="1830"/>
                    <a:pt x="3234" y="1"/>
                    <a:pt x="1" y="1905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Google Shape;187;p26">
              <a:extLst>
                <a:ext uri="{FF2B5EF4-FFF2-40B4-BE49-F238E27FC236}">
                  <a16:creationId xmlns:a16="http://schemas.microsoft.com/office/drawing/2014/main" id="{30187898-D8BE-47F3-B74A-4CC724314765}"/>
                </a:ext>
              </a:extLst>
            </p:cNvPr>
            <p:cNvSpPr/>
            <p:nvPr/>
          </p:nvSpPr>
          <p:spPr>
            <a:xfrm>
              <a:off x="4431225" y="1493750"/>
              <a:ext cx="439875" cy="712450"/>
            </a:xfrm>
            <a:custGeom>
              <a:avLst/>
              <a:gdLst/>
              <a:ahLst/>
              <a:cxnLst/>
              <a:rect l="l" t="t" r="r" b="b"/>
              <a:pathLst>
                <a:path w="17595" h="28498" extrusionOk="0">
                  <a:moveTo>
                    <a:pt x="3785" y="126"/>
                  </a:moveTo>
                  <a:cubicBezTo>
                    <a:pt x="6642" y="1"/>
                    <a:pt x="13234" y="1480"/>
                    <a:pt x="15414" y="4262"/>
                  </a:cubicBezTo>
                  <a:cubicBezTo>
                    <a:pt x="17595" y="7018"/>
                    <a:pt x="14437" y="11931"/>
                    <a:pt x="13660" y="14888"/>
                  </a:cubicBezTo>
                  <a:cubicBezTo>
                    <a:pt x="12908" y="17846"/>
                    <a:pt x="14011" y="25264"/>
                    <a:pt x="14011" y="25966"/>
                  </a:cubicBezTo>
                  <a:cubicBezTo>
                    <a:pt x="10652" y="28196"/>
                    <a:pt x="2507" y="28497"/>
                    <a:pt x="1605" y="25139"/>
                  </a:cubicBezTo>
                  <a:cubicBezTo>
                    <a:pt x="1229" y="21530"/>
                    <a:pt x="2056" y="17194"/>
                    <a:pt x="2106" y="15089"/>
                  </a:cubicBezTo>
                  <a:cubicBezTo>
                    <a:pt x="1981" y="10527"/>
                    <a:pt x="1" y="1480"/>
                    <a:pt x="3785" y="126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Google Shape;188;p26">
              <a:extLst>
                <a:ext uri="{FF2B5EF4-FFF2-40B4-BE49-F238E27FC236}">
                  <a16:creationId xmlns:a16="http://schemas.microsoft.com/office/drawing/2014/main" id="{173DC867-FD2E-43F7-BA9F-15E9279364D8}"/>
                </a:ext>
              </a:extLst>
            </p:cNvPr>
            <p:cNvSpPr/>
            <p:nvPr/>
          </p:nvSpPr>
          <p:spPr>
            <a:xfrm>
              <a:off x="4456925" y="1496900"/>
              <a:ext cx="137250" cy="716175"/>
            </a:xfrm>
            <a:custGeom>
              <a:avLst/>
              <a:gdLst/>
              <a:ahLst/>
              <a:cxnLst/>
              <a:rect l="l" t="t" r="r" b="b"/>
              <a:pathLst>
                <a:path w="5490" h="28647" extrusionOk="0">
                  <a:moveTo>
                    <a:pt x="5188" y="677"/>
                  </a:moveTo>
                  <a:cubicBezTo>
                    <a:pt x="3359" y="7118"/>
                    <a:pt x="2933" y="14336"/>
                    <a:pt x="3108" y="17068"/>
                  </a:cubicBezTo>
                  <a:cubicBezTo>
                    <a:pt x="3284" y="19825"/>
                    <a:pt x="3359" y="28647"/>
                    <a:pt x="3359" y="28647"/>
                  </a:cubicBezTo>
                  <a:cubicBezTo>
                    <a:pt x="1228" y="27519"/>
                    <a:pt x="301" y="25464"/>
                    <a:pt x="301" y="24537"/>
                  </a:cubicBezTo>
                  <a:cubicBezTo>
                    <a:pt x="301" y="23584"/>
                    <a:pt x="1103" y="15589"/>
                    <a:pt x="1078" y="14963"/>
                  </a:cubicBezTo>
                  <a:cubicBezTo>
                    <a:pt x="1053" y="14311"/>
                    <a:pt x="0" y="6968"/>
                    <a:pt x="301" y="3684"/>
                  </a:cubicBezTo>
                  <a:cubicBezTo>
                    <a:pt x="602" y="376"/>
                    <a:pt x="2757" y="0"/>
                    <a:pt x="2757" y="0"/>
                  </a:cubicBezTo>
                  <a:lnTo>
                    <a:pt x="5489" y="0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Google Shape;189;p26">
              <a:extLst>
                <a:ext uri="{FF2B5EF4-FFF2-40B4-BE49-F238E27FC236}">
                  <a16:creationId xmlns:a16="http://schemas.microsoft.com/office/drawing/2014/main" id="{56073267-296C-4AFE-840A-E76D82475BA7}"/>
                </a:ext>
              </a:extLst>
            </p:cNvPr>
            <p:cNvSpPr/>
            <p:nvPr/>
          </p:nvSpPr>
          <p:spPr>
            <a:xfrm>
              <a:off x="4511425" y="1319575"/>
              <a:ext cx="31350" cy="81475"/>
            </a:xfrm>
            <a:custGeom>
              <a:avLst/>
              <a:gdLst/>
              <a:ahLst/>
              <a:cxnLst/>
              <a:rect l="l" t="t" r="r" b="b"/>
              <a:pathLst>
                <a:path w="1254" h="3259" extrusionOk="0">
                  <a:moveTo>
                    <a:pt x="1254" y="0"/>
                  </a:moveTo>
                  <a:cubicBezTo>
                    <a:pt x="1" y="401"/>
                    <a:pt x="1254" y="3259"/>
                    <a:pt x="1254" y="325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Google Shape;190;p26">
              <a:extLst>
                <a:ext uri="{FF2B5EF4-FFF2-40B4-BE49-F238E27FC236}">
                  <a16:creationId xmlns:a16="http://schemas.microsoft.com/office/drawing/2014/main" id="{AAC9C4FE-DCB8-441A-912B-571D853FE9A6}"/>
                </a:ext>
              </a:extLst>
            </p:cNvPr>
            <p:cNvSpPr/>
            <p:nvPr/>
          </p:nvSpPr>
          <p:spPr>
            <a:xfrm>
              <a:off x="4528975" y="1261925"/>
              <a:ext cx="195525" cy="279475"/>
            </a:xfrm>
            <a:custGeom>
              <a:avLst/>
              <a:gdLst/>
              <a:ahLst/>
              <a:cxnLst/>
              <a:rect l="l" t="t" r="r" b="b"/>
              <a:pathLst>
                <a:path w="7821" h="11179" extrusionOk="0">
                  <a:moveTo>
                    <a:pt x="477" y="2682"/>
                  </a:moveTo>
                  <a:cubicBezTo>
                    <a:pt x="477" y="2682"/>
                    <a:pt x="1" y="4362"/>
                    <a:pt x="201" y="5640"/>
                  </a:cubicBezTo>
                  <a:cubicBezTo>
                    <a:pt x="377" y="6943"/>
                    <a:pt x="477" y="9524"/>
                    <a:pt x="1630" y="10352"/>
                  </a:cubicBezTo>
                  <a:cubicBezTo>
                    <a:pt x="2783" y="11179"/>
                    <a:pt x="4437" y="10226"/>
                    <a:pt x="5514" y="9299"/>
                  </a:cubicBezTo>
                  <a:cubicBezTo>
                    <a:pt x="6617" y="8372"/>
                    <a:pt x="7770" y="6667"/>
                    <a:pt x="7795" y="4587"/>
                  </a:cubicBezTo>
                  <a:cubicBezTo>
                    <a:pt x="7820" y="2532"/>
                    <a:pt x="7018" y="1"/>
                    <a:pt x="4036" y="126"/>
                  </a:cubicBezTo>
                  <a:cubicBezTo>
                    <a:pt x="1053" y="251"/>
                    <a:pt x="477" y="2682"/>
                    <a:pt x="477" y="2682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Google Shape;191;p26">
              <a:extLst>
                <a:ext uri="{FF2B5EF4-FFF2-40B4-BE49-F238E27FC236}">
                  <a16:creationId xmlns:a16="http://schemas.microsoft.com/office/drawing/2014/main" id="{F2826F3A-D80F-4328-AF4F-F0BAD6889381}"/>
                </a:ext>
              </a:extLst>
            </p:cNvPr>
            <p:cNvSpPr/>
            <p:nvPr/>
          </p:nvSpPr>
          <p:spPr>
            <a:xfrm>
              <a:off x="4577850" y="1448650"/>
              <a:ext cx="120950" cy="176725"/>
            </a:xfrm>
            <a:custGeom>
              <a:avLst/>
              <a:gdLst/>
              <a:ahLst/>
              <a:cxnLst/>
              <a:rect l="l" t="t" r="r" b="b"/>
              <a:pathLst>
                <a:path w="4838" h="7069" extrusionOk="0">
                  <a:moveTo>
                    <a:pt x="4311" y="0"/>
                  </a:moveTo>
                  <a:cubicBezTo>
                    <a:pt x="4311" y="0"/>
                    <a:pt x="4086" y="2657"/>
                    <a:pt x="4787" y="3634"/>
                  </a:cubicBezTo>
                  <a:cubicBezTo>
                    <a:pt x="4838" y="4286"/>
                    <a:pt x="2958" y="7068"/>
                    <a:pt x="1078" y="6592"/>
                  </a:cubicBezTo>
                  <a:cubicBezTo>
                    <a:pt x="0" y="6316"/>
                    <a:pt x="126" y="5038"/>
                    <a:pt x="126" y="5038"/>
                  </a:cubicBezTo>
                  <a:cubicBezTo>
                    <a:pt x="251" y="4060"/>
                    <a:pt x="126" y="1730"/>
                    <a:pt x="126" y="173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Google Shape;192;p26">
              <a:extLst>
                <a:ext uri="{FF2B5EF4-FFF2-40B4-BE49-F238E27FC236}">
                  <a16:creationId xmlns:a16="http://schemas.microsoft.com/office/drawing/2014/main" id="{6247EBD4-63F5-43E3-9E8C-41919EEDE653}"/>
                </a:ext>
              </a:extLst>
            </p:cNvPr>
            <p:cNvSpPr/>
            <p:nvPr/>
          </p:nvSpPr>
          <p:spPr>
            <a:xfrm>
              <a:off x="4512050" y="1191125"/>
              <a:ext cx="273225" cy="273825"/>
            </a:xfrm>
            <a:custGeom>
              <a:avLst/>
              <a:gdLst/>
              <a:ahLst/>
              <a:cxnLst/>
              <a:rect l="l" t="t" r="r" b="b"/>
              <a:pathLst>
                <a:path w="10929" h="10953" extrusionOk="0">
                  <a:moveTo>
                    <a:pt x="427" y="3284"/>
                  </a:moveTo>
                  <a:cubicBezTo>
                    <a:pt x="1" y="4813"/>
                    <a:pt x="477" y="5364"/>
                    <a:pt x="1780" y="5815"/>
                  </a:cubicBezTo>
                  <a:cubicBezTo>
                    <a:pt x="3084" y="6241"/>
                    <a:pt x="6517" y="5239"/>
                    <a:pt x="6517" y="5239"/>
                  </a:cubicBezTo>
                  <a:cubicBezTo>
                    <a:pt x="6292" y="6893"/>
                    <a:pt x="6793" y="7745"/>
                    <a:pt x="6793" y="7745"/>
                  </a:cubicBezTo>
                  <a:cubicBezTo>
                    <a:pt x="7369" y="6141"/>
                    <a:pt x="7871" y="6943"/>
                    <a:pt x="7946" y="8246"/>
                  </a:cubicBezTo>
                  <a:cubicBezTo>
                    <a:pt x="7996" y="9524"/>
                    <a:pt x="7269" y="9499"/>
                    <a:pt x="7269" y="9499"/>
                  </a:cubicBezTo>
                  <a:cubicBezTo>
                    <a:pt x="7319" y="10577"/>
                    <a:pt x="7670" y="10953"/>
                    <a:pt x="7670" y="10953"/>
                  </a:cubicBezTo>
                  <a:cubicBezTo>
                    <a:pt x="9049" y="10001"/>
                    <a:pt x="10928" y="3610"/>
                    <a:pt x="8447" y="3459"/>
                  </a:cubicBezTo>
                  <a:cubicBezTo>
                    <a:pt x="8397" y="1229"/>
                    <a:pt x="1329" y="1"/>
                    <a:pt x="427" y="328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Google Shape;193;p26">
              <a:extLst>
                <a:ext uri="{FF2B5EF4-FFF2-40B4-BE49-F238E27FC236}">
                  <a16:creationId xmlns:a16="http://schemas.microsoft.com/office/drawing/2014/main" id="{3BB96545-6DD5-44F9-A26F-D407690CC409}"/>
                </a:ext>
              </a:extLst>
            </p:cNvPr>
            <p:cNvSpPr/>
            <p:nvPr/>
          </p:nvSpPr>
          <p:spPr>
            <a:xfrm>
              <a:off x="4616075" y="1528850"/>
              <a:ext cx="237500" cy="697400"/>
            </a:xfrm>
            <a:custGeom>
              <a:avLst/>
              <a:gdLst/>
              <a:ahLst/>
              <a:cxnLst/>
              <a:rect l="l" t="t" r="r" b="b"/>
              <a:pathLst>
                <a:path w="9500" h="27896" extrusionOk="0">
                  <a:moveTo>
                    <a:pt x="3384" y="0"/>
                  </a:moveTo>
                  <a:cubicBezTo>
                    <a:pt x="1153" y="4687"/>
                    <a:pt x="0" y="8948"/>
                    <a:pt x="75" y="12807"/>
                  </a:cubicBezTo>
                  <a:cubicBezTo>
                    <a:pt x="151" y="16667"/>
                    <a:pt x="953" y="27895"/>
                    <a:pt x="953" y="27895"/>
                  </a:cubicBezTo>
                  <a:cubicBezTo>
                    <a:pt x="4787" y="26968"/>
                    <a:pt x="7419" y="25865"/>
                    <a:pt x="8146" y="24562"/>
                  </a:cubicBezTo>
                  <a:cubicBezTo>
                    <a:pt x="6517" y="20226"/>
                    <a:pt x="5915" y="17294"/>
                    <a:pt x="6241" y="16066"/>
                  </a:cubicBezTo>
                  <a:cubicBezTo>
                    <a:pt x="6592" y="14838"/>
                    <a:pt x="9499" y="5414"/>
                    <a:pt x="7970" y="2607"/>
                  </a:cubicBezTo>
                  <a:cubicBezTo>
                    <a:pt x="6542" y="1053"/>
                    <a:pt x="3384" y="0"/>
                    <a:pt x="3384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Google Shape;194;p26">
              <a:extLst>
                <a:ext uri="{FF2B5EF4-FFF2-40B4-BE49-F238E27FC236}">
                  <a16:creationId xmlns:a16="http://schemas.microsoft.com/office/drawing/2014/main" id="{25406CBC-164A-4A6D-9AEE-337FA263B96F}"/>
                </a:ext>
              </a:extLst>
            </p:cNvPr>
            <p:cNvSpPr/>
            <p:nvPr/>
          </p:nvSpPr>
          <p:spPr>
            <a:xfrm>
              <a:off x="4604800" y="1513175"/>
              <a:ext cx="95875" cy="134125"/>
            </a:xfrm>
            <a:custGeom>
              <a:avLst/>
              <a:gdLst/>
              <a:ahLst/>
              <a:cxnLst/>
              <a:rect l="l" t="t" r="r" b="b"/>
              <a:pathLst>
                <a:path w="3835" h="5365" extrusionOk="0">
                  <a:moveTo>
                    <a:pt x="3334" y="1"/>
                  </a:moveTo>
                  <a:cubicBezTo>
                    <a:pt x="3334" y="101"/>
                    <a:pt x="3835" y="627"/>
                    <a:pt x="3835" y="627"/>
                  </a:cubicBezTo>
                  <a:cubicBezTo>
                    <a:pt x="3835" y="627"/>
                    <a:pt x="2857" y="2733"/>
                    <a:pt x="2506" y="3660"/>
                  </a:cubicBezTo>
                  <a:cubicBezTo>
                    <a:pt x="2181" y="4587"/>
                    <a:pt x="1253" y="5364"/>
                    <a:pt x="1253" y="5364"/>
                  </a:cubicBezTo>
                  <a:lnTo>
                    <a:pt x="0" y="4011"/>
                  </a:lnTo>
                  <a:cubicBezTo>
                    <a:pt x="1729" y="3109"/>
                    <a:pt x="3334" y="1"/>
                    <a:pt x="3334" y="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Google Shape;195;p26">
              <a:extLst>
                <a:ext uri="{FF2B5EF4-FFF2-40B4-BE49-F238E27FC236}">
                  <a16:creationId xmlns:a16="http://schemas.microsoft.com/office/drawing/2014/main" id="{B71D922A-9A42-4666-A052-F1CA68B75C08}"/>
                </a:ext>
              </a:extLst>
            </p:cNvPr>
            <p:cNvSpPr/>
            <p:nvPr/>
          </p:nvSpPr>
          <p:spPr>
            <a:xfrm>
              <a:off x="4561550" y="1526975"/>
              <a:ext cx="43275" cy="110300"/>
            </a:xfrm>
            <a:custGeom>
              <a:avLst/>
              <a:gdLst/>
              <a:ahLst/>
              <a:cxnLst/>
              <a:rect l="l" t="t" r="r" b="b"/>
              <a:pathLst>
                <a:path w="1731" h="4412" extrusionOk="0">
                  <a:moveTo>
                    <a:pt x="928" y="125"/>
                  </a:moveTo>
                  <a:cubicBezTo>
                    <a:pt x="1053" y="0"/>
                    <a:pt x="1329" y="2757"/>
                    <a:pt x="1730" y="3459"/>
                  </a:cubicBezTo>
                  <a:cubicBezTo>
                    <a:pt x="953" y="4211"/>
                    <a:pt x="477" y="4411"/>
                    <a:pt x="477" y="4411"/>
                  </a:cubicBezTo>
                  <a:cubicBezTo>
                    <a:pt x="477" y="4411"/>
                    <a:pt x="1" y="1303"/>
                    <a:pt x="928" y="125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Google Shape;196;p26">
              <a:extLst>
                <a:ext uri="{FF2B5EF4-FFF2-40B4-BE49-F238E27FC236}">
                  <a16:creationId xmlns:a16="http://schemas.microsoft.com/office/drawing/2014/main" id="{2A743DEC-8DA3-4E89-8A95-6B053A7A2935}"/>
                </a:ext>
              </a:extLst>
            </p:cNvPr>
            <p:cNvSpPr/>
            <p:nvPr/>
          </p:nvSpPr>
          <p:spPr>
            <a:xfrm>
              <a:off x="4580975" y="1612175"/>
              <a:ext cx="50150" cy="51400"/>
            </a:xfrm>
            <a:custGeom>
              <a:avLst/>
              <a:gdLst/>
              <a:ahLst/>
              <a:cxnLst/>
              <a:rect l="l" t="t" r="r" b="b"/>
              <a:pathLst>
                <a:path w="2006" h="2056" extrusionOk="0">
                  <a:moveTo>
                    <a:pt x="1078" y="1"/>
                  </a:moveTo>
                  <a:lnTo>
                    <a:pt x="1" y="652"/>
                  </a:lnTo>
                  <a:cubicBezTo>
                    <a:pt x="251" y="1504"/>
                    <a:pt x="276" y="2056"/>
                    <a:pt x="276" y="2056"/>
                  </a:cubicBezTo>
                  <a:lnTo>
                    <a:pt x="1254" y="2056"/>
                  </a:lnTo>
                  <a:lnTo>
                    <a:pt x="2006" y="1003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Google Shape;197;p26">
              <a:extLst>
                <a:ext uri="{FF2B5EF4-FFF2-40B4-BE49-F238E27FC236}">
                  <a16:creationId xmlns:a16="http://schemas.microsoft.com/office/drawing/2014/main" id="{1E6598A0-652B-4EC3-9A36-B6CF7BFA68F6}"/>
                </a:ext>
              </a:extLst>
            </p:cNvPr>
            <p:cNvSpPr/>
            <p:nvPr/>
          </p:nvSpPr>
          <p:spPr>
            <a:xfrm>
              <a:off x="4550900" y="1653525"/>
              <a:ext cx="62700" cy="373475"/>
            </a:xfrm>
            <a:custGeom>
              <a:avLst/>
              <a:gdLst/>
              <a:ahLst/>
              <a:cxnLst/>
              <a:rect l="l" t="t" r="r" b="b"/>
              <a:pathLst>
                <a:path w="2508" h="14939" extrusionOk="0">
                  <a:moveTo>
                    <a:pt x="1479" y="402"/>
                  </a:moveTo>
                  <a:cubicBezTo>
                    <a:pt x="1" y="8071"/>
                    <a:pt x="151" y="12833"/>
                    <a:pt x="151" y="12833"/>
                  </a:cubicBezTo>
                  <a:lnTo>
                    <a:pt x="903" y="14938"/>
                  </a:lnTo>
                  <a:lnTo>
                    <a:pt x="2507" y="12582"/>
                  </a:lnTo>
                  <a:cubicBezTo>
                    <a:pt x="2507" y="12582"/>
                    <a:pt x="1329" y="3560"/>
                    <a:pt x="2457" y="402"/>
                  </a:cubicBezTo>
                  <a:cubicBezTo>
                    <a:pt x="1855" y="1"/>
                    <a:pt x="1479" y="402"/>
                    <a:pt x="1479" y="402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Google Shape;198;p26">
              <a:extLst>
                <a:ext uri="{FF2B5EF4-FFF2-40B4-BE49-F238E27FC236}">
                  <a16:creationId xmlns:a16="http://schemas.microsoft.com/office/drawing/2014/main" id="{361F64FF-E072-4AB2-8252-E166584DB698}"/>
                </a:ext>
              </a:extLst>
            </p:cNvPr>
            <p:cNvSpPr/>
            <p:nvPr/>
          </p:nvSpPr>
          <p:spPr>
            <a:xfrm>
              <a:off x="2498900" y="2237500"/>
              <a:ext cx="464300" cy="767575"/>
            </a:xfrm>
            <a:custGeom>
              <a:avLst/>
              <a:gdLst/>
              <a:ahLst/>
              <a:cxnLst/>
              <a:rect l="l" t="t" r="r" b="b"/>
              <a:pathLst>
                <a:path w="18572" h="30703" extrusionOk="0">
                  <a:moveTo>
                    <a:pt x="14511" y="151"/>
                  </a:moveTo>
                  <a:cubicBezTo>
                    <a:pt x="11429" y="0"/>
                    <a:pt x="4737" y="2106"/>
                    <a:pt x="2356" y="5063"/>
                  </a:cubicBezTo>
                  <a:cubicBezTo>
                    <a:pt x="0" y="8046"/>
                    <a:pt x="2983" y="12782"/>
                    <a:pt x="3760" y="15990"/>
                  </a:cubicBezTo>
                  <a:cubicBezTo>
                    <a:pt x="4562" y="19173"/>
                    <a:pt x="3333" y="27143"/>
                    <a:pt x="3333" y="27920"/>
                  </a:cubicBezTo>
                  <a:cubicBezTo>
                    <a:pt x="6968" y="30351"/>
                    <a:pt x="15714" y="30702"/>
                    <a:pt x="16717" y="27093"/>
                  </a:cubicBezTo>
                  <a:cubicBezTo>
                    <a:pt x="17143" y="23183"/>
                    <a:pt x="14286" y="19073"/>
                    <a:pt x="14236" y="16792"/>
                  </a:cubicBezTo>
                  <a:cubicBezTo>
                    <a:pt x="14386" y="11855"/>
                    <a:pt x="18572" y="1629"/>
                    <a:pt x="14511" y="15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Google Shape;199;p26">
              <a:extLst>
                <a:ext uri="{FF2B5EF4-FFF2-40B4-BE49-F238E27FC236}">
                  <a16:creationId xmlns:a16="http://schemas.microsoft.com/office/drawing/2014/main" id="{57E6E800-8A09-4ECD-AEFD-A59131CE83EB}"/>
                </a:ext>
              </a:extLst>
            </p:cNvPr>
            <p:cNvSpPr/>
            <p:nvPr/>
          </p:nvSpPr>
          <p:spPr>
            <a:xfrm>
              <a:off x="2787750" y="2240625"/>
              <a:ext cx="137850" cy="770700"/>
            </a:xfrm>
            <a:custGeom>
              <a:avLst/>
              <a:gdLst/>
              <a:ahLst/>
              <a:cxnLst/>
              <a:rect l="l" t="t" r="r" b="b"/>
              <a:pathLst>
                <a:path w="5514" h="30828" extrusionOk="0">
                  <a:moveTo>
                    <a:pt x="276" y="728"/>
                  </a:moveTo>
                  <a:cubicBezTo>
                    <a:pt x="1880" y="7670"/>
                    <a:pt x="1379" y="15164"/>
                    <a:pt x="1028" y="18096"/>
                  </a:cubicBezTo>
                  <a:cubicBezTo>
                    <a:pt x="652" y="21028"/>
                    <a:pt x="602" y="30828"/>
                    <a:pt x="602" y="30828"/>
                  </a:cubicBezTo>
                  <a:cubicBezTo>
                    <a:pt x="2957" y="29625"/>
                    <a:pt x="4085" y="27419"/>
                    <a:pt x="4135" y="26417"/>
                  </a:cubicBezTo>
                  <a:cubicBezTo>
                    <a:pt x="4211" y="25414"/>
                    <a:pt x="3283" y="16918"/>
                    <a:pt x="3358" y="16241"/>
                  </a:cubicBezTo>
                  <a:cubicBezTo>
                    <a:pt x="3409" y="15540"/>
                    <a:pt x="5514" y="7520"/>
                    <a:pt x="5389" y="3986"/>
                  </a:cubicBezTo>
                  <a:cubicBezTo>
                    <a:pt x="5263" y="427"/>
                    <a:pt x="2957" y="26"/>
                    <a:pt x="2957" y="2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Google Shape;200;p26">
              <a:extLst>
                <a:ext uri="{FF2B5EF4-FFF2-40B4-BE49-F238E27FC236}">
                  <a16:creationId xmlns:a16="http://schemas.microsoft.com/office/drawing/2014/main" id="{4E5838C8-4CA9-419C-BB22-70922F997169}"/>
                </a:ext>
              </a:extLst>
            </p:cNvPr>
            <p:cNvSpPr/>
            <p:nvPr/>
          </p:nvSpPr>
          <p:spPr>
            <a:xfrm>
              <a:off x="2666175" y="1987500"/>
              <a:ext cx="206175" cy="302025"/>
            </a:xfrm>
            <a:custGeom>
              <a:avLst/>
              <a:gdLst/>
              <a:ahLst/>
              <a:cxnLst/>
              <a:rect l="l" t="t" r="r" b="b"/>
              <a:pathLst>
                <a:path w="8247" h="12081" extrusionOk="0">
                  <a:moveTo>
                    <a:pt x="7921" y="2933"/>
                  </a:moveTo>
                  <a:cubicBezTo>
                    <a:pt x="7921" y="2933"/>
                    <a:pt x="8171" y="4737"/>
                    <a:pt x="8221" y="6141"/>
                  </a:cubicBezTo>
                  <a:cubicBezTo>
                    <a:pt x="8247" y="8421"/>
                    <a:pt x="7871" y="10326"/>
                    <a:pt x="6617" y="11203"/>
                  </a:cubicBezTo>
                  <a:cubicBezTo>
                    <a:pt x="5389" y="12081"/>
                    <a:pt x="3109" y="11504"/>
                    <a:pt x="1931" y="10502"/>
                  </a:cubicBezTo>
                  <a:cubicBezTo>
                    <a:pt x="753" y="9499"/>
                    <a:pt x="26" y="7193"/>
                    <a:pt x="26" y="4963"/>
                  </a:cubicBezTo>
                  <a:cubicBezTo>
                    <a:pt x="1" y="2732"/>
                    <a:pt x="878" y="0"/>
                    <a:pt x="4111" y="176"/>
                  </a:cubicBezTo>
                  <a:cubicBezTo>
                    <a:pt x="7319" y="326"/>
                    <a:pt x="7921" y="2933"/>
                    <a:pt x="7921" y="2933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Google Shape;201;p26">
              <a:extLst>
                <a:ext uri="{FF2B5EF4-FFF2-40B4-BE49-F238E27FC236}">
                  <a16:creationId xmlns:a16="http://schemas.microsoft.com/office/drawing/2014/main" id="{F31C14A6-2EB4-4EAB-AA8E-105FDDD665EC}"/>
                </a:ext>
              </a:extLst>
            </p:cNvPr>
            <p:cNvSpPr/>
            <p:nvPr/>
          </p:nvSpPr>
          <p:spPr>
            <a:xfrm>
              <a:off x="2674950" y="2188000"/>
              <a:ext cx="129725" cy="190500"/>
            </a:xfrm>
            <a:custGeom>
              <a:avLst/>
              <a:gdLst/>
              <a:ahLst/>
              <a:cxnLst/>
              <a:rect l="l" t="t" r="r" b="b"/>
              <a:pathLst>
                <a:path w="5189" h="7620" extrusionOk="0">
                  <a:moveTo>
                    <a:pt x="577" y="0"/>
                  </a:moveTo>
                  <a:cubicBezTo>
                    <a:pt x="577" y="0"/>
                    <a:pt x="828" y="2858"/>
                    <a:pt x="51" y="3910"/>
                  </a:cubicBezTo>
                  <a:cubicBezTo>
                    <a:pt x="1" y="4637"/>
                    <a:pt x="2006" y="7619"/>
                    <a:pt x="4011" y="7118"/>
                  </a:cubicBezTo>
                  <a:cubicBezTo>
                    <a:pt x="5189" y="6817"/>
                    <a:pt x="5063" y="5439"/>
                    <a:pt x="5063" y="5439"/>
                  </a:cubicBezTo>
                  <a:cubicBezTo>
                    <a:pt x="4938" y="4411"/>
                    <a:pt x="5089" y="1880"/>
                    <a:pt x="5089" y="188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Google Shape;202;p26">
              <a:extLst>
                <a:ext uri="{FF2B5EF4-FFF2-40B4-BE49-F238E27FC236}">
                  <a16:creationId xmlns:a16="http://schemas.microsoft.com/office/drawing/2014/main" id="{B3BDC167-F02A-4E5F-8C17-D9C662D32E5D}"/>
                </a:ext>
              </a:extLst>
            </p:cNvPr>
            <p:cNvSpPr/>
            <p:nvPr/>
          </p:nvSpPr>
          <p:spPr>
            <a:xfrm>
              <a:off x="2597250" y="1942375"/>
              <a:ext cx="285125" cy="307675"/>
            </a:xfrm>
            <a:custGeom>
              <a:avLst/>
              <a:gdLst/>
              <a:ahLst/>
              <a:cxnLst/>
              <a:rect l="l" t="t" r="r" b="b"/>
              <a:pathLst>
                <a:path w="11405" h="12307" extrusionOk="0">
                  <a:moveTo>
                    <a:pt x="10402" y="2482"/>
                  </a:moveTo>
                  <a:cubicBezTo>
                    <a:pt x="8623" y="1"/>
                    <a:pt x="2006" y="2031"/>
                    <a:pt x="2557" y="4387"/>
                  </a:cubicBezTo>
                  <a:cubicBezTo>
                    <a:pt x="1" y="5189"/>
                    <a:pt x="1655" y="11805"/>
                    <a:pt x="4688" y="12307"/>
                  </a:cubicBezTo>
                  <a:cubicBezTo>
                    <a:pt x="4688" y="12307"/>
                    <a:pt x="6091" y="10903"/>
                    <a:pt x="5991" y="10552"/>
                  </a:cubicBezTo>
                  <a:cubicBezTo>
                    <a:pt x="5690" y="10678"/>
                    <a:pt x="5314" y="10678"/>
                    <a:pt x="5139" y="9876"/>
                  </a:cubicBezTo>
                  <a:cubicBezTo>
                    <a:pt x="4838" y="8497"/>
                    <a:pt x="5690" y="7620"/>
                    <a:pt x="6718" y="9149"/>
                  </a:cubicBezTo>
                  <a:cubicBezTo>
                    <a:pt x="6718" y="9149"/>
                    <a:pt x="6868" y="7946"/>
                    <a:pt x="6191" y="6292"/>
                  </a:cubicBezTo>
                  <a:cubicBezTo>
                    <a:pt x="6191" y="6292"/>
                    <a:pt x="9625" y="5991"/>
                    <a:pt x="10728" y="5013"/>
                  </a:cubicBezTo>
                  <a:cubicBezTo>
                    <a:pt x="11329" y="4512"/>
                    <a:pt x="11405" y="3860"/>
                    <a:pt x="10402" y="2482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203;p26">
              <a:extLst>
                <a:ext uri="{FF2B5EF4-FFF2-40B4-BE49-F238E27FC236}">
                  <a16:creationId xmlns:a16="http://schemas.microsoft.com/office/drawing/2014/main" id="{A051B30B-2B71-41C1-BC6A-64C3620369D7}"/>
                </a:ext>
              </a:extLst>
            </p:cNvPr>
            <p:cNvSpPr/>
            <p:nvPr/>
          </p:nvSpPr>
          <p:spPr>
            <a:xfrm>
              <a:off x="2471950" y="2274475"/>
              <a:ext cx="260675" cy="743750"/>
            </a:xfrm>
            <a:custGeom>
              <a:avLst/>
              <a:gdLst/>
              <a:ahLst/>
              <a:cxnLst/>
              <a:rect l="l" t="t" r="r" b="b"/>
              <a:pathLst>
                <a:path w="10427" h="29750" extrusionOk="0">
                  <a:moveTo>
                    <a:pt x="8046" y="0"/>
                  </a:moveTo>
                  <a:cubicBezTo>
                    <a:pt x="10427" y="5063"/>
                    <a:pt x="9700" y="9775"/>
                    <a:pt x="9574" y="13935"/>
                  </a:cubicBezTo>
                  <a:cubicBezTo>
                    <a:pt x="9474" y="18095"/>
                    <a:pt x="7319" y="29750"/>
                    <a:pt x="7319" y="29750"/>
                  </a:cubicBezTo>
                  <a:cubicBezTo>
                    <a:pt x="3183" y="28722"/>
                    <a:pt x="2707" y="25940"/>
                    <a:pt x="1905" y="24537"/>
                  </a:cubicBezTo>
                  <a:cubicBezTo>
                    <a:pt x="0" y="14812"/>
                    <a:pt x="1254" y="5965"/>
                    <a:pt x="3033" y="3033"/>
                  </a:cubicBezTo>
                  <a:cubicBezTo>
                    <a:pt x="4437" y="752"/>
                    <a:pt x="8046" y="0"/>
                    <a:pt x="8046" y="0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204;p26">
              <a:extLst>
                <a:ext uri="{FF2B5EF4-FFF2-40B4-BE49-F238E27FC236}">
                  <a16:creationId xmlns:a16="http://schemas.microsoft.com/office/drawing/2014/main" id="{9F2D5654-B591-4C40-8468-DCF07A62816E}"/>
                </a:ext>
              </a:extLst>
            </p:cNvPr>
            <p:cNvSpPr/>
            <p:nvPr/>
          </p:nvSpPr>
          <p:spPr>
            <a:xfrm>
              <a:off x="2507650" y="2396650"/>
              <a:ext cx="202425" cy="427350"/>
            </a:xfrm>
            <a:custGeom>
              <a:avLst/>
              <a:gdLst/>
              <a:ahLst/>
              <a:cxnLst/>
              <a:rect l="l" t="t" r="r" b="b"/>
              <a:pathLst>
                <a:path w="8097" h="17094" extrusionOk="0">
                  <a:moveTo>
                    <a:pt x="8096" y="10126"/>
                  </a:moveTo>
                  <a:cubicBezTo>
                    <a:pt x="6893" y="6717"/>
                    <a:pt x="5866" y="1955"/>
                    <a:pt x="3836" y="953"/>
                  </a:cubicBezTo>
                  <a:cubicBezTo>
                    <a:pt x="1" y="0"/>
                    <a:pt x="1154" y="9574"/>
                    <a:pt x="3034" y="13158"/>
                  </a:cubicBezTo>
                  <a:cubicBezTo>
                    <a:pt x="4161" y="15339"/>
                    <a:pt x="5314" y="16542"/>
                    <a:pt x="7219" y="17093"/>
                  </a:cubicBezTo>
                  <a:cubicBezTo>
                    <a:pt x="7595" y="14587"/>
                    <a:pt x="7971" y="11980"/>
                    <a:pt x="8096" y="10126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205;p26">
              <a:extLst>
                <a:ext uri="{FF2B5EF4-FFF2-40B4-BE49-F238E27FC236}">
                  <a16:creationId xmlns:a16="http://schemas.microsoft.com/office/drawing/2014/main" id="{2E8E9FE6-56C0-47F2-ACC2-A01854F9B92D}"/>
                </a:ext>
              </a:extLst>
            </p:cNvPr>
            <p:cNvSpPr/>
            <p:nvPr/>
          </p:nvSpPr>
          <p:spPr>
            <a:xfrm>
              <a:off x="2673075" y="2257550"/>
              <a:ext cx="102150" cy="144750"/>
            </a:xfrm>
            <a:custGeom>
              <a:avLst/>
              <a:gdLst/>
              <a:ahLst/>
              <a:cxnLst/>
              <a:rect l="l" t="t" r="r" b="b"/>
              <a:pathLst>
                <a:path w="4086" h="5790" extrusionOk="0">
                  <a:moveTo>
                    <a:pt x="552" y="0"/>
                  </a:moveTo>
                  <a:cubicBezTo>
                    <a:pt x="527" y="101"/>
                    <a:pt x="1" y="677"/>
                    <a:pt x="1" y="677"/>
                  </a:cubicBezTo>
                  <a:cubicBezTo>
                    <a:pt x="1" y="677"/>
                    <a:pt x="1028" y="2958"/>
                    <a:pt x="1404" y="3960"/>
                  </a:cubicBezTo>
                  <a:cubicBezTo>
                    <a:pt x="1780" y="4963"/>
                    <a:pt x="2757" y="5790"/>
                    <a:pt x="2757" y="5790"/>
                  </a:cubicBezTo>
                  <a:lnTo>
                    <a:pt x="4086" y="4336"/>
                  </a:lnTo>
                  <a:cubicBezTo>
                    <a:pt x="2256" y="3334"/>
                    <a:pt x="552" y="0"/>
                    <a:pt x="552" y="0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206;p26">
              <a:extLst>
                <a:ext uri="{FF2B5EF4-FFF2-40B4-BE49-F238E27FC236}">
                  <a16:creationId xmlns:a16="http://schemas.microsoft.com/office/drawing/2014/main" id="{1DBE5AFD-03E2-48AA-9B63-3822BC49A5BB}"/>
                </a:ext>
              </a:extLst>
            </p:cNvPr>
            <p:cNvSpPr/>
            <p:nvPr/>
          </p:nvSpPr>
          <p:spPr>
            <a:xfrm>
              <a:off x="2775200" y="2272575"/>
              <a:ext cx="47650" cy="119075"/>
            </a:xfrm>
            <a:custGeom>
              <a:avLst/>
              <a:gdLst/>
              <a:ahLst/>
              <a:cxnLst/>
              <a:rect l="l" t="t" r="r" b="b"/>
              <a:pathLst>
                <a:path w="1906" h="4763" extrusionOk="0">
                  <a:moveTo>
                    <a:pt x="903" y="151"/>
                  </a:moveTo>
                  <a:cubicBezTo>
                    <a:pt x="778" y="1"/>
                    <a:pt x="452" y="2983"/>
                    <a:pt x="1" y="3735"/>
                  </a:cubicBezTo>
                  <a:cubicBezTo>
                    <a:pt x="878" y="4537"/>
                    <a:pt x="1379" y="4763"/>
                    <a:pt x="1379" y="4763"/>
                  </a:cubicBezTo>
                  <a:cubicBezTo>
                    <a:pt x="1379" y="4763"/>
                    <a:pt x="1906" y="1429"/>
                    <a:pt x="903" y="151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207;p26">
              <a:extLst>
                <a:ext uri="{FF2B5EF4-FFF2-40B4-BE49-F238E27FC236}">
                  <a16:creationId xmlns:a16="http://schemas.microsoft.com/office/drawing/2014/main" id="{96827F6B-DBC1-477B-B685-4E3079831D3A}"/>
                </a:ext>
              </a:extLst>
            </p:cNvPr>
            <p:cNvSpPr/>
            <p:nvPr/>
          </p:nvSpPr>
          <p:spPr>
            <a:xfrm>
              <a:off x="2668700" y="2321450"/>
              <a:ext cx="1904150" cy="1099650"/>
            </a:xfrm>
            <a:custGeom>
              <a:avLst/>
              <a:gdLst/>
              <a:ahLst/>
              <a:cxnLst/>
              <a:rect l="l" t="t" r="r" b="b"/>
              <a:pathLst>
                <a:path w="76166" h="43986" extrusionOk="0">
                  <a:moveTo>
                    <a:pt x="42131" y="1"/>
                  </a:moveTo>
                  <a:lnTo>
                    <a:pt x="0" y="24337"/>
                  </a:lnTo>
                  <a:lnTo>
                    <a:pt x="34035" y="43986"/>
                  </a:lnTo>
                  <a:lnTo>
                    <a:pt x="76166" y="19650"/>
                  </a:lnTo>
                  <a:lnTo>
                    <a:pt x="42131" y="1"/>
                  </a:ln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208;p26">
              <a:extLst>
                <a:ext uri="{FF2B5EF4-FFF2-40B4-BE49-F238E27FC236}">
                  <a16:creationId xmlns:a16="http://schemas.microsoft.com/office/drawing/2014/main" id="{80DFA311-632C-4E0A-8532-405D99C7F4BD}"/>
                </a:ext>
              </a:extLst>
            </p:cNvPr>
            <p:cNvSpPr/>
            <p:nvPr/>
          </p:nvSpPr>
          <p:spPr>
            <a:xfrm>
              <a:off x="2664925" y="2908250"/>
              <a:ext cx="80850" cy="42775"/>
            </a:xfrm>
            <a:custGeom>
              <a:avLst/>
              <a:gdLst/>
              <a:ahLst/>
              <a:cxnLst/>
              <a:rect l="l" t="t" r="r" b="b"/>
              <a:pathLst>
                <a:path w="3234" h="1711" extrusionOk="0">
                  <a:moveTo>
                    <a:pt x="1617" y="0"/>
                  </a:moveTo>
                  <a:cubicBezTo>
                    <a:pt x="1241" y="0"/>
                    <a:pt x="865" y="88"/>
                    <a:pt x="577" y="263"/>
                  </a:cubicBezTo>
                  <a:cubicBezTo>
                    <a:pt x="1" y="589"/>
                    <a:pt x="1" y="1115"/>
                    <a:pt x="577" y="1466"/>
                  </a:cubicBezTo>
                  <a:cubicBezTo>
                    <a:pt x="865" y="1629"/>
                    <a:pt x="1248" y="1711"/>
                    <a:pt x="1627" y="1711"/>
                  </a:cubicBezTo>
                  <a:cubicBezTo>
                    <a:pt x="2006" y="1711"/>
                    <a:pt x="2382" y="1629"/>
                    <a:pt x="2657" y="1466"/>
                  </a:cubicBezTo>
                  <a:cubicBezTo>
                    <a:pt x="3234" y="1140"/>
                    <a:pt x="3234" y="589"/>
                    <a:pt x="2657" y="263"/>
                  </a:cubicBezTo>
                  <a:cubicBezTo>
                    <a:pt x="2369" y="88"/>
                    <a:pt x="1993" y="0"/>
                    <a:pt x="1617" y="0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209;p26">
              <a:extLst>
                <a:ext uri="{FF2B5EF4-FFF2-40B4-BE49-F238E27FC236}">
                  <a16:creationId xmlns:a16="http://schemas.microsoft.com/office/drawing/2014/main" id="{E1998649-E8A7-45D6-954B-82B1A5A272A8}"/>
                </a:ext>
              </a:extLst>
            </p:cNvPr>
            <p:cNvSpPr/>
            <p:nvPr/>
          </p:nvSpPr>
          <p:spPr>
            <a:xfrm>
              <a:off x="4495775" y="2791550"/>
              <a:ext cx="80850" cy="42300"/>
            </a:xfrm>
            <a:custGeom>
              <a:avLst/>
              <a:gdLst/>
              <a:ahLst/>
              <a:cxnLst/>
              <a:rect l="l" t="t" r="r" b="b"/>
              <a:pathLst>
                <a:path w="3234" h="1692" extrusionOk="0">
                  <a:moveTo>
                    <a:pt x="1604" y="0"/>
                  </a:moveTo>
                  <a:cubicBezTo>
                    <a:pt x="1222" y="0"/>
                    <a:pt x="840" y="82"/>
                    <a:pt x="552" y="245"/>
                  </a:cubicBezTo>
                  <a:cubicBezTo>
                    <a:pt x="0" y="570"/>
                    <a:pt x="0" y="1097"/>
                    <a:pt x="577" y="1448"/>
                  </a:cubicBezTo>
                  <a:cubicBezTo>
                    <a:pt x="865" y="1610"/>
                    <a:pt x="1241" y="1692"/>
                    <a:pt x="1617" y="1692"/>
                  </a:cubicBezTo>
                  <a:cubicBezTo>
                    <a:pt x="1993" y="1692"/>
                    <a:pt x="2369" y="1610"/>
                    <a:pt x="2657" y="1448"/>
                  </a:cubicBezTo>
                  <a:cubicBezTo>
                    <a:pt x="3233" y="1122"/>
                    <a:pt x="3233" y="570"/>
                    <a:pt x="2657" y="245"/>
                  </a:cubicBezTo>
                  <a:cubicBezTo>
                    <a:pt x="2369" y="82"/>
                    <a:pt x="1986" y="0"/>
                    <a:pt x="1604" y="0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210;p26">
              <a:extLst>
                <a:ext uri="{FF2B5EF4-FFF2-40B4-BE49-F238E27FC236}">
                  <a16:creationId xmlns:a16="http://schemas.microsoft.com/office/drawing/2014/main" id="{554ACB14-EC15-43E4-998C-1FA2303E1262}"/>
                </a:ext>
              </a:extLst>
            </p:cNvPr>
            <p:cNvSpPr/>
            <p:nvPr/>
          </p:nvSpPr>
          <p:spPr>
            <a:xfrm>
              <a:off x="4506425" y="3600600"/>
              <a:ext cx="58925" cy="31350"/>
            </a:xfrm>
            <a:custGeom>
              <a:avLst/>
              <a:gdLst/>
              <a:ahLst/>
              <a:cxnLst/>
              <a:rect l="l" t="t" r="r" b="b"/>
              <a:pathLst>
                <a:path w="2357" h="1254" extrusionOk="0">
                  <a:moveTo>
                    <a:pt x="1178" y="0"/>
                  </a:moveTo>
                  <a:cubicBezTo>
                    <a:pt x="903" y="0"/>
                    <a:pt x="627" y="63"/>
                    <a:pt x="426" y="188"/>
                  </a:cubicBezTo>
                  <a:cubicBezTo>
                    <a:pt x="0" y="439"/>
                    <a:pt x="0" y="815"/>
                    <a:pt x="426" y="1066"/>
                  </a:cubicBezTo>
                  <a:cubicBezTo>
                    <a:pt x="639" y="1191"/>
                    <a:pt x="915" y="1254"/>
                    <a:pt x="1191" y="1254"/>
                  </a:cubicBezTo>
                  <a:cubicBezTo>
                    <a:pt x="1466" y="1254"/>
                    <a:pt x="1742" y="1191"/>
                    <a:pt x="1955" y="1066"/>
                  </a:cubicBezTo>
                  <a:cubicBezTo>
                    <a:pt x="2356" y="815"/>
                    <a:pt x="2356" y="439"/>
                    <a:pt x="1930" y="188"/>
                  </a:cubicBezTo>
                  <a:cubicBezTo>
                    <a:pt x="1730" y="63"/>
                    <a:pt x="1454" y="0"/>
                    <a:pt x="1178" y="0"/>
                  </a:cubicBez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211;p26">
              <a:extLst>
                <a:ext uri="{FF2B5EF4-FFF2-40B4-BE49-F238E27FC236}">
                  <a16:creationId xmlns:a16="http://schemas.microsoft.com/office/drawing/2014/main" id="{0BED123D-4F7C-4727-BC86-99E84AB7A15C}"/>
                </a:ext>
              </a:extLst>
            </p:cNvPr>
            <p:cNvSpPr/>
            <p:nvPr/>
          </p:nvSpPr>
          <p:spPr>
            <a:xfrm>
              <a:off x="4498900" y="2812700"/>
              <a:ext cx="73950" cy="803275"/>
            </a:xfrm>
            <a:custGeom>
              <a:avLst/>
              <a:gdLst/>
              <a:ahLst/>
              <a:cxnLst/>
              <a:rect l="l" t="t" r="r" b="b"/>
              <a:pathLst>
                <a:path w="2958" h="32131" extrusionOk="0">
                  <a:moveTo>
                    <a:pt x="1" y="0"/>
                  </a:moveTo>
                  <a:lnTo>
                    <a:pt x="402" y="32131"/>
                  </a:lnTo>
                  <a:lnTo>
                    <a:pt x="2557" y="32131"/>
                  </a:lnTo>
                  <a:lnTo>
                    <a:pt x="2958" y="0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212;p26">
              <a:extLst>
                <a:ext uri="{FF2B5EF4-FFF2-40B4-BE49-F238E27FC236}">
                  <a16:creationId xmlns:a16="http://schemas.microsoft.com/office/drawing/2014/main" id="{944FCD87-888B-4573-96CD-2B3DCFA23099}"/>
                </a:ext>
              </a:extLst>
            </p:cNvPr>
            <p:cNvSpPr/>
            <p:nvPr/>
          </p:nvSpPr>
          <p:spPr>
            <a:xfrm>
              <a:off x="3476350" y="3376200"/>
              <a:ext cx="80850" cy="42800"/>
            </a:xfrm>
            <a:custGeom>
              <a:avLst/>
              <a:gdLst/>
              <a:ahLst/>
              <a:cxnLst/>
              <a:rect l="l" t="t" r="r" b="b"/>
              <a:pathLst>
                <a:path w="3234" h="1712" extrusionOk="0">
                  <a:moveTo>
                    <a:pt x="1596" y="1"/>
                  </a:moveTo>
                  <a:cubicBezTo>
                    <a:pt x="1227" y="1"/>
                    <a:pt x="859" y="82"/>
                    <a:pt x="577" y="242"/>
                  </a:cubicBezTo>
                  <a:cubicBezTo>
                    <a:pt x="0" y="593"/>
                    <a:pt x="0" y="1119"/>
                    <a:pt x="577" y="1445"/>
                  </a:cubicBezTo>
                  <a:cubicBezTo>
                    <a:pt x="870" y="1624"/>
                    <a:pt x="1255" y="1711"/>
                    <a:pt x="1638" y="1711"/>
                  </a:cubicBezTo>
                  <a:cubicBezTo>
                    <a:pt x="2006" y="1711"/>
                    <a:pt x="2374" y="1630"/>
                    <a:pt x="2657" y="1470"/>
                  </a:cubicBezTo>
                  <a:cubicBezTo>
                    <a:pt x="3233" y="1119"/>
                    <a:pt x="3233" y="593"/>
                    <a:pt x="2657" y="267"/>
                  </a:cubicBezTo>
                  <a:cubicBezTo>
                    <a:pt x="2363" y="88"/>
                    <a:pt x="1979" y="1"/>
                    <a:pt x="1596" y="1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213;p26">
              <a:extLst>
                <a:ext uri="{FF2B5EF4-FFF2-40B4-BE49-F238E27FC236}">
                  <a16:creationId xmlns:a16="http://schemas.microsoft.com/office/drawing/2014/main" id="{C4FCECCD-BE56-445D-AF45-B41D314A8544}"/>
                </a:ext>
              </a:extLst>
            </p:cNvPr>
            <p:cNvSpPr/>
            <p:nvPr/>
          </p:nvSpPr>
          <p:spPr>
            <a:xfrm>
              <a:off x="3487000" y="4185825"/>
              <a:ext cx="58925" cy="30875"/>
            </a:xfrm>
            <a:custGeom>
              <a:avLst/>
              <a:gdLst/>
              <a:ahLst/>
              <a:cxnLst/>
              <a:rect l="l" t="t" r="r" b="b"/>
              <a:pathLst>
                <a:path w="2357" h="1235" extrusionOk="0">
                  <a:moveTo>
                    <a:pt x="1191" y="0"/>
                  </a:moveTo>
                  <a:cubicBezTo>
                    <a:pt x="915" y="0"/>
                    <a:pt x="639" y="63"/>
                    <a:pt x="426" y="188"/>
                  </a:cubicBezTo>
                  <a:cubicBezTo>
                    <a:pt x="0" y="414"/>
                    <a:pt x="0" y="815"/>
                    <a:pt x="426" y="1065"/>
                  </a:cubicBezTo>
                  <a:cubicBezTo>
                    <a:pt x="639" y="1178"/>
                    <a:pt x="915" y="1234"/>
                    <a:pt x="1191" y="1234"/>
                  </a:cubicBezTo>
                  <a:cubicBezTo>
                    <a:pt x="1466" y="1234"/>
                    <a:pt x="1742" y="1178"/>
                    <a:pt x="1955" y="1065"/>
                  </a:cubicBezTo>
                  <a:cubicBezTo>
                    <a:pt x="2356" y="815"/>
                    <a:pt x="2356" y="414"/>
                    <a:pt x="1955" y="188"/>
                  </a:cubicBezTo>
                  <a:cubicBezTo>
                    <a:pt x="1742" y="63"/>
                    <a:pt x="1466" y="0"/>
                    <a:pt x="1191" y="0"/>
                  </a:cubicBez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214;p26">
              <a:extLst>
                <a:ext uri="{FF2B5EF4-FFF2-40B4-BE49-F238E27FC236}">
                  <a16:creationId xmlns:a16="http://schemas.microsoft.com/office/drawing/2014/main" id="{9F2E2EA4-AB51-4E29-B682-2F40089BACEB}"/>
                </a:ext>
              </a:extLst>
            </p:cNvPr>
            <p:cNvSpPr/>
            <p:nvPr/>
          </p:nvSpPr>
          <p:spPr>
            <a:xfrm>
              <a:off x="3480100" y="3397275"/>
              <a:ext cx="73325" cy="803925"/>
            </a:xfrm>
            <a:custGeom>
              <a:avLst/>
              <a:gdLst/>
              <a:ahLst/>
              <a:cxnLst/>
              <a:rect l="l" t="t" r="r" b="b"/>
              <a:pathLst>
                <a:path w="2933" h="32157" extrusionOk="0">
                  <a:moveTo>
                    <a:pt x="0" y="1"/>
                  </a:moveTo>
                  <a:lnTo>
                    <a:pt x="401" y="32156"/>
                  </a:lnTo>
                  <a:lnTo>
                    <a:pt x="2532" y="32156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215;p26">
              <a:extLst>
                <a:ext uri="{FF2B5EF4-FFF2-40B4-BE49-F238E27FC236}">
                  <a16:creationId xmlns:a16="http://schemas.microsoft.com/office/drawing/2014/main" id="{DD886D41-C845-4EC9-83BD-1B2EB68CD19E}"/>
                </a:ext>
              </a:extLst>
            </p:cNvPr>
            <p:cNvSpPr/>
            <p:nvPr/>
          </p:nvSpPr>
          <p:spPr>
            <a:xfrm>
              <a:off x="3679975" y="2321625"/>
              <a:ext cx="80850" cy="42300"/>
            </a:xfrm>
            <a:custGeom>
              <a:avLst/>
              <a:gdLst/>
              <a:ahLst/>
              <a:cxnLst/>
              <a:rect l="l" t="t" r="r" b="b"/>
              <a:pathLst>
                <a:path w="3234" h="1692" extrusionOk="0">
                  <a:moveTo>
                    <a:pt x="1617" y="0"/>
                  </a:moveTo>
                  <a:cubicBezTo>
                    <a:pt x="1241" y="0"/>
                    <a:pt x="865" y="82"/>
                    <a:pt x="577" y="244"/>
                  </a:cubicBezTo>
                  <a:cubicBezTo>
                    <a:pt x="0" y="570"/>
                    <a:pt x="0" y="1122"/>
                    <a:pt x="577" y="1447"/>
                  </a:cubicBezTo>
                  <a:cubicBezTo>
                    <a:pt x="865" y="1610"/>
                    <a:pt x="1247" y="1692"/>
                    <a:pt x="1626" y="1692"/>
                  </a:cubicBezTo>
                  <a:cubicBezTo>
                    <a:pt x="2006" y="1692"/>
                    <a:pt x="2381" y="1610"/>
                    <a:pt x="2657" y="1447"/>
                  </a:cubicBezTo>
                  <a:cubicBezTo>
                    <a:pt x="3234" y="1122"/>
                    <a:pt x="3234" y="570"/>
                    <a:pt x="2657" y="244"/>
                  </a:cubicBezTo>
                  <a:cubicBezTo>
                    <a:pt x="2369" y="82"/>
                    <a:pt x="1993" y="0"/>
                    <a:pt x="1617" y="0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216;p26">
              <a:extLst>
                <a:ext uri="{FF2B5EF4-FFF2-40B4-BE49-F238E27FC236}">
                  <a16:creationId xmlns:a16="http://schemas.microsoft.com/office/drawing/2014/main" id="{91DEC08F-93DF-49FA-8579-D6860B9AE72E}"/>
                </a:ext>
              </a:extLst>
            </p:cNvPr>
            <p:cNvSpPr/>
            <p:nvPr/>
          </p:nvSpPr>
          <p:spPr>
            <a:xfrm>
              <a:off x="3691250" y="3130675"/>
              <a:ext cx="58925" cy="31350"/>
            </a:xfrm>
            <a:custGeom>
              <a:avLst/>
              <a:gdLst/>
              <a:ahLst/>
              <a:cxnLst/>
              <a:rect l="l" t="t" r="r" b="b"/>
              <a:pathLst>
                <a:path w="2357" h="1254" extrusionOk="0">
                  <a:moveTo>
                    <a:pt x="1166" y="0"/>
                  </a:moveTo>
                  <a:cubicBezTo>
                    <a:pt x="890" y="0"/>
                    <a:pt x="615" y="63"/>
                    <a:pt x="402" y="188"/>
                  </a:cubicBezTo>
                  <a:cubicBezTo>
                    <a:pt x="1" y="439"/>
                    <a:pt x="1" y="815"/>
                    <a:pt x="427" y="1066"/>
                  </a:cubicBezTo>
                  <a:cubicBezTo>
                    <a:pt x="627" y="1191"/>
                    <a:pt x="897" y="1254"/>
                    <a:pt x="1169" y="1254"/>
                  </a:cubicBezTo>
                  <a:cubicBezTo>
                    <a:pt x="1442" y="1254"/>
                    <a:pt x="1717" y="1191"/>
                    <a:pt x="1930" y="1066"/>
                  </a:cubicBezTo>
                  <a:cubicBezTo>
                    <a:pt x="2357" y="815"/>
                    <a:pt x="2357" y="439"/>
                    <a:pt x="1930" y="188"/>
                  </a:cubicBezTo>
                  <a:cubicBezTo>
                    <a:pt x="1717" y="63"/>
                    <a:pt x="1442" y="0"/>
                    <a:pt x="1166" y="0"/>
                  </a:cubicBez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217;p26">
              <a:extLst>
                <a:ext uri="{FF2B5EF4-FFF2-40B4-BE49-F238E27FC236}">
                  <a16:creationId xmlns:a16="http://schemas.microsoft.com/office/drawing/2014/main" id="{8E9FE98E-2295-4DD0-9102-A231D1B9AA38}"/>
                </a:ext>
              </a:extLst>
            </p:cNvPr>
            <p:cNvSpPr/>
            <p:nvPr/>
          </p:nvSpPr>
          <p:spPr>
            <a:xfrm>
              <a:off x="3683725" y="2342750"/>
              <a:ext cx="73350" cy="803925"/>
            </a:xfrm>
            <a:custGeom>
              <a:avLst/>
              <a:gdLst/>
              <a:ahLst/>
              <a:cxnLst/>
              <a:rect l="l" t="t" r="r" b="b"/>
              <a:pathLst>
                <a:path w="2934" h="32157" extrusionOk="0">
                  <a:moveTo>
                    <a:pt x="1" y="1"/>
                  </a:moveTo>
                  <a:lnTo>
                    <a:pt x="402" y="32156"/>
                  </a:lnTo>
                  <a:lnTo>
                    <a:pt x="2557" y="32156"/>
                  </a:lnTo>
                  <a:lnTo>
                    <a:pt x="2933" y="1"/>
                  </a:lnTo>
                  <a:close/>
                </a:path>
              </a:pathLst>
            </a:custGeom>
            <a:solidFill>
              <a:srgbClr val="83C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218;p26">
              <a:extLst>
                <a:ext uri="{FF2B5EF4-FFF2-40B4-BE49-F238E27FC236}">
                  <a16:creationId xmlns:a16="http://schemas.microsoft.com/office/drawing/2014/main" id="{DA30098C-5C4B-4197-A630-F3F020DB9C3A}"/>
                </a:ext>
              </a:extLst>
            </p:cNvPr>
            <p:cNvSpPr/>
            <p:nvPr/>
          </p:nvSpPr>
          <p:spPr>
            <a:xfrm>
              <a:off x="2401775" y="2627850"/>
              <a:ext cx="2445525" cy="999825"/>
            </a:xfrm>
            <a:custGeom>
              <a:avLst/>
              <a:gdLst/>
              <a:ahLst/>
              <a:cxnLst/>
              <a:rect l="l" t="t" r="r" b="b"/>
              <a:pathLst>
                <a:path w="97821" h="39993" extrusionOk="0">
                  <a:moveTo>
                    <a:pt x="97820" y="0"/>
                  </a:moveTo>
                  <a:cubicBezTo>
                    <a:pt x="97820" y="3685"/>
                    <a:pt x="95590" y="7194"/>
                    <a:pt x="91028" y="9800"/>
                  </a:cubicBezTo>
                  <a:lnTo>
                    <a:pt x="48898" y="34136"/>
                  </a:lnTo>
                  <a:cubicBezTo>
                    <a:pt x="44333" y="36771"/>
                    <a:pt x="38224" y="38062"/>
                    <a:pt x="31826" y="38062"/>
                  </a:cubicBezTo>
                  <a:cubicBezTo>
                    <a:pt x="24104" y="38062"/>
                    <a:pt x="15959" y="36180"/>
                    <a:pt x="9599" y="32507"/>
                  </a:cubicBezTo>
                  <a:cubicBezTo>
                    <a:pt x="3384" y="28923"/>
                    <a:pt x="126" y="24336"/>
                    <a:pt x="0" y="19950"/>
                  </a:cubicBezTo>
                  <a:lnTo>
                    <a:pt x="0" y="21855"/>
                  </a:lnTo>
                  <a:cubicBezTo>
                    <a:pt x="126" y="26241"/>
                    <a:pt x="3384" y="30828"/>
                    <a:pt x="9599" y="34437"/>
                  </a:cubicBezTo>
                  <a:cubicBezTo>
                    <a:pt x="15959" y="38110"/>
                    <a:pt x="24104" y="39992"/>
                    <a:pt x="31826" y="39992"/>
                  </a:cubicBezTo>
                  <a:cubicBezTo>
                    <a:pt x="38224" y="39992"/>
                    <a:pt x="44333" y="38700"/>
                    <a:pt x="48898" y="36066"/>
                  </a:cubicBezTo>
                  <a:lnTo>
                    <a:pt x="91028" y="11730"/>
                  </a:lnTo>
                  <a:cubicBezTo>
                    <a:pt x="95590" y="9098"/>
                    <a:pt x="97820" y="5589"/>
                    <a:pt x="97820" y="1905"/>
                  </a:cubicBezTo>
                  <a:lnTo>
                    <a:pt x="97820" y="0"/>
                  </a:lnTo>
                  <a:close/>
                </a:path>
              </a:pathLst>
            </a:custGeom>
            <a:solidFill>
              <a:srgbClr val="A8B0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219;p26">
              <a:extLst>
                <a:ext uri="{FF2B5EF4-FFF2-40B4-BE49-F238E27FC236}">
                  <a16:creationId xmlns:a16="http://schemas.microsoft.com/office/drawing/2014/main" id="{A54831B6-7EB0-4CF6-BE2A-2834D0B143E8}"/>
                </a:ext>
              </a:extLst>
            </p:cNvPr>
            <p:cNvSpPr/>
            <p:nvPr/>
          </p:nvSpPr>
          <p:spPr>
            <a:xfrm>
              <a:off x="2399900" y="2168175"/>
              <a:ext cx="2448650" cy="1411875"/>
            </a:xfrm>
            <a:custGeom>
              <a:avLst/>
              <a:gdLst/>
              <a:ahLst/>
              <a:cxnLst/>
              <a:rect l="l" t="t" r="r" b="b"/>
              <a:pathLst>
                <a:path w="97946" h="56475" extrusionOk="0">
                  <a:moveTo>
                    <a:pt x="66095" y="0"/>
                  </a:moveTo>
                  <a:cubicBezTo>
                    <a:pt x="59697" y="0"/>
                    <a:pt x="53588" y="1292"/>
                    <a:pt x="49023" y="3926"/>
                  </a:cubicBezTo>
                  <a:lnTo>
                    <a:pt x="6892" y="28237"/>
                  </a:lnTo>
                  <a:cubicBezTo>
                    <a:pt x="2231" y="30944"/>
                    <a:pt x="0" y="34578"/>
                    <a:pt x="100" y="38363"/>
                  </a:cubicBezTo>
                  <a:cubicBezTo>
                    <a:pt x="251" y="42749"/>
                    <a:pt x="3484" y="47335"/>
                    <a:pt x="9725" y="50919"/>
                  </a:cubicBezTo>
                  <a:cubicBezTo>
                    <a:pt x="16085" y="54592"/>
                    <a:pt x="24221" y="56474"/>
                    <a:pt x="31937" y="56474"/>
                  </a:cubicBezTo>
                  <a:cubicBezTo>
                    <a:pt x="38329" y="56474"/>
                    <a:pt x="44433" y="55183"/>
                    <a:pt x="48998" y="52548"/>
                  </a:cubicBezTo>
                  <a:lnTo>
                    <a:pt x="91129" y="28237"/>
                  </a:lnTo>
                  <a:cubicBezTo>
                    <a:pt x="95690" y="25606"/>
                    <a:pt x="97921" y="22097"/>
                    <a:pt x="97921" y="18413"/>
                  </a:cubicBezTo>
                  <a:cubicBezTo>
                    <a:pt x="97946" y="13951"/>
                    <a:pt x="94687" y="9215"/>
                    <a:pt x="88321" y="5555"/>
                  </a:cubicBezTo>
                  <a:cubicBezTo>
                    <a:pt x="81961" y="1882"/>
                    <a:pt x="73817" y="0"/>
                    <a:pt x="66095" y="0"/>
                  </a:cubicBezTo>
                  <a:close/>
                </a:path>
              </a:pathLst>
            </a:custGeom>
            <a:solidFill>
              <a:srgbClr val="878C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220;p26">
              <a:extLst>
                <a:ext uri="{FF2B5EF4-FFF2-40B4-BE49-F238E27FC236}">
                  <a16:creationId xmlns:a16="http://schemas.microsoft.com/office/drawing/2014/main" id="{030D7189-753E-4EAC-832D-ED3E059DFA39}"/>
                </a:ext>
              </a:extLst>
            </p:cNvPr>
            <p:cNvSpPr/>
            <p:nvPr/>
          </p:nvSpPr>
          <p:spPr>
            <a:xfrm>
              <a:off x="4078475" y="2713700"/>
              <a:ext cx="456800" cy="264425"/>
            </a:xfrm>
            <a:custGeom>
              <a:avLst/>
              <a:gdLst/>
              <a:ahLst/>
              <a:cxnLst/>
              <a:rect l="l" t="t" r="r" b="b"/>
              <a:pathLst>
                <a:path w="18272" h="10577" extrusionOk="0">
                  <a:moveTo>
                    <a:pt x="17895" y="3659"/>
                  </a:moveTo>
                  <a:lnTo>
                    <a:pt x="11554" y="0"/>
                  </a:lnTo>
                  <a:lnTo>
                    <a:pt x="827" y="6191"/>
                  </a:lnTo>
                  <a:lnTo>
                    <a:pt x="0" y="6291"/>
                  </a:lnTo>
                  <a:lnTo>
                    <a:pt x="0" y="6516"/>
                  </a:lnTo>
                  <a:cubicBezTo>
                    <a:pt x="0" y="6617"/>
                    <a:pt x="51" y="6667"/>
                    <a:pt x="126" y="6717"/>
                  </a:cubicBezTo>
                  <a:lnTo>
                    <a:pt x="6592" y="10451"/>
                  </a:lnTo>
                  <a:cubicBezTo>
                    <a:pt x="6792" y="10577"/>
                    <a:pt x="7143" y="10552"/>
                    <a:pt x="7369" y="10426"/>
                  </a:cubicBezTo>
                  <a:lnTo>
                    <a:pt x="18071" y="4236"/>
                  </a:lnTo>
                  <a:cubicBezTo>
                    <a:pt x="18221" y="4161"/>
                    <a:pt x="18271" y="4060"/>
                    <a:pt x="18271" y="3960"/>
                  </a:cubicBezTo>
                  <a:lnTo>
                    <a:pt x="18271" y="3609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221;p26">
              <a:extLst>
                <a:ext uri="{FF2B5EF4-FFF2-40B4-BE49-F238E27FC236}">
                  <a16:creationId xmlns:a16="http://schemas.microsoft.com/office/drawing/2014/main" id="{49A77388-6AE8-40E9-9286-DCBFCFBDC7FA}"/>
                </a:ext>
              </a:extLst>
            </p:cNvPr>
            <p:cNvSpPr/>
            <p:nvPr/>
          </p:nvSpPr>
          <p:spPr>
            <a:xfrm>
              <a:off x="4009550" y="2481225"/>
              <a:ext cx="357800" cy="389750"/>
            </a:xfrm>
            <a:custGeom>
              <a:avLst/>
              <a:gdLst/>
              <a:ahLst/>
              <a:cxnLst/>
              <a:rect l="l" t="t" r="r" b="b"/>
              <a:pathLst>
                <a:path w="14312" h="15590" extrusionOk="0">
                  <a:moveTo>
                    <a:pt x="14311" y="8948"/>
                  </a:moveTo>
                  <a:lnTo>
                    <a:pt x="2757" y="15590"/>
                  </a:lnTo>
                  <a:lnTo>
                    <a:pt x="76" y="7069"/>
                  </a:lnTo>
                  <a:cubicBezTo>
                    <a:pt x="1" y="6818"/>
                    <a:pt x="76" y="6517"/>
                    <a:pt x="276" y="6392"/>
                  </a:cubicBezTo>
                  <a:lnTo>
                    <a:pt x="11179" y="101"/>
                  </a:lnTo>
                  <a:cubicBezTo>
                    <a:pt x="11379" y="1"/>
                    <a:pt x="11605" y="101"/>
                    <a:pt x="11680" y="352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Google Shape;222;p26">
              <a:extLst>
                <a:ext uri="{FF2B5EF4-FFF2-40B4-BE49-F238E27FC236}">
                  <a16:creationId xmlns:a16="http://schemas.microsoft.com/office/drawing/2014/main" id="{089C100D-54A3-4E5B-9D06-6DD2B6D0FBBE}"/>
                </a:ext>
              </a:extLst>
            </p:cNvPr>
            <p:cNvSpPr/>
            <p:nvPr/>
          </p:nvSpPr>
          <p:spPr>
            <a:xfrm>
              <a:off x="4024600" y="2505675"/>
              <a:ext cx="327700" cy="344000"/>
            </a:xfrm>
            <a:custGeom>
              <a:avLst/>
              <a:gdLst/>
              <a:ahLst/>
              <a:cxnLst/>
              <a:rect l="l" t="t" r="r" b="b"/>
              <a:pathLst>
                <a:path w="13108" h="13760" extrusionOk="0">
                  <a:moveTo>
                    <a:pt x="13108" y="7594"/>
                  </a:moveTo>
                  <a:lnTo>
                    <a:pt x="2456" y="13760"/>
                  </a:lnTo>
                  <a:lnTo>
                    <a:pt x="0" y="6216"/>
                  </a:lnTo>
                  <a:lnTo>
                    <a:pt x="10777" y="0"/>
                  </a:lnTo>
                  <a:close/>
                </a:path>
              </a:pathLst>
            </a:custGeom>
            <a:solidFill>
              <a:srgbClr val="BEE1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Google Shape;223;p26">
              <a:extLst>
                <a:ext uri="{FF2B5EF4-FFF2-40B4-BE49-F238E27FC236}">
                  <a16:creationId xmlns:a16="http://schemas.microsoft.com/office/drawing/2014/main" id="{A9809873-C548-4AE7-9263-1E34FCCA0E5C}"/>
                </a:ext>
              </a:extLst>
            </p:cNvPr>
            <p:cNvSpPr/>
            <p:nvPr/>
          </p:nvSpPr>
          <p:spPr>
            <a:xfrm>
              <a:off x="4078475" y="2704925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36"/>
                  </a:moveTo>
                  <a:lnTo>
                    <a:pt x="7369" y="10426"/>
                  </a:lnTo>
                  <a:cubicBezTo>
                    <a:pt x="7143" y="10552"/>
                    <a:pt x="6792" y="10577"/>
                    <a:pt x="6592" y="10451"/>
                  </a:cubicBezTo>
                  <a:lnTo>
                    <a:pt x="0" y="6642"/>
                  </a:lnTo>
                  <a:lnTo>
                    <a:pt x="11554" y="0"/>
                  </a:lnTo>
                  <a:lnTo>
                    <a:pt x="18146" y="3785"/>
                  </a:lnTo>
                  <a:cubicBezTo>
                    <a:pt x="18321" y="3910"/>
                    <a:pt x="18296" y="4111"/>
                    <a:pt x="18071" y="4236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224;p26">
              <a:extLst>
                <a:ext uri="{FF2B5EF4-FFF2-40B4-BE49-F238E27FC236}">
                  <a16:creationId xmlns:a16="http://schemas.microsoft.com/office/drawing/2014/main" id="{8E3FF052-EA0B-47D5-B1F6-1B52DA0A027D}"/>
                </a:ext>
              </a:extLst>
            </p:cNvPr>
            <p:cNvSpPr/>
            <p:nvPr/>
          </p:nvSpPr>
          <p:spPr>
            <a:xfrm>
              <a:off x="4078475" y="2704925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36"/>
                  </a:moveTo>
                  <a:lnTo>
                    <a:pt x="7369" y="10426"/>
                  </a:lnTo>
                  <a:cubicBezTo>
                    <a:pt x="7143" y="10552"/>
                    <a:pt x="6792" y="10577"/>
                    <a:pt x="6592" y="10451"/>
                  </a:cubicBezTo>
                  <a:lnTo>
                    <a:pt x="0" y="6642"/>
                  </a:lnTo>
                  <a:lnTo>
                    <a:pt x="11554" y="0"/>
                  </a:lnTo>
                  <a:lnTo>
                    <a:pt x="18146" y="3785"/>
                  </a:lnTo>
                  <a:cubicBezTo>
                    <a:pt x="18321" y="3910"/>
                    <a:pt x="18296" y="4111"/>
                    <a:pt x="18071" y="4236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225;p26">
              <a:extLst>
                <a:ext uri="{FF2B5EF4-FFF2-40B4-BE49-F238E27FC236}">
                  <a16:creationId xmlns:a16="http://schemas.microsoft.com/office/drawing/2014/main" id="{F5DFFD63-658F-4AA8-914A-662163512570}"/>
                </a:ext>
              </a:extLst>
            </p:cNvPr>
            <p:cNvSpPr/>
            <p:nvPr/>
          </p:nvSpPr>
          <p:spPr>
            <a:xfrm>
              <a:off x="4107925" y="2721200"/>
              <a:ext cx="339000" cy="196150"/>
            </a:xfrm>
            <a:custGeom>
              <a:avLst/>
              <a:gdLst/>
              <a:ahLst/>
              <a:cxnLst/>
              <a:rect l="l" t="t" r="r" b="b"/>
              <a:pathLst>
                <a:path w="13560" h="7846" extrusionOk="0">
                  <a:moveTo>
                    <a:pt x="13559" y="1805"/>
                  </a:moveTo>
                  <a:lnTo>
                    <a:pt x="3108" y="7846"/>
                  </a:lnTo>
                  <a:lnTo>
                    <a:pt x="0" y="6041"/>
                  </a:lnTo>
                  <a:lnTo>
                    <a:pt x="1045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226;p26">
              <a:extLst>
                <a:ext uri="{FF2B5EF4-FFF2-40B4-BE49-F238E27FC236}">
                  <a16:creationId xmlns:a16="http://schemas.microsoft.com/office/drawing/2014/main" id="{71DB2EA6-F0E7-41F5-BA51-2E680F63F8DE}"/>
                </a:ext>
              </a:extLst>
            </p:cNvPr>
            <p:cNvSpPr/>
            <p:nvPr/>
          </p:nvSpPr>
          <p:spPr>
            <a:xfrm>
              <a:off x="4303400" y="2834625"/>
              <a:ext cx="110950" cy="63925"/>
            </a:xfrm>
            <a:custGeom>
              <a:avLst/>
              <a:gdLst/>
              <a:ahLst/>
              <a:cxnLst/>
              <a:rect l="l" t="t" r="r" b="b"/>
              <a:pathLst>
                <a:path w="4438" h="2557" extrusionOk="0">
                  <a:moveTo>
                    <a:pt x="4287" y="1028"/>
                  </a:moveTo>
                  <a:lnTo>
                    <a:pt x="1805" y="2456"/>
                  </a:lnTo>
                  <a:cubicBezTo>
                    <a:pt x="1655" y="2532"/>
                    <a:pt x="1430" y="2557"/>
                    <a:pt x="1329" y="2481"/>
                  </a:cubicBezTo>
                  <a:lnTo>
                    <a:pt x="126" y="1805"/>
                  </a:lnTo>
                  <a:cubicBezTo>
                    <a:pt x="1" y="1730"/>
                    <a:pt x="26" y="1604"/>
                    <a:pt x="151" y="1529"/>
                  </a:cubicBezTo>
                  <a:lnTo>
                    <a:pt x="2658" y="75"/>
                  </a:lnTo>
                  <a:cubicBezTo>
                    <a:pt x="2783" y="0"/>
                    <a:pt x="3008" y="0"/>
                    <a:pt x="3134" y="50"/>
                  </a:cubicBezTo>
                  <a:lnTo>
                    <a:pt x="4312" y="752"/>
                  </a:lnTo>
                  <a:cubicBezTo>
                    <a:pt x="4437" y="827"/>
                    <a:pt x="4437" y="953"/>
                    <a:pt x="4287" y="102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227;p26">
              <a:extLst>
                <a:ext uri="{FF2B5EF4-FFF2-40B4-BE49-F238E27FC236}">
                  <a16:creationId xmlns:a16="http://schemas.microsoft.com/office/drawing/2014/main" id="{B20B98C4-2928-4D06-8CA1-1CE0AFE0EE36}"/>
                </a:ext>
              </a:extLst>
            </p:cNvPr>
            <p:cNvSpPr/>
            <p:nvPr/>
          </p:nvSpPr>
          <p:spPr>
            <a:xfrm>
              <a:off x="2587225" y="3027600"/>
              <a:ext cx="314575" cy="339700"/>
            </a:xfrm>
            <a:custGeom>
              <a:avLst/>
              <a:gdLst/>
              <a:ahLst/>
              <a:cxnLst/>
              <a:rect l="l" t="t" r="r" b="b"/>
              <a:pathLst>
                <a:path w="12583" h="13588" extrusionOk="0">
                  <a:moveTo>
                    <a:pt x="5239" y="1"/>
                  </a:moveTo>
                  <a:cubicBezTo>
                    <a:pt x="5239" y="1"/>
                    <a:pt x="277" y="9249"/>
                    <a:pt x="1" y="9775"/>
                  </a:cubicBezTo>
                  <a:cubicBezTo>
                    <a:pt x="1" y="9775"/>
                    <a:pt x="7094" y="13334"/>
                    <a:pt x="7695" y="13585"/>
                  </a:cubicBezTo>
                  <a:cubicBezTo>
                    <a:pt x="7701" y="13587"/>
                    <a:pt x="7707" y="13588"/>
                    <a:pt x="7713" y="13588"/>
                  </a:cubicBezTo>
                  <a:cubicBezTo>
                    <a:pt x="8356" y="13588"/>
                    <a:pt x="12582" y="2407"/>
                    <a:pt x="12582" y="2407"/>
                  </a:cubicBezTo>
                  <a:lnTo>
                    <a:pt x="5239" y="1"/>
                  </a:ln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228;p26">
              <a:extLst>
                <a:ext uri="{FF2B5EF4-FFF2-40B4-BE49-F238E27FC236}">
                  <a16:creationId xmlns:a16="http://schemas.microsoft.com/office/drawing/2014/main" id="{BA8CA852-F898-49C3-A232-B8F0AA6D43E2}"/>
                </a:ext>
              </a:extLst>
            </p:cNvPr>
            <p:cNvSpPr/>
            <p:nvPr/>
          </p:nvSpPr>
          <p:spPr>
            <a:xfrm>
              <a:off x="2975075" y="2666700"/>
              <a:ext cx="424850" cy="142250"/>
            </a:xfrm>
            <a:custGeom>
              <a:avLst/>
              <a:gdLst/>
              <a:ahLst/>
              <a:cxnLst/>
              <a:rect l="l" t="t" r="r" b="b"/>
              <a:pathLst>
                <a:path w="16994" h="5690" extrusionOk="0">
                  <a:moveTo>
                    <a:pt x="6016" y="0"/>
                  </a:moveTo>
                  <a:lnTo>
                    <a:pt x="1" y="4587"/>
                  </a:lnTo>
                  <a:lnTo>
                    <a:pt x="10703" y="5690"/>
                  </a:lnTo>
                  <a:lnTo>
                    <a:pt x="16993" y="953"/>
                  </a:lnTo>
                  <a:lnTo>
                    <a:pt x="6016" y="0"/>
                  </a:ln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229;p26">
              <a:extLst>
                <a:ext uri="{FF2B5EF4-FFF2-40B4-BE49-F238E27FC236}">
                  <a16:creationId xmlns:a16="http://schemas.microsoft.com/office/drawing/2014/main" id="{BB1E6CE5-FC3F-401C-A58F-08D885DDC342}"/>
                </a:ext>
              </a:extLst>
            </p:cNvPr>
            <p:cNvSpPr/>
            <p:nvPr/>
          </p:nvSpPr>
          <p:spPr>
            <a:xfrm>
              <a:off x="2835350" y="3150550"/>
              <a:ext cx="323975" cy="186775"/>
            </a:xfrm>
            <a:custGeom>
              <a:avLst/>
              <a:gdLst/>
              <a:ahLst/>
              <a:cxnLst/>
              <a:rect l="l" t="t" r="r" b="b"/>
              <a:pathLst>
                <a:path w="12959" h="7471" extrusionOk="0">
                  <a:moveTo>
                    <a:pt x="7434" y="0"/>
                  </a:moveTo>
                  <a:cubicBezTo>
                    <a:pt x="7280" y="0"/>
                    <a:pt x="7118" y="37"/>
                    <a:pt x="6993" y="120"/>
                  </a:cubicBezTo>
                  <a:lnTo>
                    <a:pt x="176" y="4055"/>
                  </a:lnTo>
                  <a:cubicBezTo>
                    <a:pt x="151" y="4055"/>
                    <a:pt x="126" y="4080"/>
                    <a:pt x="76" y="4105"/>
                  </a:cubicBezTo>
                  <a:lnTo>
                    <a:pt x="1" y="4130"/>
                  </a:lnTo>
                  <a:lnTo>
                    <a:pt x="1" y="4306"/>
                  </a:lnTo>
                  <a:cubicBezTo>
                    <a:pt x="1" y="4381"/>
                    <a:pt x="51" y="4431"/>
                    <a:pt x="126" y="4481"/>
                  </a:cubicBezTo>
                  <a:lnTo>
                    <a:pt x="5164" y="7388"/>
                  </a:lnTo>
                  <a:cubicBezTo>
                    <a:pt x="5254" y="7445"/>
                    <a:pt x="5375" y="7471"/>
                    <a:pt x="5501" y="7471"/>
                  </a:cubicBezTo>
                  <a:cubicBezTo>
                    <a:pt x="5655" y="7471"/>
                    <a:pt x="5817" y="7432"/>
                    <a:pt x="5941" y="7363"/>
                  </a:cubicBezTo>
                  <a:lnTo>
                    <a:pt x="12758" y="3428"/>
                  </a:lnTo>
                  <a:cubicBezTo>
                    <a:pt x="12883" y="3353"/>
                    <a:pt x="12933" y="3278"/>
                    <a:pt x="12958" y="3178"/>
                  </a:cubicBezTo>
                  <a:lnTo>
                    <a:pt x="12958" y="3002"/>
                  </a:lnTo>
                  <a:lnTo>
                    <a:pt x="12858" y="3027"/>
                  </a:lnTo>
                  <a:cubicBezTo>
                    <a:pt x="12858" y="3002"/>
                    <a:pt x="12833" y="3002"/>
                    <a:pt x="12808" y="2977"/>
                  </a:cubicBezTo>
                  <a:lnTo>
                    <a:pt x="7770" y="70"/>
                  </a:lnTo>
                  <a:cubicBezTo>
                    <a:pt x="7680" y="25"/>
                    <a:pt x="7560" y="0"/>
                    <a:pt x="7434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230;p26">
              <a:extLst>
                <a:ext uri="{FF2B5EF4-FFF2-40B4-BE49-F238E27FC236}">
                  <a16:creationId xmlns:a16="http://schemas.microsoft.com/office/drawing/2014/main" id="{A27A9903-6BF0-4505-8607-C1588965C649}"/>
                </a:ext>
              </a:extLst>
            </p:cNvPr>
            <p:cNvSpPr/>
            <p:nvPr/>
          </p:nvSpPr>
          <p:spPr>
            <a:xfrm>
              <a:off x="2833475" y="3146475"/>
              <a:ext cx="327100" cy="186850"/>
            </a:xfrm>
            <a:custGeom>
              <a:avLst/>
              <a:gdLst/>
              <a:ahLst/>
              <a:cxnLst/>
              <a:rect l="l" t="t" r="r" b="b"/>
              <a:pathLst>
                <a:path w="13084" h="7474" extrusionOk="0">
                  <a:moveTo>
                    <a:pt x="7508" y="0"/>
                  </a:moveTo>
                  <a:cubicBezTo>
                    <a:pt x="7354" y="0"/>
                    <a:pt x="7192" y="39"/>
                    <a:pt x="7068" y="108"/>
                  </a:cubicBezTo>
                  <a:lnTo>
                    <a:pt x="251" y="4043"/>
                  </a:lnTo>
                  <a:cubicBezTo>
                    <a:pt x="26" y="4168"/>
                    <a:pt x="1" y="4368"/>
                    <a:pt x="201" y="4494"/>
                  </a:cubicBezTo>
                  <a:lnTo>
                    <a:pt x="5239" y="7401"/>
                  </a:lnTo>
                  <a:cubicBezTo>
                    <a:pt x="5333" y="7448"/>
                    <a:pt x="5462" y="7473"/>
                    <a:pt x="5594" y="7473"/>
                  </a:cubicBezTo>
                  <a:cubicBezTo>
                    <a:pt x="5743" y="7473"/>
                    <a:pt x="5897" y="7442"/>
                    <a:pt x="6016" y="7376"/>
                  </a:cubicBezTo>
                  <a:lnTo>
                    <a:pt x="12833" y="3441"/>
                  </a:lnTo>
                  <a:cubicBezTo>
                    <a:pt x="13058" y="3291"/>
                    <a:pt x="13083" y="3090"/>
                    <a:pt x="12883" y="2990"/>
                  </a:cubicBezTo>
                  <a:lnTo>
                    <a:pt x="7845" y="83"/>
                  </a:lnTo>
                  <a:cubicBezTo>
                    <a:pt x="7755" y="26"/>
                    <a:pt x="7634" y="0"/>
                    <a:pt x="7508" y="0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231;p26">
              <a:extLst>
                <a:ext uri="{FF2B5EF4-FFF2-40B4-BE49-F238E27FC236}">
                  <a16:creationId xmlns:a16="http://schemas.microsoft.com/office/drawing/2014/main" id="{8C10CE2F-FA69-4633-8DF8-6C0E23C5480C}"/>
                </a:ext>
              </a:extLst>
            </p:cNvPr>
            <p:cNvSpPr/>
            <p:nvPr/>
          </p:nvSpPr>
          <p:spPr>
            <a:xfrm>
              <a:off x="2852900" y="3154175"/>
              <a:ext cx="293250" cy="169200"/>
            </a:xfrm>
            <a:custGeom>
              <a:avLst/>
              <a:gdLst/>
              <a:ahLst/>
              <a:cxnLst/>
              <a:rect l="l" t="t" r="r" b="b"/>
              <a:pathLst>
                <a:path w="11730" h="6768" extrusionOk="0">
                  <a:moveTo>
                    <a:pt x="6742" y="0"/>
                  </a:moveTo>
                  <a:lnTo>
                    <a:pt x="1" y="3885"/>
                  </a:lnTo>
                  <a:lnTo>
                    <a:pt x="4963" y="6767"/>
                  </a:lnTo>
                  <a:lnTo>
                    <a:pt x="11730" y="2857"/>
                  </a:lnTo>
                  <a:lnTo>
                    <a:pt x="6742" y="0"/>
                  </a:ln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232;p26">
              <a:extLst>
                <a:ext uri="{FF2B5EF4-FFF2-40B4-BE49-F238E27FC236}">
                  <a16:creationId xmlns:a16="http://schemas.microsoft.com/office/drawing/2014/main" id="{F1821461-8314-486E-8A5F-C2F616F62A37}"/>
                </a:ext>
              </a:extLst>
            </p:cNvPr>
            <p:cNvSpPr/>
            <p:nvPr/>
          </p:nvSpPr>
          <p:spPr>
            <a:xfrm>
              <a:off x="2788375" y="2228725"/>
              <a:ext cx="448025" cy="428600"/>
            </a:xfrm>
            <a:custGeom>
              <a:avLst/>
              <a:gdLst/>
              <a:ahLst/>
              <a:cxnLst/>
              <a:rect l="l" t="t" r="r" b="b"/>
              <a:pathLst>
                <a:path w="17921" h="17144" extrusionOk="0">
                  <a:moveTo>
                    <a:pt x="3810" y="878"/>
                  </a:moveTo>
                  <a:cubicBezTo>
                    <a:pt x="6692" y="2156"/>
                    <a:pt x="6040" y="9800"/>
                    <a:pt x="8221" y="11730"/>
                  </a:cubicBezTo>
                  <a:cubicBezTo>
                    <a:pt x="9449" y="12808"/>
                    <a:pt x="15564" y="14211"/>
                    <a:pt x="17243" y="14236"/>
                  </a:cubicBezTo>
                  <a:cubicBezTo>
                    <a:pt x="17920" y="15615"/>
                    <a:pt x="16742" y="17143"/>
                    <a:pt x="16742" y="17143"/>
                  </a:cubicBezTo>
                  <a:cubicBezTo>
                    <a:pt x="6341" y="16291"/>
                    <a:pt x="5589" y="16041"/>
                    <a:pt x="3208" y="11830"/>
                  </a:cubicBezTo>
                  <a:cubicBezTo>
                    <a:pt x="1328" y="8547"/>
                    <a:pt x="0" y="0"/>
                    <a:pt x="3810" y="878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233;p26">
              <a:extLst>
                <a:ext uri="{FF2B5EF4-FFF2-40B4-BE49-F238E27FC236}">
                  <a16:creationId xmlns:a16="http://schemas.microsoft.com/office/drawing/2014/main" id="{847969A3-5A17-466E-8BCD-DD94B4F2E699}"/>
                </a:ext>
              </a:extLst>
            </p:cNvPr>
            <p:cNvSpPr/>
            <p:nvPr/>
          </p:nvSpPr>
          <p:spPr>
            <a:xfrm>
              <a:off x="3187500" y="2590775"/>
              <a:ext cx="194250" cy="85000"/>
            </a:xfrm>
            <a:custGeom>
              <a:avLst/>
              <a:gdLst/>
              <a:ahLst/>
              <a:cxnLst/>
              <a:rect l="l" t="t" r="r" b="b"/>
              <a:pathLst>
                <a:path w="7770" h="3400" extrusionOk="0">
                  <a:moveTo>
                    <a:pt x="3514" y="0"/>
                  </a:moveTo>
                  <a:cubicBezTo>
                    <a:pt x="2502" y="0"/>
                    <a:pt x="953" y="180"/>
                    <a:pt x="953" y="180"/>
                  </a:cubicBezTo>
                  <a:cubicBezTo>
                    <a:pt x="301" y="531"/>
                    <a:pt x="0" y="1133"/>
                    <a:pt x="226" y="2135"/>
                  </a:cubicBezTo>
                  <a:cubicBezTo>
                    <a:pt x="226" y="2135"/>
                    <a:pt x="1604" y="2361"/>
                    <a:pt x="2983" y="2837"/>
                  </a:cubicBezTo>
                  <a:cubicBezTo>
                    <a:pt x="3912" y="3158"/>
                    <a:pt x="4443" y="3400"/>
                    <a:pt x="4767" y="3400"/>
                  </a:cubicBezTo>
                  <a:cubicBezTo>
                    <a:pt x="4923" y="3400"/>
                    <a:pt x="5031" y="3343"/>
                    <a:pt x="5113" y="3213"/>
                  </a:cubicBezTo>
                  <a:cubicBezTo>
                    <a:pt x="5389" y="2762"/>
                    <a:pt x="3434" y="2260"/>
                    <a:pt x="3434" y="2060"/>
                  </a:cubicBezTo>
                  <a:cubicBezTo>
                    <a:pt x="3434" y="2005"/>
                    <a:pt x="3491" y="1982"/>
                    <a:pt x="3583" y="1982"/>
                  </a:cubicBezTo>
                  <a:cubicBezTo>
                    <a:pt x="3825" y="1982"/>
                    <a:pt x="4310" y="2140"/>
                    <a:pt x="4637" y="2286"/>
                  </a:cubicBezTo>
                  <a:cubicBezTo>
                    <a:pt x="5031" y="2471"/>
                    <a:pt x="6367" y="2870"/>
                    <a:pt x="6784" y="2870"/>
                  </a:cubicBezTo>
                  <a:cubicBezTo>
                    <a:pt x="6818" y="2870"/>
                    <a:pt x="6846" y="2868"/>
                    <a:pt x="6867" y="2862"/>
                  </a:cubicBezTo>
                  <a:cubicBezTo>
                    <a:pt x="7770" y="2661"/>
                    <a:pt x="6692" y="1734"/>
                    <a:pt x="6366" y="1408"/>
                  </a:cubicBezTo>
                  <a:cubicBezTo>
                    <a:pt x="6015" y="1057"/>
                    <a:pt x="4812" y="331"/>
                    <a:pt x="4286" y="80"/>
                  </a:cubicBezTo>
                  <a:cubicBezTo>
                    <a:pt x="4151" y="22"/>
                    <a:pt x="3864" y="0"/>
                    <a:pt x="3514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Google Shape;234;p26">
              <a:extLst>
                <a:ext uri="{FF2B5EF4-FFF2-40B4-BE49-F238E27FC236}">
                  <a16:creationId xmlns:a16="http://schemas.microsoft.com/office/drawing/2014/main" id="{4976B89F-E7D3-48D7-8AD6-1F19295FF16E}"/>
                </a:ext>
              </a:extLst>
            </p:cNvPr>
            <p:cNvSpPr/>
            <p:nvPr/>
          </p:nvSpPr>
          <p:spPr>
            <a:xfrm>
              <a:off x="3047775" y="2634500"/>
              <a:ext cx="59550" cy="72825"/>
            </a:xfrm>
            <a:custGeom>
              <a:avLst/>
              <a:gdLst/>
              <a:ahLst/>
              <a:cxnLst/>
              <a:rect l="l" t="t" r="r" b="b"/>
              <a:pathLst>
                <a:path w="2382" h="2913" extrusionOk="0">
                  <a:moveTo>
                    <a:pt x="2194" y="0"/>
                  </a:moveTo>
                  <a:cubicBezTo>
                    <a:pt x="2146" y="0"/>
                    <a:pt x="2097" y="19"/>
                    <a:pt x="2055" y="60"/>
                  </a:cubicBezTo>
                  <a:lnTo>
                    <a:pt x="50" y="2642"/>
                  </a:lnTo>
                  <a:cubicBezTo>
                    <a:pt x="0" y="2717"/>
                    <a:pt x="0" y="2817"/>
                    <a:pt x="75" y="2867"/>
                  </a:cubicBezTo>
                  <a:cubicBezTo>
                    <a:pt x="107" y="2899"/>
                    <a:pt x="143" y="2913"/>
                    <a:pt x="179" y="2913"/>
                  </a:cubicBezTo>
                  <a:cubicBezTo>
                    <a:pt x="230" y="2913"/>
                    <a:pt x="282" y="2886"/>
                    <a:pt x="326" y="2842"/>
                  </a:cubicBezTo>
                  <a:lnTo>
                    <a:pt x="2331" y="286"/>
                  </a:lnTo>
                  <a:cubicBezTo>
                    <a:pt x="2381" y="211"/>
                    <a:pt x="2381" y="110"/>
                    <a:pt x="2306" y="35"/>
                  </a:cubicBezTo>
                  <a:cubicBezTo>
                    <a:pt x="2272" y="13"/>
                    <a:pt x="2233" y="0"/>
                    <a:pt x="2194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235;p26">
              <a:extLst>
                <a:ext uri="{FF2B5EF4-FFF2-40B4-BE49-F238E27FC236}">
                  <a16:creationId xmlns:a16="http://schemas.microsoft.com/office/drawing/2014/main" id="{137C18AA-11B9-4950-B539-04D3E7E72554}"/>
                </a:ext>
              </a:extLst>
            </p:cNvPr>
            <p:cNvSpPr/>
            <p:nvPr/>
          </p:nvSpPr>
          <p:spPr>
            <a:xfrm>
              <a:off x="3005150" y="2668575"/>
              <a:ext cx="60175" cy="25725"/>
            </a:xfrm>
            <a:custGeom>
              <a:avLst/>
              <a:gdLst/>
              <a:ahLst/>
              <a:cxnLst/>
              <a:rect l="l" t="t" r="r" b="b"/>
              <a:pathLst>
                <a:path w="2407" h="1029" extrusionOk="0">
                  <a:moveTo>
                    <a:pt x="1" y="1"/>
                  </a:moveTo>
                  <a:cubicBezTo>
                    <a:pt x="903" y="452"/>
                    <a:pt x="2407" y="176"/>
                    <a:pt x="2407" y="351"/>
                  </a:cubicBezTo>
                  <a:cubicBezTo>
                    <a:pt x="2407" y="502"/>
                    <a:pt x="2106" y="1028"/>
                    <a:pt x="1480" y="1028"/>
                  </a:cubicBezTo>
                  <a:cubicBezTo>
                    <a:pt x="853" y="102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Google Shape;236;p26">
              <a:extLst>
                <a:ext uri="{FF2B5EF4-FFF2-40B4-BE49-F238E27FC236}">
                  <a16:creationId xmlns:a16="http://schemas.microsoft.com/office/drawing/2014/main" id="{2E0E652D-C0C0-4A53-9671-53E127B0C813}"/>
                </a:ext>
              </a:extLst>
            </p:cNvPr>
            <p:cNvSpPr/>
            <p:nvPr/>
          </p:nvSpPr>
          <p:spPr>
            <a:xfrm>
              <a:off x="2943125" y="2655425"/>
              <a:ext cx="163575" cy="109050"/>
            </a:xfrm>
            <a:custGeom>
              <a:avLst/>
              <a:gdLst/>
              <a:ahLst/>
              <a:cxnLst/>
              <a:rect l="l" t="t" r="r" b="b"/>
              <a:pathLst>
                <a:path w="6543" h="4362" extrusionOk="0">
                  <a:moveTo>
                    <a:pt x="1" y="1905"/>
                  </a:moveTo>
                  <a:cubicBezTo>
                    <a:pt x="527" y="1329"/>
                    <a:pt x="1855" y="0"/>
                    <a:pt x="2908" y="702"/>
                  </a:cubicBezTo>
                  <a:cubicBezTo>
                    <a:pt x="3961" y="1379"/>
                    <a:pt x="4662" y="1379"/>
                    <a:pt x="4988" y="1504"/>
                  </a:cubicBezTo>
                  <a:cubicBezTo>
                    <a:pt x="5339" y="978"/>
                    <a:pt x="5865" y="1379"/>
                    <a:pt x="6216" y="2131"/>
                  </a:cubicBezTo>
                  <a:cubicBezTo>
                    <a:pt x="6542" y="2882"/>
                    <a:pt x="4311" y="3785"/>
                    <a:pt x="3961" y="4085"/>
                  </a:cubicBezTo>
                  <a:cubicBezTo>
                    <a:pt x="3610" y="4361"/>
                    <a:pt x="1" y="3785"/>
                    <a:pt x="1" y="3785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Google Shape;237;p26">
              <a:extLst>
                <a:ext uri="{FF2B5EF4-FFF2-40B4-BE49-F238E27FC236}">
                  <a16:creationId xmlns:a16="http://schemas.microsoft.com/office/drawing/2014/main" id="{7117C9E3-C280-424B-AAE7-6F530AE03AEE}"/>
                </a:ext>
              </a:extLst>
            </p:cNvPr>
            <p:cNvSpPr/>
            <p:nvPr/>
          </p:nvSpPr>
          <p:spPr>
            <a:xfrm>
              <a:off x="2507650" y="2342125"/>
              <a:ext cx="458050" cy="449900"/>
            </a:xfrm>
            <a:custGeom>
              <a:avLst/>
              <a:gdLst/>
              <a:ahLst/>
              <a:cxnLst/>
              <a:rect l="l" t="t" r="r" b="b"/>
              <a:pathLst>
                <a:path w="18322" h="17996" extrusionOk="0">
                  <a:moveTo>
                    <a:pt x="3836" y="953"/>
                  </a:moveTo>
                  <a:cubicBezTo>
                    <a:pt x="6693" y="2357"/>
                    <a:pt x="7570" y="11204"/>
                    <a:pt x="9750" y="13309"/>
                  </a:cubicBezTo>
                  <a:cubicBezTo>
                    <a:pt x="10978" y="14487"/>
                    <a:pt x="15966" y="13535"/>
                    <a:pt x="17645" y="13585"/>
                  </a:cubicBezTo>
                  <a:cubicBezTo>
                    <a:pt x="18322" y="15064"/>
                    <a:pt x="17420" y="16868"/>
                    <a:pt x="17420" y="16868"/>
                  </a:cubicBezTo>
                  <a:cubicBezTo>
                    <a:pt x="7871" y="17996"/>
                    <a:pt x="5440" y="17745"/>
                    <a:pt x="3034" y="13159"/>
                  </a:cubicBezTo>
                  <a:cubicBezTo>
                    <a:pt x="1154" y="9575"/>
                    <a:pt x="1" y="1"/>
                    <a:pt x="3836" y="953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Google Shape;238;p26">
              <a:extLst>
                <a:ext uri="{FF2B5EF4-FFF2-40B4-BE49-F238E27FC236}">
                  <a16:creationId xmlns:a16="http://schemas.microsoft.com/office/drawing/2014/main" id="{555D12DA-D9B8-4CF5-B260-78C35F6D7884}"/>
                </a:ext>
              </a:extLst>
            </p:cNvPr>
            <p:cNvSpPr/>
            <p:nvPr/>
          </p:nvSpPr>
          <p:spPr>
            <a:xfrm>
              <a:off x="4457550" y="1745025"/>
              <a:ext cx="160425" cy="149125"/>
            </a:xfrm>
            <a:custGeom>
              <a:avLst/>
              <a:gdLst/>
              <a:ahLst/>
              <a:cxnLst/>
              <a:rect l="l" t="t" r="r" b="b"/>
              <a:pathLst>
                <a:path w="6417" h="5965" extrusionOk="0">
                  <a:moveTo>
                    <a:pt x="6141" y="3008"/>
                  </a:moveTo>
                  <a:cubicBezTo>
                    <a:pt x="5865" y="2080"/>
                    <a:pt x="5339" y="1203"/>
                    <a:pt x="4537" y="677"/>
                  </a:cubicBezTo>
                  <a:cubicBezTo>
                    <a:pt x="4311" y="551"/>
                    <a:pt x="4086" y="426"/>
                    <a:pt x="3860" y="326"/>
                  </a:cubicBezTo>
                  <a:cubicBezTo>
                    <a:pt x="3735" y="301"/>
                    <a:pt x="3635" y="251"/>
                    <a:pt x="3509" y="251"/>
                  </a:cubicBezTo>
                  <a:cubicBezTo>
                    <a:pt x="3434" y="251"/>
                    <a:pt x="3234" y="201"/>
                    <a:pt x="3158" y="251"/>
                  </a:cubicBezTo>
                  <a:cubicBezTo>
                    <a:pt x="3133" y="301"/>
                    <a:pt x="3133" y="376"/>
                    <a:pt x="3158" y="451"/>
                  </a:cubicBezTo>
                  <a:cubicBezTo>
                    <a:pt x="3259" y="652"/>
                    <a:pt x="3484" y="802"/>
                    <a:pt x="3710" y="902"/>
                  </a:cubicBezTo>
                  <a:cubicBezTo>
                    <a:pt x="4061" y="1128"/>
                    <a:pt x="4186" y="1429"/>
                    <a:pt x="4311" y="1779"/>
                  </a:cubicBezTo>
                  <a:cubicBezTo>
                    <a:pt x="3960" y="1429"/>
                    <a:pt x="3660" y="1053"/>
                    <a:pt x="3234" y="777"/>
                  </a:cubicBezTo>
                  <a:cubicBezTo>
                    <a:pt x="2807" y="501"/>
                    <a:pt x="2356" y="326"/>
                    <a:pt x="1905" y="150"/>
                  </a:cubicBezTo>
                  <a:cubicBezTo>
                    <a:pt x="1705" y="75"/>
                    <a:pt x="1479" y="0"/>
                    <a:pt x="1279" y="25"/>
                  </a:cubicBezTo>
                  <a:cubicBezTo>
                    <a:pt x="1028" y="75"/>
                    <a:pt x="928" y="276"/>
                    <a:pt x="1078" y="476"/>
                  </a:cubicBezTo>
                  <a:cubicBezTo>
                    <a:pt x="1228" y="652"/>
                    <a:pt x="1479" y="702"/>
                    <a:pt x="1655" y="827"/>
                  </a:cubicBezTo>
                  <a:cubicBezTo>
                    <a:pt x="1930" y="952"/>
                    <a:pt x="2156" y="1128"/>
                    <a:pt x="2381" y="1328"/>
                  </a:cubicBezTo>
                  <a:cubicBezTo>
                    <a:pt x="2482" y="1429"/>
                    <a:pt x="2582" y="1529"/>
                    <a:pt x="2657" y="1629"/>
                  </a:cubicBezTo>
                  <a:cubicBezTo>
                    <a:pt x="2732" y="1729"/>
                    <a:pt x="2782" y="1880"/>
                    <a:pt x="2883" y="1930"/>
                  </a:cubicBezTo>
                  <a:cubicBezTo>
                    <a:pt x="2632" y="1830"/>
                    <a:pt x="2381" y="1704"/>
                    <a:pt x="2131" y="1554"/>
                  </a:cubicBezTo>
                  <a:cubicBezTo>
                    <a:pt x="1905" y="1429"/>
                    <a:pt x="1680" y="1378"/>
                    <a:pt x="1454" y="1253"/>
                  </a:cubicBezTo>
                  <a:cubicBezTo>
                    <a:pt x="1254" y="1178"/>
                    <a:pt x="1078" y="1028"/>
                    <a:pt x="878" y="927"/>
                  </a:cubicBezTo>
                  <a:cubicBezTo>
                    <a:pt x="777" y="852"/>
                    <a:pt x="652" y="802"/>
                    <a:pt x="552" y="877"/>
                  </a:cubicBezTo>
                  <a:cubicBezTo>
                    <a:pt x="477" y="902"/>
                    <a:pt x="452" y="1003"/>
                    <a:pt x="452" y="1078"/>
                  </a:cubicBezTo>
                  <a:cubicBezTo>
                    <a:pt x="452" y="1178"/>
                    <a:pt x="477" y="1253"/>
                    <a:pt x="527" y="1328"/>
                  </a:cubicBezTo>
                  <a:cubicBezTo>
                    <a:pt x="652" y="1504"/>
                    <a:pt x="802" y="1679"/>
                    <a:pt x="1003" y="1779"/>
                  </a:cubicBezTo>
                  <a:cubicBezTo>
                    <a:pt x="1178" y="1855"/>
                    <a:pt x="1304" y="1980"/>
                    <a:pt x="1454" y="2105"/>
                  </a:cubicBezTo>
                  <a:cubicBezTo>
                    <a:pt x="1655" y="2231"/>
                    <a:pt x="1855" y="2381"/>
                    <a:pt x="2056" y="2531"/>
                  </a:cubicBezTo>
                  <a:cubicBezTo>
                    <a:pt x="2156" y="2607"/>
                    <a:pt x="2231" y="2682"/>
                    <a:pt x="2331" y="2782"/>
                  </a:cubicBezTo>
                  <a:cubicBezTo>
                    <a:pt x="2406" y="2832"/>
                    <a:pt x="2482" y="2982"/>
                    <a:pt x="2582" y="3033"/>
                  </a:cubicBezTo>
                  <a:cubicBezTo>
                    <a:pt x="2181" y="2807"/>
                    <a:pt x="1780" y="2581"/>
                    <a:pt x="1404" y="2331"/>
                  </a:cubicBezTo>
                  <a:cubicBezTo>
                    <a:pt x="1279" y="2231"/>
                    <a:pt x="1103" y="2155"/>
                    <a:pt x="1003" y="2030"/>
                  </a:cubicBezTo>
                  <a:cubicBezTo>
                    <a:pt x="853" y="1880"/>
                    <a:pt x="677" y="1779"/>
                    <a:pt x="452" y="1754"/>
                  </a:cubicBezTo>
                  <a:cubicBezTo>
                    <a:pt x="426" y="1754"/>
                    <a:pt x="351" y="1729"/>
                    <a:pt x="326" y="1754"/>
                  </a:cubicBezTo>
                  <a:cubicBezTo>
                    <a:pt x="251" y="1805"/>
                    <a:pt x="251" y="1880"/>
                    <a:pt x="251" y="1930"/>
                  </a:cubicBezTo>
                  <a:cubicBezTo>
                    <a:pt x="276" y="2005"/>
                    <a:pt x="301" y="2055"/>
                    <a:pt x="351" y="2105"/>
                  </a:cubicBezTo>
                  <a:cubicBezTo>
                    <a:pt x="577" y="2431"/>
                    <a:pt x="827" y="2707"/>
                    <a:pt x="1103" y="2982"/>
                  </a:cubicBezTo>
                  <a:cubicBezTo>
                    <a:pt x="1379" y="3208"/>
                    <a:pt x="1730" y="3534"/>
                    <a:pt x="2056" y="3609"/>
                  </a:cubicBezTo>
                  <a:cubicBezTo>
                    <a:pt x="1579" y="3509"/>
                    <a:pt x="1153" y="3308"/>
                    <a:pt x="802" y="2982"/>
                  </a:cubicBezTo>
                  <a:cubicBezTo>
                    <a:pt x="627" y="2832"/>
                    <a:pt x="452" y="2657"/>
                    <a:pt x="201" y="2632"/>
                  </a:cubicBezTo>
                  <a:cubicBezTo>
                    <a:pt x="151" y="2632"/>
                    <a:pt x="51" y="2632"/>
                    <a:pt x="25" y="2707"/>
                  </a:cubicBezTo>
                  <a:cubicBezTo>
                    <a:pt x="0" y="2757"/>
                    <a:pt x="25" y="2832"/>
                    <a:pt x="51" y="2907"/>
                  </a:cubicBezTo>
                  <a:cubicBezTo>
                    <a:pt x="301" y="3333"/>
                    <a:pt x="677" y="3835"/>
                    <a:pt x="1153" y="4035"/>
                  </a:cubicBezTo>
                  <a:cubicBezTo>
                    <a:pt x="1379" y="4160"/>
                    <a:pt x="1604" y="4361"/>
                    <a:pt x="1855" y="4486"/>
                  </a:cubicBezTo>
                  <a:cubicBezTo>
                    <a:pt x="2106" y="4662"/>
                    <a:pt x="2381" y="4787"/>
                    <a:pt x="2632" y="4962"/>
                  </a:cubicBezTo>
                  <a:cubicBezTo>
                    <a:pt x="3234" y="5313"/>
                    <a:pt x="3985" y="5689"/>
                    <a:pt x="4662" y="5890"/>
                  </a:cubicBezTo>
                  <a:cubicBezTo>
                    <a:pt x="4863" y="5940"/>
                    <a:pt x="5063" y="5965"/>
                    <a:pt x="5264" y="5965"/>
                  </a:cubicBezTo>
                  <a:cubicBezTo>
                    <a:pt x="5489" y="5965"/>
                    <a:pt x="5614" y="5915"/>
                    <a:pt x="5765" y="5764"/>
                  </a:cubicBezTo>
                  <a:cubicBezTo>
                    <a:pt x="6041" y="5539"/>
                    <a:pt x="6241" y="5188"/>
                    <a:pt x="6316" y="4837"/>
                  </a:cubicBezTo>
                  <a:cubicBezTo>
                    <a:pt x="6416" y="4386"/>
                    <a:pt x="6366" y="3960"/>
                    <a:pt x="6291" y="3509"/>
                  </a:cubicBezTo>
                  <a:cubicBezTo>
                    <a:pt x="6241" y="3358"/>
                    <a:pt x="6216" y="3183"/>
                    <a:pt x="6141" y="3008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Google Shape;239;p26">
              <a:extLst>
                <a:ext uri="{FF2B5EF4-FFF2-40B4-BE49-F238E27FC236}">
                  <a16:creationId xmlns:a16="http://schemas.microsoft.com/office/drawing/2014/main" id="{45072FC2-8A0C-4BEA-ADBF-4966934CC2D7}"/>
                </a:ext>
              </a:extLst>
            </p:cNvPr>
            <p:cNvSpPr/>
            <p:nvPr/>
          </p:nvSpPr>
          <p:spPr>
            <a:xfrm>
              <a:off x="4334125" y="1724975"/>
              <a:ext cx="120325" cy="162925"/>
            </a:xfrm>
            <a:custGeom>
              <a:avLst/>
              <a:gdLst/>
              <a:ahLst/>
              <a:cxnLst/>
              <a:rect l="l" t="t" r="r" b="b"/>
              <a:pathLst>
                <a:path w="4813" h="6517" extrusionOk="0">
                  <a:moveTo>
                    <a:pt x="4737" y="4185"/>
                  </a:moveTo>
                  <a:cubicBezTo>
                    <a:pt x="4536" y="3033"/>
                    <a:pt x="4261" y="1679"/>
                    <a:pt x="3559" y="727"/>
                  </a:cubicBezTo>
                  <a:cubicBezTo>
                    <a:pt x="3509" y="702"/>
                    <a:pt x="3484" y="652"/>
                    <a:pt x="3434" y="652"/>
                  </a:cubicBezTo>
                  <a:cubicBezTo>
                    <a:pt x="3333" y="602"/>
                    <a:pt x="3233" y="752"/>
                    <a:pt x="3233" y="877"/>
                  </a:cubicBezTo>
                  <a:cubicBezTo>
                    <a:pt x="3183" y="1203"/>
                    <a:pt x="3333" y="1529"/>
                    <a:pt x="3459" y="1855"/>
                  </a:cubicBezTo>
                  <a:cubicBezTo>
                    <a:pt x="3559" y="2206"/>
                    <a:pt x="3559" y="2607"/>
                    <a:pt x="3509" y="3008"/>
                  </a:cubicBezTo>
                  <a:cubicBezTo>
                    <a:pt x="3484" y="2982"/>
                    <a:pt x="3459" y="2957"/>
                    <a:pt x="3434" y="2907"/>
                  </a:cubicBezTo>
                  <a:cubicBezTo>
                    <a:pt x="2857" y="2155"/>
                    <a:pt x="2556" y="1103"/>
                    <a:pt x="2180" y="226"/>
                  </a:cubicBezTo>
                  <a:cubicBezTo>
                    <a:pt x="2130" y="125"/>
                    <a:pt x="2080" y="0"/>
                    <a:pt x="1955" y="0"/>
                  </a:cubicBezTo>
                  <a:cubicBezTo>
                    <a:pt x="1805" y="0"/>
                    <a:pt x="1729" y="201"/>
                    <a:pt x="1729" y="351"/>
                  </a:cubicBezTo>
                  <a:cubicBezTo>
                    <a:pt x="1754" y="1053"/>
                    <a:pt x="1880" y="1679"/>
                    <a:pt x="2206" y="2331"/>
                  </a:cubicBezTo>
                  <a:cubicBezTo>
                    <a:pt x="1880" y="1855"/>
                    <a:pt x="1629" y="1353"/>
                    <a:pt x="1429" y="827"/>
                  </a:cubicBezTo>
                  <a:cubicBezTo>
                    <a:pt x="1378" y="702"/>
                    <a:pt x="1303" y="551"/>
                    <a:pt x="1153" y="551"/>
                  </a:cubicBezTo>
                  <a:cubicBezTo>
                    <a:pt x="602" y="501"/>
                    <a:pt x="1303" y="2657"/>
                    <a:pt x="1404" y="2932"/>
                  </a:cubicBezTo>
                  <a:cubicBezTo>
                    <a:pt x="1128" y="2531"/>
                    <a:pt x="927" y="2055"/>
                    <a:pt x="827" y="1579"/>
                  </a:cubicBezTo>
                  <a:cubicBezTo>
                    <a:pt x="802" y="1479"/>
                    <a:pt x="777" y="1404"/>
                    <a:pt x="727" y="1303"/>
                  </a:cubicBezTo>
                  <a:cubicBezTo>
                    <a:pt x="677" y="1228"/>
                    <a:pt x="526" y="1128"/>
                    <a:pt x="426" y="1228"/>
                  </a:cubicBezTo>
                  <a:cubicBezTo>
                    <a:pt x="376" y="1303"/>
                    <a:pt x="351" y="1529"/>
                    <a:pt x="351" y="1629"/>
                  </a:cubicBezTo>
                  <a:cubicBezTo>
                    <a:pt x="301" y="1955"/>
                    <a:pt x="401" y="2281"/>
                    <a:pt x="501" y="2556"/>
                  </a:cubicBezTo>
                  <a:cubicBezTo>
                    <a:pt x="677" y="2982"/>
                    <a:pt x="927" y="3383"/>
                    <a:pt x="1053" y="3810"/>
                  </a:cubicBezTo>
                  <a:lnTo>
                    <a:pt x="326" y="2907"/>
                  </a:lnTo>
                  <a:cubicBezTo>
                    <a:pt x="276" y="2857"/>
                    <a:pt x="201" y="2782"/>
                    <a:pt x="125" y="2807"/>
                  </a:cubicBezTo>
                  <a:cubicBezTo>
                    <a:pt x="25" y="2807"/>
                    <a:pt x="0" y="2957"/>
                    <a:pt x="25" y="3058"/>
                  </a:cubicBezTo>
                  <a:cubicBezTo>
                    <a:pt x="251" y="3734"/>
                    <a:pt x="602" y="4386"/>
                    <a:pt x="1103" y="4937"/>
                  </a:cubicBezTo>
                  <a:cubicBezTo>
                    <a:pt x="1328" y="5213"/>
                    <a:pt x="1629" y="5414"/>
                    <a:pt x="1855" y="5689"/>
                  </a:cubicBezTo>
                  <a:cubicBezTo>
                    <a:pt x="2080" y="5940"/>
                    <a:pt x="2381" y="6165"/>
                    <a:pt x="2707" y="6291"/>
                  </a:cubicBezTo>
                  <a:cubicBezTo>
                    <a:pt x="3058" y="6441"/>
                    <a:pt x="3434" y="6516"/>
                    <a:pt x="3810" y="6491"/>
                  </a:cubicBezTo>
                  <a:cubicBezTo>
                    <a:pt x="4085" y="6466"/>
                    <a:pt x="4261" y="6391"/>
                    <a:pt x="4436" y="6165"/>
                  </a:cubicBezTo>
                  <a:cubicBezTo>
                    <a:pt x="4561" y="5990"/>
                    <a:pt x="4712" y="5739"/>
                    <a:pt x="4762" y="5489"/>
                  </a:cubicBezTo>
                  <a:cubicBezTo>
                    <a:pt x="4812" y="5063"/>
                    <a:pt x="4812" y="4637"/>
                    <a:pt x="4737" y="4185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240;p26">
              <a:extLst>
                <a:ext uri="{FF2B5EF4-FFF2-40B4-BE49-F238E27FC236}">
                  <a16:creationId xmlns:a16="http://schemas.microsoft.com/office/drawing/2014/main" id="{391829BE-9541-4B50-BC3F-FE300A9A7DD6}"/>
                </a:ext>
              </a:extLst>
            </p:cNvPr>
            <p:cNvSpPr/>
            <p:nvPr/>
          </p:nvSpPr>
          <p:spPr>
            <a:xfrm>
              <a:off x="4585375" y="1535100"/>
              <a:ext cx="270075" cy="468700"/>
            </a:xfrm>
            <a:custGeom>
              <a:avLst/>
              <a:gdLst/>
              <a:ahLst/>
              <a:cxnLst/>
              <a:rect l="l" t="t" r="r" b="b"/>
              <a:pathLst>
                <a:path w="10803" h="18748" extrusionOk="0">
                  <a:moveTo>
                    <a:pt x="1253" y="11179"/>
                  </a:moveTo>
                  <a:lnTo>
                    <a:pt x="5990" y="12808"/>
                  </a:lnTo>
                  <a:cubicBezTo>
                    <a:pt x="5514" y="6592"/>
                    <a:pt x="6617" y="1"/>
                    <a:pt x="9198" y="2357"/>
                  </a:cubicBezTo>
                  <a:cubicBezTo>
                    <a:pt x="10702" y="3735"/>
                    <a:pt x="10802" y="15314"/>
                    <a:pt x="9649" y="17044"/>
                  </a:cubicBezTo>
                  <a:cubicBezTo>
                    <a:pt x="8496" y="18748"/>
                    <a:pt x="3559" y="16292"/>
                    <a:pt x="100" y="14562"/>
                  </a:cubicBezTo>
                  <a:cubicBezTo>
                    <a:pt x="0" y="13059"/>
                    <a:pt x="1253" y="11179"/>
                    <a:pt x="1253" y="11179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241;p26">
              <a:extLst>
                <a:ext uri="{FF2B5EF4-FFF2-40B4-BE49-F238E27FC236}">
                  <a16:creationId xmlns:a16="http://schemas.microsoft.com/office/drawing/2014/main" id="{84E7430A-D28A-4F80-9692-B22A91155EC8}"/>
                </a:ext>
              </a:extLst>
            </p:cNvPr>
            <p:cNvSpPr/>
            <p:nvPr/>
          </p:nvSpPr>
          <p:spPr>
            <a:xfrm>
              <a:off x="2447500" y="2677350"/>
              <a:ext cx="261950" cy="288875"/>
            </a:xfrm>
            <a:custGeom>
              <a:avLst/>
              <a:gdLst/>
              <a:ahLst/>
              <a:cxnLst/>
              <a:rect l="l" t="t" r="r" b="b"/>
              <a:pathLst>
                <a:path w="10478" h="11555" extrusionOk="0">
                  <a:moveTo>
                    <a:pt x="2557" y="226"/>
                  </a:moveTo>
                  <a:cubicBezTo>
                    <a:pt x="3735" y="51"/>
                    <a:pt x="5339" y="0"/>
                    <a:pt x="6467" y="351"/>
                  </a:cubicBezTo>
                  <a:cubicBezTo>
                    <a:pt x="8372" y="903"/>
                    <a:pt x="9425" y="2131"/>
                    <a:pt x="9876" y="3935"/>
                  </a:cubicBezTo>
                  <a:cubicBezTo>
                    <a:pt x="10352" y="5765"/>
                    <a:pt x="10477" y="8797"/>
                    <a:pt x="9425" y="10502"/>
                  </a:cubicBezTo>
                  <a:cubicBezTo>
                    <a:pt x="8773" y="11554"/>
                    <a:pt x="7319" y="11354"/>
                    <a:pt x="6292" y="11078"/>
                  </a:cubicBezTo>
                  <a:cubicBezTo>
                    <a:pt x="5039" y="10752"/>
                    <a:pt x="3384" y="10201"/>
                    <a:pt x="2357" y="9424"/>
                  </a:cubicBezTo>
                  <a:cubicBezTo>
                    <a:pt x="928" y="8346"/>
                    <a:pt x="151" y="5965"/>
                    <a:pt x="76" y="4261"/>
                  </a:cubicBezTo>
                  <a:cubicBezTo>
                    <a:pt x="1" y="2782"/>
                    <a:pt x="753" y="527"/>
                    <a:pt x="2557" y="226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242;p26">
              <a:extLst>
                <a:ext uri="{FF2B5EF4-FFF2-40B4-BE49-F238E27FC236}">
                  <a16:creationId xmlns:a16="http://schemas.microsoft.com/office/drawing/2014/main" id="{7E2111BC-610A-4783-984C-BB48D849269A}"/>
                </a:ext>
              </a:extLst>
            </p:cNvPr>
            <p:cNvSpPr/>
            <p:nvPr/>
          </p:nvSpPr>
          <p:spPr>
            <a:xfrm>
              <a:off x="2445625" y="2635375"/>
              <a:ext cx="261950" cy="302650"/>
            </a:xfrm>
            <a:custGeom>
              <a:avLst/>
              <a:gdLst/>
              <a:ahLst/>
              <a:cxnLst/>
              <a:rect l="l" t="t" r="r" b="b"/>
              <a:pathLst>
                <a:path w="10478" h="12106" extrusionOk="0">
                  <a:moveTo>
                    <a:pt x="1154" y="2256"/>
                  </a:moveTo>
                  <a:cubicBezTo>
                    <a:pt x="1" y="3008"/>
                    <a:pt x="76" y="4737"/>
                    <a:pt x="151" y="5940"/>
                  </a:cubicBezTo>
                  <a:cubicBezTo>
                    <a:pt x="226" y="7644"/>
                    <a:pt x="1003" y="10025"/>
                    <a:pt x="2432" y="11103"/>
                  </a:cubicBezTo>
                  <a:cubicBezTo>
                    <a:pt x="3209" y="11705"/>
                    <a:pt x="3259" y="11780"/>
                    <a:pt x="4312" y="12106"/>
                  </a:cubicBezTo>
                  <a:cubicBezTo>
                    <a:pt x="4412" y="12055"/>
                    <a:pt x="4662" y="11905"/>
                    <a:pt x="4938" y="11705"/>
                  </a:cubicBezTo>
                  <a:cubicBezTo>
                    <a:pt x="5515" y="11253"/>
                    <a:pt x="5815" y="10502"/>
                    <a:pt x="5590" y="9800"/>
                  </a:cubicBezTo>
                  <a:cubicBezTo>
                    <a:pt x="5364" y="9098"/>
                    <a:pt x="5364" y="8271"/>
                    <a:pt x="5740" y="8070"/>
                  </a:cubicBezTo>
                  <a:cubicBezTo>
                    <a:pt x="6392" y="7720"/>
                    <a:pt x="6818" y="8948"/>
                    <a:pt x="6818" y="8948"/>
                  </a:cubicBezTo>
                  <a:cubicBezTo>
                    <a:pt x="7169" y="8822"/>
                    <a:pt x="7745" y="8396"/>
                    <a:pt x="7444" y="7644"/>
                  </a:cubicBezTo>
                  <a:cubicBezTo>
                    <a:pt x="7119" y="6918"/>
                    <a:pt x="7444" y="6141"/>
                    <a:pt x="7444" y="6141"/>
                  </a:cubicBezTo>
                  <a:cubicBezTo>
                    <a:pt x="8572" y="6166"/>
                    <a:pt x="9099" y="4612"/>
                    <a:pt x="9449" y="4411"/>
                  </a:cubicBezTo>
                  <a:cubicBezTo>
                    <a:pt x="10226" y="3985"/>
                    <a:pt x="10477" y="3810"/>
                    <a:pt x="10352" y="3083"/>
                  </a:cubicBezTo>
                  <a:cubicBezTo>
                    <a:pt x="10277" y="2607"/>
                    <a:pt x="10076" y="2131"/>
                    <a:pt x="9725" y="1805"/>
                  </a:cubicBezTo>
                  <a:cubicBezTo>
                    <a:pt x="9324" y="1429"/>
                    <a:pt x="7971" y="928"/>
                    <a:pt x="7444" y="802"/>
                  </a:cubicBezTo>
                  <a:cubicBezTo>
                    <a:pt x="4287" y="0"/>
                    <a:pt x="1855" y="577"/>
                    <a:pt x="1154" y="2256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Google Shape;243;p26">
              <a:extLst>
                <a:ext uri="{FF2B5EF4-FFF2-40B4-BE49-F238E27FC236}">
                  <a16:creationId xmlns:a16="http://schemas.microsoft.com/office/drawing/2014/main" id="{FA02CE67-E574-487D-B3B9-184103319A25}"/>
                </a:ext>
              </a:extLst>
            </p:cNvPr>
            <p:cNvSpPr/>
            <p:nvPr/>
          </p:nvSpPr>
          <p:spPr>
            <a:xfrm>
              <a:off x="2268325" y="2903550"/>
              <a:ext cx="521950" cy="731225"/>
            </a:xfrm>
            <a:custGeom>
              <a:avLst/>
              <a:gdLst/>
              <a:ahLst/>
              <a:cxnLst/>
              <a:rect l="l" t="t" r="r" b="b"/>
              <a:pathLst>
                <a:path w="20878" h="29249" extrusionOk="0">
                  <a:moveTo>
                    <a:pt x="15263" y="2907"/>
                  </a:moveTo>
                  <a:cubicBezTo>
                    <a:pt x="12431" y="1855"/>
                    <a:pt x="9148" y="0"/>
                    <a:pt x="4586" y="3659"/>
                  </a:cubicBezTo>
                  <a:cubicBezTo>
                    <a:pt x="0" y="7318"/>
                    <a:pt x="1253" y="22181"/>
                    <a:pt x="2381" y="25564"/>
                  </a:cubicBezTo>
                  <a:cubicBezTo>
                    <a:pt x="3509" y="28973"/>
                    <a:pt x="11103" y="29248"/>
                    <a:pt x="13384" y="28948"/>
                  </a:cubicBezTo>
                  <a:cubicBezTo>
                    <a:pt x="15639" y="28647"/>
                    <a:pt x="13409" y="24737"/>
                    <a:pt x="14160" y="22131"/>
                  </a:cubicBezTo>
                  <a:cubicBezTo>
                    <a:pt x="14912" y="19549"/>
                    <a:pt x="20877" y="4988"/>
                    <a:pt x="15263" y="2907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Google Shape;244;p26">
              <a:extLst>
                <a:ext uri="{FF2B5EF4-FFF2-40B4-BE49-F238E27FC236}">
                  <a16:creationId xmlns:a16="http://schemas.microsoft.com/office/drawing/2014/main" id="{A21BB7E4-450A-4BF0-93C9-E8758E21F061}"/>
                </a:ext>
              </a:extLst>
            </p:cNvPr>
            <p:cNvSpPr/>
            <p:nvPr/>
          </p:nvSpPr>
          <p:spPr>
            <a:xfrm>
              <a:off x="2551525" y="2936125"/>
              <a:ext cx="370950" cy="500025"/>
            </a:xfrm>
            <a:custGeom>
              <a:avLst/>
              <a:gdLst/>
              <a:ahLst/>
              <a:cxnLst/>
              <a:rect l="l" t="t" r="r" b="b"/>
              <a:pathLst>
                <a:path w="14838" h="20001" extrusionOk="0">
                  <a:moveTo>
                    <a:pt x="5439" y="2206"/>
                  </a:moveTo>
                  <a:cubicBezTo>
                    <a:pt x="6617" y="2933"/>
                    <a:pt x="9725" y="11980"/>
                    <a:pt x="9725" y="11980"/>
                  </a:cubicBezTo>
                  <a:lnTo>
                    <a:pt x="10828" y="4888"/>
                  </a:lnTo>
                  <a:cubicBezTo>
                    <a:pt x="10828" y="4888"/>
                    <a:pt x="13359" y="3685"/>
                    <a:pt x="14838" y="5289"/>
                  </a:cubicBezTo>
                  <a:cubicBezTo>
                    <a:pt x="13835" y="12156"/>
                    <a:pt x="13284" y="19198"/>
                    <a:pt x="10828" y="19599"/>
                  </a:cubicBezTo>
                  <a:cubicBezTo>
                    <a:pt x="8396" y="20000"/>
                    <a:pt x="4361" y="13484"/>
                    <a:pt x="2181" y="10301"/>
                  </a:cubicBezTo>
                  <a:cubicBezTo>
                    <a:pt x="0" y="7118"/>
                    <a:pt x="1805" y="0"/>
                    <a:pt x="5439" y="2206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Google Shape;245;p26">
              <a:extLst>
                <a:ext uri="{FF2B5EF4-FFF2-40B4-BE49-F238E27FC236}">
                  <a16:creationId xmlns:a16="http://schemas.microsoft.com/office/drawing/2014/main" id="{807B4659-8716-41E5-8D09-6561D98E130B}"/>
                </a:ext>
              </a:extLst>
            </p:cNvPr>
            <p:cNvSpPr/>
            <p:nvPr/>
          </p:nvSpPr>
          <p:spPr>
            <a:xfrm>
              <a:off x="2873575" y="2904175"/>
              <a:ext cx="72700" cy="55775"/>
            </a:xfrm>
            <a:custGeom>
              <a:avLst/>
              <a:gdLst/>
              <a:ahLst/>
              <a:cxnLst/>
              <a:rect l="l" t="t" r="r" b="b"/>
              <a:pathLst>
                <a:path w="2908" h="2231" extrusionOk="0">
                  <a:moveTo>
                    <a:pt x="2908" y="0"/>
                  </a:moveTo>
                  <a:lnTo>
                    <a:pt x="2306" y="176"/>
                  </a:lnTo>
                  <a:lnTo>
                    <a:pt x="1" y="1905"/>
                  </a:lnTo>
                  <a:lnTo>
                    <a:pt x="176" y="2231"/>
                  </a:lnTo>
                  <a:lnTo>
                    <a:pt x="2632" y="401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Google Shape;246;p26">
              <a:extLst>
                <a:ext uri="{FF2B5EF4-FFF2-40B4-BE49-F238E27FC236}">
                  <a16:creationId xmlns:a16="http://schemas.microsoft.com/office/drawing/2014/main" id="{5C0A354B-27FE-4DCA-9752-79CEAFDFCA49}"/>
                </a:ext>
              </a:extLst>
            </p:cNvPr>
            <p:cNvSpPr/>
            <p:nvPr/>
          </p:nvSpPr>
          <p:spPr>
            <a:xfrm>
              <a:off x="2813425" y="2924850"/>
              <a:ext cx="134125" cy="169825"/>
            </a:xfrm>
            <a:custGeom>
              <a:avLst/>
              <a:gdLst/>
              <a:ahLst/>
              <a:cxnLst/>
              <a:rect l="l" t="t" r="r" b="b"/>
              <a:pathLst>
                <a:path w="5365" h="6793" extrusionOk="0">
                  <a:moveTo>
                    <a:pt x="878" y="5740"/>
                  </a:moveTo>
                  <a:cubicBezTo>
                    <a:pt x="878" y="5539"/>
                    <a:pt x="1" y="3359"/>
                    <a:pt x="352" y="2557"/>
                  </a:cubicBezTo>
                  <a:cubicBezTo>
                    <a:pt x="702" y="1755"/>
                    <a:pt x="1154" y="1228"/>
                    <a:pt x="1154" y="1228"/>
                  </a:cubicBezTo>
                  <a:cubicBezTo>
                    <a:pt x="1529" y="0"/>
                    <a:pt x="2582" y="126"/>
                    <a:pt x="3384" y="928"/>
                  </a:cubicBezTo>
                  <a:cubicBezTo>
                    <a:pt x="4211" y="1755"/>
                    <a:pt x="5364" y="3760"/>
                    <a:pt x="3885" y="5439"/>
                  </a:cubicBezTo>
                  <a:cubicBezTo>
                    <a:pt x="2306" y="6792"/>
                    <a:pt x="878" y="5740"/>
                    <a:pt x="878" y="574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Google Shape;247;p26">
              <a:extLst>
                <a:ext uri="{FF2B5EF4-FFF2-40B4-BE49-F238E27FC236}">
                  <a16:creationId xmlns:a16="http://schemas.microsoft.com/office/drawing/2014/main" id="{2EB5C496-93C1-4B0E-96EE-90712B4BFBCA}"/>
                </a:ext>
              </a:extLst>
            </p:cNvPr>
            <p:cNvSpPr/>
            <p:nvPr/>
          </p:nvSpPr>
          <p:spPr>
            <a:xfrm>
              <a:off x="2027075" y="3121575"/>
              <a:ext cx="414200" cy="794525"/>
            </a:xfrm>
            <a:custGeom>
              <a:avLst/>
              <a:gdLst/>
              <a:ahLst/>
              <a:cxnLst/>
              <a:rect l="l" t="t" r="r" b="b"/>
              <a:pathLst>
                <a:path w="16568" h="31781" extrusionOk="0">
                  <a:moveTo>
                    <a:pt x="3084" y="1"/>
                  </a:moveTo>
                  <a:cubicBezTo>
                    <a:pt x="3084" y="1"/>
                    <a:pt x="3084" y="26"/>
                    <a:pt x="3084" y="101"/>
                  </a:cubicBezTo>
                  <a:cubicBezTo>
                    <a:pt x="2181" y="26"/>
                    <a:pt x="1179" y="803"/>
                    <a:pt x="753" y="1856"/>
                  </a:cubicBezTo>
                  <a:cubicBezTo>
                    <a:pt x="1" y="3785"/>
                    <a:pt x="1003" y="24688"/>
                    <a:pt x="2808" y="24237"/>
                  </a:cubicBezTo>
                  <a:cubicBezTo>
                    <a:pt x="3359" y="24838"/>
                    <a:pt x="15841" y="31781"/>
                    <a:pt x="15841" y="31781"/>
                  </a:cubicBezTo>
                  <a:lnTo>
                    <a:pt x="16567" y="7745"/>
                  </a:lnTo>
                  <a:cubicBezTo>
                    <a:pt x="16567" y="7745"/>
                    <a:pt x="7745" y="126"/>
                    <a:pt x="3084" y="1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Google Shape;248;p26">
              <a:extLst>
                <a:ext uri="{FF2B5EF4-FFF2-40B4-BE49-F238E27FC236}">
                  <a16:creationId xmlns:a16="http://schemas.microsoft.com/office/drawing/2014/main" id="{54F68658-CFDC-491D-A75F-E577E843B513}"/>
                </a:ext>
              </a:extLst>
            </p:cNvPr>
            <p:cNvSpPr/>
            <p:nvPr/>
          </p:nvSpPr>
          <p:spPr>
            <a:xfrm>
              <a:off x="2353525" y="3285125"/>
              <a:ext cx="188625" cy="642250"/>
            </a:xfrm>
            <a:custGeom>
              <a:avLst/>
              <a:gdLst/>
              <a:ahLst/>
              <a:cxnLst/>
              <a:rect l="l" t="t" r="r" b="b"/>
              <a:pathLst>
                <a:path w="7545" h="25690" extrusionOk="0">
                  <a:moveTo>
                    <a:pt x="2783" y="25239"/>
                  </a:moveTo>
                  <a:cubicBezTo>
                    <a:pt x="1003" y="25690"/>
                    <a:pt x="1" y="4787"/>
                    <a:pt x="752" y="2858"/>
                  </a:cubicBezTo>
                  <a:cubicBezTo>
                    <a:pt x="1479" y="928"/>
                    <a:pt x="4186" y="0"/>
                    <a:pt x="4662" y="3158"/>
                  </a:cubicBezTo>
                  <a:cubicBezTo>
                    <a:pt x="5113" y="6316"/>
                    <a:pt x="7544" y="24061"/>
                    <a:pt x="2783" y="25239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Google Shape;249;p26">
              <a:extLst>
                <a:ext uri="{FF2B5EF4-FFF2-40B4-BE49-F238E27FC236}">
                  <a16:creationId xmlns:a16="http://schemas.microsoft.com/office/drawing/2014/main" id="{242B34C8-F9D7-41D8-958F-2D1E3992B523}"/>
                </a:ext>
              </a:extLst>
            </p:cNvPr>
            <p:cNvSpPr/>
            <p:nvPr/>
          </p:nvSpPr>
          <p:spPr>
            <a:xfrm>
              <a:off x="3652400" y="2356550"/>
              <a:ext cx="60175" cy="25700"/>
            </a:xfrm>
            <a:custGeom>
              <a:avLst/>
              <a:gdLst/>
              <a:ahLst/>
              <a:cxnLst/>
              <a:rect l="l" t="t" r="r" b="b"/>
              <a:pathLst>
                <a:path w="2407" h="1028" extrusionOk="0">
                  <a:moveTo>
                    <a:pt x="1" y="0"/>
                  </a:moveTo>
                  <a:cubicBezTo>
                    <a:pt x="903" y="451"/>
                    <a:pt x="2407" y="176"/>
                    <a:pt x="2407" y="351"/>
                  </a:cubicBezTo>
                  <a:cubicBezTo>
                    <a:pt x="2407" y="527"/>
                    <a:pt x="2106" y="1028"/>
                    <a:pt x="1479" y="1028"/>
                  </a:cubicBezTo>
                  <a:cubicBezTo>
                    <a:pt x="853" y="1028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Google Shape;250;p26">
              <a:extLst>
                <a:ext uri="{FF2B5EF4-FFF2-40B4-BE49-F238E27FC236}">
                  <a16:creationId xmlns:a16="http://schemas.microsoft.com/office/drawing/2014/main" id="{26EFCAC5-E679-4678-9590-9804093F913F}"/>
                </a:ext>
              </a:extLst>
            </p:cNvPr>
            <p:cNvSpPr/>
            <p:nvPr/>
          </p:nvSpPr>
          <p:spPr>
            <a:xfrm>
              <a:off x="3590375" y="2343375"/>
              <a:ext cx="163550" cy="109050"/>
            </a:xfrm>
            <a:custGeom>
              <a:avLst/>
              <a:gdLst/>
              <a:ahLst/>
              <a:cxnLst/>
              <a:rect l="l" t="t" r="r" b="b"/>
              <a:pathLst>
                <a:path w="6542" h="4362" extrusionOk="0">
                  <a:moveTo>
                    <a:pt x="0" y="1906"/>
                  </a:moveTo>
                  <a:cubicBezTo>
                    <a:pt x="502" y="1329"/>
                    <a:pt x="1830" y="1"/>
                    <a:pt x="2908" y="703"/>
                  </a:cubicBezTo>
                  <a:cubicBezTo>
                    <a:pt x="3960" y="1379"/>
                    <a:pt x="4637" y="1379"/>
                    <a:pt x="4988" y="1505"/>
                  </a:cubicBezTo>
                  <a:cubicBezTo>
                    <a:pt x="5339" y="978"/>
                    <a:pt x="5840" y="1379"/>
                    <a:pt x="6191" y="2131"/>
                  </a:cubicBezTo>
                  <a:cubicBezTo>
                    <a:pt x="6542" y="2883"/>
                    <a:pt x="4311" y="3811"/>
                    <a:pt x="3960" y="4086"/>
                  </a:cubicBezTo>
                  <a:cubicBezTo>
                    <a:pt x="3610" y="4362"/>
                    <a:pt x="0" y="3785"/>
                    <a:pt x="0" y="3785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Google Shape;251;p26">
              <a:extLst>
                <a:ext uri="{FF2B5EF4-FFF2-40B4-BE49-F238E27FC236}">
                  <a16:creationId xmlns:a16="http://schemas.microsoft.com/office/drawing/2014/main" id="{FCEF06C6-05BC-4F4D-A1B4-4D7FD3E8E5D5}"/>
                </a:ext>
              </a:extLst>
            </p:cNvPr>
            <p:cNvSpPr/>
            <p:nvPr/>
          </p:nvSpPr>
          <p:spPr>
            <a:xfrm>
              <a:off x="4332225" y="3053300"/>
              <a:ext cx="461200" cy="458050"/>
            </a:xfrm>
            <a:custGeom>
              <a:avLst/>
              <a:gdLst/>
              <a:ahLst/>
              <a:cxnLst/>
              <a:rect l="l" t="t" r="r" b="b"/>
              <a:pathLst>
                <a:path w="18448" h="18322" extrusionOk="0">
                  <a:moveTo>
                    <a:pt x="17169" y="3183"/>
                  </a:moveTo>
                  <a:cubicBezTo>
                    <a:pt x="17169" y="3183"/>
                    <a:pt x="7871" y="0"/>
                    <a:pt x="3936" y="476"/>
                  </a:cubicBezTo>
                  <a:cubicBezTo>
                    <a:pt x="1" y="953"/>
                    <a:pt x="878" y="17970"/>
                    <a:pt x="878" y="17970"/>
                  </a:cubicBezTo>
                  <a:cubicBezTo>
                    <a:pt x="878" y="17970"/>
                    <a:pt x="2958" y="18321"/>
                    <a:pt x="5038" y="17970"/>
                  </a:cubicBezTo>
                  <a:cubicBezTo>
                    <a:pt x="5916" y="13233"/>
                    <a:pt x="7344" y="8045"/>
                    <a:pt x="7344" y="8045"/>
                  </a:cubicBezTo>
                  <a:cubicBezTo>
                    <a:pt x="7344" y="8045"/>
                    <a:pt x="15891" y="10501"/>
                    <a:pt x="17169" y="9273"/>
                  </a:cubicBezTo>
                  <a:cubicBezTo>
                    <a:pt x="18447" y="8045"/>
                    <a:pt x="17169" y="3183"/>
                    <a:pt x="17169" y="318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Google Shape;252;p26">
              <a:extLst>
                <a:ext uri="{FF2B5EF4-FFF2-40B4-BE49-F238E27FC236}">
                  <a16:creationId xmlns:a16="http://schemas.microsoft.com/office/drawing/2014/main" id="{5B5DCA18-DFAA-4FDC-A319-CA31A965B3FB}"/>
                </a:ext>
              </a:extLst>
            </p:cNvPr>
            <p:cNvSpPr/>
            <p:nvPr/>
          </p:nvSpPr>
          <p:spPr>
            <a:xfrm>
              <a:off x="4470075" y="3480600"/>
              <a:ext cx="480600" cy="277600"/>
            </a:xfrm>
            <a:custGeom>
              <a:avLst/>
              <a:gdLst/>
              <a:ahLst/>
              <a:cxnLst/>
              <a:rect l="l" t="t" r="r" b="b"/>
              <a:pathLst>
                <a:path w="19224" h="11104" extrusionOk="0">
                  <a:moveTo>
                    <a:pt x="1" y="7695"/>
                  </a:moveTo>
                  <a:cubicBezTo>
                    <a:pt x="1" y="7821"/>
                    <a:pt x="51" y="7921"/>
                    <a:pt x="151" y="8046"/>
                  </a:cubicBezTo>
                  <a:cubicBezTo>
                    <a:pt x="276" y="8196"/>
                    <a:pt x="477" y="8297"/>
                    <a:pt x="702" y="8372"/>
                  </a:cubicBezTo>
                  <a:cubicBezTo>
                    <a:pt x="1053" y="8472"/>
                    <a:pt x="1454" y="8472"/>
                    <a:pt x="1830" y="8372"/>
                  </a:cubicBezTo>
                  <a:lnTo>
                    <a:pt x="6392" y="7169"/>
                  </a:lnTo>
                  <a:cubicBezTo>
                    <a:pt x="7169" y="6968"/>
                    <a:pt x="8046" y="7219"/>
                    <a:pt x="8196" y="7695"/>
                  </a:cubicBezTo>
                  <a:lnTo>
                    <a:pt x="9199" y="10527"/>
                  </a:lnTo>
                  <a:cubicBezTo>
                    <a:pt x="9299" y="10878"/>
                    <a:pt x="9850" y="11104"/>
                    <a:pt x="10452" y="11104"/>
                  </a:cubicBezTo>
                  <a:cubicBezTo>
                    <a:pt x="10527" y="11104"/>
                    <a:pt x="10577" y="11104"/>
                    <a:pt x="10652" y="11104"/>
                  </a:cubicBezTo>
                  <a:cubicBezTo>
                    <a:pt x="11053" y="11079"/>
                    <a:pt x="11379" y="10928"/>
                    <a:pt x="11580" y="10728"/>
                  </a:cubicBezTo>
                  <a:cubicBezTo>
                    <a:pt x="11680" y="10653"/>
                    <a:pt x="11730" y="10552"/>
                    <a:pt x="11755" y="10452"/>
                  </a:cubicBezTo>
                  <a:lnTo>
                    <a:pt x="11755" y="10427"/>
                  </a:lnTo>
                  <a:cubicBezTo>
                    <a:pt x="11755" y="10377"/>
                    <a:pt x="11755" y="10327"/>
                    <a:pt x="11755" y="10277"/>
                  </a:cubicBezTo>
                  <a:lnTo>
                    <a:pt x="11354" y="8272"/>
                  </a:lnTo>
                  <a:lnTo>
                    <a:pt x="11204" y="7420"/>
                  </a:lnTo>
                  <a:cubicBezTo>
                    <a:pt x="11103" y="6918"/>
                    <a:pt x="11805" y="6517"/>
                    <a:pt x="12632" y="6567"/>
                  </a:cubicBezTo>
                  <a:lnTo>
                    <a:pt x="17670" y="6893"/>
                  </a:lnTo>
                  <a:cubicBezTo>
                    <a:pt x="17720" y="6893"/>
                    <a:pt x="17770" y="6893"/>
                    <a:pt x="17820" y="6893"/>
                  </a:cubicBezTo>
                  <a:cubicBezTo>
                    <a:pt x="18021" y="6893"/>
                    <a:pt x="18246" y="6868"/>
                    <a:pt x="18422" y="6818"/>
                  </a:cubicBezTo>
                  <a:cubicBezTo>
                    <a:pt x="18773" y="6718"/>
                    <a:pt x="19048" y="6517"/>
                    <a:pt x="19099" y="6267"/>
                  </a:cubicBezTo>
                  <a:cubicBezTo>
                    <a:pt x="19224" y="5866"/>
                    <a:pt x="18773" y="5490"/>
                    <a:pt x="18096" y="5415"/>
                  </a:cubicBezTo>
                  <a:lnTo>
                    <a:pt x="13159" y="4838"/>
                  </a:lnTo>
                  <a:cubicBezTo>
                    <a:pt x="12933" y="4813"/>
                    <a:pt x="12758" y="4763"/>
                    <a:pt x="12582" y="4688"/>
                  </a:cubicBezTo>
                  <a:cubicBezTo>
                    <a:pt x="12156" y="4487"/>
                    <a:pt x="11981" y="4136"/>
                    <a:pt x="12231" y="3810"/>
                  </a:cubicBezTo>
                  <a:lnTo>
                    <a:pt x="13986" y="1605"/>
                  </a:lnTo>
                  <a:lnTo>
                    <a:pt x="14337" y="1154"/>
                  </a:lnTo>
                  <a:cubicBezTo>
                    <a:pt x="14412" y="1079"/>
                    <a:pt x="14437" y="978"/>
                    <a:pt x="14462" y="903"/>
                  </a:cubicBezTo>
                  <a:cubicBezTo>
                    <a:pt x="14462" y="878"/>
                    <a:pt x="14462" y="853"/>
                    <a:pt x="14462" y="853"/>
                  </a:cubicBezTo>
                  <a:cubicBezTo>
                    <a:pt x="14462" y="577"/>
                    <a:pt x="14211" y="302"/>
                    <a:pt x="13760" y="176"/>
                  </a:cubicBezTo>
                  <a:cubicBezTo>
                    <a:pt x="13134" y="1"/>
                    <a:pt x="12382" y="126"/>
                    <a:pt x="12031" y="477"/>
                  </a:cubicBezTo>
                  <a:lnTo>
                    <a:pt x="9525" y="3008"/>
                  </a:lnTo>
                  <a:cubicBezTo>
                    <a:pt x="9124" y="3435"/>
                    <a:pt x="8146" y="3535"/>
                    <a:pt x="7545" y="3209"/>
                  </a:cubicBezTo>
                  <a:lnTo>
                    <a:pt x="3835" y="1254"/>
                  </a:lnTo>
                  <a:cubicBezTo>
                    <a:pt x="3585" y="1104"/>
                    <a:pt x="3259" y="1054"/>
                    <a:pt x="2958" y="1054"/>
                  </a:cubicBezTo>
                  <a:cubicBezTo>
                    <a:pt x="2632" y="1054"/>
                    <a:pt x="2281" y="1129"/>
                    <a:pt x="2031" y="1279"/>
                  </a:cubicBezTo>
                  <a:cubicBezTo>
                    <a:pt x="1755" y="1430"/>
                    <a:pt x="1630" y="1630"/>
                    <a:pt x="1655" y="1831"/>
                  </a:cubicBezTo>
                  <a:cubicBezTo>
                    <a:pt x="1655" y="2006"/>
                    <a:pt x="1780" y="2181"/>
                    <a:pt x="1981" y="2307"/>
                  </a:cubicBezTo>
                  <a:lnTo>
                    <a:pt x="2281" y="2482"/>
                  </a:lnTo>
                  <a:lnTo>
                    <a:pt x="5389" y="4437"/>
                  </a:lnTo>
                  <a:cubicBezTo>
                    <a:pt x="5941" y="4788"/>
                    <a:pt x="5790" y="5339"/>
                    <a:pt x="5088" y="5590"/>
                  </a:cubicBezTo>
                  <a:cubicBezTo>
                    <a:pt x="5088" y="5590"/>
                    <a:pt x="5063" y="5590"/>
                    <a:pt x="5063" y="5590"/>
                  </a:cubicBezTo>
                  <a:lnTo>
                    <a:pt x="652" y="7044"/>
                  </a:lnTo>
                  <a:cubicBezTo>
                    <a:pt x="251" y="7194"/>
                    <a:pt x="1" y="7445"/>
                    <a:pt x="1" y="7695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Google Shape;253;p26">
              <a:extLst>
                <a:ext uri="{FF2B5EF4-FFF2-40B4-BE49-F238E27FC236}">
                  <a16:creationId xmlns:a16="http://schemas.microsoft.com/office/drawing/2014/main" id="{75F9E168-7435-4F7E-A767-6C11601AFBC3}"/>
                </a:ext>
              </a:extLst>
            </p:cNvPr>
            <p:cNvSpPr/>
            <p:nvPr/>
          </p:nvSpPr>
          <p:spPr>
            <a:xfrm>
              <a:off x="4769575" y="3503175"/>
              <a:ext cx="62050" cy="94625"/>
            </a:xfrm>
            <a:custGeom>
              <a:avLst/>
              <a:gdLst/>
              <a:ahLst/>
              <a:cxnLst/>
              <a:rect l="l" t="t" r="r" b="b"/>
              <a:pathLst>
                <a:path w="2482" h="3785" extrusionOk="0">
                  <a:moveTo>
                    <a:pt x="602" y="3785"/>
                  </a:moveTo>
                  <a:lnTo>
                    <a:pt x="2357" y="1579"/>
                  </a:lnTo>
                  <a:cubicBezTo>
                    <a:pt x="2432" y="1504"/>
                    <a:pt x="2457" y="1404"/>
                    <a:pt x="2482" y="1329"/>
                  </a:cubicBezTo>
                  <a:lnTo>
                    <a:pt x="2482" y="0"/>
                  </a:lnTo>
                  <a:cubicBezTo>
                    <a:pt x="2457" y="75"/>
                    <a:pt x="2432" y="176"/>
                    <a:pt x="2357" y="251"/>
                  </a:cubicBezTo>
                  <a:lnTo>
                    <a:pt x="2006" y="702"/>
                  </a:lnTo>
                  <a:lnTo>
                    <a:pt x="251" y="2907"/>
                  </a:lnTo>
                  <a:cubicBezTo>
                    <a:pt x="1" y="3233"/>
                    <a:pt x="176" y="3584"/>
                    <a:pt x="602" y="3785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Google Shape;254;p26">
              <a:extLst>
                <a:ext uri="{FF2B5EF4-FFF2-40B4-BE49-F238E27FC236}">
                  <a16:creationId xmlns:a16="http://schemas.microsoft.com/office/drawing/2014/main" id="{2A590B18-F5CA-413A-8F70-E2546DA5E6FE}"/>
                </a:ext>
              </a:extLst>
            </p:cNvPr>
            <p:cNvSpPr/>
            <p:nvPr/>
          </p:nvSpPr>
          <p:spPr>
            <a:xfrm>
              <a:off x="4568450" y="3597150"/>
              <a:ext cx="25" cy="3150"/>
            </a:xfrm>
            <a:custGeom>
              <a:avLst/>
              <a:gdLst/>
              <a:ahLst/>
              <a:cxnLst/>
              <a:rect l="l" t="t" r="r" b="b"/>
              <a:pathLst>
                <a:path w="1" h="126" extrusionOk="0">
                  <a:moveTo>
                    <a:pt x="1" y="126"/>
                  </a:moveTo>
                  <a:cubicBezTo>
                    <a:pt x="1" y="101"/>
                    <a:pt x="1" y="76"/>
                    <a:pt x="1" y="76"/>
                  </a:cubicBezTo>
                  <a:cubicBezTo>
                    <a:pt x="1" y="51"/>
                    <a:pt x="1" y="26"/>
                    <a:pt x="1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Google Shape;255;p26">
              <a:extLst>
                <a:ext uri="{FF2B5EF4-FFF2-40B4-BE49-F238E27FC236}">
                  <a16:creationId xmlns:a16="http://schemas.microsoft.com/office/drawing/2014/main" id="{8B1C2F30-7ECA-4CCE-B2A1-5201E1ACBA68}"/>
                </a:ext>
              </a:extLst>
            </p:cNvPr>
            <p:cNvSpPr/>
            <p:nvPr/>
          </p:nvSpPr>
          <p:spPr>
            <a:xfrm>
              <a:off x="4747650" y="3637250"/>
              <a:ext cx="199900" cy="50150"/>
            </a:xfrm>
            <a:custGeom>
              <a:avLst/>
              <a:gdLst/>
              <a:ahLst/>
              <a:cxnLst/>
              <a:rect l="l" t="t" r="r" b="b"/>
              <a:pathLst>
                <a:path w="7996" h="2006" extrusionOk="0">
                  <a:moveTo>
                    <a:pt x="101" y="1154"/>
                  </a:moveTo>
                  <a:lnTo>
                    <a:pt x="251" y="2006"/>
                  </a:lnTo>
                  <a:cubicBezTo>
                    <a:pt x="502" y="1780"/>
                    <a:pt x="1003" y="1605"/>
                    <a:pt x="1529" y="1655"/>
                  </a:cubicBezTo>
                  <a:lnTo>
                    <a:pt x="6567" y="1956"/>
                  </a:lnTo>
                  <a:cubicBezTo>
                    <a:pt x="6617" y="1956"/>
                    <a:pt x="6667" y="1981"/>
                    <a:pt x="6717" y="1981"/>
                  </a:cubicBezTo>
                  <a:cubicBezTo>
                    <a:pt x="7344" y="1981"/>
                    <a:pt x="7895" y="1705"/>
                    <a:pt x="7996" y="1329"/>
                  </a:cubicBezTo>
                  <a:lnTo>
                    <a:pt x="7996" y="1"/>
                  </a:lnTo>
                  <a:cubicBezTo>
                    <a:pt x="7945" y="251"/>
                    <a:pt x="7670" y="452"/>
                    <a:pt x="7319" y="552"/>
                  </a:cubicBezTo>
                  <a:cubicBezTo>
                    <a:pt x="7143" y="602"/>
                    <a:pt x="6918" y="627"/>
                    <a:pt x="6717" y="627"/>
                  </a:cubicBezTo>
                  <a:cubicBezTo>
                    <a:pt x="6667" y="627"/>
                    <a:pt x="6617" y="627"/>
                    <a:pt x="6567" y="627"/>
                  </a:cubicBezTo>
                  <a:lnTo>
                    <a:pt x="1529" y="301"/>
                  </a:lnTo>
                  <a:cubicBezTo>
                    <a:pt x="702" y="251"/>
                    <a:pt x="0" y="652"/>
                    <a:pt x="101" y="11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Google Shape;256;p26">
              <a:extLst>
                <a:ext uri="{FF2B5EF4-FFF2-40B4-BE49-F238E27FC236}">
                  <a16:creationId xmlns:a16="http://schemas.microsoft.com/office/drawing/2014/main" id="{526666E8-7D38-46D8-BB98-5CA410C9A39B}"/>
                </a:ext>
              </a:extLst>
            </p:cNvPr>
            <p:cNvSpPr/>
            <p:nvPr/>
          </p:nvSpPr>
          <p:spPr>
            <a:xfrm>
              <a:off x="4684375" y="3728725"/>
              <a:ext cx="650" cy="5675"/>
            </a:xfrm>
            <a:custGeom>
              <a:avLst/>
              <a:gdLst/>
              <a:ahLst/>
              <a:cxnLst/>
              <a:rect l="l" t="t" r="r" b="b"/>
              <a:pathLst>
                <a:path w="26" h="227" extrusionOk="0">
                  <a:moveTo>
                    <a:pt x="0" y="1"/>
                  </a:moveTo>
                  <a:lnTo>
                    <a:pt x="0" y="226"/>
                  </a:lnTo>
                  <a:cubicBezTo>
                    <a:pt x="25" y="151"/>
                    <a:pt x="25" y="76"/>
                    <a:pt x="0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Google Shape;257;p26">
              <a:extLst>
                <a:ext uri="{FF2B5EF4-FFF2-40B4-BE49-F238E27FC236}">
                  <a16:creationId xmlns:a16="http://schemas.microsoft.com/office/drawing/2014/main" id="{91081CA2-631A-42B6-85CE-DF741C541E27}"/>
                </a:ext>
              </a:extLst>
            </p:cNvPr>
            <p:cNvSpPr/>
            <p:nvPr/>
          </p:nvSpPr>
          <p:spPr>
            <a:xfrm>
              <a:off x="4470075" y="3654800"/>
              <a:ext cx="293900" cy="137250"/>
            </a:xfrm>
            <a:custGeom>
              <a:avLst/>
              <a:gdLst/>
              <a:ahLst/>
              <a:cxnLst/>
              <a:rect l="l" t="t" r="r" b="b"/>
              <a:pathLst>
                <a:path w="11756" h="5490" extrusionOk="0">
                  <a:moveTo>
                    <a:pt x="1" y="727"/>
                  </a:moveTo>
                  <a:lnTo>
                    <a:pt x="1" y="2081"/>
                  </a:lnTo>
                  <a:cubicBezTo>
                    <a:pt x="1" y="2181"/>
                    <a:pt x="51" y="2306"/>
                    <a:pt x="151" y="2406"/>
                  </a:cubicBezTo>
                  <a:cubicBezTo>
                    <a:pt x="452" y="2757"/>
                    <a:pt x="1204" y="2908"/>
                    <a:pt x="1830" y="2732"/>
                  </a:cubicBezTo>
                  <a:lnTo>
                    <a:pt x="6392" y="1529"/>
                  </a:lnTo>
                  <a:cubicBezTo>
                    <a:pt x="7169" y="1329"/>
                    <a:pt x="8046" y="1579"/>
                    <a:pt x="8196" y="2056"/>
                  </a:cubicBezTo>
                  <a:lnTo>
                    <a:pt x="9199" y="4888"/>
                  </a:lnTo>
                  <a:cubicBezTo>
                    <a:pt x="9299" y="5239"/>
                    <a:pt x="9850" y="5489"/>
                    <a:pt x="10452" y="5489"/>
                  </a:cubicBezTo>
                  <a:cubicBezTo>
                    <a:pt x="10502" y="5489"/>
                    <a:pt x="10577" y="5464"/>
                    <a:pt x="10652" y="5464"/>
                  </a:cubicBezTo>
                  <a:cubicBezTo>
                    <a:pt x="11254" y="5414"/>
                    <a:pt x="11705" y="5138"/>
                    <a:pt x="11755" y="4787"/>
                  </a:cubicBezTo>
                  <a:lnTo>
                    <a:pt x="11755" y="4662"/>
                  </a:lnTo>
                  <a:lnTo>
                    <a:pt x="11755" y="3484"/>
                  </a:lnTo>
                  <a:cubicBezTo>
                    <a:pt x="11730" y="3584"/>
                    <a:pt x="11680" y="3685"/>
                    <a:pt x="11580" y="3760"/>
                  </a:cubicBezTo>
                  <a:cubicBezTo>
                    <a:pt x="11379" y="3960"/>
                    <a:pt x="11053" y="4111"/>
                    <a:pt x="10652" y="4136"/>
                  </a:cubicBezTo>
                  <a:cubicBezTo>
                    <a:pt x="10577" y="4136"/>
                    <a:pt x="10527" y="4136"/>
                    <a:pt x="10452" y="4136"/>
                  </a:cubicBezTo>
                  <a:cubicBezTo>
                    <a:pt x="9850" y="4136"/>
                    <a:pt x="9299" y="3910"/>
                    <a:pt x="9199" y="3559"/>
                  </a:cubicBezTo>
                  <a:lnTo>
                    <a:pt x="8196" y="727"/>
                  </a:lnTo>
                  <a:cubicBezTo>
                    <a:pt x="8046" y="251"/>
                    <a:pt x="7169" y="0"/>
                    <a:pt x="6392" y="201"/>
                  </a:cubicBezTo>
                  <a:lnTo>
                    <a:pt x="1830" y="1404"/>
                  </a:lnTo>
                  <a:cubicBezTo>
                    <a:pt x="1454" y="1504"/>
                    <a:pt x="1053" y="1504"/>
                    <a:pt x="702" y="1404"/>
                  </a:cubicBezTo>
                  <a:cubicBezTo>
                    <a:pt x="477" y="1329"/>
                    <a:pt x="276" y="1228"/>
                    <a:pt x="151" y="1078"/>
                  </a:cubicBezTo>
                  <a:cubicBezTo>
                    <a:pt x="51" y="953"/>
                    <a:pt x="1" y="853"/>
                    <a:pt x="1" y="727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Google Shape;258;p26">
              <a:extLst>
                <a:ext uri="{FF2B5EF4-FFF2-40B4-BE49-F238E27FC236}">
                  <a16:creationId xmlns:a16="http://schemas.microsoft.com/office/drawing/2014/main" id="{11109DC6-782A-4F1B-A169-74BD0DE78669}"/>
                </a:ext>
              </a:extLst>
            </p:cNvPr>
            <p:cNvSpPr/>
            <p:nvPr/>
          </p:nvSpPr>
          <p:spPr>
            <a:xfrm>
              <a:off x="4511425" y="3526350"/>
              <a:ext cx="107175" cy="94000"/>
            </a:xfrm>
            <a:custGeom>
              <a:avLst/>
              <a:gdLst/>
              <a:ahLst/>
              <a:cxnLst/>
              <a:rect l="l" t="t" r="r" b="b"/>
              <a:pathLst>
                <a:path w="4287" h="3760" extrusionOk="0">
                  <a:moveTo>
                    <a:pt x="1" y="1"/>
                  </a:moveTo>
                  <a:lnTo>
                    <a:pt x="1" y="1304"/>
                  </a:lnTo>
                  <a:cubicBezTo>
                    <a:pt x="1" y="1479"/>
                    <a:pt x="101" y="1655"/>
                    <a:pt x="327" y="1805"/>
                  </a:cubicBezTo>
                  <a:lnTo>
                    <a:pt x="3434" y="3760"/>
                  </a:lnTo>
                  <a:cubicBezTo>
                    <a:pt x="4136" y="3509"/>
                    <a:pt x="4287" y="2958"/>
                    <a:pt x="3735" y="2607"/>
                  </a:cubicBezTo>
                  <a:lnTo>
                    <a:pt x="627" y="652"/>
                  </a:lnTo>
                  <a:lnTo>
                    <a:pt x="327" y="477"/>
                  </a:lnTo>
                  <a:cubicBezTo>
                    <a:pt x="126" y="351"/>
                    <a:pt x="1" y="176"/>
                    <a:pt x="1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Google Shape;259;p26">
              <a:extLst>
                <a:ext uri="{FF2B5EF4-FFF2-40B4-BE49-F238E27FC236}">
                  <a16:creationId xmlns:a16="http://schemas.microsoft.com/office/drawing/2014/main" id="{0F0CE1CB-AAE5-4920-A93A-E149424FF7D0}"/>
                </a:ext>
              </a:extLst>
            </p:cNvPr>
            <p:cNvSpPr/>
            <p:nvPr/>
          </p:nvSpPr>
          <p:spPr>
            <a:xfrm>
              <a:off x="4471325" y="3702425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51" y="1278"/>
                  </a:moveTo>
                  <a:cubicBezTo>
                    <a:pt x="76" y="1905"/>
                    <a:pt x="627" y="2381"/>
                    <a:pt x="1279" y="2331"/>
                  </a:cubicBezTo>
                  <a:cubicBezTo>
                    <a:pt x="1906" y="2306"/>
                    <a:pt x="2382" y="1755"/>
                    <a:pt x="2357" y="1128"/>
                  </a:cubicBezTo>
                  <a:cubicBezTo>
                    <a:pt x="2307" y="476"/>
                    <a:pt x="1755" y="0"/>
                    <a:pt x="1104" y="50"/>
                  </a:cubicBezTo>
                  <a:cubicBezTo>
                    <a:pt x="477" y="100"/>
                    <a:pt x="1" y="652"/>
                    <a:pt x="51" y="127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Google Shape;260;p26">
              <a:extLst>
                <a:ext uri="{FF2B5EF4-FFF2-40B4-BE49-F238E27FC236}">
                  <a16:creationId xmlns:a16="http://schemas.microsoft.com/office/drawing/2014/main" id="{9E6F1902-B200-4B4B-853A-2FB2C7211260}"/>
                </a:ext>
              </a:extLst>
            </p:cNvPr>
            <p:cNvSpPr/>
            <p:nvPr/>
          </p:nvSpPr>
          <p:spPr>
            <a:xfrm>
              <a:off x="4701275" y="3774475"/>
              <a:ext cx="59550" cy="58925"/>
            </a:xfrm>
            <a:custGeom>
              <a:avLst/>
              <a:gdLst/>
              <a:ahLst/>
              <a:cxnLst/>
              <a:rect l="l" t="t" r="r" b="b"/>
              <a:pathLst>
                <a:path w="2382" h="2357" extrusionOk="0">
                  <a:moveTo>
                    <a:pt x="51" y="1254"/>
                  </a:moveTo>
                  <a:cubicBezTo>
                    <a:pt x="76" y="1880"/>
                    <a:pt x="627" y="2356"/>
                    <a:pt x="1279" y="2331"/>
                  </a:cubicBezTo>
                  <a:cubicBezTo>
                    <a:pt x="1906" y="2281"/>
                    <a:pt x="2382" y="1730"/>
                    <a:pt x="2357" y="1103"/>
                  </a:cubicBezTo>
                  <a:cubicBezTo>
                    <a:pt x="2307" y="477"/>
                    <a:pt x="1755" y="0"/>
                    <a:pt x="1104" y="25"/>
                  </a:cubicBezTo>
                  <a:cubicBezTo>
                    <a:pt x="477" y="76"/>
                    <a:pt x="1" y="627"/>
                    <a:pt x="51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Google Shape;261;p26">
              <a:extLst>
                <a:ext uri="{FF2B5EF4-FFF2-40B4-BE49-F238E27FC236}">
                  <a16:creationId xmlns:a16="http://schemas.microsoft.com/office/drawing/2014/main" id="{5CE80E7D-B484-4DEA-827A-DED2FC3583A7}"/>
                </a:ext>
              </a:extLst>
            </p:cNvPr>
            <p:cNvSpPr/>
            <p:nvPr/>
          </p:nvSpPr>
          <p:spPr>
            <a:xfrm>
              <a:off x="4889250" y="3670450"/>
              <a:ext cx="60175" cy="59550"/>
            </a:xfrm>
            <a:custGeom>
              <a:avLst/>
              <a:gdLst/>
              <a:ahLst/>
              <a:cxnLst/>
              <a:rect l="l" t="t" r="r" b="b"/>
              <a:pathLst>
                <a:path w="2407" h="2382" extrusionOk="0">
                  <a:moveTo>
                    <a:pt x="51" y="1254"/>
                  </a:moveTo>
                  <a:cubicBezTo>
                    <a:pt x="101" y="1881"/>
                    <a:pt x="627" y="2382"/>
                    <a:pt x="1279" y="2332"/>
                  </a:cubicBezTo>
                  <a:cubicBezTo>
                    <a:pt x="1905" y="2282"/>
                    <a:pt x="2407" y="1730"/>
                    <a:pt x="2357" y="1104"/>
                  </a:cubicBezTo>
                  <a:cubicBezTo>
                    <a:pt x="2306" y="477"/>
                    <a:pt x="1755" y="1"/>
                    <a:pt x="1128" y="51"/>
                  </a:cubicBezTo>
                  <a:cubicBezTo>
                    <a:pt x="477" y="76"/>
                    <a:pt x="1" y="628"/>
                    <a:pt x="51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Google Shape;262;p26">
              <a:extLst>
                <a:ext uri="{FF2B5EF4-FFF2-40B4-BE49-F238E27FC236}">
                  <a16:creationId xmlns:a16="http://schemas.microsoft.com/office/drawing/2014/main" id="{DFEC78C3-F4EE-4ADA-BC24-2AEA31F1FFFF}"/>
                </a:ext>
              </a:extLst>
            </p:cNvPr>
            <p:cNvSpPr/>
            <p:nvPr/>
          </p:nvSpPr>
          <p:spPr>
            <a:xfrm>
              <a:off x="4784000" y="3549525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50" y="1254"/>
                  </a:moveTo>
                  <a:cubicBezTo>
                    <a:pt x="75" y="1906"/>
                    <a:pt x="627" y="2382"/>
                    <a:pt x="1278" y="2332"/>
                  </a:cubicBezTo>
                  <a:cubicBezTo>
                    <a:pt x="1905" y="2282"/>
                    <a:pt x="2381" y="1755"/>
                    <a:pt x="2356" y="1104"/>
                  </a:cubicBezTo>
                  <a:cubicBezTo>
                    <a:pt x="2306" y="477"/>
                    <a:pt x="1755" y="1"/>
                    <a:pt x="1128" y="51"/>
                  </a:cubicBezTo>
                  <a:cubicBezTo>
                    <a:pt x="476" y="76"/>
                    <a:pt x="0" y="627"/>
                    <a:pt x="50" y="1254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Google Shape;263;p26">
              <a:extLst>
                <a:ext uri="{FF2B5EF4-FFF2-40B4-BE49-F238E27FC236}">
                  <a16:creationId xmlns:a16="http://schemas.microsoft.com/office/drawing/2014/main" id="{E8449FC4-1054-4C53-B6B1-6F6A3FC15528}"/>
                </a:ext>
              </a:extLst>
            </p:cNvPr>
            <p:cNvSpPr/>
            <p:nvPr/>
          </p:nvSpPr>
          <p:spPr>
            <a:xfrm>
              <a:off x="4500150" y="3562075"/>
              <a:ext cx="59550" cy="59550"/>
            </a:xfrm>
            <a:custGeom>
              <a:avLst/>
              <a:gdLst/>
              <a:ahLst/>
              <a:cxnLst/>
              <a:rect l="l" t="t" r="r" b="b"/>
              <a:pathLst>
                <a:path w="2382" h="2382" extrusionOk="0">
                  <a:moveTo>
                    <a:pt x="51" y="1278"/>
                  </a:moveTo>
                  <a:cubicBezTo>
                    <a:pt x="76" y="1905"/>
                    <a:pt x="627" y="2381"/>
                    <a:pt x="1279" y="2331"/>
                  </a:cubicBezTo>
                  <a:cubicBezTo>
                    <a:pt x="1905" y="2306"/>
                    <a:pt x="2382" y="1755"/>
                    <a:pt x="2357" y="1128"/>
                  </a:cubicBezTo>
                  <a:cubicBezTo>
                    <a:pt x="2306" y="476"/>
                    <a:pt x="1755" y="0"/>
                    <a:pt x="1128" y="50"/>
                  </a:cubicBezTo>
                  <a:cubicBezTo>
                    <a:pt x="477" y="100"/>
                    <a:pt x="1" y="652"/>
                    <a:pt x="51" y="127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Google Shape;264;p26">
              <a:extLst>
                <a:ext uri="{FF2B5EF4-FFF2-40B4-BE49-F238E27FC236}">
                  <a16:creationId xmlns:a16="http://schemas.microsoft.com/office/drawing/2014/main" id="{672CC178-689F-40BA-B9A5-2622C29AF4A2}"/>
                </a:ext>
              </a:extLst>
            </p:cNvPr>
            <p:cNvSpPr/>
            <p:nvPr/>
          </p:nvSpPr>
          <p:spPr>
            <a:xfrm>
              <a:off x="4661800" y="3372225"/>
              <a:ext cx="81500" cy="303275"/>
            </a:xfrm>
            <a:custGeom>
              <a:avLst/>
              <a:gdLst/>
              <a:ahLst/>
              <a:cxnLst/>
              <a:rect l="l" t="t" r="r" b="b"/>
              <a:pathLst>
                <a:path w="3260" h="12131" extrusionOk="0">
                  <a:moveTo>
                    <a:pt x="1" y="10602"/>
                  </a:moveTo>
                  <a:cubicBezTo>
                    <a:pt x="1" y="12130"/>
                    <a:pt x="3259" y="11830"/>
                    <a:pt x="3259" y="10602"/>
                  </a:cubicBezTo>
                  <a:lnTo>
                    <a:pt x="3259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Google Shape;265;p26">
              <a:extLst>
                <a:ext uri="{FF2B5EF4-FFF2-40B4-BE49-F238E27FC236}">
                  <a16:creationId xmlns:a16="http://schemas.microsoft.com/office/drawing/2014/main" id="{88436868-AFD0-4A6D-9030-66BE445F0F36}"/>
                </a:ext>
              </a:extLst>
            </p:cNvPr>
            <p:cNvSpPr/>
            <p:nvPr/>
          </p:nvSpPr>
          <p:spPr>
            <a:xfrm>
              <a:off x="4357300" y="3252550"/>
              <a:ext cx="395375" cy="303275"/>
            </a:xfrm>
            <a:custGeom>
              <a:avLst/>
              <a:gdLst/>
              <a:ahLst/>
              <a:cxnLst/>
              <a:rect l="l" t="t" r="r" b="b"/>
              <a:pathLst>
                <a:path w="15815" h="12131" extrusionOk="0">
                  <a:moveTo>
                    <a:pt x="953" y="4737"/>
                  </a:moveTo>
                  <a:cubicBezTo>
                    <a:pt x="1780" y="5514"/>
                    <a:pt x="11680" y="10978"/>
                    <a:pt x="13509" y="11980"/>
                  </a:cubicBezTo>
                  <a:cubicBezTo>
                    <a:pt x="13760" y="12105"/>
                    <a:pt x="14036" y="12130"/>
                    <a:pt x="14261" y="11980"/>
                  </a:cubicBezTo>
                  <a:cubicBezTo>
                    <a:pt x="14261" y="11980"/>
                    <a:pt x="14261" y="11980"/>
                    <a:pt x="14261" y="11980"/>
                  </a:cubicBezTo>
                  <a:lnTo>
                    <a:pt x="14261" y="11980"/>
                  </a:lnTo>
                  <a:cubicBezTo>
                    <a:pt x="15289" y="11328"/>
                    <a:pt x="15815" y="8998"/>
                    <a:pt x="13810" y="7519"/>
                  </a:cubicBezTo>
                  <a:cubicBezTo>
                    <a:pt x="13234" y="7093"/>
                    <a:pt x="2707" y="0"/>
                    <a:pt x="1028" y="501"/>
                  </a:cubicBezTo>
                  <a:lnTo>
                    <a:pt x="1028" y="501"/>
                  </a:lnTo>
                  <a:cubicBezTo>
                    <a:pt x="1003" y="501"/>
                    <a:pt x="978" y="501"/>
                    <a:pt x="953" y="501"/>
                  </a:cubicBezTo>
                  <a:cubicBezTo>
                    <a:pt x="903" y="526"/>
                    <a:pt x="852" y="577"/>
                    <a:pt x="802" y="602"/>
                  </a:cubicBezTo>
                  <a:cubicBezTo>
                    <a:pt x="0" y="1278"/>
                    <a:pt x="101" y="3935"/>
                    <a:pt x="953" y="4737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Google Shape;266;p26">
              <a:extLst>
                <a:ext uri="{FF2B5EF4-FFF2-40B4-BE49-F238E27FC236}">
                  <a16:creationId xmlns:a16="http://schemas.microsoft.com/office/drawing/2014/main" id="{7716B724-7F8E-4852-B8A8-68377947D51C}"/>
                </a:ext>
              </a:extLst>
            </p:cNvPr>
            <p:cNvSpPr/>
            <p:nvPr/>
          </p:nvSpPr>
          <p:spPr>
            <a:xfrm>
              <a:off x="4382975" y="3075850"/>
              <a:ext cx="665450" cy="476225"/>
            </a:xfrm>
            <a:custGeom>
              <a:avLst/>
              <a:gdLst/>
              <a:ahLst/>
              <a:cxnLst/>
              <a:rect l="l" t="t" r="r" b="b"/>
              <a:pathLst>
                <a:path w="26618" h="19049" extrusionOk="0">
                  <a:moveTo>
                    <a:pt x="1" y="7569"/>
                  </a:moveTo>
                  <a:cubicBezTo>
                    <a:pt x="1680" y="7068"/>
                    <a:pt x="12207" y="14161"/>
                    <a:pt x="12783" y="14587"/>
                  </a:cubicBezTo>
                  <a:cubicBezTo>
                    <a:pt x="14788" y="16066"/>
                    <a:pt x="14262" y="18396"/>
                    <a:pt x="13234" y="19048"/>
                  </a:cubicBezTo>
                  <a:lnTo>
                    <a:pt x="24938" y="12281"/>
                  </a:lnTo>
                  <a:lnTo>
                    <a:pt x="25339" y="12031"/>
                  </a:lnTo>
                  <a:lnTo>
                    <a:pt x="25339" y="12031"/>
                  </a:lnTo>
                  <a:cubicBezTo>
                    <a:pt x="26267" y="11254"/>
                    <a:pt x="26618" y="9098"/>
                    <a:pt x="24738" y="7695"/>
                  </a:cubicBezTo>
                  <a:cubicBezTo>
                    <a:pt x="24161" y="7244"/>
                    <a:pt x="13384" y="0"/>
                    <a:pt x="11881" y="677"/>
                  </a:cubicBezTo>
                  <a:lnTo>
                    <a:pt x="11806" y="727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Google Shape;267;p26">
              <a:extLst>
                <a:ext uri="{FF2B5EF4-FFF2-40B4-BE49-F238E27FC236}">
                  <a16:creationId xmlns:a16="http://schemas.microsoft.com/office/drawing/2014/main" id="{5C9BC50D-8B58-4C6F-BBCB-0BDF09633717}"/>
                </a:ext>
              </a:extLst>
            </p:cNvPr>
            <p:cNvSpPr/>
            <p:nvPr/>
          </p:nvSpPr>
          <p:spPr>
            <a:xfrm>
              <a:off x="4056550" y="2804550"/>
              <a:ext cx="193625" cy="109675"/>
            </a:xfrm>
            <a:custGeom>
              <a:avLst/>
              <a:gdLst/>
              <a:ahLst/>
              <a:cxnLst/>
              <a:rect l="l" t="t" r="r" b="b"/>
              <a:pathLst>
                <a:path w="7745" h="4387" extrusionOk="0">
                  <a:moveTo>
                    <a:pt x="7193" y="2231"/>
                  </a:moveTo>
                  <a:cubicBezTo>
                    <a:pt x="7193" y="2231"/>
                    <a:pt x="6943" y="1429"/>
                    <a:pt x="6391" y="1003"/>
                  </a:cubicBezTo>
                  <a:cubicBezTo>
                    <a:pt x="5840" y="577"/>
                    <a:pt x="5013" y="0"/>
                    <a:pt x="4637" y="226"/>
                  </a:cubicBezTo>
                  <a:cubicBezTo>
                    <a:pt x="4236" y="451"/>
                    <a:pt x="5489" y="1429"/>
                    <a:pt x="5489" y="1429"/>
                  </a:cubicBezTo>
                  <a:cubicBezTo>
                    <a:pt x="4136" y="877"/>
                    <a:pt x="2857" y="777"/>
                    <a:pt x="2281" y="727"/>
                  </a:cubicBezTo>
                  <a:cubicBezTo>
                    <a:pt x="1704" y="702"/>
                    <a:pt x="0" y="1354"/>
                    <a:pt x="326" y="1880"/>
                  </a:cubicBezTo>
                  <a:cubicBezTo>
                    <a:pt x="677" y="2381"/>
                    <a:pt x="2030" y="3108"/>
                    <a:pt x="2607" y="3434"/>
                  </a:cubicBezTo>
                  <a:cubicBezTo>
                    <a:pt x="3183" y="3785"/>
                    <a:pt x="5038" y="4386"/>
                    <a:pt x="6391" y="4211"/>
                  </a:cubicBezTo>
                  <a:cubicBezTo>
                    <a:pt x="7745" y="4035"/>
                    <a:pt x="7193" y="2231"/>
                    <a:pt x="7193" y="2231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Google Shape;268;p26">
              <a:extLst>
                <a:ext uri="{FF2B5EF4-FFF2-40B4-BE49-F238E27FC236}">
                  <a16:creationId xmlns:a16="http://schemas.microsoft.com/office/drawing/2014/main" id="{1EFB3C9A-544A-4CCF-B329-AF161C1F1FFD}"/>
                </a:ext>
              </a:extLst>
            </p:cNvPr>
            <p:cNvSpPr/>
            <p:nvPr/>
          </p:nvSpPr>
          <p:spPr>
            <a:xfrm>
              <a:off x="4151775" y="3142900"/>
              <a:ext cx="619700" cy="481225"/>
            </a:xfrm>
            <a:custGeom>
              <a:avLst/>
              <a:gdLst/>
              <a:ahLst/>
              <a:cxnLst/>
              <a:rect l="l" t="t" r="r" b="b"/>
              <a:pathLst>
                <a:path w="24788" h="19249" extrusionOk="0">
                  <a:moveTo>
                    <a:pt x="24387" y="852"/>
                  </a:moveTo>
                  <a:cubicBezTo>
                    <a:pt x="24788" y="7118"/>
                    <a:pt x="17720" y="10075"/>
                    <a:pt x="7570" y="7243"/>
                  </a:cubicBezTo>
                  <a:cubicBezTo>
                    <a:pt x="7570" y="7243"/>
                    <a:pt x="6868" y="10125"/>
                    <a:pt x="4888" y="18822"/>
                  </a:cubicBezTo>
                  <a:cubicBezTo>
                    <a:pt x="2081" y="19248"/>
                    <a:pt x="302" y="18822"/>
                    <a:pt x="302" y="18822"/>
                  </a:cubicBezTo>
                  <a:cubicBezTo>
                    <a:pt x="302" y="18822"/>
                    <a:pt x="1" y="1830"/>
                    <a:pt x="4888" y="1078"/>
                  </a:cubicBezTo>
                  <a:cubicBezTo>
                    <a:pt x="9775" y="326"/>
                    <a:pt x="19575" y="226"/>
                    <a:pt x="19550" y="0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Google Shape;269;p26">
              <a:extLst>
                <a:ext uri="{FF2B5EF4-FFF2-40B4-BE49-F238E27FC236}">
                  <a16:creationId xmlns:a16="http://schemas.microsoft.com/office/drawing/2014/main" id="{BFAF79AD-7768-4C50-BD56-E81F83DE1D41}"/>
                </a:ext>
              </a:extLst>
            </p:cNvPr>
            <p:cNvSpPr/>
            <p:nvPr/>
          </p:nvSpPr>
          <p:spPr>
            <a:xfrm>
              <a:off x="4458175" y="2281975"/>
              <a:ext cx="261925" cy="288875"/>
            </a:xfrm>
            <a:custGeom>
              <a:avLst/>
              <a:gdLst/>
              <a:ahLst/>
              <a:cxnLst/>
              <a:rect l="l" t="t" r="r" b="b"/>
              <a:pathLst>
                <a:path w="10477" h="11555" extrusionOk="0">
                  <a:moveTo>
                    <a:pt x="7920" y="226"/>
                  </a:moveTo>
                  <a:cubicBezTo>
                    <a:pt x="6742" y="26"/>
                    <a:pt x="5138" y="1"/>
                    <a:pt x="4011" y="327"/>
                  </a:cubicBezTo>
                  <a:cubicBezTo>
                    <a:pt x="2106" y="903"/>
                    <a:pt x="1053" y="2106"/>
                    <a:pt x="602" y="3936"/>
                  </a:cubicBezTo>
                  <a:cubicBezTo>
                    <a:pt x="126" y="5740"/>
                    <a:pt x="0" y="8798"/>
                    <a:pt x="1053" y="10502"/>
                  </a:cubicBezTo>
                  <a:cubicBezTo>
                    <a:pt x="1705" y="11555"/>
                    <a:pt x="3158" y="11354"/>
                    <a:pt x="4186" y="11079"/>
                  </a:cubicBezTo>
                  <a:cubicBezTo>
                    <a:pt x="5439" y="10753"/>
                    <a:pt x="7093" y="10201"/>
                    <a:pt x="8121" y="9424"/>
                  </a:cubicBezTo>
                  <a:cubicBezTo>
                    <a:pt x="9549" y="8347"/>
                    <a:pt x="10301" y="5966"/>
                    <a:pt x="10402" y="4236"/>
                  </a:cubicBezTo>
                  <a:cubicBezTo>
                    <a:pt x="10477" y="2758"/>
                    <a:pt x="9725" y="527"/>
                    <a:pt x="7920" y="226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Google Shape;270;p26">
              <a:extLst>
                <a:ext uri="{FF2B5EF4-FFF2-40B4-BE49-F238E27FC236}">
                  <a16:creationId xmlns:a16="http://schemas.microsoft.com/office/drawing/2014/main" id="{9D5DC979-2312-4EB8-894A-6A1CD86E4622}"/>
                </a:ext>
              </a:extLst>
            </p:cNvPr>
            <p:cNvSpPr/>
            <p:nvPr/>
          </p:nvSpPr>
          <p:spPr>
            <a:xfrm>
              <a:off x="4460050" y="2240000"/>
              <a:ext cx="261925" cy="302650"/>
            </a:xfrm>
            <a:custGeom>
              <a:avLst/>
              <a:gdLst/>
              <a:ahLst/>
              <a:cxnLst/>
              <a:rect l="l" t="t" r="r" b="b"/>
              <a:pathLst>
                <a:path w="10477" h="12106" extrusionOk="0">
                  <a:moveTo>
                    <a:pt x="9324" y="2231"/>
                  </a:moveTo>
                  <a:cubicBezTo>
                    <a:pt x="10477" y="3008"/>
                    <a:pt x="10377" y="4737"/>
                    <a:pt x="10327" y="5915"/>
                  </a:cubicBezTo>
                  <a:cubicBezTo>
                    <a:pt x="10226" y="7645"/>
                    <a:pt x="9474" y="10026"/>
                    <a:pt x="8046" y="11103"/>
                  </a:cubicBezTo>
                  <a:cubicBezTo>
                    <a:pt x="7244" y="11705"/>
                    <a:pt x="7219" y="11780"/>
                    <a:pt x="6141" y="12106"/>
                  </a:cubicBezTo>
                  <a:cubicBezTo>
                    <a:pt x="6066" y="12056"/>
                    <a:pt x="5815" y="11880"/>
                    <a:pt x="5540" y="11680"/>
                  </a:cubicBezTo>
                  <a:cubicBezTo>
                    <a:pt x="4938" y="11254"/>
                    <a:pt x="4662" y="10477"/>
                    <a:pt x="4888" y="9775"/>
                  </a:cubicBezTo>
                  <a:cubicBezTo>
                    <a:pt x="5088" y="9098"/>
                    <a:pt x="5113" y="8271"/>
                    <a:pt x="4738" y="8046"/>
                  </a:cubicBezTo>
                  <a:cubicBezTo>
                    <a:pt x="4086" y="7695"/>
                    <a:pt x="3660" y="8948"/>
                    <a:pt x="3660" y="8948"/>
                  </a:cubicBezTo>
                  <a:cubicBezTo>
                    <a:pt x="3284" y="8798"/>
                    <a:pt x="2732" y="8372"/>
                    <a:pt x="3033" y="7645"/>
                  </a:cubicBezTo>
                  <a:cubicBezTo>
                    <a:pt x="3359" y="6918"/>
                    <a:pt x="3033" y="6141"/>
                    <a:pt x="3033" y="6141"/>
                  </a:cubicBezTo>
                  <a:cubicBezTo>
                    <a:pt x="1905" y="6166"/>
                    <a:pt x="1379" y="4612"/>
                    <a:pt x="1028" y="4412"/>
                  </a:cubicBezTo>
                  <a:cubicBezTo>
                    <a:pt x="251" y="3986"/>
                    <a:pt x="1" y="3810"/>
                    <a:pt x="126" y="3083"/>
                  </a:cubicBezTo>
                  <a:cubicBezTo>
                    <a:pt x="201" y="2607"/>
                    <a:pt x="402" y="2131"/>
                    <a:pt x="753" y="1805"/>
                  </a:cubicBezTo>
                  <a:cubicBezTo>
                    <a:pt x="1154" y="1429"/>
                    <a:pt x="2507" y="928"/>
                    <a:pt x="3033" y="778"/>
                  </a:cubicBezTo>
                  <a:cubicBezTo>
                    <a:pt x="6166" y="1"/>
                    <a:pt x="8597" y="552"/>
                    <a:pt x="9324" y="2231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9" name="Google Shape;271;p26">
              <a:extLst>
                <a:ext uri="{FF2B5EF4-FFF2-40B4-BE49-F238E27FC236}">
                  <a16:creationId xmlns:a16="http://schemas.microsoft.com/office/drawing/2014/main" id="{98E89940-A3C7-49BA-9146-7E209FF01B44}"/>
                </a:ext>
              </a:extLst>
            </p:cNvPr>
            <p:cNvSpPr/>
            <p:nvPr/>
          </p:nvSpPr>
          <p:spPr>
            <a:xfrm>
              <a:off x="4382975" y="2480600"/>
              <a:ext cx="493150" cy="758175"/>
            </a:xfrm>
            <a:custGeom>
              <a:avLst/>
              <a:gdLst/>
              <a:ahLst/>
              <a:cxnLst/>
              <a:rect l="l" t="t" r="r" b="b"/>
              <a:pathLst>
                <a:path w="19726" h="30327" extrusionOk="0">
                  <a:moveTo>
                    <a:pt x="4913" y="3986"/>
                  </a:moveTo>
                  <a:cubicBezTo>
                    <a:pt x="7369" y="2281"/>
                    <a:pt x="10577" y="1"/>
                    <a:pt x="15164" y="3685"/>
                  </a:cubicBezTo>
                  <a:cubicBezTo>
                    <a:pt x="19725" y="7344"/>
                    <a:pt x="19400" y="23259"/>
                    <a:pt x="18272" y="26668"/>
                  </a:cubicBezTo>
                  <a:cubicBezTo>
                    <a:pt x="17144" y="30051"/>
                    <a:pt x="9550" y="30327"/>
                    <a:pt x="7269" y="30026"/>
                  </a:cubicBezTo>
                  <a:cubicBezTo>
                    <a:pt x="5013" y="29725"/>
                    <a:pt x="7244" y="25815"/>
                    <a:pt x="6492" y="23234"/>
                  </a:cubicBezTo>
                  <a:cubicBezTo>
                    <a:pt x="5740" y="20627"/>
                    <a:pt x="1" y="7444"/>
                    <a:pt x="4913" y="3986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Google Shape;272;p26">
              <a:extLst>
                <a:ext uri="{FF2B5EF4-FFF2-40B4-BE49-F238E27FC236}">
                  <a16:creationId xmlns:a16="http://schemas.microsoft.com/office/drawing/2014/main" id="{3F7B9D79-BCC6-4F89-BBBC-D2116B893917}"/>
                </a:ext>
              </a:extLst>
            </p:cNvPr>
            <p:cNvSpPr/>
            <p:nvPr/>
          </p:nvSpPr>
          <p:spPr>
            <a:xfrm>
              <a:off x="4455675" y="2611550"/>
              <a:ext cx="160425" cy="339000"/>
            </a:xfrm>
            <a:custGeom>
              <a:avLst/>
              <a:gdLst/>
              <a:ahLst/>
              <a:cxnLst/>
              <a:rect l="l" t="t" r="r" b="b"/>
              <a:pathLst>
                <a:path w="6417" h="13560" extrusionOk="0">
                  <a:moveTo>
                    <a:pt x="978" y="2206"/>
                  </a:moveTo>
                  <a:cubicBezTo>
                    <a:pt x="727" y="2357"/>
                    <a:pt x="401" y="2883"/>
                    <a:pt x="50" y="3635"/>
                  </a:cubicBezTo>
                  <a:cubicBezTo>
                    <a:pt x="0" y="6743"/>
                    <a:pt x="1053" y="10577"/>
                    <a:pt x="2055" y="13560"/>
                  </a:cubicBezTo>
                  <a:cubicBezTo>
                    <a:pt x="2807" y="12432"/>
                    <a:pt x="3559" y="11279"/>
                    <a:pt x="4236" y="10302"/>
                  </a:cubicBezTo>
                  <a:cubicBezTo>
                    <a:pt x="6416" y="7119"/>
                    <a:pt x="4612" y="1"/>
                    <a:pt x="978" y="2206"/>
                  </a:cubicBezTo>
                  <a:close/>
                </a:path>
              </a:pathLst>
            </a:custGeom>
            <a:solidFill>
              <a:srgbClr val="DC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1" name="Google Shape;273;p26">
              <a:extLst>
                <a:ext uri="{FF2B5EF4-FFF2-40B4-BE49-F238E27FC236}">
                  <a16:creationId xmlns:a16="http://schemas.microsoft.com/office/drawing/2014/main" id="{632B3028-8F4A-4B48-8903-D1BCBBE63801}"/>
                </a:ext>
              </a:extLst>
            </p:cNvPr>
            <p:cNvSpPr/>
            <p:nvPr/>
          </p:nvSpPr>
          <p:spPr>
            <a:xfrm>
              <a:off x="4726350" y="2725600"/>
              <a:ext cx="414175" cy="794500"/>
            </a:xfrm>
            <a:custGeom>
              <a:avLst/>
              <a:gdLst/>
              <a:ahLst/>
              <a:cxnLst/>
              <a:rect l="l" t="t" r="r" b="b"/>
              <a:pathLst>
                <a:path w="16567" h="31780" extrusionOk="0">
                  <a:moveTo>
                    <a:pt x="13459" y="0"/>
                  </a:moveTo>
                  <a:cubicBezTo>
                    <a:pt x="13459" y="0"/>
                    <a:pt x="13459" y="50"/>
                    <a:pt x="13459" y="126"/>
                  </a:cubicBezTo>
                  <a:cubicBezTo>
                    <a:pt x="14386" y="50"/>
                    <a:pt x="15389" y="802"/>
                    <a:pt x="15815" y="1880"/>
                  </a:cubicBezTo>
                  <a:cubicBezTo>
                    <a:pt x="16567" y="3785"/>
                    <a:pt x="15564" y="24712"/>
                    <a:pt x="13760" y="24261"/>
                  </a:cubicBezTo>
                  <a:cubicBezTo>
                    <a:pt x="13183" y="24863"/>
                    <a:pt x="702" y="31780"/>
                    <a:pt x="702" y="31780"/>
                  </a:cubicBezTo>
                  <a:lnTo>
                    <a:pt x="0" y="7770"/>
                  </a:lnTo>
                  <a:cubicBezTo>
                    <a:pt x="0" y="7770"/>
                    <a:pt x="8797" y="126"/>
                    <a:pt x="13459" y="0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2" name="Google Shape;274;p26">
              <a:extLst>
                <a:ext uri="{FF2B5EF4-FFF2-40B4-BE49-F238E27FC236}">
                  <a16:creationId xmlns:a16="http://schemas.microsoft.com/office/drawing/2014/main" id="{B662FB19-6BA8-41E6-B688-AE3253944D1A}"/>
                </a:ext>
              </a:extLst>
            </p:cNvPr>
            <p:cNvSpPr/>
            <p:nvPr/>
          </p:nvSpPr>
          <p:spPr>
            <a:xfrm>
              <a:off x="4625475" y="2889750"/>
              <a:ext cx="188625" cy="641650"/>
            </a:xfrm>
            <a:custGeom>
              <a:avLst/>
              <a:gdLst/>
              <a:ahLst/>
              <a:cxnLst/>
              <a:rect l="l" t="t" r="r" b="b"/>
              <a:pathLst>
                <a:path w="7545" h="25666" extrusionOk="0">
                  <a:moveTo>
                    <a:pt x="4737" y="25214"/>
                  </a:moveTo>
                  <a:cubicBezTo>
                    <a:pt x="6542" y="25665"/>
                    <a:pt x="7544" y="4763"/>
                    <a:pt x="6792" y="2858"/>
                  </a:cubicBezTo>
                  <a:cubicBezTo>
                    <a:pt x="6040" y="928"/>
                    <a:pt x="3359" y="1"/>
                    <a:pt x="2882" y="3159"/>
                  </a:cubicBezTo>
                  <a:cubicBezTo>
                    <a:pt x="2431" y="6317"/>
                    <a:pt x="0" y="24061"/>
                    <a:pt x="4737" y="25214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3" name="Google Shape;275;p26">
              <a:extLst>
                <a:ext uri="{FF2B5EF4-FFF2-40B4-BE49-F238E27FC236}">
                  <a16:creationId xmlns:a16="http://schemas.microsoft.com/office/drawing/2014/main" id="{3B31A95F-B1C0-4656-9BB2-33133E70C053}"/>
                </a:ext>
              </a:extLst>
            </p:cNvPr>
            <p:cNvSpPr/>
            <p:nvPr/>
          </p:nvSpPr>
          <p:spPr>
            <a:xfrm>
              <a:off x="4186875" y="2550775"/>
              <a:ext cx="435475" cy="460550"/>
            </a:xfrm>
            <a:custGeom>
              <a:avLst/>
              <a:gdLst/>
              <a:ahLst/>
              <a:cxnLst/>
              <a:rect l="l" t="t" r="r" b="b"/>
              <a:pathLst>
                <a:path w="17419" h="18422" extrusionOk="0">
                  <a:moveTo>
                    <a:pt x="11980" y="2206"/>
                  </a:moveTo>
                  <a:cubicBezTo>
                    <a:pt x="10777" y="2933"/>
                    <a:pt x="7369" y="13109"/>
                    <a:pt x="7369" y="13109"/>
                  </a:cubicBezTo>
                  <a:lnTo>
                    <a:pt x="2206" y="11605"/>
                  </a:lnTo>
                  <a:cubicBezTo>
                    <a:pt x="1554" y="11630"/>
                    <a:pt x="0" y="12783"/>
                    <a:pt x="326" y="14287"/>
                  </a:cubicBezTo>
                  <a:cubicBezTo>
                    <a:pt x="3559" y="16718"/>
                    <a:pt x="5339" y="17620"/>
                    <a:pt x="7770" y="18021"/>
                  </a:cubicBezTo>
                  <a:cubicBezTo>
                    <a:pt x="10226" y="18422"/>
                    <a:pt x="13058" y="13459"/>
                    <a:pt x="15238" y="10277"/>
                  </a:cubicBezTo>
                  <a:cubicBezTo>
                    <a:pt x="17419" y="7094"/>
                    <a:pt x="15614" y="1"/>
                    <a:pt x="11980" y="2206"/>
                  </a:cubicBezTo>
                  <a:close/>
                </a:path>
              </a:pathLst>
            </a:custGeom>
            <a:solidFill>
              <a:srgbClr val="F9FB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Google Shape;276;p26">
              <a:extLst>
                <a:ext uri="{FF2B5EF4-FFF2-40B4-BE49-F238E27FC236}">
                  <a16:creationId xmlns:a16="http://schemas.microsoft.com/office/drawing/2014/main" id="{27253FB0-8A8B-4917-8B87-E121CECC9B61}"/>
                </a:ext>
              </a:extLst>
            </p:cNvPr>
            <p:cNvSpPr/>
            <p:nvPr/>
          </p:nvSpPr>
          <p:spPr>
            <a:xfrm>
              <a:off x="3460675" y="3072100"/>
              <a:ext cx="456800" cy="264425"/>
            </a:xfrm>
            <a:custGeom>
              <a:avLst/>
              <a:gdLst/>
              <a:ahLst/>
              <a:cxnLst/>
              <a:rect l="l" t="t" r="r" b="b"/>
              <a:pathLst>
                <a:path w="18272" h="10577" extrusionOk="0">
                  <a:moveTo>
                    <a:pt x="17870" y="3659"/>
                  </a:moveTo>
                  <a:lnTo>
                    <a:pt x="11529" y="0"/>
                  </a:lnTo>
                  <a:lnTo>
                    <a:pt x="828" y="6165"/>
                  </a:lnTo>
                  <a:lnTo>
                    <a:pt x="1" y="6291"/>
                  </a:lnTo>
                  <a:lnTo>
                    <a:pt x="1" y="6516"/>
                  </a:lnTo>
                  <a:cubicBezTo>
                    <a:pt x="1" y="6592"/>
                    <a:pt x="26" y="6667"/>
                    <a:pt x="101" y="6717"/>
                  </a:cubicBezTo>
                  <a:lnTo>
                    <a:pt x="6567" y="10451"/>
                  </a:lnTo>
                  <a:cubicBezTo>
                    <a:pt x="6767" y="10577"/>
                    <a:pt x="7118" y="10551"/>
                    <a:pt x="7344" y="10426"/>
                  </a:cubicBezTo>
                  <a:lnTo>
                    <a:pt x="18071" y="4236"/>
                  </a:lnTo>
                  <a:cubicBezTo>
                    <a:pt x="18196" y="4160"/>
                    <a:pt x="18271" y="4035"/>
                    <a:pt x="18246" y="3960"/>
                  </a:cubicBezTo>
                  <a:lnTo>
                    <a:pt x="18246" y="3584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Google Shape;277;p26">
              <a:extLst>
                <a:ext uri="{FF2B5EF4-FFF2-40B4-BE49-F238E27FC236}">
                  <a16:creationId xmlns:a16="http://schemas.microsoft.com/office/drawing/2014/main" id="{03259F7E-3E94-4873-8474-BBDBA9FE8709}"/>
                </a:ext>
              </a:extLst>
            </p:cNvPr>
            <p:cNvSpPr/>
            <p:nvPr/>
          </p:nvSpPr>
          <p:spPr>
            <a:xfrm>
              <a:off x="3391125" y="2839000"/>
              <a:ext cx="357800" cy="390375"/>
            </a:xfrm>
            <a:custGeom>
              <a:avLst/>
              <a:gdLst/>
              <a:ahLst/>
              <a:cxnLst/>
              <a:rect l="l" t="t" r="r" b="b"/>
              <a:pathLst>
                <a:path w="14312" h="15615" extrusionOk="0">
                  <a:moveTo>
                    <a:pt x="14311" y="8948"/>
                  </a:moveTo>
                  <a:lnTo>
                    <a:pt x="2783" y="15615"/>
                  </a:lnTo>
                  <a:lnTo>
                    <a:pt x="76" y="7093"/>
                  </a:lnTo>
                  <a:cubicBezTo>
                    <a:pt x="1" y="6843"/>
                    <a:pt x="101" y="6542"/>
                    <a:pt x="276" y="6417"/>
                  </a:cubicBezTo>
                  <a:lnTo>
                    <a:pt x="11204" y="126"/>
                  </a:lnTo>
                  <a:cubicBezTo>
                    <a:pt x="11379" y="1"/>
                    <a:pt x="11605" y="126"/>
                    <a:pt x="11680" y="377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Google Shape;278;p26">
              <a:extLst>
                <a:ext uri="{FF2B5EF4-FFF2-40B4-BE49-F238E27FC236}">
                  <a16:creationId xmlns:a16="http://schemas.microsoft.com/office/drawing/2014/main" id="{0685D31C-A7BB-4CE9-A38E-77DE1D569E4A}"/>
                </a:ext>
              </a:extLst>
            </p:cNvPr>
            <p:cNvSpPr/>
            <p:nvPr/>
          </p:nvSpPr>
          <p:spPr>
            <a:xfrm>
              <a:off x="3406175" y="2864075"/>
              <a:ext cx="327700" cy="344000"/>
            </a:xfrm>
            <a:custGeom>
              <a:avLst/>
              <a:gdLst/>
              <a:ahLst/>
              <a:cxnLst/>
              <a:rect l="l" t="t" r="r" b="b"/>
              <a:pathLst>
                <a:path w="13108" h="13760" extrusionOk="0">
                  <a:moveTo>
                    <a:pt x="13108" y="7594"/>
                  </a:moveTo>
                  <a:lnTo>
                    <a:pt x="2456" y="13760"/>
                  </a:lnTo>
                  <a:lnTo>
                    <a:pt x="0" y="6216"/>
                  </a:lnTo>
                  <a:lnTo>
                    <a:pt x="10777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Google Shape;279;p26">
              <a:extLst>
                <a:ext uri="{FF2B5EF4-FFF2-40B4-BE49-F238E27FC236}">
                  <a16:creationId xmlns:a16="http://schemas.microsoft.com/office/drawing/2014/main" id="{78075C95-AE4F-4160-9ACF-A1BBD4A665D8}"/>
                </a:ext>
              </a:extLst>
            </p:cNvPr>
            <p:cNvSpPr/>
            <p:nvPr/>
          </p:nvSpPr>
          <p:spPr>
            <a:xfrm>
              <a:off x="3460675" y="3062700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61"/>
                  </a:moveTo>
                  <a:lnTo>
                    <a:pt x="7344" y="10451"/>
                  </a:lnTo>
                  <a:cubicBezTo>
                    <a:pt x="7118" y="10577"/>
                    <a:pt x="6767" y="10577"/>
                    <a:pt x="6567" y="10476"/>
                  </a:cubicBezTo>
                  <a:lnTo>
                    <a:pt x="1" y="6667"/>
                  </a:lnTo>
                  <a:lnTo>
                    <a:pt x="11529" y="0"/>
                  </a:lnTo>
                  <a:lnTo>
                    <a:pt x="18121" y="3810"/>
                  </a:lnTo>
                  <a:cubicBezTo>
                    <a:pt x="18321" y="3910"/>
                    <a:pt x="18296" y="4110"/>
                    <a:pt x="18071" y="4261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Google Shape;280;p26">
              <a:extLst>
                <a:ext uri="{FF2B5EF4-FFF2-40B4-BE49-F238E27FC236}">
                  <a16:creationId xmlns:a16="http://schemas.microsoft.com/office/drawing/2014/main" id="{EDE2857A-B7BE-45A9-8329-DA3AC5838057}"/>
                </a:ext>
              </a:extLst>
            </p:cNvPr>
            <p:cNvSpPr/>
            <p:nvPr/>
          </p:nvSpPr>
          <p:spPr>
            <a:xfrm>
              <a:off x="3460675" y="3062700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61"/>
                  </a:moveTo>
                  <a:lnTo>
                    <a:pt x="7344" y="10451"/>
                  </a:lnTo>
                  <a:cubicBezTo>
                    <a:pt x="7118" y="10577"/>
                    <a:pt x="6767" y="10577"/>
                    <a:pt x="6567" y="10476"/>
                  </a:cubicBezTo>
                  <a:lnTo>
                    <a:pt x="1" y="6667"/>
                  </a:lnTo>
                  <a:lnTo>
                    <a:pt x="11529" y="0"/>
                  </a:lnTo>
                  <a:lnTo>
                    <a:pt x="18121" y="3810"/>
                  </a:lnTo>
                  <a:cubicBezTo>
                    <a:pt x="18321" y="3910"/>
                    <a:pt x="18296" y="4110"/>
                    <a:pt x="18071" y="4261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Google Shape;281;p26">
              <a:extLst>
                <a:ext uri="{FF2B5EF4-FFF2-40B4-BE49-F238E27FC236}">
                  <a16:creationId xmlns:a16="http://schemas.microsoft.com/office/drawing/2014/main" id="{272CFE74-2740-493D-9740-92F2CD15E10A}"/>
                </a:ext>
              </a:extLst>
            </p:cNvPr>
            <p:cNvSpPr/>
            <p:nvPr/>
          </p:nvSpPr>
          <p:spPr>
            <a:xfrm>
              <a:off x="3489500" y="3079600"/>
              <a:ext cx="339000" cy="196150"/>
            </a:xfrm>
            <a:custGeom>
              <a:avLst/>
              <a:gdLst/>
              <a:ahLst/>
              <a:cxnLst/>
              <a:rect l="l" t="t" r="r" b="b"/>
              <a:pathLst>
                <a:path w="13560" h="7846" extrusionOk="0">
                  <a:moveTo>
                    <a:pt x="13559" y="1805"/>
                  </a:moveTo>
                  <a:lnTo>
                    <a:pt x="3108" y="7845"/>
                  </a:lnTo>
                  <a:lnTo>
                    <a:pt x="0" y="6041"/>
                  </a:lnTo>
                  <a:lnTo>
                    <a:pt x="10452" y="1"/>
                  </a:lnTo>
                  <a:close/>
                </a:path>
              </a:pathLst>
            </a:custGeom>
            <a:solidFill>
              <a:srgbClr val="112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Google Shape;282;p26">
              <a:extLst>
                <a:ext uri="{FF2B5EF4-FFF2-40B4-BE49-F238E27FC236}">
                  <a16:creationId xmlns:a16="http://schemas.microsoft.com/office/drawing/2014/main" id="{E946C9B7-397F-42C2-AA81-89117D3086B4}"/>
                </a:ext>
              </a:extLst>
            </p:cNvPr>
            <p:cNvSpPr/>
            <p:nvPr/>
          </p:nvSpPr>
          <p:spPr>
            <a:xfrm>
              <a:off x="3684975" y="3192400"/>
              <a:ext cx="110950" cy="64550"/>
            </a:xfrm>
            <a:custGeom>
              <a:avLst/>
              <a:gdLst/>
              <a:ahLst/>
              <a:cxnLst/>
              <a:rect l="l" t="t" r="r" b="b"/>
              <a:pathLst>
                <a:path w="4438" h="2582" extrusionOk="0">
                  <a:moveTo>
                    <a:pt x="4287" y="1053"/>
                  </a:moveTo>
                  <a:lnTo>
                    <a:pt x="1806" y="2481"/>
                  </a:lnTo>
                  <a:cubicBezTo>
                    <a:pt x="1655" y="2556"/>
                    <a:pt x="1455" y="2582"/>
                    <a:pt x="1329" y="2506"/>
                  </a:cubicBezTo>
                  <a:lnTo>
                    <a:pt x="126" y="1805"/>
                  </a:lnTo>
                  <a:cubicBezTo>
                    <a:pt x="1" y="1754"/>
                    <a:pt x="26" y="1629"/>
                    <a:pt x="176" y="1529"/>
                  </a:cubicBezTo>
                  <a:lnTo>
                    <a:pt x="2658" y="100"/>
                  </a:lnTo>
                  <a:cubicBezTo>
                    <a:pt x="2808" y="25"/>
                    <a:pt x="3009" y="0"/>
                    <a:pt x="3134" y="75"/>
                  </a:cubicBezTo>
                  <a:lnTo>
                    <a:pt x="4337" y="777"/>
                  </a:lnTo>
                  <a:cubicBezTo>
                    <a:pt x="4437" y="852"/>
                    <a:pt x="4437" y="952"/>
                    <a:pt x="4287" y="105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Google Shape;283;p26">
              <a:extLst>
                <a:ext uri="{FF2B5EF4-FFF2-40B4-BE49-F238E27FC236}">
                  <a16:creationId xmlns:a16="http://schemas.microsoft.com/office/drawing/2014/main" id="{19A324C8-A42E-43F9-846B-52851E68A330}"/>
                </a:ext>
              </a:extLst>
            </p:cNvPr>
            <p:cNvSpPr/>
            <p:nvPr/>
          </p:nvSpPr>
          <p:spPr>
            <a:xfrm>
              <a:off x="2398650" y="3548900"/>
              <a:ext cx="619700" cy="481250"/>
            </a:xfrm>
            <a:custGeom>
              <a:avLst/>
              <a:gdLst/>
              <a:ahLst/>
              <a:cxnLst/>
              <a:rect l="l" t="t" r="r" b="b"/>
              <a:pathLst>
                <a:path w="24788" h="19250" extrusionOk="0">
                  <a:moveTo>
                    <a:pt x="401" y="853"/>
                  </a:moveTo>
                  <a:cubicBezTo>
                    <a:pt x="0" y="7119"/>
                    <a:pt x="7068" y="10076"/>
                    <a:pt x="17218" y="7244"/>
                  </a:cubicBezTo>
                  <a:cubicBezTo>
                    <a:pt x="17218" y="7244"/>
                    <a:pt x="17920" y="10126"/>
                    <a:pt x="19875" y="18823"/>
                  </a:cubicBezTo>
                  <a:cubicBezTo>
                    <a:pt x="22682" y="19249"/>
                    <a:pt x="24386" y="16818"/>
                    <a:pt x="24386" y="16818"/>
                  </a:cubicBezTo>
                  <a:cubicBezTo>
                    <a:pt x="24386" y="16818"/>
                    <a:pt x="24787" y="1830"/>
                    <a:pt x="19875" y="1078"/>
                  </a:cubicBezTo>
                  <a:cubicBezTo>
                    <a:pt x="14988" y="327"/>
                    <a:pt x="5213" y="226"/>
                    <a:pt x="5213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Google Shape;284;p26">
              <a:extLst>
                <a:ext uri="{FF2B5EF4-FFF2-40B4-BE49-F238E27FC236}">
                  <a16:creationId xmlns:a16="http://schemas.microsoft.com/office/drawing/2014/main" id="{BA12688A-34B4-400E-9D56-497B0BDBE728}"/>
                </a:ext>
              </a:extLst>
            </p:cNvPr>
            <p:cNvSpPr/>
            <p:nvPr/>
          </p:nvSpPr>
          <p:spPr>
            <a:xfrm>
              <a:off x="2447500" y="2677350"/>
              <a:ext cx="261950" cy="288875"/>
            </a:xfrm>
            <a:custGeom>
              <a:avLst/>
              <a:gdLst/>
              <a:ahLst/>
              <a:cxnLst/>
              <a:rect l="l" t="t" r="r" b="b"/>
              <a:pathLst>
                <a:path w="10478" h="11555" extrusionOk="0">
                  <a:moveTo>
                    <a:pt x="2557" y="226"/>
                  </a:moveTo>
                  <a:cubicBezTo>
                    <a:pt x="3735" y="51"/>
                    <a:pt x="5339" y="0"/>
                    <a:pt x="6467" y="351"/>
                  </a:cubicBezTo>
                  <a:cubicBezTo>
                    <a:pt x="8372" y="903"/>
                    <a:pt x="9425" y="2131"/>
                    <a:pt x="9876" y="3935"/>
                  </a:cubicBezTo>
                  <a:cubicBezTo>
                    <a:pt x="10352" y="5765"/>
                    <a:pt x="10477" y="8797"/>
                    <a:pt x="9425" y="10502"/>
                  </a:cubicBezTo>
                  <a:cubicBezTo>
                    <a:pt x="8773" y="11554"/>
                    <a:pt x="7319" y="11354"/>
                    <a:pt x="6292" y="11078"/>
                  </a:cubicBezTo>
                  <a:cubicBezTo>
                    <a:pt x="5039" y="10752"/>
                    <a:pt x="3384" y="10201"/>
                    <a:pt x="2357" y="9424"/>
                  </a:cubicBezTo>
                  <a:cubicBezTo>
                    <a:pt x="928" y="8346"/>
                    <a:pt x="151" y="5965"/>
                    <a:pt x="76" y="4261"/>
                  </a:cubicBezTo>
                  <a:cubicBezTo>
                    <a:pt x="1" y="2782"/>
                    <a:pt x="753" y="527"/>
                    <a:pt x="2557" y="226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Google Shape;285;p26">
              <a:extLst>
                <a:ext uri="{FF2B5EF4-FFF2-40B4-BE49-F238E27FC236}">
                  <a16:creationId xmlns:a16="http://schemas.microsoft.com/office/drawing/2014/main" id="{91116827-1999-48C7-9A5F-81A75AB7C09C}"/>
                </a:ext>
              </a:extLst>
            </p:cNvPr>
            <p:cNvSpPr/>
            <p:nvPr/>
          </p:nvSpPr>
          <p:spPr>
            <a:xfrm>
              <a:off x="2445000" y="2635375"/>
              <a:ext cx="262575" cy="302650"/>
            </a:xfrm>
            <a:custGeom>
              <a:avLst/>
              <a:gdLst/>
              <a:ahLst/>
              <a:cxnLst/>
              <a:rect l="l" t="t" r="r" b="b"/>
              <a:pathLst>
                <a:path w="10503" h="12106" extrusionOk="0">
                  <a:moveTo>
                    <a:pt x="1179" y="2256"/>
                  </a:moveTo>
                  <a:cubicBezTo>
                    <a:pt x="26" y="3008"/>
                    <a:pt x="1" y="4812"/>
                    <a:pt x="51" y="6015"/>
                  </a:cubicBezTo>
                  <a:cubicBezTo>
                    <a:pt x="151" y="7720"/>
                    <a:pt x="1028" y="10025"/>
                    <a:pt x="2457" y="11103"/>
                  </a:cubicBezTo>
                  <a:cubicBezTo>
                    <a:pt x="3234" y="11705"/>
                    <a:pt x="3284" y="11780"/>
                    <a:pt x="4337" y="12106"/>
                  </a:cubicBezTo>
                  <a:cubicBezTo>
                    <a:pt x="4437" y="12055"/>
                    <a:pt x="4687" y="11905"/>
                    <a:pt x="4963" y="11705"/>
                  </a:cubicBezTo>
                  <a:cubicBezTo>
                    <a:pt x="5540" y="11253"/>
                    <a:pt x="5840" y="10502"/>
                    <a:pt x="5615" y="9800"/>
                  </a:cubicBezTo>
                  <a:cubicBezTo>
                    <a:pt x="5389" y="9098"/>
                    <a:pt x="5389" y="8271"/>
                    <a:pt x="5765" y="8070"/>
                  </a:cubicBezTo>
                  <a:cubicBezTo>
                    <a:pt x="6417" y="7720"/>
                    <a:pt x="6843" y="8948"/>
                    <a:pt x="6843" y="8948"/>
                  </a:cubicBezTo>
                  <a:cubicBezTo>
                    <a:pt x="7194" y="8822"/>
                    <a:pt x="7770" y="8396"/>
                    <a:pt x="7469" y="7644"/>
                  </a:cubicBezTo>
                  <a:cubicBezTo>
                    <a:pt x="7144" y="6918"/>
                    <a:pt x="7469" y="6141"/>
                    <a:pt x="7469" y="6141"/>
                  </a:cubicBezTo>
                  <a:cubicBezTo>
                    <a:pt x="8597" y="6166"/>
                    <a:pt x="9124" y="4612"/>
                    <a:pt x="9474" y="4411"/>
                  </a:cubicBezTo>
                  <a:cubicBezTo>
                    <a:pt x="10251" y="3985"/>
                    <a:pt x="10502" y="3810"/>
                    <a:pt x="10377" y="3083"/>
                  </a:cubicBezTo>
                  <a:cubicBezTo>
                    <a:pt x="10302" y="2607"/>
                    <a:pt x="10101" y="2131"/>
                    <a:pt x="9750" y="1805"/>
                  </a:cubicBezTo>
                  <a:cubicBezTo>
                    <a:pt x="9349" y="1429"/>
                    <a:pt x="7996" y="928"/>
                    <a:pt x="7469" y="802"/>
                  </a:cubicBezTo>
                  <a:cubicBezTo>
                    <a:pt x="4312" y="0"/>
                    <a:pt x="1880" y="577"/>
                    <a:pt x="1179" y="2256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Google Shape;286;p26">
              <a:extLst>
                <a:ext uri="{FF2B5EF4-FFF2-40B4-BE49-F238E27FC236}">
                  <a16:creationId xmlns:a16="http://schemas.microsoft.com/office/drawing/2014/main" id="{99962A49-0071-4DE2-B780-3ADB77F11BDA}"/>
                </a:ext>
              </a:extLst>
            </p:cNvPr>
            <p:cNvSpPr/>
            <p:nvPr/>
          </p:nvSpPr>
          <p:spPr>
            <a:xfrm>
              <a:off x="2268325" y="2903550"/>
              <a:ext cx="521950" cy="731225"/>
            </a:xfrm>
            <a:custGeom>
              <a:avLst/>
              <a:gdLst/>
              <a:ahLst/>
              <a:cxnLst/>
              <a:rect l="l" t="t" r="r" b="b"/>
              <a:pathLst>
                <a:path w="20878" h="29249" extrusionOk="0">
                  <a:moveTo>
                    <a:pt x="15263" y="2907"/>
                  </a:moveTo>
                  <a:cubicBezTo>
                    <a:pt x="12431" y="1855"/>
                    <a:pt x="9148" y="0"/>
                    <a:pt x="4586" y="3659"/>
                  </a:cubicBezTo>
                  <a:cubicBezTo>
                    <a:pt x="0" y="7318"/>
                    <a:pt x="1253" y="22181"/>
                    <a:pt x="2381" y="25564"/>
                  </a:cubicBezTo>
                  <a:cubicBezTo>
                    <a:pt x="3509" y="28973"/>
                    <a:pt x="11103" y="29248"/>
                    <a:pt x="13384" y="28948"/>
                  </a:cubicBezTo>
                  <a:cubicBezTo>
                    <a:pt x="15639" y="28647"/>
                    <a:pt x="13409" y="24737"/>
                    <a:pt x="14160" y="22131"/>
                  </a:cubicBezTo>
                  <a:cubicBezTo>
                    <a:pt x="14912" y="19549"/>
                    <a:pt x="20877" y="4988"/>
                    <a:pt x="15263" y="2907"/>
                  </a:cubicBezTo>
                  <a:close/>
                </a:path>
              </a:pathLst>
            </a:custGeom>
            <a:solidFill>
              <a:srgbClr val="DD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Google Shape;287;p26">
              <a:extLst>
                <a:ext uri="{FF2B5EF4-FFF2-40B4-BE49-F238E27FC236}">
                  <a16:creationId xmlns:a16="http://schemas.microsoft.com/office/drawing/2014/main" id="{48328B88-9D0A-4435-91B5-14D14309243B}"/>
                </a:ext>
              </a:extLst>
            </p:cNvPr>
            <p:cNvSpPr/>
            <p:nvPr/>
          </p:nvSpPr>
          <p:spPr>
            <a:xfrm>
              <a:off x="2551525" y="2936125"/>
              <a:ext cx="370950" cy="500025"/>
            </a:xfrm>
            <a:custGeom>
              <a:avLst/>
              <a:gdLst/>
              <a:ahLst/>
              <a:cxnLst/>
              <a:rect l="l" t="t" r="r" b="b"/>
              <a:pathLst>
                <a:path w="14838" h="20001" extrusionOk="0">
                  <a:moveTo>
                    <a:pt x="5439" y="2206"/>
                  </a:moveTo>
                  <a:cubicBezTo>
                    <a:pt x="6617" y="2933"/>
                    <a:pt x="9725" y="11980"/>
                    <a:pt x="9725" y="11980"/>
                  </a:cubicBezTo>
                  <a:lnTo>
                    <a:pt x="10828" y="4888"/>
                  </a:lnTo>
                  <a:cubicBezTo>
                    <a:pt x="10828" y="4888"/>
                    <a:pt x="13359" y="3685"/>
                    <a:pt x="14838" y="5289"/>
                  </a:cubicBezTo>
                  <a:cubicBezTo>
                    <a:pt x="13835" y="12156"/>
                    <a:pt x="13284" y="19198"/>
                    <a:pt x="10828" y="19599"/>
                  </a:cubicBezTo>
                  <a:cubicBezTo>
                    <a:pt x="8396" y="20000"/>
                    <a:pt x="4361" y="13484"/>
                    <a:pt x="2181" y="10301"/>
                  </a:cubicBezTo>
                  <a:cubicBezTo>
                    <a:pt x="0" y="7118"/>
                    <a:pt x="1805" y="0"/>
                    <a:pt x="5439" y="2206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Google Shape;288;p26">
              <a:extLst>
                <a:ext uri="{FF2B5EF4-FFF2-40B4-BE49-F238E27FC236}">
                  <a16:creationId xmlns:a16="http://schemas.microsoft.com/office/drawing/2014/main" id="{F89C3175-FAB3-4B4C-9DAD-6105E39E6CC9}"/>
                </a:ext>
              </a:extLst>
            </p:cNvPr>
            <p:cNvSpPr/>
            <p:nvPr/>
          </p:nvSpPr>
          <p:spPr>
            <a:xfrm>
              <a:off x="2873575" y="2904175"/>
              <a:ext cx="72700" cy="55775"/>
            </a:xfrm>
            <a:custGeom>
              <a:avLst/>
              <a:gdLst/>
              <a:ahLst/>
              <a:cxnLst/>
              <a:rect l="l" t="t" r="r" b="b"/>
              <a:pathLst>
                <a:path w="2908" h="2231" extrusionOk="0">
                  <a:moveTo>
                    <a:pt x="2908" y="0"/>
                  </a:moveTo>
                  <a:lnTo>
                    <a:pt x="2306" y="176"/>
                  </a:lnTo>
                  <a:lnTo>
                    <a:pt x="1" y="1905"/>
                  </a:lnTo>
                  <a:lnTo>
                    <a:pt x="176" y="2231"/>
                  </a:lnTo>
                  <a:lnTo>
                    <a:pt x="2632" y="401"/>
                  </a:lnTo>
                  <a:lnTo>
                    <a:pt x="2908" y="0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Google Shape;289;p26">
              <a:extLst>
                <a:ext uri="{FF2B5EF4-FFF2-40B4-BE49-F238E27FC236}">
                  <a16:creationId xmlns:a16="http://schemas.microsoft.com/office/drawing/2014/main" id="{B7E20832-0399-4AF9-8BC2-358343B9681C}"/>
                </a:ext>
              </a:extLst>
            </p:cNvPr>
            <p:cNvSpPr/>
            <p:nvPr/>
          </p:nvSpPr>
          <p:spPr>
            <a:xfrm>
              <a:off x="2813425" y="2924850"/>
              <a:ext cx="134125" cy="169825"/>
            </a:xfrm>
            <a:custGeom>
              <a:avLst/>
              <a:gdLst/>
              <a:ahLst/>
              <a:cxnLst/>
              <a:rect l="l" t="t" r="r" b="b"/>
              <a:pathLst>
                <a:path w="5365" h="6793" extrusionOk="0">
                  <a:moveTo>
                    <a:pt x="878" y="5740"/>
                  </a:moveTo>
                  <a:cubicBezTo>
                    <a:pt x="878" y="5539"/>
                    <a:pt x="1" y="3359"/>
                    <a:pt x="352" y="2557"/>
                  </a:cubicBezTo>
                  <a:cubicBezTo>
                    <a:pt x="702" y="1755"/>
                    <a:pt x="1154" y="1228"/>
                    <a:pt x="1154" y="1228"/>
                  </a:cubicBezTo>
                  <a:cubicBezTo>
                    <a:pt x="1529" y="0"/>
                    <a:pt x="2582" y="126"/>
                    <a:pt x="3384" y="928"/>
                  </a:cubicBezTo>
                  <a:cubicBezTo>
                    <a:pt x="4211" y="1755"/>
                    <a:pt x="5364" y="3760"/>
                    <a:pt x="3885" y="5439"/>
                  </a:cubicBezTo>
                  <a:cubicBezTo>
                    <a:pt x="2306" y="6792"/>
                    <a:pt x="878" y="5740"/>
                    <a:pt x="878" y="574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Google Shape;290;p26">
              <a:extLst>
                <a:ext uri="{FF2B5EF4-FFF2-40B4-BE49-F238E27FC236}">
                  <a16:creationId xmlns:a16="http://schemas.microsoft.com/office/drawing/2014/main" id="{0806A19C-0614-4D2F-9774-2709D616D32C}"/>
                </a:ext>
              </a:extLst>
            </p:cNvPr>
            <p:cNvSpPr/>
            <p:nvPr/>
          </p:nvSpPr>
          <p:spPr>
            <a:xfrm>
              <a:off x="2027075" y="3121575"/>
              <a:ext cx="414200" cy="794525"/>
            </a:xfrm>
            <a:custGeom>
              <a:avLst/>
              <a:gdLst/>
              <a:ahLst/>
              <a:cxnLst/>
              <a:rect l="l" t="t" r="r" b="b"/>
              <a:pathLst>
                <a:path w="16568" h="31781" extrusionOk="0">
                  <a:moveTo>
                    <a:pt x="3084" y="1"/>
                  </a:moveTo>
                  <a:cubicBezTo>
                    <a:pt x="3084" y="1"/>
                    <a:pt x="3084" y="26"/>
                    <a:pt x="3084" y="101"/>
                  </a:cubicBezTo>
                  <a:cubicBezTo>
                    <a:pt x="2181" y="26"/>
                    <a:pt x="1179" y="803"/>
                    <a:pt x="753" y="1856"/>
                  </a:cubicBezTo>
                  <a:cubicBezTo>
                    <a:pt x="1" y="3785"/>
                    <a:pt x="1003" y="24688"/>
                    <a:pt x="2808" y="24237"/>
                  </a:cubicBezTo>
                  <a:cubicBezTo>
                    <a:pt x="3359" y="24838"/>
                    <a:pt x="15841" y="31781"/>
                    <a:pt x="15841" y="31781"/>
                  </a:cubicBezTo>
                  <a:lnTo>
                    <a:pt x="16567" y="7745"/>
                  </a:lnTo>
                  <a:cubicBezTo>
                    <a:pt x="16567" y="7745"/>
                    <a:pt x="7745" y="126"/>
                    <a:pt x="3084" y="1"/>
                  </a:cubicBezTo>
                  <a:close/>
                </a:path>
              </a:pathLst>
            </a:custGeom>
            <a:solidFill>
              <a:srgbClr val="4646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Google Shape;291;p26">
              <a:extLst>
                <a:ext uri="{FF2B5EF4-FFF2-40B4-BE49-F238E27FC236}">
                  <a16:creationId xmlns:a16="http://schemas.microsoft.com/office/drawing/2014/main" id="{67567BF2-935D-4103-9717-1B64EB8FA2CE}"/>
                </a:ext>
              </a:extLst>
            </p:cNvPr>
            <p:cNvSpPr/>
            <p:nvPr/>
          </p:nvSpPr>
          <p:spPr>
            <a:xfrm>
              <a:off x="2353525" y="3285125"/>
              <a:ext cx="188625" cy="642250"/>
            </a:xfrm>
            <a:custGeom>
              <a:avLst/>
              <a:gdLst/>
              <a:ahLst/>
              <a:cxnLst/>
              <a:rect l="l" t="t" r="r" b="b"/>
              <a:pathLst>
                <a:path w="7545" h="25690" extrusionOk="0">
                  <a:moveTo>
                    <a:pt x="2783" y="25239"/>
                  </a:moveTo>
                  <a:cubicBezTo>
                    <a:pt x="1003" y="25690"/>
                    <a:pt x="1" y="4787"/>
                    <a:pt x="752" y="2858"/>
                  </a:cubicBezTo>
                  <a:cubicBezTo>
                    <a:pt x="1479" y="928"/>
                    <a:pt x="4186" y="0"/>
                    <a:pt x="4662" y="3158"/>
                  </a:cubicBezTo>
                  <a:cubicBezTo>
                    <a:pt x="5113" y="6316"/>
                    <a:pt x="7544" y="24061"/>
                    <a:pt x="2783" y="25239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Google Shape;292;p26">
              <a:extLst>
                <a:ext uri="{FF2B5EF4-FFF2-40B4-BE49-F238E27FC236}">
                  <a16:creationId xmlns:a16="http://schemas.microsoft.com/office/drawing/2014/main" id="{1B9ACD41-B4B9-4272-9766-034FFA0EEC76}"/>
                </a:ext>
              </a:extLst>
            </p:cNvPr>
            <p:cNvSpPr/>
            <p:nvPr/>
          </p:nvSpPr>
          <p:spPr>
            <a:xfrm>
              <a:off x="3970700" y="4185500"/>
              <a:ext cx="292000" cy="128475"/>
            </a:xfrm>
            <a:custGeom>
              <a:avLst/>
              <a:gdLst/>
              <a:ahLst/>
              <a:cxnLst/>
              <a:rect l="l" t="t" r="r" b="b"/>
              <a:pathLst>
                <a:path w="11680" h="5139" extrusionOk="0">
                  <a:moveTo>
                    <a:pt x="11053" y="377"/>
                  </a:moveTo>
                  <a:lnTo>
                    <a:pt x="7118" y="1"/>
                  </a:lnTo>
                  <a:cubicBezTo>
                    <a:pt x="7118" y="1"/>
                    <a:pt x="4587" y="727"/>
                    <a:pt x="3083" y="928"/>
                  </a:cubicBezTo>
                  <a:cubicBezTo>
                    <a:pt x="1580" y="1153"/>
                    <a:pt x="502" y="903"/>
                    <a:pt x="151" y="1429"/>
                  </a:cubicBezTo>
                  <a:cubicBezTo>
                    <a:pt x="101" y="1529"/>
                    <a:pt x="76" y="1655"/>
                    <a:pt x="76" y="1805"/>
                  </a:cubicBezTo>
                  <a:lnTo>
                    <a:pt x="76" y="1805"/>
                  </a:lnTo>
                  <a:cubicBezTo>
                    <a:pt x="76" y="1805"/>
                    <a:pt x="76" y="1805"/>
                    <a:pt x="76" y="1830"/>
                  </a:cubicBezTo>
                  <a:cubicBezTo>
                    <a:pt x="1" y="2607"/>
                    <a:pt x="702" y="3334"/>
                    <a:pt x="1078" y="3635"/>
                  </a:cubicBezTo>
                  <a:cubicBezTo>
                    <a:pt x="1855" y="4186"/>
                    <a:pt x="2707" y="4537"/>
                    <a:pt x="5013" y="4336"/>
                  </a:cubicBezTo>
                  <a:cubicBezTo>
                    <a:pt x="5615" y="4086"/>
                    <a:pt x="6717" y="3935"/>
                    <a:pt x="7118" y="4537"/>
                  </a:cubicBezTo>
                  <a:cubicBezTo>
                    <a:pt x="7720" y="4838"/>
                    <a:pt x="10026" y="5138"/>
                    <a:pt x="11053" y="4537"/>
                  </a:cubicBezTo>
                  <a:lnTo>
                    <a:pt x="11053" y="4011"/>
                  </a:lnTo>
                  <a:cubicBezTo>
                    <a:pt x="11680" y="3409"/>
                    <a:pt x="11053" y="377"/>
                    <a:pt x="11053" y="377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Google Shape;293;p26">
              <a:extLst>
                <a:ext uri="{FF2B5EF4-FFF2-40B4-BE49-F238E27FC236}">
                  <a16:creationId xmlns:a16="http://schemas.microsoft.com/office/drawing/2014/main" id="{F47744FC-0032-4D4E-A2C7-E4878A4CB674}"/>
                </a:ext>
              </a:extLst>
            </p:cNvPr>
            <p:cNvSpPr/>
            <p:nvPr/>
          </p:nvSpPr>
          <p:spPr>
            <a:xfrm>
              <a:off x="4041500" y="3283875"/>
              <a:ext cx="281975" cy="953025"/>
            </a:xfrm>
            <a:custGeom>
              <a:avLst/>
              <a:gdLst/>
              <a:ahLst/>
              <a:cxnLst/>
              <a:rect l="l" t="t" r="r" b="b"/>
              <a:pathLst>
                <a:path w="11279" h="38121" extrusionOk="0">
                  <a:moveTo>
                    <a:pt x="9976" y="0"/>
                  </a:moveTo>
                  <a:cubicBezTo>
                    <a:pt x="11279" y="6742"/>
                    <a:pt x="6592" y="14111"/>
                    <a:pt x="6993" y="19549"/>
                  </a:cubicBezTo>
                  <a:cubicBezTo>
                    <a:pt x="7494" y="27018"/>
                    <a:pt x="7795" y="30276"/>
                    <a:pt x="8547" y="36341"/>
                  </a:cubicBezTo>
                  <a:cubicBezTo>
                    <a:pt x="8547" y="36341"/>
                    <a:pt x="5540" y="38121"/>
                    <a:pt x="3309" y="36066"/>
                  </a:cubicBezTo>
                  <a:cubicBezTo>
                    <a:pt x="1003" y="24186"/>
                    <a:pt x="1" y="22055"/>
                    <a:pt x="327" y="276"/>
                  </a:cubicBezTo>
                  <a:close/>
                </a:path>
              </a:pathLst>
            </a:custGeom>
            <a:solidFill>
              <a:srgbClr val="D6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Google Shape;294;p26">
              <a:extLst>
                <a:ext uri="{FF2B5EF4-FFF2-40B4-BE49-F238E27FC236}">
                  <a16:creationId xmlns:a16="http://schemas.microsoft.com/office/drawing/2014/main" id="{C473C4C8-76D8-4EAC-B415-E1BD70C4C61E}"/>
                </a:ext>
              </a:extLst>
            </p:cNvPr>
            <p:cNvSpPr/>
            <p:nvPr/>
          </p:nvSpPr>
          <p:spPr>
            <a:xfrm>
              <a:off x="3796525" y="2397900"/>
              <a:ext cx="266300" cy="388500"/>
            </a:xfrm>
            <a:custGeom>
              <a:avLst/>
              <a:gdLst/>
              <a:ahLst/>
              <a:cxnLst/>
              <a:rect l="l" t="t" r="r" b="b"/>
              <a:pathLst>
                <a:path w="10652" h="15540" extrusionOk="0">
                  <a:moveTo>
                    <a:pt x="1354" y="4462"/>
                  </a:moveTo>
                  <a:cubicBezTo>
                    <a:pt x="0" y="6016"/>
                    <a:pt x="1128" y="12432"/>
                    <a:pt x="3008" y="13985"/>
                  </a:cubicBezTo>
                  <a:cubicBezTo>
                    <a:pt x="4887" y="15539"/>
                    <a:pt x="6441" y="14988"/>
                    <a:pt x="8070" y="13584"/>
                  </a:cubicBezTo>
                  <a:cubicBezTo>
                    <a:pt x="9699" y="12206"/>
                    <a:pt x="10652" y="8772"/>
                    <a:pt x="10276" y="6166"/>
                  </a:cubicBezTo>
                  <a:cubicBezTo>
                    <a:pt x="9725" y="2632"/>
                    <a:pt x="5163" y="0"/>
                    <a:pt x="1354" y="4462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Google Shape;295;p26">
              <a:extLst>
                <a:ext uri="{FF2B5EF4-FFF2-40B4-BE49-F238E27FC236}">
                  <a16:creationId xmlns:a16="http://schemas.microsoft.com/office/drawing/2014/main" id="{3E72FB78-41FD-4492-B85E-31BB88FD8F1D}"/>
                </a:ext>
              </a:extLst>
            </p:cNvPr>
            <p:cNvSpPr/>
            <p:nvPr/>
          </p:nvSpPr>
          <p:spPr>
            <a:xfrm>
              <a:off x="3785875" y="2426100"/>
              <a:ext cx="286350" cy="335850"/>
            </a:xfrm>
            <a:custGeom>
              <a:avLst/>
              <a:gdLst/>
              <a:ahLst/>
              <a:cxnLst/>
              <a:rect l="l" t="t" r="r" b="b"/>
              <a:pathLst>
                <a:path w="11454" h="13434" extrusionOk="0">
                  <a:moveTo>
                    <a:pt x="1303" y="3985"/>
                  </a:moveTo>
                  <a:cubicBezTo>
                    <a:pt x="1303" y="3985"/>
                    <a:pt x="1028" y="4662"/>
                    <a:pt x="1178" y="5815"/>
                  </a:cubicBezTo>
                  <a:cubicBezTo>
                    <a:pt x="1353" y="6943"/>
                    <a:pt x="1754" y="7569"/>
                    <a:pt x="1955" y="8096"/>
                  </a:cubicBezTo>
                  <a:cubicBezTo>
                    <a:pt x="2181" y="8622"/>
                    <a:pt x="2105" y="8998"/>
                    <a:pt x="2331" y="9198"/>
                  </a:cubicBezTo>
                  <a:cubicBezTo>
                    <a:pt x="2556" y="9399"/>
                    <a:pt x="2506" y="7720"/>
                    <a:pt x="3033" y="7294"/>
                  </a:cubicBezTo>
                  <a:cubicBezTo>
                    <a:pt x="3559" y="6893"/>
                    <a:pt x="4336" y="8697"/>
                    <a:pt x="3258" y="9825"/>
                  </a:cubicBezTo>
                  <a:cubicBezTo>
                    <a:pt x="3108" y="10953"/>
                    <a:pt x="4536" y="12807"/>
                    <a:pt x="5063" y="13133"/>
                  </a:cubicBezTo>
                  <a:cubicBezTo>
                    <a:pt x="5614" y="13434"/>
                    <a:pt x="7795" y="13083"/>
                    <a:pt x="9148" y="11755"/>
                  </a:cubicBezTo>
                  <a:cubicBezTo>
                    <a:pt x="10501" y="10401"/>
                    <a:pt x="10802" y="8271"/>
                    <a:pt x="11128" y="5464"/>
                  </a:cubicBezTo>
                  <a:cubicBezTo>
                    <a:pt x="11454" y="2682"/>
                    <a:pt x="9374" y="1780"/>
                    <a:pt x="9374" y="1780"/>
                  </a:cubicBezTo>
                  <a:cubicBezTo>
                    <a:pt x="9323" y="0"/>
                    <a:pt x="3409" y="476"/>
                    <a:pt x="1278" y="1429"/>
                  </a:cubicBezTo>
                  <a:cubicBezTo>
                    <a:pt x="0" y="2055"/>
                    <a:pt x="1303" y="3985"/>
                    <a:pt x="1303" y="3985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Google Shape;296;p26">
              <a:extLst>
                <a:ext uri="{FF2B5EF4-FFF2-40B4-BE49-F238E27FC236}">
                  <a16:creationId xmlns:a16="http://schemas.microsoft.com/office/drawing/2014/main" id="{D5335EF5-AFCB-44E6-9CD9-7DC8EDA8382F}"/>
                </a:ext>
              </a:extLst>
            </p:cNvPr>
            <p:cNvSpPr/>
            <p:nvPr/>
          </p:nvSpPr>
          <p:spPr>
            <a:xfrm>
              <a:off x="3418075" y="3327725"/>
              <a:ext cx="196750" cy="73325"/>
            </a:xfrm>
            <a:custGeom>
              <a:avLst/>
              <a:gdLst/>
              <a:ahLst/>
              <a:cxnLst/>
              <a:rect l="l" t="t" r="r" b="b"/>
              <a:pathLst>
                <a:path w="7870" h="2933" extrusionOk="0">
                  <a:moveTo>
                    <a:pt x="7870" y="1956"/>
                  </a:moveTo>
                  <a:cubicBezTo>
                    <a:pt x="7870" y="1956"/>
                    <a:pt x="7519" y="2081"/>
                    <a:pt x="6642" y="2457"/>
                  </a:cubicBezTo>
                  <a:cubicBezTo>
                    <a:pt x="5790" y="2808"/>
                    <a:pt x="3935" y="2933"/>
                    <a:pt x="2757" y="2758"/>
                  </a:cubicBezTo>
                  <a:cubicBezTo>
                    <a:pt x="1604" y="2557"/>
                    <a:pt x="0" y="2306"/>
                    <a:pt x="326" y="1880"/>
                  </a:cubicBezTo>
                  <a:cubicBezTo>
                    <a:pt x="627" y="1454"/>
                    <a:pt x="6466" y="1"/>
                    <a:pt x="6717" y="126"/>
                  </a:cubicBezTo>
                  <a:cubicBezTo>
                    <a:pt x="6968" y="226"/>
                    <a:pt x="7870" y="1956"/>
                    <a:pt x="7870" y="1956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Google Shape;297;p26">
              <a:extLst>
                <a:ext uri="{FF2B5EF4-FFF2-40B4-BE49-F238E27FC236}">
                  <a16:creationId xmlns:a16="http://schemas.microsoft.com/office/drawing/2014/main" id="{CC8199A3-F5DA-4A22-9087-528F1DFCE882}"/>
                </a:ext>
              </a:extLst>
            </p:cNvPr>
            <p:cNvSpPr/>
            <p:nvPr/>
          </p:nvSpPr>
          <p:spPr>
            <a:xfrm>
              <a:off x="3781475" y="4275725"/>
              <a:ext cx="291375" cy="127850"/>
            </a:xfrm>
            <a:custGeom>
              <a:avLst/>
              <a:gdLst/>
              <a:ahLst/>
              <a:cxnLst/>
              <a:rect l="l" t="t" r="r" b="b"/>
              <a:pathLst>
                <a:path w="11655" h="5114" extrusionOk="0">
                  <a:moveTo>
                    <a:pt x="11053" y="352"/>
                  </a:moveTo>
                  <a:lnTo>
                    <a:pt x="7093" y="1"/>
                  </a:lnTo>
                  <a:cubicBezTo>
                    <a:pt x="7093" y="1"/>
                    <a:pt x="4562" y="702"/>
                    <a:pt x="3083" y="928"/>
                  </a:cubicBezTo>
                  <a:cubicBezTo>
                    <a:pt x="1580" y="1128"/>
                    <a:pt x="502" y="878"/>
                    <a:pt x="151" y="1429"/>
                  </a:cubicBezTo>
                  <a:cubicBezTo>
                    <a:pt x="76" y="1504"/>
                    <a:pt x="51" y="1630"/>
                    <a:pt x="76" y="1780"/>
                  </a:cubicBezTo>
                  <a:lnTo>
                    <a:pt x="76" y="1780"/>
                  </a:lnTo>
                  <a:cubicBezTo>
                    <a:pt x="76" y="1780"/>
                    <a:pt x="76" y="1780"/>
                    <a:pt x="76" y="1780"/>
                  </a:cubicBezTo>
                  <a:cubicBezTo>
                    <a:pt x="76" y="1780"/>
                    <a:pt x="76" y="1805"/>
                    <a:pt x="76" y="1805"/>
                  </a:cubicBezTo>
                  <a:cubicBezTo>
                    <a:pt x="1" y="2582"/>
                    <a:pt x="677" y="3334"/>
                    <a:pt x="1078" y="3610"/>
                  </a:cubicBezTo>
                  <a:cubicBezTo>
                    <a:pt x="1855" y="4186"/>
                    <a:pt x="2707" y="4512"/>
                    <a:pt x="5013" y="4311"/>
                  </a:cubicBezTo>
                  <a:cubicBezTo>
                    <a:pt x="5615" y="4086"/>
                    <a:pt x="6692" y="3910"/>
                    <a:pt x="7093" y="4512"/>
                  </a:cubicBezTo>
                  <a:cubicBezTo>
                    <a:pt x="7695" y="4813"/>
                    <a:pt x="10026" y="5113"/>
                    <a:pt x="11053" y="4512"/>
                  </a:cubicBezTo>
                  <a:lnTo>
                    <a:pt x="11053" y="4011"/>
                  </a:lnTo>
                  <a:cubicBezTo>
                    <a:pt x="11655" y="3384"/>
                    <a:pt x="11053" y="352"/>
                    <a:pt x="11053" y="352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Google Shape;298;p26">
              <a:extLst>
                <a:ext uri="{FF2B5EF4-FFF2-40B4-BE49-F238E27FC236}">
                  <a16:creationId xmlns:a16="http://schemas.microsoft.com/office/drawing/2014/main" id="{C5C444EB-6C2C-4FB5-BBBE-2E4F7A9112C3}"/>
                </a:ext>
              </a:extLst>
            </p:cNvPr>
            <p:cNvSpPr/>
            <p:nvPr/>
          </p:nvSpPr>
          <p:spPr>
            <a:xfrm>
              <a:off x="3895525" y="3326475"/>
              <a:ext cx="330850" cy="1037625"/>
            </a:xfrm>
            <a:custGeom>
              <a:avLst/>
              <a:gdLst/>
              <a:ahLst/>
              <a:cxnLst/>
              <a:rect l="l" t="t" r="r" b="b"/>
              <a:pathLst>
                <a:path w="13234" h="41505" extrusionOk="0">
                  <a:moveTo>
                    <a:pt x="12807" y="1"/>
                  </a:moveTo>
                  <a:cubicBezTo>
                    <a:pt x="13233" y="6868"/>
                    <a:pt x="7619" y="14387"/>
                    <a:pt x="7293" y="19925"/>
                  </a:cubicBezTo>
                  <a:cubicBezTo>
                    <a:pt x="6842" y="27545"/>
                    <a:pt x="6817" y="32908"/>
                    <a:pt x="6817" y="39098"/>
                  </a:cubicBezTo>
                  <a:cubicBezTo>
                    <a:pt x="6817" y="39098"/>
                    <a:pt x="1754" y="41504"/>
                    <a:pt x="1529" y="37795"/>
                  </a:cubicBezTo>
                  <a:cubicBezTo>
                    <a:pt x="777" y="25665"/>
                    <a:pt x="0" y="22482"/>
                    <a:pt x="3133" y="276"/>
                  </a:cubicBez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Google Shape;299;p26">
              <a:extLst>
                <a:ext uri="{FF2B5EF4-FFF2-40B4-BE49-F238E27FC236}">
                  <a16:creationId xmlns:a16="http://schemas.microsoft.com/office/drawing/2014/main" id="{2E771C9F-2226-4D0E-95FB-37D87DC7FF41}"/>
                </a:ext>
              </a:extLst>
            </p:cNvPr>
            <p:cNvSpPr/>
            <p:nvPr/>
          </p:nvSpPr>
          <p:spPr>
            <a:xfrm>
              <a:off x="3812800" y="2644150"/>
              <a:ext cx="497525" cy="817700"/>
            </a:xfrm>
            <a:custGeom>
              <a:avLst/>
              <a:gdLst/>
              <a:ahLst/>
              <a:cxnLst/>
              <a:rect l="l" t="t" r="r" b="b"/>
              <a:pathLst>
                <a:path w="19901" h="32708" extrusionOk="0">
                  <a:moveTo>
                    <a:pt x="2883" y="5263"/>
                  </a:moveTo>
                  <a:cubicBezTo>
                    <a:pt x="5690" y="3860"/>
                    <a:pt x="10277" y="0"/>
                    <a:pt x="14011" y="5038"/>
                  </a:cubicBezTo>
                  <a:cubicBezTo>
                    <a:pt x="17520" y="9775"/>
                    <a:pt x="18973" y="23985"/>
                    <a:pt x="19374" y="26817"/>
                  </a:cubicBezTo>
                  <a:cubicBezTo>
                    <a:pt x="19901" y="30652"/>
                    <a:pt x="9224" y="32707"/>
                    <a:pt x="6843" y="32607"/>
                  </a:cubicBezTo>
                  <a:cubicBezTo>
                    <a:pt x="6292" y="32582"/>
                    <a:pt x="5966" y="32331"/>
                    <a:pt x="5815" y="31805"/>
                  </a:cubicBezTo>
                  <a:cubicBezTo>
                    <a:pt x="5615" y="31103"/>
                    <a:pt x="6191" y="30602"/>
                    <a:pt x="6041" y="29950"/>
                  </a:cubicBezTo>
                  <a:cubicBezTo>
                    <a:pt x="5941" y="29574"/>
                    <a:pt x="5690" y="29273"/>
                    <a:pt x="5464" y="28973"/>
                  </a:cubicBezTo>
                  <a:cubicBezTo>
                    <a:pt x="5239" y="28672"/>
                    <a:pt x="5013" y="28371"/>
                    <a:pt x="4963" y="27995"/>
                  </a:cubicBezTo>
                  <a:cubicBezTo>
                    <a:pt x="4863" y="27369"/>
                    <a:pt x="5239" y="26792"/>
                    <a:pt x="5314" y="26191"/>
                  </a:cubicBezTo>
                  <a:cubicBezTo>
                    <a:pt x="5364" y="25740"/>
                    <a:pt x="5239" y="25288"/>
                    <a:pt x="5139" y="24862"/>
                  </a:cubicBezTo>
                  <a:cubicBezTo>
                    <a:pt x="4161" y="21253"/>
                    <a:pt x="2482" y="17920"/>
                    <a:pt x="1530" y="14286"/>
                  </a:cubicBezTo>
                  <a:cubicBezTo>
                    <a:pt x="903" y="11805"/>
                    <a:pt x="1" y="7920"/>
                    <a:pt x="2031" y="5865"/>
                  </a:cubicBezTo>
                  <a:cubicBezTo>
                    <a:pt x="2231" y="5664"/>
                    <a:pt x="2582" y="5338"/>
                    <a:pt x="2883" y="526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Google Shape;300;p26">
              <a:extLst>
                <a:ext uri="{FF2B5EF4-FFF2-40B4-BE49-F238E27FC236}">
                  <a16:creationId xmlns:a16="http://schemas.microsoft.com/office/drawing/2014/main" id="{3F01A55E-BB4D-41B7-B55D-9FF4009625D4}"/>
                </a:ext>
              </a:extLst>
            </p:cNvPr>
            <p:cNvSpPr/>
            <p:nvPr/>
          </p:nvSpPr>
          <p:spPr>
            <a:xfrm>
              <a:off x="3567200" y="2752525"/>
              <a:ext cx="406650" cy="625350"/>
            </a:xfrm>
            <a:custGeom>
              <a:avLst/>
              <a:gdLst/>
              <a:ahLst/>
              <a:cxnLst/>
              <a:rect l="l" t="t" r="r" b="b"/>
              <a:pathLst>
                <a:path w="16266" h="25014" extrusionOk="0">
                  <a:moveTo>
                    <a:pt x="10978" y="2833"/>
                  </a:moveTo>
                  <a:cubicBezTo>
                    <a:pt x="8697" y="10001"/>
                    <a:pt x="8496" y="13560"/>
                    <a:pt x="6291" y="16392"/>
                  </a:cubicBezTo>
                  <a:cubicBezTo>
                    <a:pt x="6115" y="16593"/>
                    <a:pt x="0" y="23134"/>
                    <a:pt x="0" y="23134"/>
                  </a:cubicBezTo>
                  <a:cubicBezTo>
                    <a:pt x="0" y="23134"/>
                    <a:pt x="827" y="24638"/>
                    <a:pt x="2958" y="25014"/>
                  </a:cubicBezTo>
                  <a:cubicBezTo>
                    <a:pt x="6366" y="23560"/>
                    <a:pt x="10251" y="18197"/>
                    <a:pt x="11278" y="17019"/>
                  </a:cubicBezTo>
                  <a:cubicBezTo>
                    <a:pt x="11880" y="16367"/>
                    <a:pt x="15238" y="10176"/>
                    <a:pt x="15765" y="7044"/>
                  </a:cubicBezTo>
                  <a:cubicBezTo>
                    <a:pt x="16266" y="3886"/>
                    <a:pt x="11905" y="1"/>
                    <a:pt x="10978" y="2833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Google Shape;301;p26">
              <a:extLst>
                <a:ext uri="{FF2B5EF4-FFF2-40B4-BE49-F238E27FC236}">
                  <a16:creationId xmlns:a16="http://schemas.microsoft.com/office/drawing/2014/main" id="{AFC4A7BC-01CB-428F-B7B0-7304D1C13B0F}"/>
                </a:ext>
              </a:extLst>
            </p:cNvPr>
            <p:cNvSpPr/>
            <p:nvPr/>
          </p:nvSpPr>
          <p:spPr>
            <a:xfrm>
              <a:off x="3483225" y="2283225"/>
              <a:ext cx="456800" cy="264450"/>
            </a:xfrm>
            <a:custGeom>
              <a:avLst/>
              <a:gdLst/>
              <a:ahLst/>
              <a:cxnLst/>
              <a:rect l="l" t="t" r="r" b="b"/>
              <a:pathLst>
                <a:path w="18272" h="10578" extrusionOk="0">
                  <a:moveTo>
                    <a:pt x="17871" y="3660"/>
                  </a:moveTo>
                  <a:lnTo>
                    <a:pt x="11530" y="1"/>
                  </a:lnTo>
                  <a:lnTo>
                    <a:pt x="828" y="6191"/>
                  </a:lnTo>
                  <a:lnTo>
                    <a:pt x="1" y="6292"/>
                  </a:lnTo>
                  <a:lnTo>
                    <a:pt x="1" y="6517"/>
                  </a:lnTo>
                  <a:cubicBezTo>
                    <a:pt x="1" y="6592"/>
                    <a:pt x="26" y="6668"/>
                    <a:pt x="126" y="6718"/>
                  </a:cubicBezTo>
                  <a:lnTo>
                    <a:pt x="6567" y="10452"/>
                  </a:lnTo>
                  <a:cubicBezTo>
                    <a:pt x="6768" y="10577"/>
                    <a:pt x="7119" y="10552"/>
                    <a:pt x="7344" y="10427"/>
                  </a:cubicBezTo>
                  <a:lnTo>
                    <a:pt x="18071" y="4237"/>
                  </a:lnTo>
                  <a:cubicBezTo>
                    <a:pt x="18196" y="4161"/>
                    <a:pt x="18272" y="4036"/>
                    <a:pt x="18246" y="3961"/>
                  </a:cubicBezTo>
                  <a:lnTo>
                    <a:pt x="18246" y="3610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Google Shape;302;p26">
              <a:extLst>
                <a:ext uri="{FF2B5EF4-FFF2-40B4-BE49-F238E27FC236}">
                  <a16:creationId xmlns:a16="http://schemas.microsoft.com/office/drawing/2014/main" id="{0BAB909D-D79B-4A24-9E4F-53460043F977}"/>
                </a:ext>
              </a:extLst>
            </p:cNvPr>
            <p:cNvSpPr/>
            <p:nvPr/>
          </p:nvSpPr>
          <p:spPr>
            <a:xfrm>
              <a:off x="3483225" y="2273850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61"/>
                  </a:moveTo>
                  <a:lnTo>
                    <a:pt x="7344" y="10451"/>
                  </a:lnTo>
                  <a:cubicBezTo>
                    <a:pt x="7119" y="10577"/>
                    <a:pt x="6768" y="10577"/>
                    <a:pt x="6567" y="10476"/>
                  </a:cubicBezTo>
                  <a:lnTo>
                    <a:pt x="1" y="6667"/>
                  </a:lnTo>
                  <a:lnTo>
                    <a:pt x="11530" y="0"/>
                  </a:lnTo>
                  <a:lnTo>
                    <a:pt x="18121" y="3810"/>
                  </a:lnTo>
                  <a:cubicBezTo>
                    <a:pt x="18322" y="3935"/>
                    <a:pt x="18297" y="4110"/>
                    <a:pt x="18071" y="4261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Google Shape;303;p26">
              <a:extLst>
                <a:ext uri="{FF2B5EF4-FFF2-40B4-BE49-F238E27FC236}">
                  <a16:creationId xmlns:a16="http://schemas.microsoft.com/office/drawing/2014/main" id="{EE2637E6-BFC2-4080-A4C3-471116F39478}"/>
                </a:ext>
              </a:extLst>
            </p:cNvPr>
            <p:cNvSpPr/>
            <p:nvPr/>
          </p:nvSpPr>
          <p:spPr>
            <a:xfrm>
              <a:off x="3483225" y="2273850"/>
              <a:ext cx="458050" cy="264425"/>
            </a:xfrm>
            <a:custGeom>
              <a:avLst/>
              <a:gdLst/>
              <a:ahLst/>
              <a:cxnLst/>
              <a:rect l="l" t="t" r="r" b="b"/>
              <a:pathLst>
                <a:path w="18322" h="10577" extrusionOk="0">
                  <a:moveTo>
                    <a:pt x="18071" y="4261"/>
                  </a:moveTo>
                  <a:lnTo>
                    <a:pt x="7344" y="10451"/>
                  </a:lnTo>
                  <a:cubicBezTo>
                    <a:pt x="7119" y="10577"/>
                    <a:pt x="6768" y="10577"/>
                    <a:pt x="6567" y="10476"/>
                  </a:cubicBezTo>
                  <a:lnTo>
                    <a:pt x="1" y="6667"/>
                  </a:lnTo>
                  <a:lnTo>
                    <a:pt x="11530" y="0"/>
                  </a:lnTo>
                  <a:lnTo>
                    <a:pt x="18121" y="3810"/>
                  </a:lnTo>
                  <a:cubicBezTo>
                    <a:pt x="18322" y="3935"/>
                    <a:pt x="18297" y="4110"/>
                    <a:pt x="18071" y="4261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Google Shape;304;p26">
              <a:extLst>
                <a:ext uri="{FF2B5EF4-FFF2-40B4-BE49-F238E27FC236}">
                  <a16:creationId xmlns:a16="http://schemas.microsoft.com/office/drawing/2014/main" id="{6A9CF49D-1FCF-4661-BAF9-997F85F028E5}"/>
                </a:ext>
              </a:extLst>
            </p:cNvPr>
            <p:cNvSpPr/>
            <p:nvPr/>
          </p:nvSpPr>
          <p:spPr>
            <a:xfrm>
              <a:off x="3580975" y="2332725"/>
              <a:ext cx="339000" cy="196150"/>
            </a:xfrm>
            <a:custGeom>
              <a:avLst/>
              <a:gdLst/>
              <a:ahLst/>
              <a:cxnLst/>
              <a:rect l="l" t="t" r="r" b="b"/>
              <a:pathLst>
                <a:path w="13560" h="7846" extrusionOk="0">
                  <a:moveTo>
                    <a:pt x="13560" y="1805"/>
                  </a:moveTo>
                  <a:lnTo>
                    <a:pt x="3133" y="7846"/>
                  </a:lnTo>
                  <a:lnTo>
                    <a:pt x="1" y="6041"/>
                  </a:lnTo>
                  <a:lnTo>
                    <a:pt x="10452" y="1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Google Shape;305;p26">
              <a:extLst>
                <a:ext uri="{FF2B5EF4-FFF2-40B4-BE49-F238E27FC236}">
                  <a16:creationId xmlns:a16="http://schemas.microsoft.com/office/drawing/2014/main" id="{58416ED0-1080-49C4-842A-DDCE4A6167E7}"/>
                </a:ext>
              </a:extLst>
            </p:cNvPr>
            <p:cNvSpPr/>
            <p:nvPr/>
          </p:nvSpPr>
          <p:spPr>
            <a:xfrm>
              <a:off x="3626725" y="2346525"/>
              <a:ext cx="110925" cy="63925"/>
            </a:xfrm>
            <a:custGeom>
              <a:avLst/>
              <a:gdLst/>
              <a:ahLst/>
              <a:cxnLst/>
              <a:rect l="l" t="t" r="r" b="b"/>
              <a:pathLst>
                <a:path w="4437" h="2557" extrusionOk="0">
                  <a:moveTo>
                    <a:pt x="4286" y="1028"/>
                  </a:moveTo>
                  <a:lnTo>
                    <a:pt x="1805" y="2456"/>
                  </a:lnTo>
                  <a:cubicBezTo>
                    <a:pt x="1654" y="2532"/>
                    <a:pt x="1454" y="2557"/>
                    <a:pt x="1328" y="2482"/>
                  </a:cubicBezTo>
                  <a:lnTo>
                    <a:pt x="125" y="1805"/>
                  </a:lnTo>
                  <a:cubicBezTo>
                    <a:pt x="0" y="1730"/>
                    <a:pt x="25" y="1604"/>
                    <a:pt x="151" y="1529"/>
                  </a:cubicBezTo>
                  <a:lnTo>
                    <a:pt x="2657" y="75"/>
                  </a:lnTo>
                  <a:cubicBezTo>
                    <a:pt x="2782" y="0"/>
                    <a:pt x="3008" y="0"/>
                    <a:pt x="3133" y="50"/>
                  </a:cubicBezTo>
                  <a:lnTo>
                    <a:pt x="4311" y="752"/>
                  </a:lnTo>
                  <a:cubicBezTo>
                    <a:pt x="4436" y="827"/>
                    <a:pt x="4436" y="953"/>
                    <a:pt x="4286" y="1028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Google Shape;306;p26">
              <a:extLst>
                <a:ext uri="{FF2B5EF4-FFF2-40B4-BE49-F238E27FC236}">
                  <a16:creationId xmlns:a16="http://schemas.microsoft.com/office/drawing/2014/main" id="{4C922918-3BAD-432F-8A4B-23FEA35877E6}"/>
                </a:ext>
              </a:extLst>
            </p:cNvPr>
            <p:cNvSpPr/>
            <p:nvPr/>
          </p:nvSpPr>
          <p:spPr>
            <a:xfrm>
              <a:off x="3169950" y="2040750"/>
              <a:ext cx="442375" cy="429850"/>
            </a:xfrm>
            <a:custGeom>
              <a:avLst/>
              <a:gdLst/>
              <a:ahLst/>
              <a:cxnLst/>
              <a:rect l="l" t="t" r="r" b="b"/>
              <a:pathLst>
                <a:path w="17695" h="17194" extrusionOk="0">
                  <a:moveTo>
                    <a:pt x="3810" y="953"/>
                  </a:moveTo>
                  <a:cubicBezTo>
                    <a:pt x="6692" y="2357"/>
                    <a:pt x="6943" y="10778"/>
                    <a:pt x="9148" y="12883"/>
                  </a:cubicBezTo>
                  <a:cubicBezTo>
                    <a:pt x="10376" y="14061"/>
                    <a:pt x="15339" y="13134"/>
                    <a:pt x="17043" y="13159"/>
                  </a:cubicBezTo>
                  <a:cubicBezTo>
                    <a:pt x="17695" y="14637"/>
                    <a:pt x="16792" y="16442"/>
                    <a:pt x="16792" y="16442"/>
                  </a:cubicBezTo>
                  <a:cubicBezTo>
                    <a:pt x="7344" y="16918"/>
                    <a:pt x="6216" y="17194"/>
                    <a:pt x="3810" y="12607"/>
                  </a:cubicBezTo>
                  <a:cubicBezTo>
                    <a:pt x="1930" y="9023"/>
                    <a:pt x="0" y="1"/>
                    <a:pt x="3810" y="953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Google Shape;307;p26">
              <a:extLst>
                <a:ext uri="{FF2B5EF4-FFF2-40B4-BE49-F238E27FC236}">
                  <a16:creationId xmlns:a16="http://schemas.microsoft.com/office/drawing/2014/main" id="{870F5849-9474-4BC8-B6B7-58F4C159B542}"/>
                </a:ext>
              </a:extLst>
            </p:cNvPr>
            <p:cNvSpPr/>
            <p:nvPr/>
          </p:nvSpPr>
          <p:spPr>
            <a:xfrm>
              <a:off x="3453775" y="1955550"/>
              <a:ext cx="303300" cy="409800"/>
            </a:xfrm>
            <a:custGeom>
              <a:avLst/>
              <a:gdLst/>
              <a:ahLst/>
              <a:cxnLst/>
              <a:rect l="l" t="t" r="r" b="b"/>
              <a:pathLst>
                <a:path w="12132" h="16392" extrusionOk="0">
                  <a:moveTo>
                    <a:pt x="11480" y="14161"/>
                  </a:moveTo>
                  <a:cubicBezTo>
                    <a:pt x="8948" y="12907"/>
                    <a:pt x="8397" y="11905"/>
                    <a:pt x="7169" y="10827"/>
                  </a:cubicBezTo>
                  <a:cubicBezTo>
                    <a:pt x="4963" y="8897"/>
                    <a:pt x="4111" y="1253"/>
                    <a:pt x="2282" y="276"/>
                  </a:cubicBezTo>
                  <a:cubicBezTo>
                    <a:pt x="1079" y="0"/>
                    <a:pt x="452" y="577"/>
                    <a:pt x="201" y="1579"/>
                  </a:cubicBezTo>
                  <a:cubicBezTo>
                    <a:pt x="151" y="1780"/>
                    <a:pt x="126" y="2005"/>
                    <a:pt x="101" y="2256"/>
                  </a:cubicBezTo>
                  <a:cubicBezTo>
                    <a:pt x="1" y="3509"/>
                    <a:pt x="327" y="5188"/>
                    <a:pt x="853" y="6767"/>
                  </a:cubicBezTo>
                  <a:cubicBezTo>
                    <a:pt x="1279" y="8095"/>
                    <a:pt x="1855" y="9374"/>
                    <a:pt x="2457" y="10276"/>
                  </a:cubicBezTo>
                  <a:cubicBezTo>
                    <a:pt x="2958" y="11028"/>
                    <a:pt x="3409" y="11704"/>
                    <a:pt x="3911" y="12306"/>
                  </a:cubicBezTo>
                  <a:cubicBezTo>
                    <a:pt x="5164" y="13810"/>
                    <a:pt x="6768" y="15038"/>
                    <a:pt x="10327" y="16391"/>
                  </a:cubicBezTo>
                  <a:cubicBezTo>
                    <a:pt x="10327" y="16391"/>
                    <a:pt x="12131" y="15539"/>
                    <a:pt x="11480" y="14161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Google Shape;308;p26">
              <a:extLst>
                <a:ext uri="{FF2B5EF4-FFF2-40B4-BE49-F238E27FC236}">
                  <a16:creationId xmlns:a16="http://schemas.microsoft.com/office/drawing/2014/main" id="{3705F075-6FDB-45D7-9F4E-DD7D9E79F019}"/>
                </a:ext>
              </a:extLst>
            </p:cNvPr>
            <p:cNvSpPr/>
            <p:nvPr/>
          </p:nvSpPr>
          <p:spPr>
            <a:xfrm>
              <a:off x="3706925" y="2317700"/>
              <a:ext cx="142875" cy="124075"/>
            </a:xfrm>
            <a:custGeom>
              <a:avLst/>
              <a:gdLst/>
              <a:ahLst/>
              <a:cxnLst/>
              <a:rect l="l" t="t" r="r" b="b"/>
              <a:pathLst>
                <a:path w="5715" h="4963" extrusionOk="0">
                  <a:moveTo>
                    <a:pt x="326" y="1629"/>
                  </a:moveTo>
                  <a:cubicBezTo>
                    <a:pt x="376" y="1780"/>
                    <a:pt x="877" y="2331"/>
                    <a:pt x="1303" y="2807"/>
                  </a:cubicBezTo>
                  <a:cubicBezTo>
                    <a:pt x="1755" y="3309"/>
                    <a:pt x="2431" y="4161"/>
                    <a:pt x="2657" y="3960"/>
                  </a:cubicBezTo>
                  <a:cubicBezTo>
                    <a:pt x="2882" y="3760"/>
                    <a:pt x="2456" y="2908"/>
                    <a:pt x="2456" y="2908"/>
                  </a:cubicBezTo>
                  <a:cubicBezTo>
                    <a:pt x="2456" y="2908"/>
                    <a:pt x="3760" y="4136"/>
                    <a:pt x="3985" y="4537"/>
                  </a:cubicBezTo>
                  <a:cubicBezTo>
                    <a:pt x="4211" y="4963"/>
                    <a:pt x="4085" y="3760"/>
                    <a:pt x="3760" y="3208"/>
                  </a:cubicBezTo>
                  <a:cubicBezTo>
                    <a:pt x="4587" y="4487"/>
                    <a:pt x="4787" y="4762"/>
                    <a:pt x="4837" y="4437"/>
                  </a:cubicBezTo>
                  <a:cubicBezTo>
                    <a:pt x="4912" y="4136"/>
                    <a:pt x="4211" y="2431"/>
                    <a:pt x="4311" y="2582"/>
                  </a:cubicBezTo>
                  <a:cubicBezTo>
                    <a:pt x="5263" y="4036"/>
                    <a:pt x="5639" y="4236"/>
                    <a:pt x="5539" y="3559"/>
                  </a:cubicBezTo>
                  <a:cubicBezTo>
                    <a:pt x="5439" y="2908"/>
                    <a:pt x="4511" y="1780"/>
                    <a:pt x="3935" y="1454"/>
                  </a:cubicBezTo>
                  <a:cubicBezTo>
                    <a:pt x="5614" y="2532"/>
                    <a:pt x="5714" y="2431"/>
                    <a:pt x="5313" y="1930"/>
                  </a:cubicBezTo>
                  <a:cubicBezTo>
                    <a:pt x="4887" y="1454"/>
                    <a:pt x="3359" y="276"/>
                    <a:pt x="1303" y="0"/>
                  </a:cubicBezTo>
                  <a:cubicBezTo>
                    <a:pt x="0" y="1228"/>
                    <a:pt x="326" y="1629"/>
                    <a:pt x="326" y="1629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Google Shape;309;p26">
              <a:extLst>
                <a:ext uri="{FF2B5EF4-FFF2-40B4-BE49-F238E27FC236}">
                  <a16:creationId xmlns:a16="http://schemas.microsoft.com/office/drawing/2014/main" id="{20F249DF-6D47-47BE-A07D-E6F8BC5B6226}"/>
                </a:ext>
              </a:extLst>
            </p:cNvPr>
            <p:cNvSpPr/>
            <p:nvPr/>
          </p:nvSpPr>
          <p:spPr>
            <a:xfrm>
              <a:off x="3575975" y="2368450"/>
              <a:ext cx="183600" cy="92750"/>
            </a:xfrm>
            <a:custGeom>
              <a:avLst/>
              <a:gdLst/>
              <a:ahLst/>
              <a:cxnLst/>
              <a:rect l="l" t="t" r="r" b="b"/>
              <a:pathLst>
                <a:path w="7344" h="3710" extrusionOk="0">
                  <a:moveTo>
                    <a:pt x="6667" y="2231"/>
                  </a:moveTo>
                  <a:cubicBezTo>
                    <a:pt x="6115" y="1404"/>
                    <a:pt x="5338" y="452"/>
                    <a:pt x="4361" y="176"/>
                  </a:cubicBezTo>
                  <a:cubicBezTo>
                    <a:pt x="3659" y="0"/>
                    <a:pt x="2932" y="126"/>
                    <a:pt x="2231" y="351"/>
                  </a:cubicBezTo>
                  <a:cubicBezTo>
                    <a:pt x="1704" y="527"/>
                    <a:pt x="902" y="602"/>
                    <a:pt x="376" y="853"/>
                  </a:cubicBezTo>
                  <a:cubicBezTo>
                    <a:pt x="125" y="1479"/>
                    <a:pt x="0" y="2056"/>
                    <a:pt x="0" y="2607"/>
                  </a:cubicBezTo>
                  <a:cubicBezTo>
                    <a:pt x="100" y="2657"/>
                    <a:pt x="226" y="2682"/>
                    <a:pt x="376" y="2707"/>
                  </a:cubicBezTo>
                  <a:cubicBezTo>
                    <a:pt x="927" y="2757"/>
                    <a:pt x="1529" y="2958"/>
                    <a:pt x="2105" y="2958"/>
                  </a:cubicBezTo>
                  <a:cubicBezTo>
                    <a:pt x="2481" y="2933"/>
                    <a:pt x="3108" y="3058"/>
                    <a:pt x="3459" y="2958"/>
                  </a:cubicBezTo>
                  <a:cubicBezTo>
                    <a:pt x="3308" y="3008"/>
                    <a:pt x="3158" y="3058"/>
                    <a:pt x="3133" y="3209"/>
                  </a:cubicBezTo>
                  <a:cubicBezTo>
                    <a:pt x="3108" y="3334"/>
                    <a:pt x="3208" y="3459"/>
                    <a:pt x="3333" y="3484"/>
                  </a:cubicBezTo>
                  <a:cubicBezTo>
                    <a:pt x="4186" y="3710"/>
                    <a:pt x="4937" y="2682"/>
                    <a:pt x="5439" y="2206"/>
                  </a:cubicBezTo>
                  <a:cubicBezTo>
                    <a:pt x="5389" y="2256"/>
                    <a:pt x="7343" y="3309"/>
                    <a:pt x="6667" y="2231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Google Shape;310;p26">
              <a:extLst>
                <a:ext uri="{FF2B5EF4-FFF2-40B4-BE49-F238E27FC236}">
                  <a16:creationId xmlns:a16="http://schemas.microsoft.com/office/drawing/2014/main" id="{9ACF0F32-5767-46EB-AECA-6C3FE843F64E}"/>
                </a:ext>
              </a:extLst>
            </p:cNvPr>
            <p:cNvSpPr/>
            <p:nvPr/>
          </p:nvSpPr>
          <p:spPr>
            <a:xfrm>
              <a:off x="3403025" y="1729975"/>
              <a:ext cx="146650" cy="272575"/>
            </a:xfrm>
            <a:custGeom>
              <a:avLst/>
              <a:gdLst/>
              <a:ahLst/>
              <a:cxnLst/>
              <a:rect l="l" t="t" r="r" b="b"/>
              <a:pathLst>
                <a:path w="5866" h="10903" extrusionOk="0">
                  <a:moveTo>
                    <a:pt x="4687" y="903"/>
                  </a:moveTo>
                  <a:cubicBezTo>
                    <a:pt x="4687" y="928"/>
                    <a:pt x="4713" y="928"/>
                    <a:pt x="4713" y="953"/>
                  </a:cubicBezTo>
                  <a:cubicBezTo>
                    <a:pt x="5063" y="1529"/>
                    <a:pt x="5114" y="2256"/>
                    <a:pt x="5063" y="2933"/>
                  </a:cubicBezTo>
                  <a:cubicBezTo>
                    <a:pt x="4988" y="4161"/>
                    <a:pt x="4161" y="5665"/>
                    <a:pt x="4738" y="6868"/>
                  </a:cubicBezTo>
                  <a:cubicBezTo>
                    <a:pt x="4988" y="7369"/>
                    <a:pt x="5489" y="7720"/>
                    <a:pt x="5665" y="8271"/>
                  </a:cubicBezTo>
                  <a:cubicBezTo>
                    <a:pt x="5865" y="9023"/>
                    <a:pt x="5339" y="9775"/>
                    <a:pt x="4687" y="10201"/>
                  </a:cubicBezTo>
                  <a:cubicBezTo>
                    <a:pt x="3860" y="10727"/>
                    <a:pt x="2833" y="10903"/>
                    <a:pt x="1905" y="10602"/>
                  </a:cubicBezTo>
                  <a:cubicBezTo>
                    <a:pt x="1003" y="10301"/>
                    <a:pt x="251" y="9449"/>
                    <a:pt x="151" y="8497"/>
                  </a:cubicBezTo>
                  <a:cubicBezTo>
                    <a:pt x="1" y="7344"/>
                    <a:pt x="728" y="6266"/>
                    <a:pt x="1379" y="5289"/>
                  </a:cubicBezTo>
                  <a:cubicBezTo>
                    <a:pt x="1755" y="4737"/>
                    <a:pt x="2256" y="3985"/>
                    <a:pt x="2307" y="3309"/>
                  </a:cubicBezTo>
                  <a:cubicBezTo>
                    <a:pt x="2357" y="2657"/>
                    <a:pt x="2006" y="2106"/>
                    <a:pt x="2131" y="1404"/>
                  </a:cubicBezTo>
                  <a:cubicBezTo>
                    <a:pt x="2231" y="928"/>
                    <a:pt x="2507" y="452"/>
                    <a:pt x="2983" y="251"/>
                  </a:cubicBezTo>
                  <a:cubicBezTo>
                    <a:pt x="3585" y="1"/>
                    <a:pt x="4312" y="351"/>
                    <a:pt x="4687" y="903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Google Shape;311;p26">
              <a:extLst>
                <a:ext uri="{FF2B5EF4-FFF2-40B4-BE49-F238E27FC236}">
                  <a16:creationId xmlns:a16="http://schemas.microsoft.com/office/drawing/2014/main" id="{50DC0BAB-10B7-4F4F-9535-A79D9BCF88BE}"/>
                </a:ext>
              </a:extLst>
            </p:cNvPr>
            <p:cNvSpPr/>
            <p:nvPr/>
          </p:nvSpPr>
          <p:spPr>
            <a:xfrm>
              <a:off x="3322200" y="1887875"/>
              <a:ext cx="131600" cy="177975"/>
            </a:xfrm>
            <a:custGeom>
              <a:avLst/>
              <a:gdLst/>
              <a:ahLst/>
              <a:cxnLst/>
              <a:rect l="l" t="t" r="r" b="b"/>
              <a:pathLst>
                <a:path w="5264" h="7119" extrusionOk="0">
                  <a:moveTo>
                    <a:pt x="1028" y="0"/>
                  </a:moveTo>
                  <a:cubicBezTo>
                    <a:pt x="1028" y="0"/>
                    <a:pt x="1780" y="2632"/>
                    <a:pt x="51" y="3735"/>
                  </a:cubicBezTo>
                  <a:cubicBezTo>
                    <a:pt x="1" y="4386"/>
                    <a:pt x="1830" y="7118"/>
                    <a:pt x="3660" y="6642"/>
                  </a:cubicBezTo>
                  <a:cubicBezTo>
                    <a:pt x="4712" y="6366"/>
                    <a:pt x="5264" y="4863"/>
                    <a:pt x="5264" y="4863"/>
                  </a:cubicBezTo>
                  <a:cubicBezTo>
                    <a:pt x="5164" y="3910"/>
                    <a:pt x="4612" y="1905"/>
                    <a:pt x="4612" y="1905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Google Shape;312;p26">
              <a:extLst>
                <a:ext uri="{FF2B5EF4-FFF2-40B4-BE49-F238E27FC236}">
                  <a16:creationId xmlns:a16="http://schemas.microsoft.com/office/drawing/2014/main" id="{A12880B0-4895-4D00-A65C-D551738E6233}"/>
                </a:ext>
              </a:extLst>
            </p:cNvPr>
            <p:cNvSpPr/>
            <p:nvPr/>
          </p:nvSpPr>
          <p:spPr>
            <a:xfrm>
              <a:off x="3318450" y="1686750"/>
              <a:ext cx="195500" cy="280100"/>
            </a:xfrm>
            <a:custGeom>
              <a:avLst/>
              <a:gdLst/>
              <a:ahLst/>
              <a:cxnLst/>
              <a:rect l="l" t="t" r="r" b="b"/>
              <a:pathLst>
                <a:path w="7820" h="11204" extrusionOk="0">
                  <a:moveTo>
                    <a:pt x="7344" y="2682"/>
                  </a:moveTo>
                  <a:cubicBezTo>
                    <a:pt x="7344" y="2682"/>
                    <a:pt x="7820" y="4361"/>
                    <a:pt x="7644" y="5664"/>
                  </a:cubicBezTo>
                  <a:cubicBezTo>
                    <a:pt x="7469" y="6968"/>
                    <a:pt x="7344" y="9549"/>
                    <a:pt x="6191" y="10376"/>
                  </a:cubicBezTo>
                  <a:cubicBezTo>
                    <a:pt x="5038" y="11203"/>
                    <a:pt x="3409" y="10226"/>
                    <a:pt x="2306" y="9298"/>
                  </a:cubicBezTo>
                  <a:cubicBezTo>
                    <a:pt x="1228" y="8371"/>
                    <a:pt x="50" y="6667"/>
                    <a:pt x="25" y="4612"/>
                  </a:cubicBezTo>
                  <a:cubicBezTo>
                    <a:pt x="0" y="2532"/>
                    <a:pt x="827" y="0"/>
                    <a:pt x="3810" y="125"/>
                  </a:cubicBezTo>
                  <a:cubicBezTo>
                    <a:pt x="6792" y="251"/>
                    <a:pt x="7344" y="2682"/>
                    <a:pt x="7344" y="2682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Google Shape;313;p26">
              <a:extLst>
                <a:ext uri="{FF2B5EF4-FFF2-40B4-BE49-F238E27FC236}">
                  <a16:creationId xmlns:a16="http://schemas.microsoft.com/office/drawing/2014/main" id="{6B23A424-47DD-4898-B3AE-855519AEC298}"/>
                </a:ext>
              </a:extLst>
            </p:cNvPr>
            <p:cNvSpPr/>
            <p:nvPr/>
          </p:nvSpPr>
          <p:spPr>
            <a:xfrm>
              <a:off x="3238250" y="1676100"/>
              <a:ext cx="231225" cy="354025"/>
            </a:xfrm>
            <a:custGeom>
              <a:avLst/>
              <a:gdLst/>
              <a:ahLst/>
              <a:cxnLst/>
              <a:rect l="l" t="t" r="r" b="b"/>
              <a:pathLst>
                <a:path w="9249" h="14161" extrusionOk="0">
                  <a:moveTo>
                    <a:pt x="8471" y="1855"/>
                  </a:moveTo>
                  <a:cubicBezTo>
                    <a:pt x="9248" y="2807"/>
                    <a:pt x="8872" y="3960"/>
                    <a:pt x="7920" y="4662"/>
                  </a:cubicBezTo>
                  <a:cubicBezTo>
                    <a:pt x="7469" y="4988"/>
                    <a:pt x="6918" y="5188"/>
                    <a:pt x="6466" y="5539"/>
                  </a:cubicBezTo>
                  <a:cubicBezTo>
                    <a:pt x="6015" y="5865"/>
                    <a:pt x="5639" y="6391"/>
                    <a:pt x="5715" y="6968"/>
                  </a:cubicBezTo>
                  <a:cubicBezTo>
                    <a:pt x="5790" y="7469"/>
                    <a:pt x="6241" y="7920"/>
                    <a:pt x="6116" y="8421"/>
                  </a:cubicBezTo>
                  <a:cubicBezTo>
                    <a:pt x="6015" y="8847"/>
                    <a:pt x="5564" y="9098"/>
                    <a:pt x="5489" y="9499"/>
                  </a:cubicBezTo>
                  <a:cubicBezTo>
                    <a:pt x="5389" y="9925"/>
                    <a:pt x="5715" y="10301"/>
                    <a:pt x="5915" y="10677"/>
                  </a:cubicBezTo>
                  <a:cubicBezTo>
                    <a:pt x="6266" y="11303"/>
                    <a:pt x="6266" y="12080"/>
                    <a:pt x="5965" y="12707"/>
                  </a:cubicBezTo>
                  <a:cubicBezTo>
                    <a:pt x="5263" y="14161"/>
                    <a:pt x="3484" y="14060"/>
                    <a:pt x="2231" y="13459"/>
                  </a:cubicBezTo>
                  <a:cubicBezTo>
                    <a:pt x="902" y="12832"/>
                    <a:pt x="0" y="11328"/>
                    <a:pt x="401" y="9850"/>
                  </a:cubicBezTo>
                  <a:cubicBezTo>
                    <a:pt x="602" y="9073"/>
                    <a:pt x="1128" y="8421"/>
                    <a:pt x="1379" y="7644"/>
                  </a:cubicBezTo>
                  <a:cubicBezTo>
                    <a:pt x="1730" y="6692"/>
                    <a:pt x="1629" y="5639"/>
                    <a:pt x="1679" y="4612"/>
                  </a:cubicBezTo>
                  <a:cubicBezTo>
                    <a:pt x="1805" y="2657"/>
                    <a:pt x="3258" y="501"/>
                    <a:pt x="5314" y="201"/>
                  </a:cubicBezTo>
                  <a:cubicBezTo>
                    <a:pt x="6642" y="0"/>
                    <a:pt x="7669" y="877"/>
                    <a:pt x="8471" y="1855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Google Shape;314;p26">
              <a:extLst>
                <a:ext uri="{FF2B5EF4-FFF2-40B4-BE49-F238E27FC236}">
                  <a16:creationId xmlns:a16="http://schemas.microsoft.com/office/drawing/2014/main" id="{7E38ACDF-7060-48F1-BE5D-91A29A925834}"/>
                </a:ext>
              </a:extLst>
            </p:cNvPr>
            <p:cNvSpPr/>
            <p:nvPr/>
          </p:nvSpPr>
          <p:spPr>
            <a:xfrm>
              <a:off x="3400525" y="1664800"/>
              <a:ext cx="138500" cy="157925"/>
            </a:xfrm>
            <a:custGeom>
              <a:avLst/>
              <a:gdLst/>
              <a:ahLst/>
              <a:cxnLst/>
              <a:rect l="l" t="t" r="r" b="b"/>
              <a:pathLst>
                <a:path w="5540" h="6317" extrusionOk="0">
                  <a:moveTo>
                    <a:pt x="3008" y="1154"/>
                  </a:moveTo>
                  <a:cubicBezTo>
                    <a:pt x="2983" y="1154"/>
                    <a:pt x="2983" y="1129"/>
                    <a:pt x="2983" y="1129"/>
                  </a:cubicBezTo>
                  <a:cubicBezTo>
                    <a:pt x="2407" y="753"/>
                    <a:pt x="26" y="1"/>
                    <a:pt x="26" y="1229"/>
                  </a:cubicBezTo>
                  <a:cubicBezTo>
                    <a:pt x="0" y="2432"/>
                    <a:pt x="1780" y="3635"/>
                    <a:pt x="2707" y="4161"/>
                  </a:cubicBezTo>
                  <a:cubicBezTo>
                    <a:pt x="3133" y="4412"/>
                    <a:pt x="3559" y="4587"/>
                    <a:pt x="3935" y="4888"/>
                  </a:cubicBezTo>
                  <a:cubicBezTo>
                    <a:pt x="4412" y="5264"/>
                    <a:pt x="4462" y="5991"/>
                    <a:pt x="4888" y="6317"/>
                  </a:cubicBezTo>
                  <a:cubicBezTo>
                    <a:pt x="5539" y="5690"/>
                    <a:pt x="5389" y="4136"/>
                    <a:pt x="5113" y="3359"/>
                  </a:cubicBezTo>
                  <a:cubicBezTo>
                    <a:pt x="4762" y="2332"/>
                    <a:pt x="3860" y="1730"/>
                    <a:pt x="3008" y="1154"/>
                  </a:cubicBez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Google Shape;315;p26">
              <a:extLst>
                <a:ext uri="{FF2B5EF4-FFF2-40B4-BE49-F238E27FC236}">
                  <a16:creationId xmlns:a16="http://schemas.microsoft.com/office/drawing/2014/main" id="{E7B774F2-51DC-4C2F-ADB5-3AC901AF89CF}"/>
                </a:ext>
              </a:extLst>
            </p:cNvPr>
            <p:cNvSpPr/>
            <p:nvPr/>
          </p:nvSpPr>
          <p:spPr>
            <a:xfrm>
              <a:off x="3666825" y="2171075"/>
              <a:ext cx="367825" cy="364075"/>
            </a:xfrm>
            <a:custGeom>
              <a:avLst/>
              <a:gdLst/>
              <a:ahLst/>
              <a:cxnLst/>
              <a:rect l="l" t="t" r="r" b="b"/>
              <a:pathLst>
                <a:path w="14713" h="14563" extrusionOk="0">
                  <a:moveTo>
                    <a:pt x="10727" y="8372"/>
                  </a:moveTo>
                  <a:lnTo>
                    <a:pt x="0" y="14562"/>
                  </a:lnTo>
                  <a:lnTo>
                    <a:pt x="3810" y="6592"/>
                  </a:lnTo>
                  <a:cubicBezTo>
                    <a:pt x="3935" y="6342"/>
                    <a:pt x="4186" y="6041"/>
                    <a:pt x="4386" y="5916"/>
                  </a:cubicBezTo>
                  <a:lnTo>
                    <a:pt x="14461" y="101"/>
                  </a:lnTo>
                  <a:cubicBezTo>
                    <a:pt x="14662" y="1"/>
                    <a:pt x="14712" y="101"/>
                    <a:pt x="14587" y="352"/>
                  </a:cubicBezTo>
                  <a:close/>
                </a:path>
              </a:pathLst>
            </a:custGeom>
            <a:solidFill>
              <a:srgbClr val="565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Google Shape;316;p26">
              <a:extLst>
                <a:ext uri="{FF2B5EF4-FFF2-40B4-BE49-F238E27FC236}">
                  <a16:creationId xmlns:a16="http://schemas.microsoft.com/office/drawing/2014/main" id="{A45014F7-19FD-4F72-8E7F-2C61506FAE86}"/>
                </a:ext>
              </a:extLst>
            </p:cNvPr>
            <p:cNvSpPr/>
            <p:nvPr/>
          </p:nvSpPr>
          <p:spPr>
            <a:xfrm>
              <a:off x="2463800" y="2917950"/>
              <a:ext cx="144150" cy="42000"/>
            </a:xfrm>
            <a:custGeom>
              <a:avLst/>
              <a:gdLst/>
              <a:ahLst/>
              <a:cxnLst/>
              <a:rect l="l" t="t" r="r" b="b"/>
              <a:pathLst>
                <a:path w="5766" h="1680" extrusionOk="0">
                  <a:moveTo>
                    <a:pt x="5765" y="1680"/>
                  </a:moveTo>
                  <a:lnTo>
                    <a:pt x="5765" y="1078"/>
                  </a:lnTo>
                  <a:cubicBezTo>
                    <a:pt x="5765" y="1078"/>
                    <a:pt x="4211" y="51"/>
                    <a:pt x="2582" y="26"/>
                  </a:cubicBezTo>
                  <a:cubicBezTo>
                    <a:pt x="953" y="1"/>
                    <a:pt x="201" y="377"/>
                    <a:pt x="126" y="577"/>
                  </a:cubicBezTo>
                  <a:cubicBezTo>
                    <a:pt x="76" y="752"/>
                    <a:pt x="1" y="1329"/>
                    <a:pt x="1" y="1329"/>
                  </a:cubicBezTo>
                  <a:close/>
                </a:path>
              </a:pathLst>
            </a:custGeom>
            <a:solidFill>
              <a:srgbClr val="DD6F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Google Shape;317;p26">
              <a:extLst>
                <a:ext uri="{FF2B5EF4-FFF2-40B4-BE49-F238E27FC236}">
                  <a16:creationId xmlns:a16="http://schemas.microsoft.com/office/drawing/2014/main" id="{C3F61B59-F2CC-4558-AE13-E8AC617B8BE6}"/>
                </a:ext>
              </a:extLst>
            </p:cNvPr>
            <p:cNvSpPr/>
            <p:nvPr/>
          </p:nvSpPr>
          <p:spPr>
            <a:xfrm>
              <a:off x="3438750" y="1953650"/>
              <a:ext cx="30100" cy="41400"/>
            </a:xfrm>
            <a:custGeom>
              <a:avLst/>
              <a:gdLst/>
              <a:ahLst/>
              <a:cxnLst/>
              <a:rect l="l" t="t" r="r" b="b"/>
              <a:pathLst>
                <a:path w="1204" h="1656" extrusionOk="0">
                  <a:moveTo>
                    <a:pt x="151" y="1"/>
                  </a:moveTo>
                  <a:cubicBezTo>
                    <a:pt x="151" y="1"/>
                    <a:pt x="0" y="1079"/>
                    <a:pt x="50" y="1254"/>
                  </a:cubicBezTo>
                  <a:cubicBezTo>
                    <a:pt x="126" y="1430"/>
                    <a:pt x="476" y="1655"/>
                    <a:pt x="476" y="1655"/>
                  </a:cubicBezTo>
                  <a:lnTo>
                    <a:pt x="1203" y="1655"/>
                  </a:lnTo>
                  <a:close/>
                </a:path>
              </a:pathLst>
            </a:custGeom>
            <a:solidFill>
              <a:srgbClr val="606B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" name="Google Shape;318;p26">
              <a:extLst>
                <a:ext uri="{FF2B5EF4-FFF2-40B4-BE49-F238E27FC236}">
                  <a16:creationId xmlns:a16="http://schemas.microsoft.com/office/drawing/2014/main" id="{BAA3E13E-585F-483D-ACEF-AA4ABB714768}"/>
                </a:ext>
              </a:extLst>
            </p:cNvPr>
            <p:cNvSpPr/>
            <p:nvPr/>
          </p:nvSpPr>
          <p:spPr>
            <a:xfrm>
              <a:off x="3532725" y="2051400"/>
              <a:ext cx="29475" cy="211800"/>
            </a:xfrm>
            <a:custGeom>
              <a:avLst/>
              <a:gdLst/>
              <a:ahLst/>
              <a:cxnLst/>
              <a:rect l="l" t="t" r="r" b="b"/>
              <a:pathLst>
                <a:path w="1179" h="8472" extrusionOk="0">
                  <a:moveTo>
                    <a:pt x="1129" y="3008"/>
                  </a:moveTo>
                  <a:cubicBezTo>
                    <a:pt x="1078" y="1555"/>
                    <a:pt x="828" y="627"/>
                    <a:pt x="552" y="1"/>
                  </a:cubicBezTo>
                  <a:cubicBezTo>
                    <a:pt x="552" y="176"/>
                    <a:pt x="577" y="352"/>
                    <a:pt x="577" y="527"/>
                  </a:cubicBezTo>
                  <a:cubicBezTo>
                    <a:pt x="652" y="2432"/>
                    <a:pt x="327" y="5239"/>
                    <a:pt x="1" y="7494"/>
                  </a:cubicBezTo>
                  <a:cubicBezTo>
                    <a:pt x="251" y="7845"/>
                    <a:pt x="502" y="8171"/>
                    <a:pt x="753" y="8472"/>
                  </a:cubicBezTo>
                  <a:cubicBezTo>
                    <a:pt x="1003" y="6567"/>
                    <a:pt x="1179" y="4512"/>
                    <a:pt x="1129" y="3008"/>
                  </a:cubicBezTo>
                  <a:close/>
                </a:path>
              </a:pathLst>
            </a:custGeom>
            <a:solidFill>
              <a:srgbClr val="EABD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Google Shape;319;p26">
              <a:extLst>
                <a:ext uri="{FF2B5EF4-FFF2-40B4-BE49-F238E27FC236}">
                  <a16:creationId xmlns:a16="http://schemas.microsoft.com/office/drawing/2014/main" id="{B686EC09-EAED-400A-8E62-444B476DA8A4}"/>
                </a:ext>
              </a:extLst>
            </p:cNvPr>
            <p:cNvSpPr/>
            <p:nvPr/>
          </p:nvSpPr>
          <p:spPr>
            <a:xfrm>
              <a:off x="2889875" y="2349025"/>
              <a:ext cx="43875" cy="235000"/>
            </a:xfrm>
            <a:custGeom>
              <a:avLst/>
              <a:gdLst/>
              <a:ahLst/>
              <a:cxnLst/>
              <a:rect l="l" t="t" r="r" b="b"/>
              <a:pathLst>
                <a:path w="1755" h="9400" extrusionOk="0">
                  <a:moveTo>
                    <a:pt x="1304" y="1"/>
                  </a:moveTo>
                  <a:cubicBezTo>
                    <a:pt x="1304" y="2206"/>
                    <a:pt x="602" y="5790"/>
                    <a:pt x="0" y="8472"/>
                  </a:cubicBezTo>
                  <a:cubicBezTo>
                    <a:pt x="251" y="8798"/>
                    <a:pt x="476" y="9123"/>
                    <a:pt x="702" y="9399"/>
                  </a:cubicBezTo>
                  <a:cubicBezTo>
                    <a:pt x="1228" y="6818"/>
                    <a:pt x="1755" y="3810"/>
                    <a:pt x="1705" y="2006"/>
                  </a:cubicBezTo>
                  <a:cubicBezTo>
                    <a:pt x="1654" y="1153"/>
                    <a:pt x="1504" y="502"/>
                    <a:pt x="1304" y="1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8" name="Google Shape;320;p26">
              <a:extLst>
                <a:ext uri="{FF2B5EF4-FFF2-40B4-BE49-F238E27FC236}">
                  <a16:creationId xmlns:a16="http://schemas.microsoft.com/office/drawing/2014/main" id="{C8FCAE23-2F4F-4642-BCEA-977BE853BA0A}"/>
                </a:ext>
              </a:extLst>
            </p:cNvPr>
            <p:cNvSpPr/>
            <p:nvPr/>
          </p:nvSpPr>
          <p:spPr>
            <a:xfrm>
              <a:off x="2894250" y="1685500"/>
              <a:ext cx="68325" cy="224950"/>
            </a:xfrm>
            <a:custGeom>
              <a:avLst/>
              <a:gdLst/>
              <a:ahLst/>
              <a:cxnLst/>
              <a:rect l="l" t="t" r="r" b="b"/>
              <a:pathLst>
                <a:path w="2733" h="8998" extrusionOk="0">
                  <a:moveTo>
                    <a:pt x="2733" y="8998"/>
                  </a:moveTo>
                  <a:lnTo>
                    <a:pt x="1" y="7419"/>
                  </a:lnTo>
                  <a:lnTo>
                    <a:pt x="1" y="0"/>
                  </a:lnTo>
                  <a:lnTo>
                    <a:pt x="2733" y="1579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9" name="Google Shape;321;p26">
              <a:extLst>
                <a:ext uri="{FF2B5EF4-FFF2-40B4-BE49-F238E27FC236}">
                  <a16:creationId xmlns:a16="http://schemas.microsoft.com/office/drawing/2014/main" id="{387E2372-BA56-42EC-9263-4C99926DAD78}"/>
                </a:ext>
              </a:extLst>
            </p:cNvPr>
            <p:cNvSpPr/>
            <p:nvPr/>
          </p:nvSpPr>
          <p:spPr>
            <a:xfrm>
              <a:off x="2787100" y="1553275"/>
              <a:ext cx="67700" cy="295150"/>
            </a:xfrm>
            <a:custGeom>
              <a:avLst/>
              <a:gdLst/>
              <a:ahLst/>
              <a:cxnLst/>
              <a:rect l="l" t="t" r="r" b="b"/>
              <a:pathLst>
                <a:path w="2708" h="11806" extrusionOk="0">
                  <a:moveTo>
                    <a:pt x="2708" y="11805"/>
                  </a:moveTo>
                  <a:lnTo>
                    <a:pt x="1" y="10226"/>
                  </a:lnTo>
                  <a:lnTo>
                    <a:pt x="1" y="1"/>
                  </a:lnTo>
                  <a:lnTo>
                    <a:pt x="2708" y="1580"/>
                  </a:lnTo>
                  <a:close/>
                </a:path>
              </a:pathLst>
            </a:custGeom>
            <a:solidFill>
              <a:srgbClr val="2B3B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0" name="Google Shape;322;p26">
              <a:extLst>
                <a:ext uri="{FF2B5EF4-FFF2-40B4-BE49-F238E27FC236}">
                  <a16:creationId xmlns:a16="http://schemas.microsoft.com/office/drawing/2014/main" id="{5F9FA7FD-70CB-47DB-979C-7CCA0648F466}"/>
                </a:ext>
              </a:extLst>
            </p:cNvPr>
            <p:cNvSpPr/>
            <p:nvPr/>
          </p:nvSpPr>
          <p:spPr>
            <a:xfrm>
              <a:off x="3002025" y="1557050"/>
              <a:ext cx="68325" cy="415425"/>
            </a:xfrm>
            <a:custGeom>
              <a:avLst/>
              <a:gdLst/>
              <a:ahLst/>
              <a:cxnLst/>
              <a:rect l="l" t="t" r="r" b="b"/>
              <a:pathLst>
                <a:path w="2733" h="16617" extrusionOk="0">
                  <a:moveTo>
                    <a:pt x="2732" y="16617"/>
                  </a:moveTo>
                  <a:lnTo>
                    <a:pt x="1" y="15063"/>
                  </a:lnTo>
                  <a:lnTo>
                    <a:pt x="1" y="0"/>
                  </a:lnTo>
                  <a:lnTo>
                    <a:pt x="2732" y="1579"/>
                  </a:ln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1" name="Google Shape;323;p26">
              <a:extLst>
                <a:ext uri="{FF2B5EF4-FFF2-40B4-BE49-F238E27FC236}">
                  <a16:creationId xmlns:a16="http://schemas.microsoft.com/office/drawing/2014/main" id="{DBE12492-5C3E-4F20-B94B-3256F8435AA1}"/>
                </a:ext>
              </a:extLst>
            </p:cNvPr>
            <p:cNvSpPr/>
            <p:nvPr/>
          </p:nvSpPr>
          <p:spPr>
            <a:xfrm>
              <a:off x="3812175" y="1713050"/>
              <a:ext cx="173600" cy="189250"/>
            </a:xfrm>
            <a:custGeom>
              <a:avLst/>
              <a:gdLst/>
              <a:ahLst/>
              <a:cxnLst/>
              <a:rect l="l" t="t" r="r" b="b"/>
              <a:pathLst>
                <a:path w="6944" h="7570" extrusionOk="0">
                  <a:moveTo>
                    <a:pt x="6943" y="2206"/>
                  </a:moveTo>
                  <a:lnTo>
                    <a:pt x="6943" y="2206"/>
                  </a:lnTo>
                  <a:cubicBezTo>
                    <a:pt x="6943" y="1680"/>
                    <a:pt x="6592" y="1179"/>
                    <a:pt x="5916" y="803"/>
                  </a:cubicBezTo>
                  <a:cubicBezTo>
                    <a:pt x="4562" y="1"/>
                    <a:pt x="2357" y="1"/>
                    <a:pt x="1028" y="778"/>
                  </a:cubicBezTo>
                  <a:cubicBezTo>
                    <a:pt x="327" y="1179"/>
                    <a:pt x="1" y="1680"/>
                    <a:pt x="1" y="2206"/>
                  </a:cubicBezTo>
                  <a:lnTo>
                    <a:pt x="1" y="5364"/>
                  </a:lnTo>
                  <a:lnTo>
                    <a:pt x="1" y="5364"/>
                  </a:lnTo>
                  <a:lnTo>
                    <a:pt x="1" y="5364"/>
                  </a:lnTo>
                  <a:cubicBezTo>
                    <a:pt x="1" y="5866"/>
                    <a:pt x="352" y="6392"/>
                    <a:pt x="1028" y="6768"/>
                  </a:cubicBezTo>
                  <a:cubicBezTo>
                    <a:pt x="2382" y="7570"/>
                    <a:pt x="4587" y="7570"/>
                    <a:pt x="5941" y="6793"/>
                  </a:cubicBezTo>
                  <a:cubicBezTo>
                    <a:pt x="6617" y="6392"/>
                    <a:pt x="6943" y="5891"/>
                    <a:pt x="6943" y="5364"/>
                  </a:cubicBezTo>
                  <a:lnTo>
                    <a:pt x="6943" y="5364"/>
                  </a:ln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2" name="Google Shape;324;p26">
              <a:extLst>
                <a:ext uri="{FF2B5EF4-FFF2-40B4-BE49-F238E27FC236}">
                  <a16:creationId xmlns:a16="http://schemas.microsoft.com/office/drawing/2014/main" id="{A133C46C-3B88-4B1E-AD0D-E12EAECA5F61}"/>
                </a:ext>
              </a:extLst>
            </p:cNvPr>
            <p:cNvSpPr/>
            <p:nvPr/>
          </p:nvSpPr>
          <p:spPr>
            <a:xfrm>
              <a:off x="3684350" y="1236250"/>
              <a:ext cx="418575" cy="562675"/>
            </a:xfrm>
            <a:custGeom>
              <a:avLst/>
              <a:gdLst/>
              <a:ahLst/>
              <a:cxnLst/>
              <a:rect l="l" t="t" r="r" b="b"/>
              <a:pathLst>
                <a:path w="16743" h="22507" extrusionOk="0">
                  <a:moveTo>
                    <a:pt x="14813" y="14236"/>
                  </a:moveTo>
                  <a:cubicBezTo>
                    <a:pt x="15264" y="13509"/>
                    <a:pt x="15715" y="12757"/>
                    <a:pt x="15991" y="11930"/>
                  </a:cubicBezTo>
                  <a:cubicBezTo>
                    <a:pt x="16392" y="10727"/>
                    <a:pt x="16643" y="9474"/>
                    <a:pt x="16693" y="8221"/>
                  </a:cubicBezTo>
                  <a:cubicBezTo>
                    <a:pt x="16743" y="5790"/>
                    <a:pt x="15866" y="3358"/>
                    <a:pt x="13610" y="1805"/>
                  </a:cubicBezTo>
                  <a:cubicBezTo>
                    <a:pt x="13435" y="1704"/>
                    <a:pt x="13259" y="1604"/>
                    <a:pt x="13059" y="1504"/>
                  </a:cubicBezTo>
                  <a:cubicBezTo>
                    <a:pt x="10978" y="526"/>
                    <a:pt x="6743" y="0"/>
                    <a:pt x="3585" y="2231"/>
                  </a:cubicBezTo>
                  <a:cubicBezTo>
                    <a:pt x="1831" y="2957"/>
                    <a:pt x="1" y="5940"/>
                    <a:pt x="627" y="9248"/>
                  </a:cubicBezTo>
                  <a:cubicBezTo>
                    <a:pt x="1003" y="11278"/>
                    <a:pt x="1755" y="13283"/>
                    <a:pt x="2908" y="15063"/>
                  </a:cubicBezTo>
                  <a:cubicBezTo>
                    <a:pt x="4011" y="16792"/>
                    <a:pt x="4913" y="18371"/>
                    <a:pt x="5239" y="20376"/>
                  </a:cubicBezTo>
                  <a:lnTo>
                    <a:pt x="5264" y="20476"/>
                  </a:lnTo>
                  <a:cubicBezTo>
                    <a:pt x="5189" y="20953"/>
                    <a:pt x="5515" y="21454"/>
                    <a:pt x="6242" y="21830"/>
                  </a:cubicBezTo>
                  <a:cubicBezTo>
                    <a:pt x="7545" y="22481"/>
                    <a:pt x="9675" y="22506"/>
                    <a:pt x="10978" y="21830"/>
                  </a:cubicBezTo>
                  <a:cubicBezTo>
                    <a:pt x="11680" y="21454"/>
                    <a:pt x="12006" y="20953"/>
                    <a:pt x="11931" y="20451"/>
                  </a:cubicBezTo>
                  <a:cubicBezTo>
                    <a:pt x="12257" y="18772"/>
                    <a:pt x="12983" y="17318"/>
                    <a:pt x="13861" y="15815"/>
                  </a:cubicBezTo>
                  <a:cubicBezTo>
                    <a:pt x="14161" y="15263"/>
                    <a:pt x="14487" y="14762"/>
                    <a:pt x="14813" y="14236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3" name="Google Shape;325;p26">
              <a:extLst>
                <a:ext uri="{FF2B5EF4-FFF2-40B4-BE49-F238E27FC236}">
                  <a16:creationId xmlns:a16="http://schemas.microsoft.com/office/drawing/2014/main" id="{3F42F21E-7FFF-4A7F-B6C4-CCC91D3B8C09}"/>
                </a:ext>
              </a:extLst>
            </p:cNvPr>
            <p:cNvSpPr/>
            <p:nvPr/>
          </p:nvSpPr>
          <p:spPr>
            <a:xfrm>
              <a:off x="3829100" y="1415900"/>
              <a:ext cx="147275" cy="347400"/>
            </a:xfrm>
            <a:custGeom>
              <a:avLst/>
              <a:gdLst/>
              <a:ahLst/>
              <a:cxnLst/>
              <a:rect l="l" t="t" r="r" b="b"/>
              <a:pathLst>
                <a:path w="5891" h="13896" extrusionOk="0">
                  <a:moveTo>
                    <a:pt x="278" y="1"/>
                  </a:moveTo>
                  <a:cubicBezTo>
                    <a:pt x="253" y="1"/>
                    <a:pt x="227" y="3"/>
                    <a:pt x="201" y="7"/>
                  </a:cubicBezTo>
                  <a:cubicBezTo>
                    <a:pt x="76" y="57"/>
                    <a:pt x="0" y="208"/>
                    <a:pt x="0" y="333"/>
                  </a:cubicBezTo>
                  <a:lnTo>
                    <a:pt x="1329" y="12614"/>
                  </a:lnTo>
                  <a:cubicBezTo>
                    <a:pt x="1352" y="12774"/>
                    <a:pt x="1479" y="12893"/>
                    <a:pt x="1616" y="12893"/>
                  </a:cubicBezTo>
                  <a:cubicBezTo>
                    <a:pt x="1629" y="12893"/>
                    <a:pt x="1642" y="12891"/>
                    <a:pt x="1655" y="12889"/>
                  </a:cubicBezTo>
                  <a:cubicBezTo>
                    <a:pt x="1830" y="12864"/>
                    <a:pt x="1955" y="12714"/>
                    <a:pt x="1930" y="12564"/>
                  </a:cubicBezTo>
                  <a:lnTo>
                    <a:pt x="752" y="1561"/>
                  </a:lnTo>
                  <a:lnTo>
                    <a:pt x="1529" y="2789"/>
                  </a:lnTo>
                  <a:cubicBezTo>
                    <a:pt x="1580" y="2874"/>
                    <a:pt x="1678" y="2925"/>
                    <a:pt x="1782" y="2925"/>
                  </a:cubicBezTo>
                  <a:cubicBezTo>
                    <a:pt x="1831" y="2925"/>
                    <a:pt x="1882" y="2913"/>
                    <a:pt x="1930" y="2889"/>
                  </a:cubicBezTo>
                  <a:lnTo>
                    <a:pt x="2933" y="2313"/>
                  </a:lnTo>
                  <a:lnTo>
                    <a:pt x="3785" y="4067"/>
                  </a:lnTo>
                  <a:cubicBezTo>
                    <a:pt x="3841" y="4180"/>
                    <a:pt x="3954" y="4236"/>
                    <a:pt x="4070" y="4236"/>
                  </a:cubicBezTo>
                  <a:cubicBezTo>
                    <a:pt x="4109" y="4236"/>
                    <a:pt x="4148" y="4230"/>
                    <a:pt x="4186" y="4218"/>
                  </a:cubicBezTo>
                  <a:lnTo>
                    <a:pt x="5213" y="3817"/>
                  </a:lnTo>
                  <a:lnTo>
                    <a:pt x="3710" y="13541"/>
                  </a:lnTo>
                  <a:cubicBezTo>
                    <a:pt x="3685" y="13691"/>
                    <a:pt x="3785" y="13867"/>
                    <a:pt x="3960" y="13892"/>
                  </a:cubicBezTo>
                  <a:cubicBezTo>
                    <a:pt x="3973" y="13894"/>
                    <a:pt x="3986" y="13895"/>
                    <a:pt x="3999" y="13895"/>
                  </a:cubicBezTo>
                  <a:cubicBezTo>
                    <a:pt x="4140" y="13895"/>
                    <a:pt x="4288" y="13777"/>
                    <a:pt x="4311" y="13616"/>
                  </a:cubicBezTo>
                  <a:lnTo>
                    <a:pt x="5890" y="3391"/>
                  </a:lnTo>
                  <a:cubicBezTo>
                    <a:pt x="5890" y="3290"/>
                    <a:pt x="5865" y="3190"/>
                    <a:pt x="5765" y="3115"/>
                  </a:cubicBezTo>
                  <a:cubicBezTo>
                    <a:pt x="5716" y="3066"/>
                    <a:pt x="5647" y="3039"/>
                    <a:pt x="5577" y="3039"/>
                  </a:cubicBezTo>
                  <a:cubicBezTo>
                    <a:pt x="5538" y="3039"/>
                    <a:pt x="5500" y="3047"/>
                    <a:pt x="5464" y="3065"/>
                  </a:cubicBezTo>
                  <a:lnTo>
                    <a:pt x="4211" y="3566"/>
                  </a:lnTo>
                  <a:lnTo>
                    <a:pt x="3334" y="1761"/>
                  </a:lnTo>
                  <a:cubicBezTo>
                    <a:pt x="3309" y="1686"/>
                    <a:pt x="3234" y="1636"/>
                    <a:pt x="3158" y="1611"/>
                  </a:cubicBezTo>
                  <a:cubicBezTo>
                    <a:pt x="3127" y="1601"/>
                    <a:pt x="3092" y="1595"/>
                    <a:pt x="3056" y="1595"/>
                  </a:cubicBezTo>
                  <a:cubicBezTo>
                    <a:pt x="3004" y="1595"/>
                    <a:pt x="2952" y="1607"/>
                    <a:pt x="2908" y="1636"/>
                  </a:cubicBezTo>
                  <a:lnTo>
                    <a:pt x="1880" y="2213"/>
                  </a:lnTo>
                  <a:lnTo>
                    <a:pt x="577" y="132"/>
                  </a:lnTo>
                  <a:cubicBezTo>
                    <a:pt x="515" y="49"/>
                    <a:pt x="401" y="1"/>
                    <a:pt x="2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4" name="Google Shape;326;p26">
              <a:extLst>
                <a:ext uri="{FF2B5EF4-FFF2-40B4-BE49-F238E27FC236}">
                  <a16:creationId xmlns:a16="http://schemas.microsoft.com/office/drawing/2014/main" id="{4392E328-B641-4A55-8D7F-23AF047F0105}"/>
                </a:ext>
              </a:extLst>
            </p:cNvPr>
            <p:cNvSpPr/>
            <p:nvPr/>
          </p:nvSpPr>
          <p:spPr>
            <a:xfrm>
              <a:off x="4911800" y="2335875"/>
              <a:ext cx="154175" cy="199900"/>
            </a:xfrm>
            <a:custGeom>
              <a:avLst/>
              <a:gdLst/>
              <a:ahLst/>
              <a:cxnLst/>
              <a:rect l="l" t="t" r="r" b="b"/>
              <a:pathLst>
                <a:path w="6167" h="7996" extrusionOk="0">
                  <a:moveTo>
                    <a:pt x="6166" y="5965"/>
                  </a:moveTo>
                  <a:cubicBezTo>
                    <a:pt x="5765" y="6291"/>
                    <a:pt x="5364" y="6567"/>
                    <a:pt x="4938" y="6792"/>
                  </a:cubicBezTo>
                  <a:cubicBezTo>
                    <a:pt x="2883" y="7995"/>
                    <a:pt x="1054" y="7845"/>
                    <a:pt x="1" y="6617"/>
                  </a:cubicBezTo>
                  <a:lnTo>
                    <a:pt x="4938" y="0"/>
                  </a:lnTo>
                  <a:close/>
                </a:path>
              </a:pathLst>
            </a:custGeom>
            <a:solidFill>
              <a:srgbClr val="EC82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5" name="Google Shape;327;p26">
              <a:extLst>
                <a:ext uri="{FF2B5EF4-FFF2-40B4-BE49-F238E27FC236}">
                  <a16:creationId xmlns:a16="http://schemas.microsoft.com/office/drawing/2014/main" id="{8FF99E1C-7790-4C46-B522-169CA13E5BC2}"/>
                </a:ext>
              </a:extLst>
            </p:cNvPr>
            <p:cNvSpPr/>
            <p:nvPr/>
          </p:nvSpPr>
          <p:spPr>
            <a:xfrm>
              <a:off x="5035250" y="2117825"/>
              <a:ext cx="148525" cy="367200"/>
            </a:xfrm>
            <a:custGeom>
              <a:avLst/>
              <a:gdLst/>
              <a:ahLst/>
              <a:cxnLst/>
              <a:rect l="l" t="t" r="r" b="b"/>
              <a:pathLst>
                <a:path w="5941" h="14688" extrusionOk="0">
                  <a:moveTo>
                    <a:pt x="5940" y="5289"/>
                  </a:moveTo>
                  <a:cubicBezTo>
                    <a:pt x="5940" y="8572"/>
                    <a:pt x="3910" y="12482"/>
                    <a:pt x="1228" y="14687"/>
                  </a:cubicBezTo>
                  <a:lnTo>
                    <a:pt x="0" y="8722"/>
                  </a:lnTo>
                  <a:lnTo>
                    <a:pt x="0" y="1905"/>
                  </a:lnTo>
                  <a:cubicBezTo>
                    <a:pt x="3284" y="0"/>
                    <a:pt x="5940" y="1529"/>
                    <a:pt x="5940" y="5289"/>
                  </a:cubicBezTo>
                  <a:close/>
                </a:path>
              </a:pathLst>
            </a:custGeom>
            <a:solidFill>
              <a:srgbClr val="FBD1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6" name="Google Shape;328;p26">
              <a:extLst>
                <a:ext uri="{FF2B5EF4-FFF2-40B4-BE49-F238E27FC236}">
                  <a16:creationId xmlns:a16="http://schemas.microsoft.com/office/drawing/2014/main" id="{F15231CE-28A7-46C1-8542-4A92219BC656}"/>
                </a:ext>
              </a:extLst>
            </p:cNvPr>
            <p:cNvSpPr/>
            <p:nvPr/>
          </p:nvSpPr>
          <p:spPr>
            <a:xfrm>
              <a:off x="4887375" y="2165450"/>
              <a:ext cx="147900" cy="335850"/>
            </a:xfrm>
            <a:custGeom>
              <a:avLst/>
              <a:gdLst/>
              <a:ahLst/>
              <a:cxnLst/>
              <a:rect l="l" t="t" r="r" b="b"/>
              <a:pathLst>
                <a:path w="5916" h="13434" extrusionOk="0">
                  <a:moveTo>
                    <a:pt x="5915" y="0"/>
                  </a:moveTo>
                  <a:lnTo>
                    <a:pt x="5915" y="6817"/>
                  </a:lnTo>
                  <a:lnTo>
                    <a:pt x="978" y="13434"/>
                  </a:lnTo>
                  <a:cubicBezTo>
                    <a:pt x="351" y="12707"/>
                    <a:pt x="0" y="11629"/>
                    <a:pt x="0" y="10226"/>
                  </a:cubicBezTo>
                  <a:cubicBezTo>
                    <a:pt x="0" y="6466"/>
                    <a:pt x="2657" y="1880"/>
                    <a:pt x="5915" y="0"/>
                  </a:cubicBezTo>
                  <a:close/>
                </a:path>
              </a:pathLst>
            </a:custGeom>
            <a:solidFill>
              <a:srgbClr val="3C3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7" name="Google Shape;329;p26">
              <a:extLst>
                <a:ext uri="{FF2B5EF4-FFF2-40B4-BE49-F238E27FC236}">
                  <a16:creationId xmlns:a16="http://schemas.microsoft.com/office/drawing/2014/main" id="{9B63CF8B-5D75-4A90-B3B4-4FE50B0FECD7}"/>
                </a:ext>
              </a:extLst>
            </p:cNvPr>
            <p:cNvSpPr/>
            <p:nvPr/>
          </p:nvSpPr>
          <p:spPr>
            <a:xfrm>
              <a:off x="2358550" y="1805800"/>
              <a:ext cx="286975" cy="212425"/>
            </a:xfrm>
            <a:custGeom>
              <a:avLst/>
              <a:gdLst/>
              <a:ahLst/>
              <a:cxnLst/>
              <a:rect l="l" t="t" r="r" b="b"/>
              <a:pathLst>
                <a:path w="11479" h="8497" extrusionOk="0">
                  <a:moveTo>
                    <a:pt x="1328" y="3960"/>
                  </a:moveTo>
                  <a:cubicBezTo>
                    <a:pt x="0" y="6166"/>
                    <a:pt x="1228" y="8221"/>
                    <a:pt x="3810" y="8371"/>
                  </a:cubicBezTo>
                  <a:cubicBezTo>
                    <a:pt x="6291" y="8496"/>
                    <a:pt x="8998" y="6642"/>
                    <a:pt x="10251" y="4612"/>
                  </a:cubicBezTo>
                  <a:cubicBezTo>
                    <a:pt x="11003" y="3409"/>
                    <a:pt x="11479" y="1228"/>
                    <a:pt x="10000" y="326"/>
                  </a:cubicBezTo>
                  <a:cubicBezTo>
                    <a:pt x="9524" y="25"/>
                    <a:pt x="8947" y="0"/>
                    <a:pt x="8396" y="25"/>
                  </a:cubicBezTo>
                  <a:cubicBezTo>
                    <a:pt x="5689" y="201"/>
                    <a:pt x="2757" y="1554"/>
                    <a:pt x="1328" y="3960"/>
                  </a:cubicBezTo>
                  <a:close/>
                </a:path>
              </a:pathLst>
            </a:custGeom>
            <a:solidFill>
              <a:srgbClr val="EDEE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8" name="Google Shape;330;p26">
              <a:extLst>
                <a:ext uri="{FF2B5EF4-FFF2-40B4-BE49-F238E27FC236}">
                  <a16:creationId xmlns:a16="http://schemas.microsoft.com/office/drawing/2014/main" id="{34B52B6E-7DE5-4FCF-B03D-7D81DAA482DD}"/>
                </a:ext>
              </a:extLst>
            </p:cNvPr>
            <p:cNvSpPr/>
            <p:nvPr/>
          </p:nvSpPr>
          <p:spPr>
            <a:xfrm>
              <a:off x="4134250" y="1667950"/>
              <a:ext cx="106525" cy="97150"/>
            </a:xfrm>
            <a:custGeom>
              <a:avLst/>
              <a:gdLst/>
              <a:ahLst/>
              <a:cxnLst/>
              <a:rect l="l" t="t" r="r" b="b"/>
              <a:pathLst>
                <a:path w="4261" h="3886" extrusionOk="0">
                  <a:moveTo>
                    <a:pt x="2130" y="25"/>
                  </a:moveTo>
                  <a:cubicBezTo>
                    <a:pt x="2331" y="0"/>
                    <a:pt x="2531" y="25"/>
                    <a:pt x="2757" y="101"/>
                  </a:cubicBezTo>
                  <a:cubicBezTo>
                    <a:pt x="4261" y="577"/>
                    <a:pt x="3935" y="2657"/>
                    <a:pt x="2882" y="3434"/>
                  </a:cubicBezTo>
                  <a:cubicBezTo>
                    <a:pt x="2256" y="3885"/>
                    <a:pt x="1579" y="3710"/>
                    <a:pt x="1053" y="3183"/>
                  </a:cubicBezTo>
                  <a:cubicBezTo>
                    <a:pt x="0" y="2181"/>
                    <a:pt x="777" y="151"/>
                    <a:pt x="2130" y="25"/>
                  </a:cubicBezTo>
                  <a:close/>
                </a:path>
              </a:pathLst>
            </a:custGeom>
            <a:solidFill>
              <a:srgbClr val="EDEE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212" name="No 29">
            <a:hlinkClick r:id="" action="ppaction://media"/>
            <a:extLst>
              <a:ext uri="{FF2B5EF4-FFF2-40B4-BE49-F238E27FC236}">
                <a16:creationId xmlns:a16="http://schemas.microsoft.com/office/drawing/2014/main" id="{530055C0-3A82-4B21-8A96-84718EFFADB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77600" end="252888.3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4959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9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300" fill="hold"/>
                                        <p:tgtEl>
                                          <p:spTgt spid="2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293683" y="1987041"/>
            <a:ext cx="3413155" cy="2416509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671062" y="386177"/>
            <a:ext cx="602728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3600"/>
              <a:t>SNOWBALL THROWING</a:t>
            </a:r>
            <a:endParaRPr lang="en-ID" sz="36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831355" y="1440704"/>
            <a:ext cx="4721582" cy="30572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Teknik snowball throwing </a:t>
            </a:r>
            <a:r>
              <a:rPr lang="en-US" sz="16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menggunakan bola pertanyaan</a:t>
            </a:r>
            <a:r>
              <a:rPr lang="en-US" sz="1600" b="1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 </a:t>
            </a:r>
            <a:r>
              <a:rPr lang="en-US" sz="16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dari </a:t>
            </a:r>
            <a:r>
              <a:rPr lang="en-US" sz="1600" b="1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kertas yang digulung bulat menyerupai bola</a:t>
            </a:r>
            <a:r>
              <a:rPr lang="en-US" sz="16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, kemudian </a:t>
            </a:r>
            <a:r>
              <a:rPr lang="en-US" sz="1600" b="1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dilemparkan secara bergiliran antar sesama anggota kelompok</a:t>
            </a:r>
            <a:r>
              <a:rPr lang="en-US" sz="16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Snowball throwing merupakan </a:t>
            </a:r>
            <a:r>
              <a:rPr lang="en-US" sz="1600" b="1">
                <a:solidFill>
                  <a:schemeClr val="accent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salah satu teknik yang didasarkan pada pendekatan kontekstual </a:t>
            </a:r>
            <a:r>
              <a:rPr lang="en-US" sz="16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(CTL). Teknik ini digunakan untuk </a:t>
            </a:r>
            <a:r>
              <a:rPr lang="en-US" sz="1600" b="1">
                <a:solidFill>
                  <a:schemeClr val="accent4">
                    <a:lumMod val="50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memberikan konsep pemahaman materi yang sulit </a:t>
            </a:r>
            <a:r>
              <a:rPr lang="en-US" sz="16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kepada peserta didik.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Snowball throwing dapat pula digunakan sebagai </a:t>
            </a:r>
            <a:r>
              <a:rPr lang="en-US" sz="1600" b="1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tolak ukur untuk mengetahui tingkat pengetahuan </a:t>
            </a:r>
            <a:r>
              <a:rPr lang="en-US" sz="16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dan </a:t>
            </a:r>
            <a:r>
              <a:rPr lang="en-US" sz="16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kemampuan peserta didik dalam materi tersebut</a:t>
            </a:r>
            <a:r>
              <a:rPr lang="en-US" sz="1600">
                <a:solidFill>
                  <a:schemeClr val="tx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en-US" sz="1600" dirty="0" err="1">
              <a:solidFill>
                <a:schemeClr val="tx1"/>
              </a:solidFill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8F98A045-99FF-4154-9656-BE63EDD6D4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03" b="93878" l="1220" r="98902">
                        <a14:foregroundMark x1="14878" y1="77098" x2="14878" y2="77098"/>
                        <a14:foregroundMark x1="7805" y1="74603" x2="7805" y2="74603"/>
                        <a14:foregroundMark x1="4756" y1="71429" x2="4756" y2="71429"/>
                        <a14:foregroundMark x1="1220" y1="71202" x2="1220" y2="71202"/>
                        <a14:foregroundMark x1="1220" y1="73016" x2="1220" y2="73016"/>
                        <a14:foregroundMark x1="33659" y1="87982" x2="33659" y2="87982"/>
                        <a14:foregroundMark x1="35000" y1="92290" x2="35000" y2="92290"/>
                        <a14:foregroundMark x1="35000" y1="63719" x2="35000" y2="63719"/>
                        <a14:foregroundMark x1="40000" y1="68481" x2="40000" y2="68481"/>
                        <a14:foregroundMark x1="39512" y1="69388" x2="39512" y2="69388"/>
                        <a14:foregroundMark x1="42927" y1="73696" x2="42927" y2="73696"/>
                        <a14:foregroundMark x1="17195" y1="76417" x2="17195" y2="76417"/>
                        <a14:foregroundMark x1="9756" y1="80499" x2="9756" y2="80499"/>
                        <a14:foregroundMark x1="7805" y1="66440" x2="7805" y2="66440"/>
                        <a14:foregroundMark x1="7805" y1="66213" x2="1585" y2="65760"/>
                        <a14:foregroundMark x1="1585" y1="65760" x2="1585" y2="65760"/>
                        <a14:foregroundMark x1="19634" y1="10884" x2="19634" y2="10884"/>
                        <a14:foregroundMark x1="86098" y1="24263" x2="86098" y2="24263"/>
                        <a14:foregroundMark x1="90488" y1="12018" x2="90488" y2="12018"/>
                        <a14:foregroundMark x1="92683" y1="14059" x2="90000" y2="53515"/>
                        <a14:foregroundMark x1="90000" y1="53515" x2="87683" y2="64399"/>
                        <a14:foregroundMark x1="87683" y1="64399" x2="73537" y2="79138"/>
                        <a14:foregroundMark x1="73537" y1="79138" x2="69756" y2="91156"/>
                        <a14:foregroundMark x1="91463" y1="90249" x2="89024" y2="79592"/>
                        <a14:foregroundMark x1="95244" y1="71429" x2="90976" y2="65760"/>
                        <a14:foregroundMark x1="91585" y1="10884" x2="82073" y2="29025"/>
                        <a14:foregroundMark x1="82073" y1="29025" x2="81829" y2="30839"/>
                        <a14:foregroundMark x1="81341" y1="43537" x2="77683" y2="34467"/>
                        <a14:foregroundMark x1="69146" y1="85941" x2="71829" y2="90023"/>
                        <a14:foregroundMark x1="90854" y1="92063" x2="92073" y2="86168"/>
                        <a14:foregroundMark x1="36707" y1="89116" x2="34390" y2="93878"/>
                        <a14:foregroundMark x1="92073" y1="9297" x2="93780" y2="7029"/>
                        <a14:foregroundMark x1="98902" y1="54195" x2="98537" y2="53515"/>
                        <a14:foregroundMark x1="64756" y1="36961" x2="63171" y2="35828"/>
                        <a14:foregroundMark x1="65854" y1="35828" x2="64878" y2="35601"/>
                        <a14:foregroundMark x1="51463" y1="37868" x2="57439" y2="35601"/>
                        <a14:foregroundMark x1="57439" y1="38776" x2="50610" y2="40816"/>
                        <a14:foregroundMark x1="50610" y1="40816" x2="48537" y2="43311"/>
                        <a14:foregroundMark x1="40610" y1="61905" x2="34268" y2="54195"/>
                        <a14:foregroundMark x1="41341" y1="63492" x2="45854" y2="70522"/>
                        <a14:foregroundMark x1="79878" y1="42404" x2="76463" y2="43311"/>
                        <a14:foregroundMark x1="76341" y1="51927" x2="78537" y2="66213"/>
                        <a14:foregroundMark x1="83293" y1="72336" x2="87561" y2="827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085" y="2162179"/>
            <a:ext cx="3555146" cy="1911975"/>
          </a:xfrm>
          <a:prstGeom prst="rect">
            <a:avLst/>
          </a:prstGeom>
        </p:spPr>
      </p:pic>
      <p:pic>
        <p:nvPicPr>
          <p:cNvPr id="22" name="No 29">
            <a:hlinkClick r:id="" action="ppaction://media"/>
            <a:extLst>
              <a:ext uri="{FF2B5EF4-FFF2-40B4-BE49-F238E27FC236}">
                <a16:creationId xmlns:a16="http://schemas.microsoft.com/office/drawing/2014/main" id="{505AA790-45C6-4D9F-B01F-104E880B336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1900" end="165788.312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9277" y="44959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10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1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A41409A-E5ED-4C20-9BBC-6650D77C8595}"/>
              </a:ext>
            </a:extLst>
          </p:cNvPr>
          <p:cNvSpPr/>
          <p:nvPr/>
        </p:nvSpPr>
        <p:spPr>
          <a:xfrm>
            <a:off x="294527" y="1619189"/>
            <a:ext cx="3726642" cy="3157793"/>
          </a:xfrm>
          <a:prstGeom prst="ellips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89" name="Google Shape;189;p12"/>
          <p:cNvSpPr txBox="1">
            <a:spLocks noGrp="1"/>
          </p:cNvSpPr>
          <p:nvPr>
            <p:ph type="title"/>
          </p:nvPr>
        </p:nvSpPr>
        <p:spPr>
          <a:xfrm>
            <a:off x="671062" y="386177"/>
            <a:ext cx="6027281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2200"/>
              <a:t>STUDENT TEAM ACHIEVEMENT DIVISIONS (STAD)</a:t>
            </a:r>
            <a:endParaRPr lang="en-ID" sz="2200" dirty="0"/>
          </a:p>
        </p:txBody>
      </p:sp>
      <p:sp>
        <p:nvSpPr>
          <p:cNvPr id="192" name="Google Shape;192;p12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"/>
                <a:ea typeface="Roboto Condensed"/>
                <a:sym typeface="Roboto Condense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"/>
              <a:ea typeface="Roboto Condensed"/>
              <a:sym typeface="Roboto Condensed"/>
            </a:endParaRPr>
          </a:p>
        </p:txBody>
      </p:sp>
      <p:grpSp>
        <p:nvGrpSpPr>
          <p:cNvPr id="194" name="Google Shape;194;p12"/>
          <p:cNvGrpSpPr/>
          <p:nvPr/>
        </p:nvGrpSpPr>
        <p:grpSpPr>
          <a:xfrm>
            <a:off x="293683" y="574116"/>
            <a:ext cx="309041" cy="403123"/>
            <a:chOff x="590250" y="244200"/>
            <a:chExt cx="407975" cy="532175"/>
          </a:xfrm>
        </p:grpSpPr>
        <p:sp>
          <p:nvSpPr>
            <p:cNvPr id="195" name="Google Shape;195;p12"/>
            <p:cNvSpPr/>
            <p:nvPr/>
          </p:nvSpPr>
          <p:spPr>
            <a:xfrm>
              <a:off x="623125" y="313625"/>
              <a:ext cx="375100" cy="462750"/>
            </a:xfrm>
            <a:custGeom>
              <a:avLst/>
              <a:gdLst/>
              <a:ahLst/>
              <a:cxnLst/>
              <a:rect l="l" t="t" r="r" b="b"/>
              <a:pathLst>
                <a:path w="15004" h="18510" fill="none" extrusionOk="0">
                  <a:moveTo>
                    <a:pt x="1" y="17536"/>
                  </a:moveTo>
                  <a:lnTo>
                    <a:pt x="1" y="17536"/>
                  </a:lnTo>
                  <a:lnTo>
                    <a:pt x="1" y="17536"/>
                  </a:lnTo>
                  <a:lnTo>
                    <a:pt x="25" y="17682"/>
                  </a:lnTo>
                  <a:lnTo>
                    <a:pt x="49" y="17852"/>
                  </a:lnTo>
                  <a:lnTo>
                    <a:pt x="123" y="18023"/>
                  </a:lnTo>
                  <a:lnTo>
                    <a:pt x="220" y="18193"/>
                  </a:lnTo>
                  <a:lnTo>
                    <a:pt x="293" y="18291"/>
                  </a:lnTo>
                  <a:lnTo>
                    <a:pt x="390" y="18364"/>
                  </a:lnTo>
                  <a:lnTo>
                    <a:pt x="488" y="18412"/>
                  </a:lnTo>
                  <a:lnTo>
                    <a:pt x="610" y="18461"/>
                  </a:lnTo>
                  <a:lnTo>
                    <a:pt x="756" y="18510"/>
                  </a:lnTo>
                  <a:lnTo>
                    <a:pt x="926" y="18510"/>
                  </a:lnTo>
                  <a:lnTo>
                    <a:pt x="14468" y="18510"/>
                  </a:lnTo>
                  <a:lnTo>
                    <a:pt x="14468" y="18510"/>
                  </a:lnTo>
                  <a:lnTo>
                    <a:pt x="14541" y="18510"/>
                  </a:lnTo>
                  <a:lnTo>
                    <a:pt x="14614" y="18485"/>
                  </a:lnTo>
                  <a:lnTo>
                    <a:pt x="14736" y="18412"/>
                  </a:lnTo>
                  <a:lnTo>
                    <a:pt x="14833" y="18291"/>
                  </a:lnTo>
                  <a:lnTo>
                    <a:pt x="14906" y="18144"/>
                  </a:lnTo>
                  <a:lnTo>
                    <a:pt x="14955" y="17974"/>
                  </a:lnTo>
                  <a:lnTo>
                    <a:pt x="14979" y="17779"/>
                  </a:lnTo>
                  <a:lnTo>
                    <a:pt x="15003" y="17438"/>
                  </a:lnTo>
                  <a:lnTo>
                    <a:pt x="15003" y="487"/>
                  </a:lnTo>
                  <a:lnTo>
                    <a:pt x="15003" y="487"/>
                  </a:lnTo>
                  <a:lnTo>
                    <a:pt x="15003" y="341"/>
                  </a:lnTo>
                  <a:lnTo>
                    <a:pt x="14979" y="219"/>
                  </a:lnTo>
                  <a:lnTo>
                    <a:pt x="14955" y="146"/>
                  </a:lnTo>
                  <a:lnTo>
                    <a:pt x="14906" y="73"/>
                  </a:lnTo>
                  <a:lnTo>
                    <a:pt x="14833" y="49"/>
                  </a:lnTo>
                  <a:lnTo>
                    <a:pt x="14736" y="24"/>
                  </a:lnTo>
                  <a:lnTo>
                    <a:pt x="1446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2"/>
            <p:cNvSpPr/>
            <p:nvPr/>
          </p:nvSpPr>
          <p:spPr>
            <a:xfrm>
              <a:off x="590250" y="2697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4321" y="0"/>
                  </a:moveTo>
                  <a:lnTo>
                    <a:pt x="780" y="0"/>
                  </a:lnTo>
                  <a:lnTo>
                    <a:pt x="780" y="0"/>
                  </a:lnTo>
                  <a:lnTo>
                    <a:pt x="634" y="25"/>
                  </a:lnTo>
                  <a:lnTo>
                    <a:pt x="488" y="74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1"/>
                  </a:lnTo>
                  <a:lnTo>
                    <a:pt x="74" y="488"/>
                  </a:lnTo>
                  <a:lnTo>
                    <a:pt x="25" y="634"/>
                  </a:lnTo>
                  <a:lnTo>
                    <a:pt x="1" y="780"/>
                  </a:lnTo>
                  <a:lnTo>
                    <a:pt x="1" y="17731"/>
                  </a:lnTo>
                  <a:lnTo>
                    <a:pt x="1" y="17731"/>
                  </a:lnTo>
                  <a:lnTo>
                    <a:pt x="25" y="17877"/>
                  </a:lnTo>
                  <a:lnTo>
                    <a:pt x="74" y="18023"/>
                  </a:lnTo>
                  <a:lnTo>
                    <a:pt x="122" y="18169"/>
                  </a:lnTo>
                  <a:lnTo>
                    <a:pt x="220" y="18291"/>
                  </a:lnTo>
                  <a:lnTo>
                    <a:pt x="342" y="18388"/>
                  </a:lnTo>
                  <a:lnTo>
                    <a:pt x="488" y="18437"/>
                  </a:lnTo>
                  <a:lnTo>
                    <a:pt x="634" y="18486"/>
                  </a:lnTo>
                  <a:lnTo>
                    <a:pt x="780" y="18510"/>
                  </a:lnTo>
                  <a:lnTo>
                    <a:pt x="14321" y="18510"/>
                  </a:lnTo>
                  <a:lnTo>
                    <a:pt x="14321" y="18510"/>
                  </a:lnTo>
                  <a:lnTo>
                    <a:pt x="14467" y="18486"/>
                  </a:lnTo>
                  <a:lnTo>
                    <a:pt x="14614" y="18437"/>
                  </a:lnTo>
                  <a:lnTo>
                    <a:pt x="14760" y="18388"/>
                  </a:lnTo>
                  <a:lnTo>
                    <a:pt x="14881" y="18291"/>
                  </a:lnTo>
                  <a:lnTo>
                    <a:pt x="14979" y="18169"/>
                  </a:lnTo>
                  <a:lnTo>
                    <a:pt x="15028" y="18023"/>
                  </a:lnTo>
                  <a:lnTo>
                    <a:pt x="15076" y="17877"/>
                  </a:lnTo>
                  <a:lnTo>
                    <a:pt x="15101" y="17731"/>
                  </a:lnTo>
                  <a:lnTo>
                    <a:pt x="15101" y="780"/>
                  </a:lnTo>
                  <a:lnTo>
                    <a:pt x="15101" y="780"/>
                  </a:lnTo>
                  <a:lnTo>
                    <a:pt x="15076" y="634"/>
                  </a:lnTo>
                  <a:lnTo>
                    <a:pt x="15028" y="488"/>
                  </a:lnTo>
                  <a:lnTo>
                    <a:pt x="14979" y="341"/>
                  </a:lnTo>
                  <a:lnTo>
                    <a:pt x="14881" y="220"/>
                  </a:lnTo>
                  <a:lnTo>
                    <a:pt x="14760" y="122"/>
                  </a:lnTo>
                  <a:lnTo>
                    <a:pt x="14614" y="74"/>
                  </a:lnTo>
                  <a:lnTo>
                    <a:pt x="14467" y="25"/>
                  </a:lnTo>
                  <a:lnTo>
                    <a:pt x="14321" y="0"/>
                  </a:lnTo>
                  <a:lnTo>
                    <a:pt x="14321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2"/>
            <p:cNvSpPr/>
            <p:nvPr/>
          </p:nvSpPr>
          <p:spPr>
            <a:xfrm>
              <a:off x="796650" y="274025"/>
              <a:ext cx="45100" cy="45100"/>
            </a:xfrm>
            <a:custGeom>
              <a:avLst/>
              <a:gdLst/>
              <a:ahLst/>
              <a:cxnLst/>
              <a:rect l="l" t="t" r="r" b="b"/>
              <a:pathLst>
                <a:path w="1804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3" y="25"/>
                  </a:lnTo>
                  <a:lnTo>
                    <a:pt x="1243" y="74"/>
                  </a:lnTo>
                  <a:lnTo>
                    <a:pt x="1414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4" y="1657"/>
                  </a:lnTo>
                  <a:lnTo>
                    <a:pt x="1243" y="1730"/>
                  </a:lnTo>
                  <a:lnTo>
                    <a:pt x="1073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2" y="1779"/>
                  </a:lnTo>
                  <a:lnTo>
                    <a:pt x="561" y="1730"/>
                  </a:lnTo>
                  <a:lnTo>
                    <a:pt x="391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1" y="147"/>
                  </a:lnTo>
                  <a:lnTo>
                    <a:pt x="561" y="74"/>
                  </a:lnTo>
                  <a:lnTo>
                    <a:pt x="732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2"/>
            <p:cNvSpPr/>
            <p:nvPr/>
          </p:nvSpPr>
          <p:spPr>
            <a:xfrm>
              <a:off x="7138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2" y="1"/>
                  </a:move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9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9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9" y="1535"/>
                  </a:lnTo>
                  <a:lnTo>
                    <a:pt x="147" y="1414"/>
                  </a:lnTo>
                  <a:lnTo>
                    <a:pt x="74" y="1243"/>
                  </a:lnTo>
                  <a:lnTo>
                    <a:pt x="25" y="1073"/>
                  </a:lnTo>
                  <a:lnTo>
                    <a:pt x="1" y="902"/>
                  </a:lnTo>
                  <a:lnTo>
                    <a:pt x="1" y="902"/>
                  </a:lnTo>
                  <a:lnTo>
                    <a:pt x="25" y="732"/>
                  </a:lnTo>
                  <a:lnTo>
                    <a:pt x="74" y="561"/>
                  </a:lnTo>
                  <a:lnTo>
                    <a:pt x="147" y="391"/>
                  </a:lnTo>
                  <a:lnTo>
                    <a:pt x="269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2"/>
            <p:cNvSpPr/>
            <p:nvPr/>
          </p:nvSpPr>
          <p:spPr>
            <a:xfrm>
              <a:off x="631050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0" y="902"/>
                  </a:move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7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1" y="74"/>
                  </a:lnTo>
                  <a:lnTo>
                    <a:pt x="731" y="25"/>
                  </a:lnTo>
                  <a:lnTo>
                    <a:pt x="902" y="1"/>
                  </a:lnTo>
                  <a:lnTo>
                    <a:pt x="902" y="1"/>
                  </a:lnTo>
                  <a:lnTo>
                    <a:pt x="1072" y="25"/>
                  </a:lnTo>
                  <a:lnTo>
                    <a:pt x="1243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7" y="391"/>
                  </a:lnTo>
                  <a:lnTo>
                    <a:pt x="1730" y="561"/>
                  </a:lnTo>
                  <a:lnTo>
                    <a:pt x="1778" y="732"/>
                  </a:lnTo>
                  <a:lnTo>
                    <a:pt x="1803" y="902"/>
                  </a:lnTo>
                  <a:lnTo>
                    <a:pt x="1803" y="902"/>
                  </a:lnTo>
                  <a:lnTo>
                    <a:pt x="1778" y="1073"/>
                  </a:lnTo>
                  <a:lnTo>
                    <a:pt x="1730" y="1243"/>
                  </a:lnTo>
                  <a:lnTo>
                    <a:pt x="1657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3" y="1730"/>
                  </a:lnTo>
                  <a:lnTo>
                    <a:pt x="1072" y="1779"/>
                  </a:lnTo>
                  <a:lnTo>
                    <a:pt x="902" y="1803"/>
                  </a:lnTo>
                  <a:lnTo>
                    <a:pt x="902" y="1803"/>
                  </a:lnTo>
                  <a:lnTo>
                    <a:pt x="731" y="1779"/>
                  </a:lnTo>
                  <a:lnTo>
                    <a:pt x="561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7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2"/>
            <p:cNvSpPr/>
            <p:nvPr/>
          </p:nvSpPr>
          <p:spPr>
            <a:xfrm>
              <a:off x="649925" y="5900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2"/>
            <p:cNvSpPr/>
            <p:nvPr/>
          </p:nvSpPr>
          <p:spPr>
            <a:xfrm>
              <a:off x="649925" y="5346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2"/>
            <p:cNvSpPr/>
            <p:nvPr/>
          </p:nvSpPr>
          <p:spPr>
            <a:xfrm>
              <a:off x="649925" y="4798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2"/>
            <p:cNvSpPr/>
            <p:nvPr/>
          </p:nvSpPr>
          <p:spPr>
            <a:xfrm>
              <a:off x="649925" y="4244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2"/>
            <p:cNvSpPr/>
            <p:nvPr/>
          </p:nvSpPr>
          <p:spPr>
            <a:xfrm>
              <a:off x="879475" y="274025"/>
              <a:ext cx="45075" cy="45100"/>
            </a:xfrm>
            <a:custGeom>
              <a:avLst/>
              <a:gdLst/>
              <a:ahLst/>
              <a:cxnLst/>
              <a:rect l="l" t="t" r="r" b="b"/>
              <a:pathLst>
                <a:path w="1803" h="1804" fill="none" extrusionOk="0">
                  <a:moveTo>
                    <a:pt x="901" y="1803"/>
                  </a:moveTo>
                  <a:lnTo>
                    <a:pt x="901" y="1803"/>
                  </a:lnTo>
                  <a:lnTo>
                    <a:pt x="731" y="1779"/>
                  </a:lnTo>
                  <a:lnTo>
                    <a:pt x="560" y="1730"/>
                  </a:lnTo>
                  <a:lnTo>
                    <a:pt x="390" y="1657"/>
                  </a:lnTo>
                  <a:lnTo>
                    <a:pt x="268" y="1535"/>
                  </a:lnTo>
                  <a:lnTo>
                    <a:pt x="146" y="1414"/>
                  </a:lnTo>
                  <a:lnTo>
                    <a:pt x="73" y="1243"/>
                  </a:lnTo>
                  <a:lnTo>
                    <a:pt x="25" y="1073"/>
                  </a:lnTo>
                  <a:lnTo>
                    <a:pt x="0" y="902"/>
                  </a:lnTo>
                  <a:lnTo>
                    <a:pt x="0" y="902"/>
                  </a:lnTo>
                  <a:lnTo>
                    <a:pt x="25" y="732"/>
                  </a:lnTo>
                  <a:lnTo>
                    <a:pt x="73" y="561"/>
                  </a:lnTo>
                  <a:lnTo>
                    <a:pt x="146" y="391"/>
                  </a:lnTo>
                  <a:lnTo>
                    <a:pt x="268" y="269"/>
                  </a:lnTo>
                  <a:lnTo>
                    <a:pt x="390" y="147"/>
                  </a:lnTo>
                  <a:lnTo>
                    <a:pt x="560" y="74"/>
                  </a:lnTo>
                  <a:lnTo>
                    <a:pt x="731" y="25"/>
                  </a:lnTo>
                  <a:lnTo>
                    <a:pt x="901" y="1"/>
                  </a:lnTo>
                  <a:lnTo>
                    <a:pt x="901" y="1"/>
                  </a:lnTo>
                  <a:lnTo>
                    <a:pt x="1072" y="25"/>
                  </a:lnTo>
                  <a:lnTo>
                    <a:pt x="1242" y="74"/>
                  </a:lnTo>
                  <a:lnTo>
                    <a:pt x="1413" y="147"/>
                  </a:lnTo>
                  <a:lnTo>
                    <a:pt x="1535" y="269"/>
                  </a:lnTo>
                  <a:lnTo>
                    <a:pt x="1656" y="391"/>
                  </a:lnTo>
                  <a:lnTo>
                    <a:pt x="1729" y="561"/>
                  </a:lnTo>
                  <a:lnTo>
                    <a:pt x="1778" y="732"/>
                  </a:lnTo>
                  <a:lnTo>
                    <a:pt x="1802" y="902"/>
                  </a:lnTo>
                  <a:lnTo>
                    <a:pt x="1802" y="902"/>
                  </a:lnTo>
                  <a:lnTo>
                    <a:pt x="1778" y="1073"/>
                  </a:lnTo>
                  <a:lnTo>
                    <a:pt x="1729" y="1243"/>
                  </a:lnTo>
                  <a:lnTo>
                    <a:pt x="1656" y="1414"/>
                  </a:lnTo>
                  <a:lnTo>
                    <a:pt x="1535" y="1535"/>
                  </a:lnTo>
                  <a:lnTo>
                    <a:pt x="1413" y="1657"/>
                  </a:lnTo>
                  <a:lnTo>
                    <a:pt x="1242" y="1730"/>
                  </a:lnTo>
                  <a:lnTo>
                    <a:pt x="1072" y="1779"/>
                  </a:lnTo>
                  <a:lnTo>
                    <a:pt x="901" y="1803"/>
                  </a:lnTo>
                  <a:lnTo>
                    <a:pt x="901" y="180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2"/>
            <p:cNvSpPr/>
            <p:nvPr/>
          </p:nvSpPr>
          <p:spPr>
            <a:xfrm>
              <a:off x="6548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2"/>
            <p:cNvSpPr/>
            <p:nvPr/>
          </p:nvSpPr>
          <p:spPr>
            <a:xfrm>
              <a:off x="7376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2"/>
            <p:cNvSpPr/>
            <p:nvPr/>
          </p:nvSpPr>
          <p:spPr>
            <a:xfrm>
              <a:off x="820400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1" y="1"/>
                  </a:moveTo>
                  <a:lnTo>
                    <a:pt x="1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2"/>
            <p:cNvSpPr/>
            <p:nvPr/>
          </p:nvSpPr>
          <p:spPr>
            <a:xfrm>
              <a:off x="903225" y="244200"/>
              <a:ext cx="25" cy="51175"/>
            </a:xfrm>
            <a:custGeom>
              <a:avLst/>
              <a:gdLst/>
              <a:ahLst/>
              <a:cxnLst/>
              <a:rect l="l" t="t" r="r" b="b"/>
              <a:pathLst>
                <a:path w="1" h="2047" fill="none" extrusionOk="0">
                  <a:moveTo>
                    <a:pt x="0" y="1"/>
                  </a:moveTo>
                  <a:lnTo>
                    <a:pt x="0" y="2046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4220048" y="1653539"/>
            <a:ext cx="4631438" cy="25648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latin typeface="Roboto Condensed" panose="02000000000000000000" pitchFamily="2" charset="0"/>
                <a:ea typeface="Roboto Condensed" panose="02000000000000000000" pitchFamily="2" charset="0"/>
              </a:rPr>
              <a:t>STAD merupakan salah satu </a:t>
            </a:r>
            <a:r>
              <a:rPr lang="en-US" sz="1600" b="1">
                <a:solidFill>
                  <a:srgbClr val="FF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teknik pembelajaran kooperatif</a:t>
            </a:r>
            <a:r>
              <a:rPr lang="en-US" sz="1600">
                <a:latin typeface="Roboto Condensed" panose="02000000000000000000" pitchFamily="2" charset="0"/>
                <a:ea typeface="Roboto Condensed" panose="02000000000000000000" pitchFamily="2" charset="0"/>
              </a:rPr>
              <a:t>. Teknik ini dikemas </a:t>
            </a:r>
            <a:r>
              <a:rPr lang="en-US" sz="16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secara berkelompok dengan tingkat prestasi yang berbeda-beda</a:t>
            </a:r>
            <a:r>
              <a:rPr lang="en-US" sz="1600">
                <a:latin typeface="Roboto Condensed" panose="02000000000000000000" pitchFamily="2" charset="0"/>
                <a:ea typeface="Roboto Condensed" panose="02000000000000000000" pitchFamily="2" charset="0"/>
              </a:rPr>
              <a:t>.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>
                <a:latin typeface="Roboto Condensed" panose="02000000000000000000" pitchFamily="2" charset="0"/>
                <a:ea typeface="Roboto Condensed" panose="02000000000000000000" pitchFamily="2" charset="0"/>
              </a:rPr>
              <a:t>Dengan demikian, </a:t>
            </a:r>
            <a:r>
              <a:rPr lang="en-US" sz="1600" b="1">
                <a:solidFill>
                  <a:srgbClr val="00B05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teknik ini dapat menumbuhkan sikap toleransi</a:t>
            </a:r>
            <a:r>
              <a:rPr lang="en-US" sz="1600">
                <a:latin typeface="Roboto Condensed" panose="02000000000000000000" pitchFamily="2" charset="0"/>
                <a:ea typeface="Roboto Condensed" panose="02000000000000000000" pitchFamily="2" charset="0"/>
              </a:rPr>
              <a:t> atas perbedaan masing-masing individu dalam satu kelompok tersebut.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chemeClr val="accent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STAD terdiri atas lima komponen </a:t>
            </a:r>
            <a:r>
              <a:rPr lang="en-US" sz="1600">
                <a:latin typeface="Roboto Condensed" panose="02000000000000000000" pitchFamily="2" charset="0"/>
                <a:ea typeface="Roboto Condensed" panose="02000000000000000000" pitchFamily="2" charset="0"/>
              </a:rPr>
              <a:t>yaitu </a:t>
            </a:r>
            <a:r>
              <a:rPr lang="en-US" sz="1600" b="1">
                <a:solidFill>
                  <a:srgbClr val="0070C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presentasi kelas</a:t>
            </a:r>
            <a:r>
              <a:rPr lang="en-US" sz="160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1600" b="1">
                <a:solidFill>
                  <a:srgbClr val="C0000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kerja kelompok</a:t>
            </a:r>
            <a:r>
              <a:rPr lang="en-US" sz="160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1600" b="1">
                <a:solidFill>
                  <a:schemeClr val="accent6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kuis</a:t>
            </a:r>
            <a:r>
              <a:rPr lang="en-US" sz="1600">
                <a:latin typeface="Roboto Condensed" panose="02000000000000000000" pitchFamily="2" charset="0"/>
                <a:ea typeface="Roboto Condensed" panose="02000000000000000000" pitchFamily="2" charset="0"/>
              </a:rPr>
              <a:t>, </a:t>
            </a:r>
            <a:r>
              <a:rPr lang="en-US" sz="1600" b="1">
                <a:solidFill>
                  <a:schemeClr val="accent1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kemajuan individual</a:t>
            </a:r>
            <a:r>
              <a:rPr lang="en-US" sz="1600">
                <a:latin typeface="Roboto Condensed" panose="02000000000000000000" pitchFamily="2" charset="0"/>
                <a:ea typeface="Roboto Condensed" panose="02000000000000000000" pitchFamily="2" charset="0"/>
              </a:rPr>
              <a:t>, serta </a:t>
            </a:r>
            <a:r>
              <a:rPr lang="en-US" sz="1600" b="1">
                <a:solidFill>
                  <a:srgbClr val="7030A0"/>
                </a:solidFill>
                <a:latin typeface="Roboto Condensed" panose="02000000000000000000" pitchFamily="2" charset="0"/>
                <a:ea typeface="Roboto Condensed" panose="02000000000000000000" pitchFamily="2" charset="0"/>
              </a:rPr>
              <a:t>recognition (penghargaan) kelas</a:t>
            </a:r>
            <a:r>
              <a:rPr lang="en-US" sz="1600">
                <a:latin typeface="Roboto Condensed" panose="02000000000000000000" pitchFamily="2" charset="0"/>
                <a:ea typeface="Roboto Condensed" panose="02000000000000000000" pitchFamily="2" charset="0"/>
              </a:rPr>
              <a:t>.</a:t>
            </a:r>
            <a:endParaRPr lang="en-US" sz="1600" dirty="0">
              <a:latin typeface="Roboto Condensed" panose="02000000000000000000" pitchFamily="2" charset="0"/>
              <a:ea typeface="Roboto Condensed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876F5D7-EA6C-4E2F-AB23-6FBE017CE6A8}"/>
              </a:ext>
            </a:extLst>
          </p:cNvPr>
          <p:cNvGrpSpPr/>
          <p:nvPr/>
        </p:nvGrpSpPr>
        <p:grpSpPr>
          <a:xfrm>
            <a:off x="859807" y="1253279"/>
            <a:ext cx="2378130" cy="2298810"/>
            <a:chOff x="859807" y="1253279"/>
            <a:chExt cx="2378130" cy="2298810"/>
          </a:xfrm>
        </p:grpSpPr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F0A6ACE8-3459-4169-AFE7-AA19C25ECD34}"/>
                </a:ext>
              </a:extLst>
            </p:cNvPr>
            <p:cNvGrpSpPr/>
            <p:nvPr/>
          </p:nvGrpSpPr>
          <p:grpSpPr>
            <a:xfrm>
              <a:off x="859807" y="1253279"/>
              <a:ext cx="2378130" cy="2298810"/>
              <a:chOff x="3270510" y="835262"/>
              <a:chExt cx="1819329" cy="2457920"/>
            </a:xfrm>
          </p:grpSpPr>
          <p:sp>
            <p:nvSpPr>
              <p:cNvPr id="219" name="Google Shape;757;p37">
                <a:extLst>
                  <a:ext uri="{FF2B5EF4-FFF2-40B4-BE49-F238E27FC236}">
                    <a16:creationId xmlns:a16="http://schemas.microsoft.com/office/drawing/2014/main" id="{16471A8E-E10F-4816-8A16-8A293AFEA0D6}"/>
                  </a:ext>
                </a:extLst>
              </p:cNvPr>
              <p:cNvSpPr/>
              <p:nvPr/>
            </p:nvSpPr>
            <p:spPr>
              <a:xfrm>
                <a:off x="3322194" y="1456628"/>
                <a:ext cx="875191" cy="1037614"/>
              </a:xfrm>
              <a:custGeom>
                <a:avLst/>
                <a:gdLst/>
                <a:ahLst/>
                <a:cxnLst/>
                <a:rect l="l" t="t" r="r" b="b"/>
                <a:pathLst>
                  <a:path w="8162" h="9677" extrusionOk="0">
                    <a:moveTo>
                      <a:pt x="8162" y="1"/>
                    </a:moveTo>
                    <a:lnTo>
                      <a:pt x="7344" y="370"/>
                    </a:lnTo>
                    <a:lnTo>
                      <a:pt x="0" y="9677"/>
                    </a:lnTo>
                    <a:lnTo>
                      <a:pt x="819" y="9308"/>
                    </a:lnTo>
                    <a:lnTo>
                      <a:pt x="3498" y="5912"/>
                    </a:lnTo>
                    <a:lnTo>
                      <a:pt x="4107" y="5140"/>
                    </a:lnTo>
                    <a:lnTo>
                      <a:pt x="8162" y="1"/>
                    </a:lnTo>
                    <a:close/>
                  </a:path>
                </a:pathLst>
              </a:custGeom>
              <a:solidFill>
                <a:srgbClr val="3247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758;p37">
                <a:extLst>
                  <a:ext uri="{FF2B5EF4-FFF2-40B4-BE49-F238E27FC236}">
                    <a16:creationId xmlns:a16="http://schemas.microsoft.com/office/drawing/2014/main" id="{44AFF6C9-14AA-418D-BC94-3D75824F941A}"/>
                  </a:ext>
                </a:extLst>
              </p:cNvPr>
              <p:cNvSpPr/>
              <p:nvPr/>
            </p:nvSpPr>
            <p:spPr>
              <a:xfrm>
                <a:off x="4057989" y="1414917"/>
                <a:ext cx="139396" cy="81491"/>
              </a:xfrm>
              <a:custGeom>
                <a:avLst/>
                <a:gdLst/>
                <a:ahLst/>
                <a:cxnLst/>
                <a:rect l="l" t="t" r="r" b="b"/>
                <a:pathLst>
                  <a:path w="1300" h="760" extrusionOk="0">
                    <a:moveTo>
                      <a:pt x="818" y="0"/>
                    </a:moveTo>
                    <a:lnTo>
                      <a:pt x="0" y="369"/>
                    </a:lnTo>
                    <a:lnTo>
                      <a:pt x="482" y="759"/>
                    </a:lnTo>
                    <a:lnTo>
                      <a:pt x="1300" y="390"/>
                    </a:lnTo>
                    <a:lnTo>
                      <a:pt x="818" y="0"/>
                    </a:lnTo>
                    <a:close/>
                  </a:path>
                </a:pathLst>
              </a:custGeom>
              <a:solidFill>
                <a:srgbClr val="E2E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759;p37">
                <a:extLst>
                  <a:ext uri="{FF2B5EF4-FFF2-40B4-BE49-F238E27FC236}">
                    <a16:creationId xmlns:a16="http://schemas.microsoft.com/office/drawing/2014/main" id="{0DF8CDFA-496A-4028-BA91-EA693602E1B4}"/>
                  </a:ext>
                </a:extLst>
              </p:cNvPr>
              <p:cNvSpPr/>
              <p:nvPr/>
            </p:nvSpPr>
            <p:spPr>
              <a:xfrm>
                <a:off x="3270510" y="1454483"/>
                <a:ext cx="839163" cy="1039763"/>
              </a:xfrm>
              <a:custGeom>
                <a:avLst/>
                <a:gdLst/>
                <a:ahLst/>
                <a:cxnLst/>
                <a:rect l="l" t="t" r="r" b="b"/>
                <a:pathLst>
                  <a:path w="7826" h="9697" extrusionOk="0">
                    <a:moveTo>
                      <a:pt x="7344" y="0"/>
                    </a:moveTo>
                    <a:lnTo>
                      <a:pt x="1" y="9307"/>
                    </a:lnTo>
                    <a:lnTo>
                      <a:pt x="482" y="9697"/>
                    </a:lnTo>
                    <a:lnTo>
                      <a:pt x="7826" y="390"/>
                    </a:lnTo>
                    <a:lnTo>
                      <a:pt x="7344" y="0"/>
                    </a:lnTo>
                    <a:close/>
                  </a:path>
                </a:pathLst>
              </a:custGeom>
              <a:solidFill>
                <a:srgbClr val="5C5C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760;p37">
                <a:extLst>
                  <a:ext uri="{FF2B5EF4-FFF2-40B4-BE49-F238E27FC236}">
                    <a16:creationId xmlns:a16="http://schemas.microsoft.com/office/drawing/2014/main" id="{E1744DFF-A8FF-4149-B97B-8680034A3BDA}"/>
                  </a:ext>
                </a:extLst>
              </p:cNvPr>
              <p:cNvSpPr/>
              <p:nvPr/>
            </p:nvSpPr>
            <p:spPr>
              <a:xfrm>
                <a:off x="4206821" y="2515370"/>
                <a:ext cx="184539" cy="277177"/>
              </a:xfrm>
              <a:custGeom>
                <a:avLst/>
                <a:gdLst/>
                <a:ahLst/>
                <a:cxnLst/>
                <a:rect l="l" t="t" r="r" b="b"/>
                <a:pathLst>
                  <a:path w="1721" h="2585" extrusionOk="0">
                    <a:moveTo>
                      <a:pt x="1" y="1"/>
                    </a:moveTo>
                    <a:lnTo>
                      <a:pt x="1050" y="2194"/>
                    </a:lnTo>
                    <a:lnTo>
                      <a:pt x="1720" y="2584"/>
                    </a:lnTo>
                    <a:lnTo>
                      <a:pt x="672" y="39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C5C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761;p37">
                <a:extLst>
                  <a:ext uri="{FF2B5EF4-FFF2-40B4-BE49-F238E27FC236}">
                    <a16:creationId xmlns:a16="http://schemas.microsoft.com/office/drawing/2014/main" id="{C77D29FB-9601-4A64-8DAA-599B230F3CFE}"/>
                  </a:ext>
                </a:extLst>
              </p:cNvPr>
              <p:cNvSpPr/>
              <p:nvPr/>
            </p:nvSpPr>
            <p:spPr>
              <a:xfrm>
                <a:off x="3656315" y="2461864"/>
                <a:ext cx="596936" cy="345051"/>
              </a:xfrm>
              <a:custGeom>
                <a:avLst/>
                <a:gdLst/>
                <a:ahLst/>
                <a:cxnLst/>
                <a:rect l="l" t="t" r="r" b="b"/>
                <a:pathLst>
                  <a:path w="5567" h="3218" extrusionOk="0">
                    <a:moveTo>
                      <a:pt x="4896" y="0"/>
                    </a:moveTo>
                    <a:lnTo>
                      <a:pt x="1" y="2827"/>
                    </a:lnTo>
                    <a:lnTo>
                      <a:pt x="672" y="3217"/>
                    </a:lnTo>
                    <a:lnTo>
                      <a:pt x="5567" y="390"/>
                    </a:lnTo>
                    <a:lnTo>
                      <a:pt x="4896" y="0"/>
                    </a:lnTo>
                    <a:close/>
                  </a:path>
                </a:pathLst>
              </a:custGeom>
              <a:solidFill>
                <a:srgbClr val="E2E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762;p37">
                <a:extLst>
                  <a:ext uri="{FF2B5EF4-FFF2-40B4-BE49-F238E27FC236}">
                    <a16:creationId xmlns:a16="http://schemas.microsoft.com/office/drawing/2014/main" id="{5124C53D-A80E-4963-9784-0E9F888656C0}"/>
                  </a:ext>
                </a:extLst>
              </p:cNvPr>
              <p:cNvSpPr/>
              <p:nvPr/>
            </p:nvSpPr>
            <p:spPr>
              <a:xfrm>
                <a:off x="4011131" y="2105769"/>
                <a:ext cx="242120" cy="397913"/>
              </a:xfrm>
              <a:custGeom>
                <a:avLst/>
                <a:gdLst/>
                <a:ahLst/>
                <a:cxnLst/>
                <a:rect l="l" t="t" r="r" b="b"/>
                <a:pathLst>
                  <a:path w="2258" h="3711" extrusionOk="0">
                    <a:moveTo>
                      <a:pt x="0" y="1"/>
                    </a:moveTo>
                    <a:lnTo>
                      <a:pt x="1587" y="3321"/>
                    </a:lnTo>
                    <a:lnTo>
                      <a:pt x="2258" y="3711"/>
                    </a:lnTo>
                    <a:lnTo>
                      <a:pt x="671" y="39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C5C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763;p37">
                <a:extLst>
                  <a:ext uri="{FF2B5EF4-FFF2-40B4-BE49-F238E27FC236}">
                    <a16:creationId xmlns:a16="http://schemas.microsoft.com/office/drawing/2014/main" id="{A0F91AF7-3047-4059-AAC0-9E6DA1FF6B8C}"/>
                  </a:ext>
                </a:extLst>
              </p:cNvPr>
              <p:cNvSpPr/>
              <p:nvPr/>
            </p:nvSpPr>
            <p:spPr>
              <a:xfrm>
                <a:off x="4011131" y="2066203"/>
                <a:ext cx="140575" cy="81491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760" extrusionOk="0">
                    <a:moveTo>
                      <a:pt x="640" y="0"/>
                    </a:moveTo>
                    <a:lnTo>
                      <a:pt x="0" y="370"/>
                    </a:lnTo>
                    <a:lnTo>
                      <a:pt x="671" y="759"/>
                    </a:lnTo>
                    <a:lnTo>
                      <a:pt x="1311" y="390"/>
                    </a:lnTo>
                    <a:lnTo>
                      <a:pt x="640" y="0"/>
                    </a:lnTo>
                    <a:close/>
                  </a:path>
                </a:pathLst>
              </a:custGeom>
              <a:solidFill>
                <a:srgbClr val="E2E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764;p37">
                <a:extLst>
                  <a:ext uri="{FF2B5EF4-FFF2-40B4-BE49-F238E27FC236}">
                    <a16:creationId xmlns:a16="http://schemas.microsoft.com/office/drawing/2014/main" id="{96BF1D25-83C9-459D-BF35-F8AC3F5DAD30}"/>
                  </a:ext>
                </a:extLst>
              </p:cNvPr>
              <p:cNvSpPr/>
              <p:nvPr/>
            </p:nvSpPr>
            <p:spPr>
              <a:xfrm>
                <a:off x="3523889" y="2108021"/>
                <a:ext cx="935989" cy="1185156"/>
              </a:xfrm>
              <a:custGeom>
                <a:avLst/>
                <a:gdLst/>
                <a:ahLst/>
                <a:cxnLst/>
                <a:rect l="l" t="t" r="r" b="b"/>
                <a:pathLst>
                  <a:path w="8729" h="11053" extrusionOk="0">
                    <a:moveTo>
                      <a:pt x="5855" y="0"/>
                    </a:moveTo>
                    <a:lnTo>
                      <a:pt x="5215" y="369"/>
                    </a:lnTo>
                    <a:lnTo>
                      <a:pt x="6802" y="3690"/>
                    </a:lnTo>
                    <a:lnTo>
                      <a:pt x="1907" y="6517"/>
                    </a:lnTo>
                    <a:lnTo>
                      <a:pt x="3469" y="1378"/>
                    </a:lnTo>
                    <a:lnTo>
                      <a:pt x="2830" y="1747"/>
                    </a:lnTo>
                    <a:lnTo>
                      <a:pt x="0" y="11053"/>
                    </a:lnTo>
                    <a:lnTo>
                      <a:pt x="640" y="10684"/>
                    </a:lnTo>
                    <a:lnTo>
                      <a:pt x="1671" y="7289"/>
                    </a:lnTo>
                    <a:lnTo>
                      <a:pt x="7041" y="4189"/>
                    </a:lnTo>
                    <a:lnTo>
                      <a:pt x="8089" y="6383"/>
                    </a:lnTo>
                    <a:lnTo>
                      <a:pt x="8729" y="6014"/>
                    </a:lnTo>
                    <a:lnTo>
                      <a:pt x="5855" y="0"/>
                    </a:lnTo>
                    <a:close/>
                  </a:path>
                </a:pathLst>
              </a:custGeom>
              <a:solidFill>
                <a:srgbClr val="3247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765;p37">
                <a:extLst>
                  <a:ext uri="{FF2B5EF4-FFF2-40B4-BE49-F238E27FC236}">
                    <a16:creationId xmlns:a16="http://schemas.microsoft.com/office/drawing/2014/main" id="{F8AFB2A5-5DB2-41FE-8322-62D832E84F0D}"/>
                  </a:ext>
                </a:extLst>
              </p:cNvPr>
              <p:cNvSpPr/>
              <p:nvPr/>
            </p:nvSpPr>
            <p:spPr>
              <a:xfrm>
                <a:off x="3451939" y="2253526"/>
                <a:ext cx="375404" cy="1039656"/>
              </a:xfrm>
              <a:custGeom>
                <a:avLst/>
                <a:gdLst/>
                <a:ahLst/>
                <a:cxnLst/>
                <a:rect l="l" t="t" r="r" b="b"/>
                <a:pathLst>
                  <a:path w="3501" h="9696" extrusionOk="0">
                    <a:moveTo>
                      <a:pt x="2830" y="1"/>
                    </a:moveTo>
                    <a:lnTo>
                      <a:pt x="0" y="9306"/>
                    </a:lnTo>
                    <a:lnTo>
                      <a:pt x="671" y="9696"/>
                    </a:lnTo>
                    <a:lnTo>
                      <a:pt x="3501" y="390"/>
                    </a:lnTo>
                    <a:lnTo>
                      <a:pt x="2830" y="1"/>
                    </a:lnTo>
                    <a:close/>
                  </a:path>
                </a:pathLst>
              </a:custGeom>
              <a:solidFill>
                <a:srgbClr val="5C5C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766;p37">
                <a:extLst>
                  <a:ext uri="{FF2B5EF4-FFF2-40B4-BE49-F238E27FC236}">
                    <a16:creationId xmlns:a16="http://schemas.microsoft.com/office/drawing/2014/main" id="{890B9EE8-5302-423F-8551-71834AF7EF29}"/>
                  </a:ext>
                </a:extLst>
              </p:cNvPr>
              <p:cNvSpPr/>
              <p:nvPr/>
            </p:nvSpPr>
            <p:spPr>
              <a:xfrm>
                <a:off x="3755286" y="2213960"/>
                <a:ext cx="140683" cy="81491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760" extrusionOk="0">
                    <a:moveTo>
                      <a:pt x="640" y="0"/>
                    </a:moveTo>
                    <a:lnTo>
                      <a:pt x="1" y="370"/>
                    </a:lnTo>
                    <a:lnTo>
                      <a:pt x="672" y="759"/>
                    </a:lnTo>
                    <a:lnTo>
                      <a:pt x="1311" y="390"/>
                    </a:lnTo>
                    <a:lnTo>
                      <a:pt x="640" y="0"/>
                    </a:lnTo>
                    <a:close/>
                  </a:path>
                </a:pathLst>
              </a:custGeom>
              <a:solidFill>
                <a:srgbClr val="E2EC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767;p37">
                <a:extLst>
                  <a:ext uri="{FF2B5EF4-FFF2-40B4-BE49-F238E27FC236}">
                    <a16:creationId xmlns:a16="http://schemas.microsoft.com/office/drawing/2014/main" id="{7FBDBE92-7FB3-47A9-BF96-FE53BB46B44C}"/>
                  </a:ext>
                </a:extLst>
              </p:cNvPr>
              <p:cNvSpPr/>
              <p:nvPr/>
            </p:nvSpPr>
            <p:spPr>
              <a:xfrm>
                <a:off x="3471025" y="863141"/>
                <a:ext cx="1089539" cy="1874722"/>
              </a:xfrm>
              <a:custGeom>
                <a:avLst/>
                <a:gdLst/>
                <a:ahLst/>
                <a:cxnLst/>
                <a:rect l="l" t="t" r="r" b="b"/>
                <a:pathLst>
                  <a:path w="10161" h="17484" extrusionOk="0">
                    <a:moveTo>
                      <a:pt x="10128" y="0"/>
                    </a:moveTo>
                    <a:lnTo>
                      <a:pt x="1" y="5847"/>
                    </a:lnTo>
                    <a:lnTo>
                      <a:pt x="34" y="17484"/>
                    </a:lnTo>
                    <a:lnTo>
                      <a:pt x="10161" y="11637"/>
                    </a:lnTo>
                    <a:lnTo>
                      <a:pt x="10128" y="0"/>
                    </a:lnTo>
                    <a:close/>
                  </a:path>
                </a:pathLst>
              </a:custGeom>
              <a:solidFill>
                <a:srgbClr val="FB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768;p37">
                <a:extLst>
                  <a:ext uri="{FF2B5EF4-FFF2-40B4-BE49-F238E27FC236}">
                    <a16:creationId xmlns:a16="http://schemas.microsoft.com/office/drawing/2014/main" id="{7418C828-9B50-4BB5-87B3-5BED0661F758}"/>
                  </a:ext>
                </a:extLst>
              </p:cNvPr>
              <p:cNvSpPr/>
              <p:nvPr/>
            </p:nvSpPr>
            <p:spPr>
              <a:xfrm>
                <a:off x="3423095" y="1462096"/>
                <a:ext cx="51576" cy="1275761"/>
              </a:xfrm>
              <a:custGeom>
                <a:avLst/>
                <a:gdLst/>
                <a:ahLst/>
                <a:cxnLst/>
                <a:rect l="l" t="t" r="r" b="b"/>
                <a:pathLst>
                  <a:path w="481" h="11898" extrusionOk="0">
                    <a:moveTo>
                      <a:pt x="0" y="1"/>
                    </a:moveTo>
                    <a:lnTo>
                      <a:pt x="34" y="11639"/>
                    </a:lnTo>
                    <a:lnTo>
                      <a:pt x="481" y="11898"/>
                    </a:lnTo>
                    <a:lnTo>
                      <a:pt x="448" y="26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0DA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769;p37">
                <a:extLst>
                  <a:ext uri="{FF2B5EF4-FFF2-40B4-BE49-F238E27FC236}">
                    <a16:creationId xmlns:a16="http://schemas.microsoft.com/office/drawing/2014/main" id="{07795930-A3D1-4C73-B85D-4C03448740FE}"/>
                  </a:ext>
                </a:extLst>
              </p:cNvPr>
              <p:cNvSpPr/>
              <p:nvPr/>
            </p:nvSpPr>
            <p:spPr>
              <a:xfrm>
                <a:off x="3423095" y="835262"/>
                <a:ext cx="1134038" cy="654932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108" extrusionOk="0">
                    <a:moveTo>
                      <a:pt x="10127" y="1"/>
                    </a:moveTo>
                    <a:lnTo>
                      <a:pt x="0" y="5847"/>
                    </a:lnTo>
                    <a:lnTo>
                      <a:pt x="448" y="6107"/>
                    </a:lnTo>
                    <a:lnTo>
                      <a:pt x="10575" y="260"/>
                    </a:lnTo>
                    <a:lnTo>
                      <a:pt x="10127" y="1"/>
                    </a:lnTo>
                    <a:close/>
                  </a:path>
                </a:pathLst>
              </a:custGeom>
              <a:solidFill>
                <a:srgbClr val="D0DAE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770;p37">
                <a:extLst>
                  <a:ext uri="{FF2B5EF4-FFF2-40B4-BE49-F238E27FC236}">
                    <a16:creationId xmlns:a16="http://schemas.microsoft.com/office/drawing/2014/main" id="{5EA98D96-C0B4-4433-A1F0-1F91FFEB4097}"/>
                  </a:ext>
                </a:extLst>
              </p:cNvPr>
              <p:cNvSpPr/>
              <p:nvPr/>
            </p:nvSpPr>
            <p:spPr>
              <a:xfrm>
                <a:off x="3577717" y="2022455"/>
                <a:ext cx="74309" cy="161267"/>
              </a:xfrm>
              <a:custGeom>
                <a:avLst/>
                <a:gdLst/>
                <a:ahLst/>
                <a:cxnLst/>
                <a:rect l="l" t="t" r="r" b="b"/>
                <a:pathLst>
                  <a:path w="693" h="1504" extrusionOk="0">
                    <a:moveTo>
                      <a:pt x="689" y="1"/>
                    </a:moveTo>
                    <a:lnTo>
                      <a:pt x="0" y="399"/>
                    </a:lnTo>
                    <a:lnTo>
                      <a:pt x="3" y="1504"/>
                    </a:lnTo>
                    <a:lnTo>
                      <a:pt x="693" y="1106"/>
                    </a:lnTo>
                    <a:lnTo>
                      <a:pt x="689" y="1"/>
                    </a:lnTo>
                    <a:close/>
                  </a:path>
                </a:pathLst>
              </a:custGeom>
              <a:solidFill>
                <a:srgbClr val="5C5C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771;p37">
                <a:extLst>
                  <a:ext uri="{FF2B5EF4-FFF2-40B4-BE49-F238E27FC236}">
                    <a16:creationId xmlns:a16="http://schemas.microsoft.com/office/drawing/2014/main" id="{C1D74F10-E0AB-4D9F-AA88-2D620ACA5F38}"/>
                  </a:ext>
                </a:extLst>
              </p:cNvPr>
              <p:cNvSpPr/>
              <p:nvPr/>
            </p:nvSpPr>
            <p:spPr>
              <a:xfrm>
                <a:off x="3674114" y="1868587"/>
                <a:ext cx="74630" cy="259378"/>
              </a:xfrm>
              <a:custGeom>
                <a:avLst/>
                <a:gdLst/>
                <a:ahLst/>
                <a:cxnLst/>
                <a:rect l="l" t="t" r="r" b="b"/>
                <a:pathLst>
                  <a:path w="696" h="2419" extrusionOk="0">
                    <a:moveTo>
                      <a:pt x="690" y="1"/>
                    </a:moveTo>
                    <a:lnTo>
                      <a:pt x="0" y="399"/>
                    </a:lnTo>
                    <a:lnTo>
                      <a:pt x="6" y="2419"/>
                    </a:lnTo>
                    <a:lnTo>
                      <a:pt x="695" y="2021"/>
                    </a:lnTo>
                    <a:lnTo>
                      <a:pt x="690" y="1"/>
                    </a:lnTo>
                    <a:close/>
                  </a:path>
                </a:pathLst>
              </a:custGeom>
              <a:solidFill>
                <a:srgbClr val="6F89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772;p37">
                <a:extLst>
                  <a:ext uri="{FF2B5EF4-FFF2-40B4-BE49-F238E27FC236}">
                    <a16:creationId xmlns:a16="http://schemas.microsoft.com/office/drawing/2014/main" id="{2E87CC8D-8CCA-49D6-96EF-2079A1254F6A}"/>
                  </a:ext>
                </a:extLst>
              </p:cNvPr>
              <p:cNvSpPr/>
              <p:nvPr/>
            </p:nvSpPr>
            <p:spPr>
              <a:xfrm>
                <a:off x="3770512" y="1714612"/>
                <a:ext cx="74952" cy="357489"/>
              </a:xfrm>
              <a:custGeom>
                <a:avLst/>
                <a:gdLst/>
                <a:ahLst/>
                <a:cxnLst/>
                <a:rect l="l" t="t" r="r" b="b"/>
                <a:pathLst>
                  <a:path w="699" h="3334" extrusionOk="0">
                    <a:moveTo>
                      <a:pt x="690" y="1"/>
                    </a:moveTo>
                    <a:lnTo>
                      <a:pt x="0" y="399"/>
                    </a:lnTo>
                    <a:lnTo>
                      <a:pt x="9" y="3334"/>
                    </a:lnTo>
                    <a:lnTo>
                      <a:pt x="699" y="2935"/>
                    </a:lnTo>
                    <a:lnTo>
                      <a:pt x="690" y="1"/>
                    </a:lnTo>
                    <a:close/>
                  </a:path>
                </a:pathLst>
              </a:custGeom>
              <a:solidFill>
                <a:srgbClr val="D8EA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773;p37">
                <a:extLst>
                  <a:ext uri="{FF2B5EF4-FFF2-40B4-BE49-F238E27FC236}">
                    <a16:creationId xmlns:a16="http://schemas.microsoft.com/office/drawing/2014/main" id="{E10F6262-2726-4D9C-AF13-0E7F02DCA1D5}"/>
                  </a:ext>
                </a:extLst>
              </p:cNvPr>
              <p:cNvSpPr/>
              <p:nvPr/>
            </p:nvSpPr>
            <p:spPr>
              <a:xfrm>
                <a:off x="3867017" y="1560744"/>
                <a:ext cx="75274" cy="455493"/>
              </a:xfrm>
              <a:custGeom>
                <a:avLst/>
                <a:gdLst/>
                <a:ahLst/>
                <a:cxnLst/>
                <a:rect l="l" t="t" r="r" b="b"/>
                <a:pathLst>
                  <a:path w="702" h="4248" extrusionOk="0">
                    <a:moveTo>
                      <a:pt x="690" y="0"/>
                    </a:moveTo>
                    <a:lnTo>
                      <a:pt x="0" y="398"/>
                    </a:lnTo>
                    <a:lnTo>
                      <a:pt x="11" y="4247"/>
                    </a:lnTo>
                    <a:lnTo>
                      <a:pt x="701" y="3849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FF6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774;p37">
                <a:extLst>
                  <a:ext uri="{FF2B5EF4-FFF2-40B4-BE49-F238E27FC236}">
                    <a16:creationId xmlns:a16="http://schemas.microsoft.com/office/drawing/2014/main" id="{99EB4DA8-FEC4-4EFE-92F8-ECE548D3B709}"/>
                  </a:ext>
                </a:extLst>
              </p:cNvPr>
              <p:cNvSpPr/>
              <p:nvPr/>
            </p:nvSpPr>
            <p:spPr>
              <a:xfrm>
                <a:off x="4086083" y="1905580"/>
                <a:ext cx="156874" cy="282860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2638" extrusionOk="0">
                    <a:moveTo>
                      <a:pt x="1455" y="1"/>
                    </a:moveTo>
                    <a:lnTo>
                      <a:pt x="0" y="2524"/>
                    </a:lnTo>
                    <a:cubicBezTo>
                      <a:pt x="157" y="2599"/>
                      <a:pt x="334" y="2637"/>
                      <a:pt x="526" y="2637"/>
                    </a:cubicBezTo>
                    <a:cubicBezTo>
                      <a:pt x="810" y="2637"/>
                      <a:pt x="1127" y="2553"/>
                      <a:pt x="1462" y="2377"/>
                    </a:cubicBezTo>
                    <a:lnTo>
                      <a:pt x="1455" y="1"/>
                    </a:lnTo>
                    <a:close/>
                  </a:path>
                </a:pathLst>
              </a:custGeom>
              <a:solidFill>
                <a:srgbClr val="FF6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775;p37">
                <a:extLst>
                  <a:ext uri="{FF2B5EF4-FFF2-40B4-BE49-F238E27FC236}">
                    <a16:creationId xmlns:a16="http://schemas.microsoft.com/office/drawing/2014/main" id="{58DD1240-0B63-46F0-A38D-EA4A7F09C1B7}"/>
                  </a:ext>
                </a:extLst>
              </p:cNvPr>
              <p:cNvSpPr/>
              <p:nvPr/>
            </p:nvSpPr>
            <p:spPr>
              <a:xfrm>
                <a:off x="4004911" y="1896680"/>
                <a:ext cx="221639" cy="270636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2524" extrusionOk="0">
                    <a:moveTo>
                      <a:pt x="2066" y="1"/>
                    </a:moveTo>
                    <a:lnTo>
                      <a:pt x="0" y="1193"/>
                    </a:lnTo>
                    <a:cubicBezTo>
                      <a:pt x="27" y="1825"/>
                      <a:pt x="253" y="2281"/>
                      <a:pt x="609" y="2524"/>
                    </a:cubicBezTo>
                    <a:lnTo>
                      <a:pt x="2066" y="1"/>
                    </a:lnTo>
                    <a:close/>
                  </a:path>
                </a:pathLst>
              </a:custGeom>
              <a:solidFill>
                <a:srgbClr val="D8EA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776;p37">
                <a:extLst>
                  <a:ext uri="{FF2B5EF4-FFF2-40B4-BE49-F238E27FC236}">
                    <a16:creationId xmlns:a16="http://schemas.microsoft.com/office/drawing/2014/main" id="{ABCC301E-D8A5-4C36-B67D-98A37524F5C0}"/>
                  </a:ext>
                </a:extLst>
              </p:cNvPr>
              <p:cNvSpPr/>
              <p:nvPr/>
            </p:nvSpPr>
            <p:spPr>
              <a:xfrm>
                <a:off x="4084903" y="1589587"/>
                <a:ext cx="157088" cy="254553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374" extrusionOk="0">
                    <a:moveTo>
                      <a:pt x="1459" y="0"/>
                    </a:moveTo>
                    <a:cubicBezTo>
                      <a:pt x="897" y="354"/>
                      <a:pt x="387" y="905"/>
                      <a:pt x="0" y="1539"/>
                    </a:cubicBezTo>
                    <a:lnTo>
                      <a:pt x="1465" y="2374"/>
                    </a:lnTo>
                    <a:lnTo>
                      <a:pt x="1465" y="2374"/>
                    </a:lnTo>
                    <a:lnTo>
                      <a:pt x="1459" y="0"/>
                    </a:lnTo>
                    <a:close/>
                  </a:path>
                </a:pathLst>
              </a:custGeom>
              <a:solidFill>
                <a:srgbClr val="6F89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777;p37">
                <a:extLst>
                  <a:ext uri="{FF2B5EF4-FFF2-40B4-BE49-F238E27FC236}">
                    <a16:creationId xmlns:a16="http://schemas.microsoft.com/office/drawing/2014/main" id="{AFC764B9-BC90-4028-AE35-24D60E21EBCB}"/>
                  </a:ext>
                </a:extLst>
              </p:cNvPr>
              <p:cNvSpPr/>
              <p:nvPr/>
            </p:nvSpPr>
            <p:spPr>
              <a:xfrm>
                <a:off x="4004804" y="1781520"/>
                <a:ext cx="221532" cy="217453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2028" extrusionOk="0">
                    <a:moveTo>
                      <a:pt x="601" y="1"/>
                    </a:moveTo>
                    <a:cubicBezTo>
                      <a:pt x="248" y="652"/>
                      <a:pt x="24" y="1368"/>
                      <a:pt x="0" y="2028"/>
                    </a:cubicBezTo>
                    <a:lnTo>
                      <a:pt x="2066" y="836"/>
                    </a:lnTo>
                    <a:lnTo>
                      <a:pt x="601" y="1"/>
                    </a:lnTo>
                    <a:close/>
                  </a:path>
                </a:pathLst>
              </a:custGeom>
              <a:solidFill>
                <a:srgbClr val="D8EA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778;p37">
                <a:extLst>
                  <a:ext uri="{FF2B5EF4-FFF2-40B4-BE49-F238E27FC236}">
                    <a16:creationId xmlns:a16="http://schemas.microsoft.com/office/drawing/2014/main" id="{A89F6A77-A8E3-4F47-B9DA-372434C6CE88}"/>
                  </a:ext>
                </a:extLst>
              </p:cNvPr>
              <p:cNvSpPr/>
              <p:nvPr/>
            </p:nvSpPr>
            <p:spPr>
              <a:xfrm>
                <a:off x="4280057" y="1737665"/>
                <a:ext cx="221639" cy="217667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2030" extrusionOk="0">
                    <a:moveTo>
                      <a:pt x="2067" y="1"/>
                    </a:moveTo>
                    <a:lnTo>
                      <a:pt x="1" y="1194"/>
                    </a:lnTo>
                    <a:lnTo>
                      <a:pt x="1468" y="2029"/>
                    </a:lnTo>
                    <a:cubicBezTo>
                      <a:pt x="1822" y="1378"/>
                      <a:pt x="2044" y="662"/>
                      <a:pt x="2067" y="1"/>
                    </a:cubicBezTo>
                    <a:close/>
                  </a:path>
                </a:pathLst>
              </a:custGeom>
              <a:solidFill>
                <a:srgbClr val="5C5C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779;p37">
                <a:extLst>
                  <a:ext uri="{FF2B5EF4-FFF2-40B4-BE49-F238E27FC236}">
                    <a16:creationId xmlns:a16="http://schemas.microsoft.com/office/drawing/2014/main" id="{C23C9E54-904E-4BB2-943E-EC9EDDCC4849}"/>
                  </a:ext>
                </a:extLst>
              </p:cNvPr>
              <p:cNvSpPr/>
              <p:nvPr/>
            </p:nvSpPr>
            <p:spPr>
              <a:xfrm>
                <a:off x="4263544" y="1548734"/>
                <a:ext cx="156767" cy="282431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2634" extrusionOk="0">
                    <a:moveTo>
                      <a:pt x="937" y="1"/>
                    </a:moveTo>
                    <a:cubicBezTo>
                      <a:pt x="653" y="1"/>
                      <a:pt x="336" y="85"/>
                      <a:pt x="0" y="261"/>
                    </a:cubicBezTo>
                    <a:lnTo>
                      <a:pt x="8" y="2634"/>
                    </a:lnTo>
                    <a:lnTo>
                      <a:pt x="1462" y="113"/>
                    </a:lnTo>
                    <a:cubicBezTo>
                      <a:pt x="1305" y="39"/>
                      <a:pt x="1128" y="1"/>
                      <a:pt x="937" y="1"/>
                    </a:cubicBezTo>
                    <a:close/>
                  </a:path>
                </a:pathLst>
              </a:custGeom>
              <a:solidFill>
                <a:srgbClr val="6F89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780;p37">
                <a:extLst>
                  <a:ext uri="{FF2B5EF4-FFF2-40B4-BE49-F238E27FC236}">
                    <a16:creationId xmlns:a16="http://schemas.microsoft.com/office/drawing/2014/main" id="{61C035DB-CCAE-4935-9623-FC7D59A35F9A}"/>
                  </a:ext>
                </a:extLst>
              </p:cNvPr>
              <p:cNvSpPr/>
              <p:nvPr/>
            </p:nvSpPr>
            <p:spPr>
              <a:xfrm>
                <a:off x="4279950" y="1569751"/>
                <a:ext cx="221639" cy="270529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2523" extrusionOk="0">
                    <a:moveTo>
                      <a:pt x="1456" y="1"/>
                    </a:moveTo>
                    <a:lnTo>
                      <a:pt x="1" y="2522"/>
                    </a:lnTo>
                    <a:lnTo>
                      <a:pt x="2066" y="1328"/>
                    </a:lnTo>
                    <a:cubicBezTo>
                      <a:pt x="2040" y="698"/>
                      <a:pt x="1813" y="241"/>
                      <a:pt x="1456" y="1"/>
                    </a:cubicBezTo>
                    <a:close/>
                  </a:path>
                </a:pathLst>
              </a:custGeom>
              <a:solidFill>
                <a:srgbClr val="5C5C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781;p37">
                <a:extLst>
                  <a:ext uri="{FF2B5EF4-FFF2-40B4-BE49-F238E27FC236}">
                    <a16:creationId xmlns:a16="http://schemas.microsoft.com/office/drawing/2014/main" id="{4145FEEC-DBCF-49B1-802E-1312F1A752C0}"/>
                  </a:ext>
                </a:extLst>
              </p:cNvPr>
              <p:cNvSpPr/>
              <p:nvPr/>
            </p:nvSpPr>
            <p:spPr>
              <a:xfrm>
                <a:off x="4264402" y="1892820"/>
                <a:ext cx="157303" cy="254874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2377" extrusionOk="0">
                    <a:moveTo>
                      <a:pt x="1" y="1"/>
                    </a:moveTo>
                    <a:lnTo>
                      <a:pt x="8" y="2376"/>
                    </a:lnTo>
                    <a:cubicBezTo>
                      <a:pt x="570" y="2023"/>
                      <a:pt x="1078" y="1469"/>
                      <a:pt x="1467" y="835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66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782;p37">
                <a:extLst>
                  <a:ext uri="{FF2B5EF4-FFF2-40B4-BE49-F238E27FC236}">
                    <a16:creationId xmlns:a16="http://schemas.microsoft.com/office/drawing/2014/main" id="{54DC2F7A-4771-475F-9D11-13A743FFDB89}"/>
                  </a:ext>
                </a:extLst>
              </p:cNvPr>
              <p:cNvSpPr/>
              <p:nvPr/>
            </p:nvSpPr>
            <p:spPr>
              <a:xfrm>
                <a:off x="3577288" y="2085826"/>
                <a:ext cx="364466" cy="245224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2287" extrusionOk="0">
                    <a:moveTo>
                      <a:pt x="3397" y="1"/>
                    </a:moveTo>
                    <a:lnTo>
                      <a:pt x="1" y="1962"/>
                    </a:lnTo>
                    <a:lnTo>
                      <a:pt x="2" y="2286"/>
                    </a:lnTo>
                    <a:lnTo>
                      <a:pt x="3398" y="324"/>
                    </a:lnTo>
                    <a:lnTo>
                      <a:pt x="3397" y="1"/>
                    </a:lnTo>
                    <a:close/>
                  </a:path>
                </a:pathLst>
              </a:custGeom>
              <a:solidFill>
                <a:srgbClr val="3247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783;p37">
                <a:extLst>
                  <a:ext uri="{FF2B5EF4-FFF2-40B4-BE49-F238E27FC236}">
                    <a16:creationId xmlns:a16="http://schemas.microsoft.com/office/drawing/2014/main" id="{4414EA4A-E0E0-42A4-893D-4D8201905124}"/>
                  </a:ext>
                </a:extLst>
              </p:cNvPr>
              <p:cNvSpPr/>
              <p:nvPr/>
            </p:nvSpPr>
            <p:spPr>
              <a:xfrm>
                <a:off x="3577288" y="1373533"/>
                <a:ext cx="364466" cy="326394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3044" extrusionOk="0">
                    <a:moveTo>
                      <a:pt x="3397" y="0"/>
                    </a:moveTo>
                    <a:lnTo>
                      <a:pt x="1" y="1962"/>
                    </a:lnTo>
                    <a:lnTo>
                      <a:pt x="2" y="3043"/>
                    </a:lnTo>
                    <a:lnTo>
                      <a:pt x="3398" y="1081"/>
                    </a:lnTo>
                    <a:lnTo>
                      <a:pt x="3397" y="0"/>
                    </a:lnTo>
                    <a:close/>
                  </a:path>
                </a:pathLst>
              </a:custGeom>
              <a:solidFill>
                <a:srgbClr val="3247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784;p37">
                <a:extLst>
                  <a:ext uri="{FF2B5EF4-FFF2-40B4-BE49-F238E27FC236}">
                    <a16:creationId xmlns:a16="http://schemas.microsoft.com/office/drawing/2014/main" id="{21AE2549-91FB-4ACD-B436-D021F0EA3C29}"/>
                  </a:ext>
                </a:extLst>
              </p:cNvPr>
              <p:cNvSpPr/>
              <p:nvPr/>
            </p:nvSpPr>
            <p:spPr>
              <a:xfrm>
                <a:off x="3577288" y="2171927"/>
                <a:ext cx="364466" cy="245010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2285" extrusionOk="0">
                    <a:moveTo>
                      <a:pt x="3397" y="0"/>
                    </a:moveTo>
                    <a:lnTo>
                      <a:pt x="1" y="1961"/>
                    </a:lnTo>
                    <a:lnTo>
                      <a:pt x="2" y="2284"/>
                    </a:lnTo>
                    <a:lnTo>
                      <a:pt x="3398" y="324"/>
                    </a:lnTo>
                    <a:lnTo>
                      <a:pt x="3397" y="0"/>
                    </a:lnTo>
                    <a:close/>
                  </a:path>
                </a:pathLst>
              </a:custGeom>
              <a:solidFill>
                <a:srgbClr val="3247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785;p37">
                <a:extLst>
                  <a:ext uri="{FF2B5EF4-FFF2-40B4-BE49-F238E27FC236}">
                    <a16:creationId xmlns:a16="http://schemas.microsoft.com/office/drawing/2014/main" id="{D4C72FFC-F482-4C50-BAF6-01B015110B36}"/>
                  </a:ext>
                </a:extLst>
              </p:cNvPr>
              <p:cNvSpPr/>
              <p:nvPr/>
            </p:nvSpPr>
            <p:spPr>
              <a:xfrm>
                <a:off x="3577288" y="2257922"/>
                <a:ext cx="364466" cy="245117"/>
              </a:xfrm>
              <a:custGeom>
                <a:avLst/>
                <a:gdLst/>
                <a:ahLst/>
                <a:cxnLst/>
                <a:rect l="l" t="t" r="r" b="b"/>
                <a:pathLst>
                  <a:path w="3399" h="2286" extrusionOk="0">
                    <a:moveTo>
                      <a:pt x="3397" y="1"/>
                    </a:moveTo>
                    <a:lnTo>
                      <a:pt x="1" y="1961"/>
                    </a:lnTo>
                    <a:lnTo>
                      <a:pt x="2" y="2286"/>
                    </a:lnTo>
                    <a:lnTo>
                      <a:pt x="3398" y="324"/>
                    </a:lnTo>
                    <a:lnTo>
                      <a:pt x="3397" y="1"/>
                    </a:lnTo>
                    <a:close/>
                  </a:path>
                </a:pathLst>
              </a:custGeom>
              <a:solidFill>
                <a:srgbClr val="3247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786;p37">
                <a:extLst>
                  <a:ext uri="{FF2B5EF4-FFF2-40B4-BE49-F238E27FC236}">
                    <a16:creationId xmlns:a16="http://schemas.microsoft.com/office/drawing/2014/main" id="{DC74F4B1-F599-4010-821C-CD41B581A8C5}"/>
                  </a:ext>
                </a:extLst>
              </p:cNvPr>
              <p:cNvSpPr/>
              <p:nvPr/>
            </p:nvSpPr>
            <p:spPr>
              <a:xfrm>
                <a:off x="4071178" y="1119623"/>
                <a:ext cx="364252" cy="245010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2285" extrusionOk="0">
                    <a:moveTo>
                      <a:pt x="3396" y="1"/>
                    </a:moveTo>
                    <a:lnTo>
                      <a:pt x="0" y="1962"/>
                    </a:lnTo>
                    <a:lnTo>
                      <a:pt x="1" y="2285"/>
                    </a:lnTo>
                    <a:lnTo>
                      <a:pt x="3397" y="324"/>
                    </a:lnTo>
                    <a:lnTo>
                      <a:pt x="3396" y="1"/>
                    </a:lnTo>
                    <a:close/>
                  </a:path>
                </a:pathLst>
              </a:custGeom>
              <a:solidFill>
                <a:srgbClr val="3247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787;p37">
                <a:extLst>
                  <a:ext uri="{FF2B5EF4-FFF2-40B4-BE49-F238E27FC236}">
                    <a16:creationId xmlns:a16="http://schemas.microsoft.com/office/drawing/2014/main" id="{6C6FAB4A-5E25-4DEB-9BFE-B30A13A09673}"/>
                  </a:ext>
                </a:extLst>
              </p:cNvPr>
              <p:cNvSpPr/>
              <p:nvPr/>
            </p:nvSpPr>
            <p:spPr>
              <a:xfrm>
                <a:off x="4071178" y="1205725"/>
                <a:ext cx="364252" cy="245010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2285" extrusionOk="0">
                    <a:moveTo>
                      <a:pt x="3396" y="0"/>
                    </a:moveTo>
                    <a:lnTo>
                      <a:pt x="0" y="1961"/>
                    </a:lnTo>
                    <a:lnTo>
                      <a:pt x="1" y="2284"/>
                    </a:lnTo>
                    <a:lnTo>
                      <a:pt x="3397" y="325"/>
                    </a:lnTo>
                    <a:lnTo>
                      <a:pt x="3396" y="0"/>
                    </a:lnTo>
                    <a:close/>
                  </a:path>
                </a:pathLst>
              </a:custGeom>
              <a:solidFill>
                <a:srgbClr val="3247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788;p37">
                <a:extLst>
                  <a:ext uri="{FF2B5EF4-FFF2-40B4-BE49-F238E27FC236}">
                    <a16:creationId xmlns:a16="http://schemas.microsoft.com/office/drawing/2014/main" id="{BF2DA53C-E6BF-4E0F-ADA9-19C8694D779A}"/>
                  </a:ext>
                </a:extLst>
              </p:cNvPr>
              <p:cNvSpPr/>
              <p:nvPr/>
            </p:nvSpPr>
            <p:spPr>
              <a:xfrm>
                <a:off x="4071178" y="1291720"/>
                <a:ext cx="364252" cy="245010"/>
              </a:xfrm>
              <a:custGeom>
                <a:avLst/>
                <a:gdLst/>
                <a:ahLst/>
                <a:cxnLst/>
                <a:rect l="l" t="t" r="r" b="b"/>
                <a:pathLst>
                  <a:path w="3397" h="2285" extrusionOk="0">
                    <a:moveTo>
                      <a:pt x="3396" y="1"/>
                    </a:moveTo>
                    <a:lnTo>
                      <a:pt x="0" y="1961"/>
                    </a:lnTo>
                    <a:lnTo>
                      <a:pt x="1" y="2285"/>
                    </a:lnTo>
                    <a:lnTo>
                      <a:pt x="3397" y="324"/>
                    </a:lnTo>
                    <a:lnTo>
                      <a:pt x="3396" y="1"/>
                    </a:lnTo>
                    <a:close/>
                  </a:path>
                </a:pathLst>
              </a:custGeom>
              <a:solidFill>
                <a:srgbClr val="3247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794;p37">
                <a:extLst>
                  <a:ext uri="{FF2B5EF4-FFF2-40B4-BE49-F238E27FC236}">
                    <a16:creationId xmlns:a16="http://schemas.microsoft.com/office/drawing/2014/main" id="{AF3863F9-6F25-41B5-9462-AA1B86C2CCAD}"/>
                  </a:ext>
                </a:extLst>
              </p:cNvPr>
              <p:cNvSpPr/>
              <p:nvPr/>
            </p:nvSpPr>
            <p:spPr>
              <a:xfrm>
                <a:off x="4384604" y="2838118"/>
                <a:ext cx="705235" cy="370999"/>
              </a:xfrm>
              <a:custGeom>
                <a:avLst/>
                <a:gdLst/>
                <a:ahLst/>
                <a:cxnLst/>
                <a:rect l="l" t="t" r="r" b="b"/>
                <a:pathLst>
                  <a:path w="6577" h="3460" extrusionOk="0">
                    <a:moveTo>
                      <a:pt x="3289" y="1"/>
                    </a:moveTo>
                    <a:cubicBezTo>
                      <a:pt x="2522" y="1"/>
                      <a:pt x="1755" y="170"/>
                      <a:pt x="1170" y="507"/>
                    </a:cubicBezTo>
                    <a:cubicBezTo>
                      <a:pt x="1" y="1183"/>
                      <a:pt x="1" y="2278"/>
                      <a:pt x="1170" y="2954"/>
                    </a:cubicBezTo>
                    <a:cubicBezTo>
                      <a:pt x="1755" y="3291"/>
                      <a:pt x="2522" y="3460"/>
                      <a:pt x="3289" y="3460"/>
                    </a:cubicBezTo>
                    <a:cubicBezTo>
                      <a:pt x="4055" y="3460"/>
                      <a:pt x="4822" y="3291"/>
                      <a:pt x="5407" y="2954"/>
                    </a:cubicBezTo>
                    <a:cubicBezTo>
                      <a:pt x="6577" y="2278"/>
                      <a:pt x="6577" y="1183"/>
                      <a:pt x="5407" y="507"/>
                    </a:cubicBezTo>
                    <a:cubicBezTo>
                      <a:pt x="4822" y="170"/>
                      <a:pt x="4055" y="1"/>
                      <a:pt x="3289" y="1"/>
                    </a:cubicBezTo>
                    <a:close/>
                  </a:path>
                </a:pathLst>
              </a:custGeom>
              <a:solidFill>
                <a:srgbClr val="90C4FE">
                  <a:alpha val="413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795;p37">
                <a:extLst>
                  <a:ext uri="{FF2B5EF4-FFF2-40B4-BE49-F238E27FC236}">
                    <a16:creationId xmlns:a16="http://schemas.microsoft.com/office/drawing/2014/main" id="{4C17C969-CDD8-4FAA-B7A1-8D106AF3C3B1}"/>
                  </a:ext>
                </a:extLst>
              </p:cNvPr>
              <p:cNvSpPr/>
              <p:nvPr/>
            </p:nvSpPr>
            <p:spPr>
              <a:xfrm>
                <a:off x="4220975" y="1943430"/>
                <a:ext cx="488743" cy="271709"/>
              </a:xfrm>
              <a:custGeom>
                <a:avLst/>
                <a:gdLst/>
                <a:ahLst/>
                <a:cxnLst/>
                <a:rect l="l" t="t" r="r" b="b"/>
                <a:pathLst>
                  <a:path w="4558" h="2534" extrusionOk="0">
                    <a:moveTo>
                      <a:pt x="4201" y="0"/>
                    </a:moveTo>
                    <a:cubicBezTo>
                      <a:pt x="4084" y="0"/>
                      <a:pt x="3962" y="53"/>
                      <a:pt x="3844" y="222"/>
                    </a:cubicBezTo>
                    <a:cubicBezTo>
                      <a:pt x="3711" y="412"/>
                      <a:pt x="3296" y="926"/>
                      <a:pt x="2936" y="1253"/>
                    </a:cubicBezTo>
                    <a:cubicBezTo>
                      <a:pt x="2771" y="1405"/>
                      <a:pt x="2346" y="1697"/>
                      <a:pt x="1966" y="1827"/>
                    </a:cubicBezTo>
                    <a:cubicBezTo>
                      <a:pt x="1699" y="1919"/>
                      <a:pt x="1406" y="1980"/>
                      <a:pt x="1251" y="1980"/>
                    </a:cubicBezTo>
                    <a:cubicBezTo>
                      <a:pt x="1219" y="1980"/>
                      <a:pt x="1193" y="1977"/>
                      <a:pt x="1175" y="1972"/>
                    </a:cubicBezTo>
                    <a:cubicBezTo>
                      <a:pt x="1062" y="1941"/>
                      <a:pt x="991" y="1903"/>
                      <a:pt x="885" y="1838"/>
                    </a:cubicBezTo>
                    <a:cubicBezTo>
                      <a:pt x="763" y="1764"/>
                      <a:pt x="669" y="1760"/>
                      <a:pt x="580" y="1715"/>
                    </a:cubicBezTo>
                    <a:cubicBezTo>
                      <a:pt x="518" y="1684"/>
                      <a:pt x="499" y="1658"/>
                      <a:pt x="482" y="1658"/>
                    </a:cubicBezTo>
                    <a:cubicBezTo>
                      <a:pt x="474" y="1658"/>
                      <a:pt x="466" y="1663"/>
                      <a:pt x="455" y="1676"/>
                    </a:cubicBezTo>
                    <a:cubicBezTo>
                      <a:pt x="422" y="1719"/>
                      <a:pt x="464" y="1820"/>
                      <a:pt x="542" y="1875"/>
                    </a:cubicBezTo>
                    <a:cubicBezTo>
                      <a:pt x="624" y="1935"/>
                      <a:pt x="693" y="1939"/>
                      <a:pt x="705" y="1959"/>
                    </a:cubicBezTo>
                    <a:cubicBezTo>
                      <a:pt x="712" y="1970"/>
                      <a:pt x="688" y="1976"/>
                      <a:pt x="644" y="1976"/>
                    </a:cubicBezTo>
                    <a:cubicBezTo>
                      <a:pt x="612" y="1976"/>
                      <a:pt x="569" y="1973"/>
                      <a:pt x="521" y="1966"/>
                    </a:cubicBezTo>
                    <a:cubicBezTo>
                      <a:pt x="364" y="1943"/>
                      <a:pt x="274" y="1879"/>
                      <a:pt x="195" y="1855"/>
                    </a:cubicBezTo>
                    <a:cubicBezTo>
                      <a:pt x="182" y="1851"/>
                      <a:pt x="170" y="1849"/>
                      <a:pt x="160" y="1849"/>
                    </a:cubicBezTo>
                    <a:cubicBezTo>
                      <a:pt x="104" y="1849"/>
                      <a:pt x="96" y="1904"/>
                      <a:pt x="115" y="1932"/>
                    </a:cubicBezTo>
                    <a:cubicBezTo>
                      <a:pt x="138" y="1965"/>
                      <a:pt x="174" y="2013"/>
                      <a:pt x="293" y="2071"/>
                    </a:cubicBezTo>
                    <a:cubicBezTo>
                      <a:pt x="378" y="2109"/>
                      <a:pt x="466" y="2142"/>
                      <a:pt x="558" y="2169"/>
                    </a:cubicBezTo>
                    <a:cubicBezTo>
                      <a:pt x="553" y="2169"/>
                      <a:pt x="547" y="2169"/>
                      <a:pt x="542" y="2169"/>
                    </a:cubicBezTo>
                    <a:cubicBezTo>
                      <a:pt x="473" y="2169"/>
                      <a:pt x="403" y="2161"/>
                      <a:pt x="335" y="2146"/>
                    </a:cubicBezTo>
                    <a:cubicBezTo>
                      <a:pt x="196" y="2115"/>
                      <a:pt x="144" y="2087"/>
                      <a:pt x="72" y="2074"/>
                    </a:cubicBezTo>
                    <a:cubicBezTo>
                      <a:pt x="68" y="2074"/>
                      <a:pt x="65" y="2074"/>
                      <a:pt x="62" y="2074"/>
                    </a:cubicBezTo>
                    <a:cubicBezTo>
                      <a:pt x="1" y="2074"/>
                      <a:pt x="15" y="2186"/>
                      <a:pt x="83" y="2224"/>
                    </a:cubicBezTo>
                    <a:cubicBezTo>
                      <a:pt x="157" y="2265"/>
                      <a:pt x="237" y="2294"/>
                      <a:pt x="320" y="2313"/>
                    </a:cubicBezTo>
                    <a:cubicBezTo>
                      <a:pt x="413" y="2335"/>
                      <a:pt x="571" y="2357"/>
                      <a:pt x="571" y="2357"/>
                    </a:cubicBezTo>
                    <a:cubicBezTo>
                      <a:pt x="537" y="2361"/>
                      <a:pt x="505" y="2363"/>
                      <a:pt x="475" y="2363"/>
                    </a:cubicBezTo>
                    <a:cubicBezTo>
                      <a:pt x="367" y="2363"/>
                      <a:pt x="284" y="2339"/>
                      <a:pt x="229" y="2329"/>
                    </a:cubicBezTo>
                    <a:cubicBezTo>
                      <a:pt x="213" y="2326"/>
                      <a:pt x="199" y="2324"/>
                      <a:pt x="186" y="2324"/>
                    </a:cubicBezTo>
                    <a:cubicBezTo>
                      <a:pt x="143" y="2324"/>
                      <a:pt x="121" y="2344"/>
                      <a:pt x="125" y="2377"/>
                    </a:cubicBezTo>
                    <a:cubicBezTo>
                      <a:pt x="128" y="2411"/>
                      <a:pt x="175" y="2452"/>
                      <a:pt x="326" y="2499"/>
                    </a:cubicBezTo>
                    <a:cubicBezTo>
                      <a:pt x="400" y="2522"/>
                      <a:pt x="491" y="2533"/>
                      <a:pt x="587" y="2533"/>
                    </a:cubicBezTo>
                    <a:cubicBezTo>
                      <a:pt x="687" y="2533"/>
                      <a:pt x="791" y="2521"/>
                      <a:pt x="885" y="2499"/>
                    </a:cubicBezTo>
                    <a:cubicBezTo>
                      <a:pt x="1068" y="2457"/>
                      <a:pt x="1138" y="2424"/>
                      <a:pt x="1236" y="2415"/>
                    </a:cubicBezTo>
                    <a:cubicBezTo>
                      <a:pt x="1594" y="2375"/>
                      <a:pt x="1885" y="2322"/>
                      <a:pt x="2227" y="2204"/>
                    </a:cubicBezTo>
                    <a:cubicBezTo>
                      <a:pt x="2591" y="2077"/>
                      <a:pt x="2931" y="1889"/>
                      <a:pt x="3233" y="1647"/>
                    </a:cubicBezTo>
                    <a:cubicBezTo>
                      <a:pt x="3642" y="1326"/>
                      <a:pt x="4098" y="788"/>
                      <a:pt x="4329" y="484"/>
                    </a:cubicBezTo>
                    <a:cubicBezTo>
                      <a:pt x="4558" y="179"/>
                      <a:pt x="4495" y="63"/>
                      <a:pt x="4319" y="16"/>
                    </a:cubicBezTo>
                    <a:cubicBezTo>
                      <a:pt x="4281" y="6"/>
                      <a:pt x="4241" y="0"/>
                      <a:pt x="4201" y="0"/>
                    </a:cubicBezTo>
                    <a:close/>
                  </a:path>
                </a:pathLst>
              </a:custGeom>
              <a:solidFill>
                <a:srgbClr val="CC8E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796;p37">
                <a:extLst>
                  <a:ext uri="{FF2B5EF4-FFF2-40B4-BE49-F238E27FC236}">
                    <a16:creationId xmlns:a16="http://schemas.microsoft.com/office/drawing/2014/main" id="{6294DD43-0EEF-4454-BE4E-9872C911E594}"/>
                  </a:ext>
                </a:extLst>
              </p:cNvPr>
              <p:cNvSpPr/>
              <p:nvPr/>
            </p:nvSpPr>
            <p:spPr>
              <a:xfrm>
                <a:off x="4567212" y="2914677"/>
                <a:ext cx="150011" cy="124917"/>
              </a:xfrm>
              <a:custGeom>
                <a:avLst/>
                <a:gdLst/>
                <a:ahLst/>
                <a:cxnLst/>
                <a:rect l="l" t="t" r="r" b="b"/>
                <a:pathLst>
                  <a:path w="1399" h="1165" extrusionOk="0">
                    <a:moveTo>
                      <a:pt x="1270" y="0"/>
                    </a:moveTo>
                    <a:lnTo>
                      <a:pt x="845" y="62"/>
                    </a:lnTo>
                    <a:cubicBezTo>
                      <a:pt x="779" y="282"/>
                      <a:pt x="592" y="444"/>
                      <a:pt x="315" y="711"/>
                    </a:cubicBezTo>
                    <a:cubicBezTo>
                      <a:pt x="40" y="977"/>
                      <a:pt x="0" y="1050"/>
                      <a:pt x="45" y="1104"/>
                    </a:cubicBezTo>
                    <a:cubicBezTo>
                      <a:pt x="83" y="1151"/>
                      <a:pt x="213" y="1165"/>
                      <a:pt x="344" y="1165"/>
                    </a:cubicBezTo>
                    <a:cubicBezTo>
                      <a:pt x="366" y="1165"/>
                      <a:pt x="388" y="1164"/>
                      <a:pt x="409" y="1164"/>
                    </a:cubicBezTo>
                    <a:cubicBezTo>
                      <a:pt x="559" y="1159"/>
                      <a:pt x="775" y="1044"/>
                      <a:pt x="845" y="922"/>
                    </a:cubicBezTo>
                    <a:cubicBezTo>
                      <a:pt x="893" y="837"/>
                      <a:pt x="1039" y="700"/>
                      <a:pt x="1143" y="671"/>
                    </a:cubicBezTo>
                    <a:cubicBezTo>
                      <a:pt x="1246" y="641"/>
                      <a:pt x="1389" y="524"/>
                      <a:pt x="1394" y="454"/>
                    </a:cubicBezTo>
                    <a:cubicBezTo>
                      <a:pt x="1399" y="385"/>
                      <a:pt x="1359" y="253"/>
                      <a:pt x="1325" y="174"/>
                    </a:cubicBezTo>
                    <a:cubicBezTo>
                      <a:pt x="1301" y="117"/>
                      <a:pt x="1283" y="60"/>
                      <a:pt x="1270" y="0"/>
                    </a:cubicBezTo>
                    <a:close/>
                  </a:path>
                </a:pathLst>
              </a:custGeom>
              <a:solidFill>
                <a:srgbClr val="3936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797;p37">
                <a:extLst>
                  <a:ext uri="{FF2B5EF4-FFF2-40B4-BE49-F238E27FC236}">
                    <a16:creationId xmlns:a16="http://schemas.microsoft.com/office/drawing/2014/main" id="{7B61BD26-12B0-4A3C-90D4-369BA014CCBA}"/>
                  </a:ext>
                </a:extLst>
              </p:cNvPr>
              <p:cNvSpPr/>
              <p:nvPr/>
            </p:nvSpPr>
            <p:spPr>
              <a:xfrm>
                <a:off x="4755504" y="2976867"/>
                <a:ext cx="71735" cy="157943"/>
              </a:xfrm>
              <a:custGeom>
                <a:avLst/>
                <a:gdLst/>
                <a:ahLst/>
                <a:cxnLst/>
                <a:rect l="l" t="t" r="r" b="b"/>
                <a:pathLst>
                  <a:path w="669" h="1473" extrusionOk="0">
                    <a:moveTo>
                      <a:pt x="153" y="1"/>
                    </a:moveTo>
                    <a:cubicBezTo>
                      <a:pt x="117" y="76"/>
                      <a:pt x="89" y="153"/>
                      <a:pt x="70" y="234"/>
                    </a:cubicBezTo>
                    <a:cubicBezTo>
                      <a:pt x="35" y="372"/>
                      <a:pt x="105" y="529"/>
                      <a:pt x="53" y="736"/>
                    </a:cubicBezTo>
                    <a:cubicBezTo>
                      <a:pt x="0" y="942"/>
                      <a:pt x="18" y="1113"/>
                      <a:pt x="93" y="1318"/>
                    </a:cubicBezTo>
                    <a:cubicBezTo>
                      <a:pt x="133" y="1428"/>
                      <a:pt x="218" y="1472"/>
                      <a:pt x="303" y="1472"/>
                    </a:cubicBezTo>
                    <a:cubicBezTo>
                      <a:pt x="377" y="1472"/>
                      <a:pt x="449" y="1438"/>
                      <a:pt x="490" y="1385"/>
                    </a:cubicBezTo>
                    <a:cubicBezTo>
                      <a:pt x="576" y="1269"/>
                      <a:pt x="669" y="1022"/>
                      <a:pt x="647" y="842"/>
                    </a:cubicBezTo>
                    <a:cubicBezTo>
                      <a:pt x="625" y="661"/>
                      <a:pt x="605" y="573"/>
                      <a:pt x="623" y="352"/>
                    </a:cubicBezTo>
                    <a:cubicBezTo>
                      <a:pt x="640" y="132"/>
                      <a:pt x="578" y="84"/>
                      <a:pt x="545" y="1"/>
                    </a:cubicBezTo>
                    <a:close/>
                  </a:path>
                </a:pathLst>
              </a:custGeom>
              <a:solidFill>
                <a:srgbClr val="39367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798;p37">
                <a:extLst>
                  <a:ext uri="{FF2B5EF4-FFF2-40B4-BE49-F238E27FC236}">
                    <a16:creationId xmlns:a16="http://schemas.microsoft.com/office/drawing/2014/main" id="{6D577FB1-7FDC-4B81-83AE-730F565FE62B}"/>
                  </a:ext>
                </a:extLst>
              </p:cNvPr>
              <p:cNvSpPr/>
              <p:nvPr/>
            </p:nvSpPr>
            <p:spPr>
              <a:xfrm>
                <a:off x="4600453" y="2308640"/>
                <a:ext cx="260134" cy="674447"/>
              </a:xfrm>
              <a:custGeom>
                <a:avLst/>
                <a:gdLst/>
                <a:ahLst/>
                <a:cxnLst/>
                <a:rect l="l" t="t" r="r" b="b"/>
                <a:pathLst>
                  <a:path w="2426" h="6290" extrusionOk="0">
                    <a:moveTo>
                      <a:pt x="191" y="1"/>
                    </a:moveTo>
                    <a:cubicBezTo>
                      <a:pt x="1" y="568"/>
                      <a:pt x="104" y="3003"/>
                      <a:pt x="149" y="3237"/>
                    </a:cubicBezTo>
                    <a:cubicBezTo>
                      <a:pt x="196" y="3491"/>
                      <a:pt x="534" y="5714"/>
                      <a:pt x="534" y="5714"/>
                    </a:cubicBezTo>
                    <a:cubicBezTo>
                      <a:pt x="594" y="5751"/>
                      <a:pt x="652" y="5764"/>
                      <a:pt x="704" y="5764"/>
                    </a:cubicBezTo>
                    <a:cubicBezTo>
                      <a:pt x="854" y="5764"/>
                      <a:pt x="959" y="5652"/>
                      <a:pt x="959" y="5652"/>
                    </a:cubicBezTo>
                    <a:cubicBezTo>
                      <a:pt x="959" y="5652"/>
                      <a:pt x="1025" y="4074"/>
                      <a:pt x="1025" y="3739"/>
                    </a:cubicBezTo>
                    <a:cubicBezTo>
                      <a:pt x="1025" y="3494"/>
                      <a:pt x="885" y="3190"/>
                      <a:pt x="885" y="3190"/>
                    </a:cubicBezTo>
                    <a:lnTo>
                      <a:pt x="1073" y="1078"/>
                    </a:lnTo>
                    <a:lnTo>
                      <a:pt x="1136" y="1060"/>
                    </a:lnTo>
                    <a:cubicBezTo>
                      <a:pt x="1136" y="1060"/>
                      <a:pt x="1254" y="2894"/>
                      <a:pt x="1325" y="3296"/>
                    </a:cubicBezTo>
                    <a:cubicBezTo>
                      <a:pt x="1382" y="3617"/>
                      <a:pt x="1404" y="4019"/>
                      <a:pt x="1469" y="4569"/>
                    </a:cubicBezTo>
                    <a:cubicBezTo>
                      <a:pt x="1532" y="5095"/>
                      <a:pt x="1599" y="6233"/>
                      <a:pt x="1599" y="6233"/>
                    </a:cubicBezTo>
                    <a:cubicBezTo>
                      <a:pt x="1673" y="6275"/>
                      <a:pt x="1741" y="6290"/>
                      <a:pt x="1799" y="6290"/>
                    </a:cubicBezTo>
                    <a:cubicBezTo>
                      <a:pt x="1915" y="6290"/>
                      <a:pt x="1991" y="6233"/>
                      <a:pt x="1991" y="6233"/>
                    </a:cubicBezTo>
                    <a:cubicBezTo>
                      <a:pt x="1991" y="6233"/>
                      <a:pt x="2261" y="4918"/>
                      <a:pt x="2269" y="4458"/>
                    </a:cubicBezTo>
                    <a:cubicBezTo>
                      <a:pt x="2276" y="4026"/>
                      <a:pt x="2115" y="3465"/>
                      <a:pt x="2115" y="3465"/>
                    </a:cubicBezTo>
                    <a:cubicBezTo>
                      <a:pt x="2115" y="3465"/>
                      <a:pt x="2162" y="2846"/>
                      <a:pt x="2194" y="2315"/>
                    </a:cubicBezTo>
                    <a:cubicBezTo>
                      <a:pt x="2226" y="1783"/>
                      <a:pt x="2426" y="757"/>
                      <a:pt x="2275" y="108"/>
                    </a:cubicBezTo>
                    <a:lnTo>
                      <a:pt x="19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799;p37">
                <a:extLst>
                  <a:ext uri="{FF2B5EF4-FFF2-40B4-BE49-F238E27FC236}">
                    <a16:creationId xmlns:a16="http://schemas.microsoft.com/office/drawing/2014/main" id="{BD2F34B5-1532-4552-8D43-EE25C93B96C7}"/>
                  </a:ext>
                </a:extLst>
              </p:cNvPr>
              <p:cNvSpPr/>
              <p:nvPr/>
            </p:nvSpPr>
            <p:spPr>
              <a:xfrm>
                <a:off x="4655675" y="2395170"/>
                <a:ext cx="66588" cy="201155"/>
              </a:xfrm>
              <a:custGeom>
                <a:avLst/>
                <a:gdLst/>
                <a:ahLst/>
                <a:cxnLst/>
                <a:rect l="l" t="t" r="r" b="b"/>
                <a:pathLst>
                  <a:path w="621" h="1876" extrusionOk="0">
                    <a:moveTo>
                      <a:pt x="1" y="1"/>
                    </a:moveTo>
                    <a:cubicBezTo>
                      <a:pt x="1" y="1"/>
                      <a:pt x="245" y="195"/>
                      <a:pt x="351" y="266"/>
                    </a:cubicBezTo>
                    <a:cubicBezTo>
                      <a:pt x="456" y="337"/>
                      <a:pt x="416" y="1876"/>
                      <a:pt x="416" y="1876"/>
                    </a:cubicBezTo>
                    <a:lnTo>
                      <a:pt x="559" y="271"/>
                    </a:lnTo>
                    <a:lnTo>
                      <a:pt x="621" y="253"/>
                    </a:lnTo>
                    <a:cubicBezTo>
                      <a:pt x="621" y="253"/>
                      <a:pt x="188" y="124"/>
                      <a:pt x="1" y="1"/>
                    </a:cubicBezTo>
                    <a:close/>
                  </a:path>
                </a:pathLst>
              </a:custGeom>
              <a:solidFill>
                <a:srgbClr val="C7DA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800;p37">
                <a:extLst>
                  <a:ext uri="{FF2B5EF4-FFF2-40B4-BE49-F238E27FC236}">
                    <a16:creationId xmlns:a16="http://schemas.microsoft.com/office/drawing/2014/main" id="{6FA54D4D-BCB9-461D-860F-A1F75DD1791D}"/>
                  </a:ext>
                </a:extLst>
              </p:cNvPr>
              <p:cNvSpPr/>
              <p:nvPr/>
            </p:nvSpPr>
            <p:spPr>
              <a:xfrm>
                <a:off x="4651922" y="1887888"/>
                <a:ext cx="161163" cy="169416"/>
              </a:xfrm>
              <a:custGeom>
                <a:avLst/>
                <a:gdLst/>
                <a:ahLst/>
                <a:cxnLst/>
                <a:rect l="l" t="t" r="r" b="b"/>
                <a:pathLst>
                  <a:path w="1503" h="1580" extrusionOk="0">
                    <a:moveTo>
                      <a:pt x="1158" y="1"/>
                    </a:moveTo>
                    <a:lnTo>
                      <a:pt x="1158" y="1"/>
                    </a:lnTo>
                    <a:cubicBezTo>
                      <a:pt x="1158" y="1"/>
                      <a:pt x="762" y="137"/>
                      <a:pt x="491" y="225"/>
                    </a:cubicBezTo>
                    <a:lnTo>
                      <a:pt x="473" y="521"/>
                    </a:lnTo>
                    <a:cubicBezTo>
                      <a:pt x="469" y="521"/>
                      <a:pt x="463" y="521"/>
                      <a:pt x="456" y="521"/>
                    </a:cubicBezTo>
                    <a:cubicBezTo>
                      <a:pt x="436" y="521"/>
                      <a:pt x="406" y="520"/>
                      <a:pt x="375" y="520"/>
                    </a:cubicBezTo>
                    <a:cubicBezTo>
                      <a:pt x="349" y="520"/>
                      <a:pt x="323" y="521"/>
                      <a:pt x="301" y="526"/>
                    </a:cubicBezTo>
                    <a:cubicBezTo>
                      <a:pt x="218" y="603"/>
                      <a:pt x="1" y="825"/>
                      <a:pt x="41" y="1110"/>
                    </a:cubicBezTo>
                    <a:cubicBezTo>
                      <a:pt x="78" y="1373"/>
                      <a:pt x="532" y="1579"/>
                      <a:pt x="792" y="1579"/>
                    </a:cubicBezTo>
                    <a:cubicBezTo>
                      <a:pt x="838" y="1579"/>
                      <a:pt x="879" y="1573"/>
                      <a:pt x="909" y="1558"/>
                    </a:cubicBezTo>
                    <a:cubicBezTo>
                      <a:pt x="1110" y="1467"/>
                      <a:pt x="1503" y="848"/>
                      <a:pt x="1439" y="795"/>
                    </a:cubicBezTo>
                    <a:cubicBezTo>
                      <a:pt x="1375" y="742"/>
                      <a:pt x="1147" y="699"/>
                      <a:pt x="1135" y="655"/>
                    </a:cubicBezTo>
                    <a:cubicBezTo>
                      <a:pt x="1124" y="610"/>
                      <a:pt x="1158" y="1"/>
                      <a:pt x="1158" y="1"/>
                    </a:cubicBezTo>
                    <a:close/>
                  </a:path>
                </a:pathLst>
              </a:custGeom>
              <a:solidFill>
                <a:srgbClr val="CC8E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801;p37">
                <a:extLst>
                  <a:ext uri="{FF2B5EF4-FFF2-40B4-BE49-F238E27FC236}">
                    <a16:creationId xmlns:a16="http://schemas.microsoft.com/office/drawing/2014/main" id="{EFFE16C9-D7BA-42D4-BCEE-866DE4B4544F}"/>
                  </a:ext>
                </a:extLst>
              </p:cNvPr>
              <p:cNvSpPr/>
              <p:nvPr/>
            </p:nvSpPr>
            <p:spPr>
              <a:xfrm>
                <a:off x="4579651" y="1943430"/>
                <a:ext cx="258847" cy="247369"/>
              </a:xfrm>
              <a:custGeom>
                <a:avLst/>
                <a:gdLst/>
                <a:ahLst/>
                <a:cxnLst/>
                <a:rect l="l" t="t" r="r" b="b"/>
                <a:pathLst>
                  <a:path w="2414" h="2307" extrusionOk="0">
                    <a:moveTo>
                      <a:pt x="1033" y="1"/>
                    </a:moveTo>
                    <a:cubicBezTo>
                      <a:pt x="1000" y="1"/>
                      <a:pt x="967" y="3"/>
                      <a:pt x="934" y="6"/>
                    </a:cubicBezTo>
                    <a:cubicBezTo>
                      <a:pt x="468" y="468"/>
                      <a:pt x="0" y="1062"/>
                      <a:pt x="552" y="1541"/>
                    </a:cubicBezTo>
                    <a:cubicBezTo>
                      <a:pt x="557" y="1766"/>
                      <a:pt x="617" y="2084"/>
                      <a:pt x="617" y="2084"/>
                    </a:cubicBezTo>
                    <a:cubicBezTo>
                      <a:pt x="902" y="2260"/>
                      <a:pt x="1198" y="2306"/>
                      <a:pt x="1430" y="2306"/>
                    </a:cubicBezTo>
                    <a:cubicBezTo>
                      <a:pt x="1685" y="2306"/>
                      <a:pt x="1863" y="2251"/>
                      <a:pt x="1863" y="2251"/>
                    </a:cubicBezTo>
                    <a:cubicBezTo>
                      <a:pt x="1948" y="2082"/>
                      <a:pt x="2120" y="1815"/>
                      <a:pt x="2267" y="1423"/>
                    </a:cubicBezTo>
                    <a:cubicBezTo>
                      <a:pt x="2413" y="1030"/>
                      <a:pt x="2344" y="514"/>
                      <a:pt x="2312" y="406"/>
                    </a:cubicBezTo>
                    <a:cubicBezTo>
                      <a:pt x="2284" y="312"/>
                      <a:pt x="2089" y="221"/>
                      <a:pt x="1918" y="195"/>
                    </a:cubicBezTo>
                    <a:cubicBezTo>
                      <a:pt x="1720" y="307"/>
                      <a:pt x="1662" y="481"/>
                      <a:pt x="1536" y="616"/>
                    </a:cubicBezTo>
                    <a:cubicBezTo>
                      <a:pt x="1411" y="751"/>
                      <a:pt x="1297" y="821"/>
                      <a:pt x="1168" y="821"/>
                    </a:cubicBezTo>
                    <a:cubicBezTo>
                      <a:pt x="1109" y="821"/>
                      <a:pt x="1046" y="806"/>
                      <a:pt x="978" y="776"/>
                    </a:cubicBezTo>
                    <a:cubicBezTo>
                      <a:pt x="829" y="710"/>
                      <a:pt x="770" y="525"/>
                      <a:pt x="847" y="348"/>
                    </a:cubicBezTo>
                    <a:cubicBezTo>
                      <a:pt x="932" y="155"/>
                      <a:pt x="1103" y="4"/>
                      <a:pt x="1103" y="4"/>
                    </a:cubicBezTo>
                    <a:cubicBezTo>
                      <a:pt x="1079" y="2"/>
                      <a:pt x="1056" y="1"/>
                      <a:pt x="1033" y="1"/>
                    </a:cubicBezTo>
                    <a:close/>
                  </a:path>
                </a:pathLst>
              </a:custGeom>
              <a:solidFill>
                <a:srgbClr val="F5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802;p37">
                <a:extLst>
                  <a:ext uri="{FF2B5EF4-FFF2-40B4-BE49-F238E27FC236}">
                    <a16:creationId xmlns:a16="http://schemas.microsoft.com/office/drawing/2014/main" id="{E2DD6989-A6D3-4B55-AF3B-062BA84FD5D2}"/>
                  </a:ext>
                </a:extLst>
              </p:cNvPr>
              <p:cNvSpPr/>
              <p:nvPr/>
            </p:nvSpPr>
            <p:spPr>
              <a:xfrm>
                <a:off x="4737490" y="1762649"/>
                <a:ext cx="101652" cy="292510"/>
              </a:xfrm>
              <a:custGeom>
                <a:avLst/>
                <a:gdLst/>
                <a:ahLst/>
                <a:cxnLst/>
                <a:rect l="l" t="t" r="r" b="b"/>
                <a:pathLst>
                  <a:path w="948" h="2728" extrusionOk="0">
                    <a:moveTo>
                      <a:pt x="525" y="1"/>
                    </a:moveTo>
                    <a:cubicBezTo>
                      <a:pt x="517" y="1"/>
                      <a:pt x="509" y="1"/>
                      <a:pt x="501" y="2"/>
                    </a:cubicBezTo>
                    <a:lnTo>
                      <a:pt x="360" y="1169"/>
                    </a:lnTo>
                    <a:cubicBezTo>
                      <a:pt x="360" y="1169"/>
                      <a:pt x="360" y="1446"/>
                      <a:pt x="250" y="1686"/>
                    </a:cubicBezTo>
                    <a:cubicBezTo>
                      <a:pt x="177" y="1846"/>
                      <a:pt x="97" y="1994"/>
                      <a:pt x="53" y="2167"/>
                    </a:cubicBezTo>
                    <a:cubicBezTo>
                      <a:pt x="9" y="2350"/>
                      <a:pt x="0" y="2545"/>
                      <a:pt x="57" y="2728"/>
                    </a:cubicBezTo>
                    <a:cubicBezTo>
                      <a:pt x="50" y="2703"/>
                      <a:pt x="85" y="2635"/>
                      <a:pt x="93" y="2611"/>
                    </a:cubicBezTo>
                    <a:cubicBezTo>
                      <a:pt x="108" y="2567"/>
                      <a:pt x="123" y="2522"/>
                      <a:pt x="140" y="2479"/>
                    </a:cubicBezTo>
                    <a:cubicBezTo>
                      <a:pt x="173" y="2396"/>
                      <a:pt x="209" y="2313"/>
                      <a:pt x="250" y="2232"/>
                    </a:cubicBezTo>
                    <a:cubicBezTo>
                      <a:pt x="309" y="2113"/>
                      <a:pt x="411" y="1926"/>
                      <a:pt x="558" y="1907"/>
                    </a:cubicBezTo>
                    <a:lnTo>
                      <a:pt x="686" y="1958"/>
                    </a:lnTo>
                    <a:cubicBezTo>
                      <a:pt x="686" y="1958"/>
                      <a:pt x="779" y="1989"/>
                      <a:pt x="808" y="2025"/>
                    </a:cubicBezTo>
                    <a:cubicBezTo>
                      <a:pt x="808" y="2025"/>
                      <a:pt x="919" y="1783"/>
                      <a:pt x="933" y="1169"/>
                    </a:cubicBezTo>
                    <a:cubicBezTo>
                      <a:pt x="947" y="569"/>
                      <a:pt x="816" y="1"/>
                      <a:pt x="525" y="1"/>
                    </a:cubicBezTo>
                    <a:close/>
                  </a:path>
                </a:pathLst>
              </a:custGeom>
              <a:solidFill>
                <a:srgbClr val="96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804;p37">
                <a:extLst>
                  <a:ext uri="{FF2B5EF4-FFF2-40B4-BE49-F238E27FC236}">
                    <a16:creationId xmlns:a16="http://schemas.microsoft.com/office/drawing/2014/main" id="{D2505EC2-2D64-41C8-B010-E2BC9B097DAA}"/>
                  </a:ext>
                </a:extLst>
              </p:cNvPr>
              <p:cNvSpPr/>
              <p:nvPr/>
            </p:nvSpPr>
            <p:spPr>
              <a:xfrm>
                <a:off x="4702963" y="1887888"/>
                <a:ext cx="73129" cy="6251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583" extrusionOk="0">
                    <a:moveTo>
                      <a:pt x="682" y="1"/>
                    </a:moveTo>
                    <a:lnTo>
                      <a:pt x="208" y="161"/>
                    </a:lnTo>
                    <a:lnTo>
                      <a:pt x="15" y="225"/>
                    </a:lnTo>
                    <a:lnTo>
                      <a:pt x="0" y="464"/>
                    </a:lnTo>
                    <a:cubicBezTo>
                      <a:pt x="12" y="556"/>
                      <a:pt x="105" y="583"/>
                      <a:pt x="188" y="583"/>
                    </a:cubicBezTo>
                    <a:cubicBezTo>
                      <a:pt x="239" y="583"/>
                      <a:pt x="287" y="573"/>
                      <a:pt x="310" y="562"/>
                    </a:cubicBezTo>
                    <a:cubicBezTo>
                      <a:pt x="654" y="400"/>
                      <a:pt x="676" y="102"/>
                      <a:pt x="676" y="102"/>
                    </a:cubicBezTo>
                    <a:cubicBezTo>
                      <a:pt x="682" y="45"/>
                      <a:pt x="682" y="1"/>
                      <a:pt x="682" y="1"/>
                    </a:cubicBezTo>
                    <a:close/>
                  </a:path>
                </a:pathLst>
              </a:custGeom>
              <a:solidFill>
                <a:srgbClr val="BA6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805;p37">
                <a:extLst>
                  <a:ext uri="{FF2B5EF4-FFF2-40B4-BE49-F238E27FC236}">
                    <a16:creationId xmlns:a16="http://schemas.microsoft.com/office/drawing/2014/main" id="{2E5A8924-2092-4E9F-B809-3B53204ADEF3}"/>
                  </a:ext>
                </a:extLst>
              </p:cNvPr>
              <p:cNvSpPr/>
              <p:nvPr/>
            </p:nvSpPr>
            <p:spPr>
              <a:xfrm>
                <a:off x="4644524" y="1735739"/>
                <a:ext cx="174781" cy="200297"/>
              </a:xfrm>
              <a:custGeom>
                <a:avLst/>
                <a:gdLst/>
                <a:ahLst/>
                <a:cxnLst/>
                <a:rect l="l" t="t" r="r" b="b"/>
                <a:pathLst>
                  <a:path w="1630" h="1868" extrusionOk="0">
                    <a:moveTo>
                      <a:pt x="791" y="1"/>
                    </a:moveTo>
                    <a:cubicBezTo>
                      <a:pt x="410" y="1"/>
                      <a:pt x="145" y="289"/>
                      <a:pt x="87" y="668"/>
                    </a:cubicBezTo>
                    <a:cubicBezTo>
                      <a:pt x="54" y="861"/>
                      <a:pt x="1" y="1250"/>
                      <a:pt x="213" y="1599"/>
                    </a:cubicBezTo>
                    <a:cubicBezTo>
                      <a:pt x="315" y="1766"/>
                      <a:pt x="409" y="1867"/>
                      <a:pt x="517" y="1867"/>
                    </a:cubicBezTo>
                    <a:cubicBezTo>
                      <a:pt x="517" y="1867"/>
                      <a:pt x="518" y="1867"/>
                      <a:pt x="519" y="1867"/>
                    </a:cubicBezTo>
                    <a:cubicBezTo>
                      <a:pt x="643" y="1865"/>
                      <a:pt x="1023" y="1759"/>
                      <a:pt x="1165" y="1591"/>
                    </a:cubicBezTo>
                    <a:cubicBezTo>
                      <a:pt x="1191" y="1562"/>
                      <a:pt x="1227" y="1420"/>
                      <a:pt x="1227" y="1420"/>
                    </a:cubicBezTo>
                    <a:cubicBezTo>
                      <a:pt x="1504" y="1234"/>
                      <a:pt x="1630" y="890"/>
                      <a:pt x="1541" y="569"/>
                    </a:cubicBezTo>
                    <a:cubicBezTo>
                      <a:pt x="1451" y="247"/>
                      <a:pt x="1167" y="19"/>
                      <a:pt x="832" y="2"/>
                    </a:cubicBezTo>
                    <a:cubicBezTo>
                      <a:pt x="818" y="1"/>
                      <a:pt x="805" y="1"/>
                      <a:pt x="791" y="1"/>
                    </a:cubicBezTo>
                    <a:close/>
                  </a:path>
                </a:pathLst>
              </a:custGeom>
              <a:solidFill>
                <a:srgbClr val="CC8E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806;p37">
                <a:extLst>
                  <a:ext uri="{FF2B5EF4-FFF2-40B4-BE49-F238E27FC236}">
                    <a16:creationId xmlns:a16="http://schemas.microsoft.com/office/drawing/2014/main" id="{880D0F5B-7FFC-4E34-90F1-470C56C9DF09}"/>
                  </a:ext>
                </a:extLst>
              </p:cNvPr>
              <p:cNvSpPr/>
              <p:nvPr/>
            </p:nvSpPr>
            <p:spPr>
              <a:xfrm>
                <a:off x="4659964" y="1735739"/>
                <a:ext cx="157088" cy="15226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20" extrusionOk="0">
                    <a:moveTo>
                      <a:pt x="647" y="1"/>
                    </a:moveTo>
                    <a:cubicBezTo>
                      <a:pt x="390" y="1"/>
                      <a:pt x="145" y="130"/>
                      <a:pt x="1" y="352"/>
                    </a:cubicBezTo>
                    <a:cubicBezTo>
                      <a:pt x="40" y="396"/>
                      <a:pt x="135" y="448"/>
                      <a:pt x="273" y="477"/>
                    </a:cubicBezTo>
                    <a:cubicBezTo>
                      <a:pt x="346" y="493"/>
                      <a:pt x="420" y="500"/>
                      <a:pt x="493" y="500"/>
                    </a:cubicBezTo>
                    <a:cubicBezTo>
                      <a:pt x="620" y="500"/>
                      <a:pt x="745" y="478"/>
                      <a:pt x="865" y="433"/>
                    </a:cubicBezTo>
                    <a:lnTo>
                      <a:pt x="865" y="433"/>
                    </a:lnTo>
                    <a:cubicBezTo>
                      <a:pt x="839" y="533"/>
                      <a:pt x="877" y="622"/>
                      <a:pt x="920" y="686"/>
                    </a:cubicBezTo>
                    <a:cubicBezTo>
                      <a:pt x="976" y="764"/>
                      <a:pt x="997" y="862"/>
                      <a:pt x="980" y="956"/>
                    </a:cubicBezTo>
                    <a:cubicBezTo>
                      <a:pt x="974" y="984"/>
                      <a:pt x="968" y="1015"/>
                      <a:pt x="962" y="1049"/>
                    </a:cubicBezTo>
                    <a:cubicBezTo>
                      <a:pt x="938" y="1171"/>
                      <a:pt x="1043" y="1181"/>
                      <a:pt x="1043" y="1181"/>
                    </a:cubicBezTo>
                    <a:cubicBezTo>
                      <a:pt x="1044" y="1119"/>
                      <a:pt x="1053" y="1060"/>
                      <a:pt x="1087" y="1021"/>
                    </a:cubicBezTo>
                    <a:lnTo>
                      <a:pt x="1087" y="1021"/>
                    </a:lnTo>
                    <a:cubicBezTo>
                      <a:pt x="1295" y="1089"/>
                      <a:pt x="1091" y="1393"/>
                      <a:pt x="1083" y="1420"/>
                    </a:cubicBezTo>
                    <a:cubicBezTo>
                      <a:pt x="1305" y="1266"/>
                      <a:pt x="1464" y="995"/>
                      <a:pt x="1438" y="693"/>
                    </a:cubicBezTo>
                    <a:cubicBezTo>
                      <a:pt x="1406" y="359"/>
                      <a:pt x="1136" y="86"/>
                      <a:pt x="808" y="18"/>
                    </a:cubicBezTo>
                    <a:cubicBezTo>
                      <a:pt x="754" y="6"/>
                      <a:pt x="700" y="1"/>
                      <a:pt x="647" y="1"/>
                    </a:cubicBezTo>
                    <a:close/>
                  </a:path>
                </a:pathLst>
              </a:custGeom>
              <a:solidFill>
                <a:srgbClr val="96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807;p37">
                <a:extLst>
                  <a:ext uri="{FF2B5EF4-FFF2-40B4-BE49-F238E27FC236}">
                    <a16:creationId xmlns:a16="http://schemas.microsoft.com/office/drawing/2014/main" id="{12831ADF-A709-4674-AC3A-F026AF3D2E36}"/>
                  </a:ext>
                </a:extLst>
              </p:cNvPr>
              <p:cNvSpPr/>
              <p:nvPr/>
            </p:nvSpPr>
            <p:spPr>
              <a:xfrm>
                <a:off x="4775984" y="1838247"/>
                <a:ext cx="43105" cy="54363"/>
              </a:xfrm>
              <a:custGeom>
                <a:avLst/>
                <a:gdLst/>
                <a:ahLst/>
                <a:cxnLst/>
                <a:rect l="l" t="t" r="r" b="b"/>
                <a:pathLst>
                  <a:path w="402" h="507" extrusionOk="0">
                    <a:moveTo>
                      <a:pt x="154" y="1"/>
                    </a:moveTo>
                    <a:cubicBezTo>
                      <a:pt x="93" y="1"/>
                      <a:pt x="33" y="29"/>
                      <a:pt x="5" y="65"/>
                    </a:cubicBezTo>
                    <a:lnTo>
                      <a:pt x="1" y="464"/>
                    </a:lnTo>
                    <a:cubicBezTo>
                      <a:pt x="1" y="464"/>
                      <a:pt x="20" y="502"/>
                      <a:pt x="96" y="506"/>
                    </a:cubicBezTo>
                    <a:cubicBezTo>
                      <a:pt x="98" y="506"/>
                      <a:pt x="100" y="506"/>
                      <a:pt x="102" y="506"/>
                    </a:cubicBezTo>
                    <a:cubicBezTo>
                      <a:pt x="242" y="506"/>
                      <a:pt x="401" y="246"/>
                      <a:pt x="289" y="72"/>
                    </a:cubicBezTo>
                    <a:cubicBezTo>
                      <a:pt x="257" y="20"/>
                      <a:pt x="206" y="1"/>
                      <a:pt x="154" y="1"/>
                    </a:cubicBezTo>
                    <a:close/>
                  </a:path>
                </a:pathLst>
              </a:custGeom>
              <a:solidFill>
                <a:srgbClr val="CC8E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808;p37">
                <a:extLst>
                  <a:ext uri="{FF2B5EF4-FFF2-40B4-BE49-F238E27FC236}">
                    <a16:creationId xmlns:a16="http://schemas.microsoft.com/office/drawing/2014/main" id="{0293206E-3803-4E1E-86A5-FA9D55E3165B}"/>
                  </a:ext>
                </a:extLst>
              </p:cNvPr>
              <p:cNvSpPr/>
              <p:nvPr/>
            </p:nvSpPr>
            <p:spPr>
              <a:xfrm>
                <a:off x="4616215" y="2157130"/>
                <a:ext cx="227966" cy="212628"/>
              </a:xfrm>
              <a:custGeom>
                <a:avLst/>
                <a:gdLst/>
                <a:ahLst/>
                <a:cxnLst/>
                <a:rect l="l" t="t" r="r" b="b"/>
                <a:pathLst>
                  <a:path w="2126" h="1983" extrusionOk="0">
                    <a:moveTo>
                      <a:pt x="518" y="0"/>
                    </a:moveTo>
                    <a:cubicBezTo>
                      <a:pt x="380" y="0"/>
                      <a:pt x="282" y="25"/>
                      <a:pt x="275" y="91"/>
                    </a:cubicBezTo>
                    <a:cubicBezTo>
                      <a:pt x="246" y="338"/>
                      <a:pt x="205" y="452"/>
                      <a:pt x="131" y="769"/>
                    </a:cubicBezTo>
                    <a:cubicBezTo>
                      <a:pt x="9" y="1294"/>
                      <a:pt x="1" y="1586"/>
                      <a:pt x="1" y="1586"/>
                    </a:cubicBezTo>
                    <a:cubicBezTo>
                      <a:pt x="140" y="1738"/>
                      <a:pt x="537" y="1982"/>
                      <a:pt x="1083" y="1982"/>
                    </a:cubicBezTo>
                    <a:cubicBezTo>
                      <a:pt x="1176" y="1982"/>
                      <a:pt x="1274" y="1975"/>
                      <a:pt x="1375" y="1959"/>
                    </a:cubicBezTo>
                    <a:cubicBezTo>
                      <a:pt x="1857" y="1882"/>
                      <a:pt x="2015" y="1639"/>
                      <a:pt x="2126" y="1521"/>
                    </a:cubicBezTo>
                    <a:cubicBezTo>
                      <a:pt x="2074" y="1184"/>
                      <a:pt x="1793" y="748"/>
                      <a:pt x="1654" y="546"/>
                    </a:cubicBezTo>
                    <a:cubicBezTo>
                      <a:pt x="1515" y="345"/>
                      <a:pt x="1521" y="258"/>
                      <a:pt x="1563" y="178"/>
                    </a:cubicBezTo>
                    <a:cubicBezTo>
                      <a:pt x="1563" y="178"/>
                      <a:pt x="892" y="0"/>
                      <a:pt x="518" y="0"/>
                    </a:cubicBezTo>
                    <a:close/>
                  </a:path>
                </a:pathLst>
              </a:custGeom>
              <a:solidFill>
                <a:srgbClr val="F5F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809;p37">
                <a:extLst>
                  <a:ext uri="{FF2B5EF4-FFF2-40B4-BE49-F238E27FC236}">
                    <a16:creationId xmlns:a16="http://schemas.microsoft.com/office/drawing/2014/main" id="{C3222B68-908C-4C33-B9D3-1641913E3198}"/>
                  </a:ext>
                </a:extLst>
              </p:cNvPr>
              <p:cNvSpPr/>
              <p:nvPr/>
            </p:nvSpPr>
            <p:spPr>
              <a:xfrm>
                <a:off x="4781989" y="1974633"/>
                <a:ext cx="134999" cy="506318"/>
              </a:xfrm>
              <a:custGeom>
                <a:avLst/>
                <a:gdLst/>
                <a:ahLst/>
                <a:cxnLst/>
                <a:rect l="l" t="t" r="r" b="b"/>
                <a:pathLst>
                  <a:path w="1259" h="4722" extrusionOk="0">
                    <a:moveTo>
                      <a:pt x="301" y="0"/>
                    </a:moveTo>
                    <a:cubicBezTo>
                      <a:pt x="249" y="0"/>
                      <a:pt x="201" y="34"/>
                      <a:pt x="156" y="88"/>
                    </a:cubicBezTo>
                    <a:cubicBezTo>
                      <a:pt x="61" y="204"/>
                      <a:pt x="0" y="408"/>
                      <a:pt x="134" y="638"/>
                    </a:cubicBezTo>
                    <a:cubicBezTo>
                      <a:pt x="247" y="831"/>
                      <a:pt x="500" y="1350"/>
                      <a:pt x="641" y="1797"/>
                    </a:cubicBezTo>
                    <a:cubicBezTo>
                      <a:pt x="706" y="2004"/>
                      <a:pt x="802" y="2458"/>
                      <a:pt x="762" y="2844"/>
                    </a:cubicBezTo>
                    <a:cubicBezTo>
                      <a:pt x="728" y="3171"/>
                      <a:pt x="630" y="3532"/>
                      <a:pt x="558" y="3618"/>
                    </a:cubicBezTo>
                    <a:cubicBezTo>
                      <a:pt x="485" y="3703"/>
                      <a:pt x="458" y="3768"/>
                      <a:pt x="358" y="3836"/>
                    </a:cubicBezTo>
                    <a:cubicBezTo>
                      <a:pt x="244" y="3912"/>
                      <a:pt x="202" y="3992"/>
                      <a:pt x="126" y="4052"/>
                    </a:cubicBezTo>
                    <a:cubicBezTo>
                      <a:pt x="50" y="4112"/>
                      <a:pt x="21" y="4098"/>
                      <a:pt x="44" y="4145"/>
                    </a:cubicBezTo>
                    <a:cubicBezTo>
                      <a:pt x="55" y="4169"/>
                      <a:pt x="89" y="4182"/>
                      <a:pt x="131" y="4182"/>
                    </a:cubicBezTo>
                    <a:cubicBezTo>
                      <a:pt x="169" y="4182"/>
                      <a:pt x="214" y="4171"/>
                      <a:pt x="253" y="4150"/>
                    </a:cubicBezTo>
                    <a:cubicBezTo>
                      <a:pt x="337" y="4101"/>
                      <a:pt x="370" y="4043"/>
                      <a:pt x="391" y="4041"/>
                    </a:cubicBezTo>
                    <a:cubicBezTo>
                      <a:pt x="392" y="4041"/>
                      <a:pt x="392" y="4041"/>
                      <a:pt x="393" y="4041"/>
                    </a:cubicBezTo>
                    <a:cubicBezTo>
                      <a:pt x="412" y="4041"/>
                      <a:pt x="382" y="4114"/>
                      <a:pt x="323" y="4205"/>
                    </a:cubicBezTo>
                    <a:cubicBezTo>
                      <a:pt x="239" y="4334"/>
                      <a:pt x="146" y="4386"/>
                      <a:pt x="93" y="4445"/>
                    </a:cubicBezTo>
                    <a:cubicBezTo>
                      <a:pt x="38" y="4506"/>
                      <a:pt x="84" y="4547"/>
                      <a:pt x="121" y="4547"/>
                    </a:cubicBezTo>
                    <a:cubicBezTo>
                      <a:pt x="123" y="4547"/>
                      <a:pt x="126" y="4547"/>
                      <a:pt x="128" y="4547"/>
                    </a:cubicBezTo>
                    <a:cubicBezTo>
                      <a:pt x="167" y="4541"/>
                      <a:pt x="224" y="4527"/>
                      <a:pt x="321" y="4448"/>
                    </a:cubicBezTo>
                    <a:cubicBezTo>
                      <a:pt x="391" y="4389"/>
                      <a:pt x="455" y="4325"/>
                      <a:pt x="514" y="4255"/>
                    </a:cubicBezTo>
                    <a:lnTo>
                      <a:pt x="514" y="4255"/>
                    </a:lnTo>
                    <a:cubicBezTo>
                      <a:pt x="485" y="4321"/>
                      <a:pt x="448" y="4384"/>
                      <a:pt x="405" y="4442"/>
                    </a:cubicBezTo>
                    <a:cubicBezTo>
                      <a:pt x="323" y="4550"/>
                      <a:pt x="276" y="4584"/>
                      <a:pt x="236" y="4643"/>
                    </a:cubicBezTo>
                    <a:cubicBezTo>
                      <a:pt x="208" y="4683"/>
                      <a:pt x="253" y="4714"/>
                      <a:pt x="305" y="4714"/>
                    </a:cubicBezTo>
                    <a:cubicBezTo>
                      <a:pt x="328" y="4714"/>
                      <a:pt x="352" y="4708"/>
                      <a:pt x="372" y="4694"/>
                    </a:cubicBezTo>
                    <a:cubicBezTo>
                      <a:pt x="437" y="4644"/>
                      <a:pt x="496" y="4586"/>
                      <a:pt x="546" y="4521"/>
                    </a:cubicBezTo>
                    <a:cubicBezTo>
                      <a:pt x="603" y="4449"/>
                      <a:pt x="686" y="4320"/>
                      <a:pt x="686" y="4320"/>
                    </a:cubicBezTo>
                    <a:lnTo>
                      <a:pt x="686" y="4320"/>
                    </a:lnTo>
                    <a:cubicBezTo>
                      <a:pt x="640" y="4463"/>
                      <a:pt x="563" y="4551"/>
                      <a:pt x="522" y="4608"/>
                    </a:cubicBezTo>
                    <a:cubicBezTo>
                      <a:pt x="481" y="4665"/>
                      <a:pt x="482" y="4705"/>
                      <a:pt x="522" y="4719"/>
                    </a:cubicBezTo>
                    <a:cubicBezTo>
                      <a:pt x="526" y="4720"/>
                      <a:pt x="530" y="4721"/>
                      <a:pt x="535" y="4721"/>
                    </a:cubicBezTo>
                    <a:cubicBezTo>
                      <a:pt x="569" y="4721"/>
                      <a:pt x="622" y="4690"/>
                      <a:pt x="711" y="4592"/>
                    </a:cubicBezTo>
                    <a:cubicBezTo>
                      <a:pt x="814" y="4479"/>
                      <a:pt x="899" y="4282"/>
                      <a:pt x="938" y="4104"/>
                    </a:cubicBezTo>
                    <a:cubicBezTo>
                      <a:pt x="975" y="3925"/>
                      <a:pt x="975" y="3852"/>
                      <a:pt x="1006" y="3761"/>
                    </a:cubicBezTo>
                    <a:cubicBezTo>
                      <a:pt x="1117" y="3432"/>
                      <a:pt x="1188" y="3155"/>
                      <a:pt x="1222" y="2808"/>
                    </a:cubicBezTo>
                    <a:cubicBezTo>
                      <a:pt x="1259" y="2437"/>
                      <a:pt x="1234" y="2062"/>
                      <a:pt x="1144" y="1700"/>
                    </a:cubicBezTo>
                    <a:cubicBezTo>
                      <a:pt x="1028" y="1212"/>
                      <a:pt x="744" y="594"/>
                      <a:pt x="570" y="269"/>
                    </a:cubicBezTo>
                    <a:cubicBezTo>
                      <a:pt x="466" y="75"/>
                      <a:pt x="378" y="0"/>
                      <a:pt x="301" y="0"/>
                    </a:cubicBezTo>
                    <a:close/>
                  </a:path>
                </a:pathLst>
              </a:custGeom>
              <a:solidFill>
                <a:srgbClr val="CC8E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810;p37">
                <a:extLst>
                  <a:ext uri="{FF2B5EF4-FFF2-40B4-BE49-F238E27FC236}">
                    <a16:creationId xmlns:a16="http://schemas.microsoft.com/office/drawing/2014/main" id="{0C26A1A0-1711-45A5-A2CE-31F1E5E8D606}"/>
                  </a:ext>
                </a:extLst>
              </p:cNvPr>
              <p:cNvSpPr/>
              <p:nvPr/>
            </p:nvSpPr>
            <p:spPr>
              <a:xfrm>
                <a:off x="4630691" y="1728234"/>
                <a:ext cx="163736" cy="101435"/>
              </a:xfrm>
              <a:custGeom>
                <a:avLst/>
                <a:gdLst/>
                <a:ahLst/>
                <a:cxnLst/>
                <a:rect l="l" t="t" r="r" b="b"/>
                <a:pathLst>
                  <a:path w="1527" h="946" extrusionOk="0">
                    <a:moveTo>
                      <a:pt x="957" y="0"/>
                    </a:moveTo>
                    <a:cubicBezTo>
                      <a:pt x="695" y="0"/>
                      <a:pt x="365" y="97"/>
                      <a:pt x="178" y="394"/>
                    </a:cubicBezTo>
                    <a:cubicBezTo>
                      <a:pt x="1" y="675"/>
                      <a:pt x="55" y="925"/>
                      <a:pt x="55" y="925"/>
                    </a:cubicBezTo>
                    <a:cubicBezTo>
                      <a:pt x="55" y="925"/>
                      <a:pt x="141" y="945"/>
                      <a:pt x="271" y="945"/>
                    </a:cubicBezTo>
                    <a:cubicBezTo>
                      <a:pt x="504" y="945"/>
                      <a:pt x="878" y="879"/>
                      <a:pt x="1139" y="503"/>
                    </a:cubicBezTo>
                    <a:lnTo>
                      <a:pt x="1526" y="364"/>
                    </a:lnTo>
                    <a:cubicBezTo>
                      <a:pt x="1526" y="364"/>
                      <a:pt x="1426" y="79"/>
                      <a:pt x="1159" y="21"/>
                    </a:cubicBezTo>
                    <a:cubicBezTo>
                      <a:pt x="1100" y="8"/>
                      <a:pt x="1032" y="0"/>
                      <a:pt x="957" y="0"/>
                    </a:cubicBezTo>
                    <a:close/>
                  </a:path>
                </a:pathLst>
              </a:custGeom>
              <a:solidFill>
                <a:srgbClr val="96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803;p37">
                <a:extLst>
                  <a:ext uri="{FF2B5EF4-FFF2-40B4-BE49-F238E27FC236}">
                    <a16:creationId xmlns:a16="http://schemas.microsoft.com/office/drawing/2014/main" id="{65E35A8B-EDAC-4E27-8618-3DDEF1A34133}"/>
                  </a:ext>
                </a:extLst>
              </p:cNvPr>
              <p:cNvSpPr/>
              <p:nvPr/>
            </p:nvSpPr>
            <p:spPr>
              <a:xfrm>
                <a:off x="4661723" y="1927347"/>
                <a:ext cx="57903" cy="129421"/>
              </a:xfrm>
              <a:custGeom>
                <a:avLst/>
                <a:gdLst/>
                <a:ahLst/>
                <a:cxnLst/>
                <a:rect l="l" t="t" r="r" b="b"/>
                <a:pathLst>
                  <a:path w="540" h="1207" extrusionOk="0">
                    <a:moveTo>
                      <a:pt x="268" y="66"/>
                    </a:moveTo>
                    <a:lnTo>
                      <a:pt x="268" y="66"/>
                    </a:lnTo>
                    <a:cubicBezTo>
                      <a:pt x="268" y="66"/>
                      <a:pt x="268" y="66"/>
                      <a:pt x="268" y="66"/>
                    </a:cubicBezTo>
                    <a:lnTo>
                      <a:pt x="268" y="66"/>
                    </a:lnTo>
                    <a:close/>
                    <a:moveTo>
                      <a:pt x="540" y="0"/>
                    </a:moveTo>
                    <a:lnTo>
                      <a:pt x="268" y="66"/>
                    </a:lnTo>
                    <a:lnTo>
                      <a:pt x="268" y="66"/>
                    </a:lnTo>
                    <a:cubicBezTo>
                      <a:pt x="268" y="66"/>
                      <a:pt x="268" y="66"/>
                      <a:pt x="268" y="66"/>
                    </a:cubicBezTo>
                    <a:lnTo>
                      <a:pt x="268" y="66"/>
                    </a:lnTo>
                    <a:cubicBezTo>
                      <a:pt x="273" y="66"/>
                      <a:pt x="256" y="178"/>
                      <a:pt x="252" y="187"/>
                    </a:cubicBezTo>
                    <a:cubicBezTo>
                      <a:pt x="237" y="232"/>
                      <a:pt x="216" y="275"/>
                      <a:pt x="191" y="315"/>
                    </a:cubicBezTo>
                    <a:cubicBezTo>
                      <a:pt x="134" y="409"/>
                      <a:pt x="82" y="507"/>
                      <a:pt x="53" y="614"/>
                    </a:cubicBezTo>
                    <a:cubicBezTo>
                      <a:pt x="0" y="815"/>
                      <a:pt x="29" y="1027"/>
                      <a:pt x="132" y="1207"/>
                    </a:cubicBezTo>
                    <a:cubicBezTo>
                      <a:pt x="127" y="1196"/>
                      <a:pt x="161" y="987"/>
                      <a:pt x="174" y="944"/>
                    </a:cubicBezTo>
                    <a:cubicBezTo>
                      <a:pt x="191" y="883"/>
                      <a:pt x="208" y="824"/>
                      <a:pt x="230" y="765"/>
                    </a:cubicBezTo>
                    <a:cubicBezTo>
                      <a:pt x="279" y="630"/>
                      <a:pt x="349" y="502"/>
                      <a:pt x="437" y="389"/>
                    </a:cubicBezTo>
                    <a:cubicBezTo>
                      <a:pt x="464" y="355"/>
                      <a:pt x="491" y="325"/>
                      <a:pt x="523" y="296"/>
                    </a:cubicBezTo>
                    <a:lnTo>
                      <a:pt x="540" y="0"/>
                    </a:lnTo>
                    <a:close/>
                  </a:path>
                </a:pathLst>
              </a:custGeom>
              <a:solidFill>
                <a:srgbClr val="9638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0" name="Google Shape;3931;p55">
              <a:extLst>
                <a:ext uri="{FF2B5EF4-FFF2-40B4-BE49-F238E27FC236}">
                  <a16:creationId xmlns:a16="http://schemas.microsoft.com/office/drawing/2014/main" id="{786AF4BB-8D8C-4117-99E0-CDF50E76DD51}"/>
                </a:ext>
              </a:extLst>
            </p:cNvPr>
            <p:cNvSpPr/>
            <p:nvPr/>
          </p:nvSpPr>
          <p:spPr>
            <a:xfrm rot="2273937">
              <a:off x="2582079" y="2250317"/>
              <a:ext cx="100902" cy="186452"/>
            </a:xfrm>
            <a:custGeom>
              <a:avLst/>
              <a:gdLst>
                <a:gd name="connsiteX0" fmla="*/ 8785 w 9823"/>
                <a:gd name="connsiteY0" fmla="*/ 916 h 9954"/>
                <a:gd name="connsiteX1" fmla="*/ 2416 w 9823"/>
                <a:gd name="connsiteY1" fmla="*/ 2630 h 9954"/>
                <a:gd name="connsiteX2" fmla="*/ 0 w 9823"/>
                <a:gd name="connsiteY2" fmla="*/ 8319 h 9954"/>
                <a:gd name="connsiteX3" fmla="*/ 8189 w 9823"/>
                <a:gd name="connsiteY3" fmla="*/ 9954 h 9954"/>
                <a:gd name="connsiteX4" fmla="*/ 9514 w 9823"/>
                <a:gd name="connsiteY4" fmla="*/ 6640 h 9954"/>
                <a:gd name="connsiteX5" fmla="*/ 9514 w 9823"/>
                <a:gd name="connsiteY5" fmla="*/ 1847 h 9954"/>
                <a:gd name="connsiteX6" fmla="*/ 6778 w 9823"/>
                <a:gd name="connsiteY6" fmla="*/ 1 h 9954"/>
                <a:gd name="connsiteX7" fmla="*/ 8785 w 9823"/>
                <a:gd name="connsiteY7" fmla="*/ 916 h 9954"/>
                <a:gd name="connsiteX0" fmla="*/ 10741 w 10749"/>
                <a:gd name="connsiteY0" fmla="*/ 43 h 10006"/>
                <a:gd name="connsiteX1" fmla="*/ 2460 w 10749"/>
                <a:gd name="connsiteY1" fmla="*/ 2648 h 10006"/>
                <a:gd name="connsiteX2" fmla="*/ 0 w 10749"/>
                <a:gd name="connsiteY2" fmla="*/ 8363 h 10006"/>
                <a:gd name="connsiteX3" fmla="*/ 8337 w 10749"/>
                <a:gd name="connsiteY3" fmla="*/ 10006 h 10006"/>
                <a:gd name="connsiteX4" fmla="*/ 9685 w 10749"/>
                <a:gd name="connsiteY4" fmla="*/ 6677 h 10006"/>
                <a:gd name="connsiteX5" fmla="*/ 9685 w 10749"/>
                <a:gd name="connsiteY5" fmla="*/ 1862 h 10006"/>
                <a:gd name="connsiteX6" fmla="*/ 6900 w 10749"/>
                <a:gd name="connsiteY6" fmla="*/ 7 h 10006"/>
                <a:gd name="connsiteX7" fmla="*/ 10741 w 10749"/>
                <a:gd name="connsiteY7" fmla="*/ 43 h 10006"/>
                <a:gd name="connsiteX0" fmla="*/ 10741 w 10749"/>
                <a:gd name="connsiteY0" fmla="*/ 43 h 10006"/>
                <a:gd name="connsiteX1" fmla="*/ 2460 w 10749"/>
                <a:gd name="connsiteY1" fmla="*/ 2648 h 10006"/>
                <a:gd name="connsiteX2" fmla="*/ 0 w 10749"/>
                <a:gd name="connsiteY2" fmla="*/ 8363 h 10006"/>
                <a:gd name="connsiteX3" fmla="*/ 8337 w 10749"/>
                <a:gd name="connsiteY3" fmla="*/ 10006 h 10006"/>
                <a:gd name="connsiteX4" fmla="*/ 9685 w 10749"/>
                <a:gd name="connsiteY4" fmla="*/ 6677 h 10006"/>
                <a:gd name="connsiteX5" fmla="*/ 9583 w 10749"/>
                <a:gd name="connsiteY5" fmla="*/ 1774 h 10006"/>
                <a:gd name="connsiteX6" fmla="*/ 6900 w 10749"/>
                <a:gd name="connsiteY6" fmla="*/ 7 h 10006"/>
                <a:gd name="connsiteX7" fmla="*/ 10741 w 10749"/>
                <a:gd name="connsiteY7" fmla="*/ 43 h 10006"/>
                <a:gd name="connsiteX0" fmla="*/ 10741 w 10749"/>
                <a:gd name="connsiteY0" fmla="*/ 43 h 10006"/>
                <a:gd name="connsiteX1" fmla="*/ 2460 w 10749"/>
                <a:gd name="connsiteY1" fmla="*/ 2648 h 10006"/>
                <a:gd name="connsiteX2" fmla="*/ 0 w 10749"/>
                <a:gd name="connsiteY2" fmla="*/ 8363 h 10006"/>
                <a:gd name="connsiteX3" fmla="*/ 8337 w 10749"/>
                <a:gd name="connsiteY3" fmla="*/ 10006 h 10006"/>
                <a:gd name="connsiteX4" fmla="*/ 9685 w 10749"/>
                <a:gd name="connsiteY4" fmla="*/ 6677 h 10006"/>
                <a:gd name="connsiteX5" fmla="*/ 8572 w 10749"/>
                <a:gd name="connsiteY5" fmla="*/ 4555 h 10006"/>
                <a:gd name="connsiteX6" fmla="*/ 6900 w 10749"/>
                <a:gd name="connsiteY6" fmla="*/ 7 h 10006"/>
                <a:gd name="connsiteX7" fmla="*/ 10741 w 10749"/>
                <a:gd name="connsiteY7" fmla="*/ 43 h 1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749" h="10006" extrusionOk="0">
                  <a:moveTo>
                    <a:pt x="10741" y="43"/>
                  </a:moveTo>
                  <a:cubicBezTo>
                    <a:pt x="8382" y="43"/>
                    <a:pt x="2946" y="1567"/>
                    <a:pt x="2460" y="2648"/>
                  </a:cubicBezTo>
                  <a:cubicBezTo>
                    <a:pt x="1931" y="3835"/>
                    <a:pt x="0" y="8363"/>
                    <a:pt x="0" y="8363"/>
                  </a:cubicBezTo>
                  <a:cubicBezTo>
                    <a:pt x="2946" y="9876"/>
                    <a:pt x="8337" y="10006"/>
                    <a:pt x="8337" y="10006"/>
                  </a:cubicBezTo>
                  <a:cubicBezTo>
                    <a:pt x="8337" y="10006"/>
                    <a:pt x="9471" y="7707"/>
                    <a:pt x="9685" y="6677"/>
                  </a:cubicBezTo>
                  <a:cubicBezTo>
                    <a:pt x="10035" y="5019"/>
                    <a:pt x="9059" y="5621"/>
                    <a:pt x="8572" y="4555"/>
                  </a:cubicBezTo>
                  <a:cubicBezTo>
                    <a:pt x="8086" y="3491"/>
                    <a:pt x="8042" y="148"/>
                    <a:pt x="6900" y="7"/>
                  </a:cubicBezTo>
                  <a:cubicBezTo>
                    <a:pt x="6648" y="-22"/>
                    <a:pt x="10967" y="43"/>
                    <a:pt x="10741" y="4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" name="Google Shape;3841;p55">
            <a:extLst>
              <a:ext uri="{FF2B5EF4-FFF2-40B4-BE49-F238E27FC236}">
                <a16:creationId xmlns:a16="http://schemas.microsoft.com/office/drawing/2014/main" id="{F677CF8A-B22F-4518-B68E-1EB210B2EDF4}"/>
              </a:ext>
            </a:extLst>
          </p:cNvPr>
          <p:cNvGrpSpPr/>
          <p:nvPr/>
        </p:nvGrpSpPr>
        <p:grpSpPr>
          <a:xfrm flipH="1">
            <a:off x="873908" y="3268484"/>
            <a:ext cx="1079636" cy="1275397"/>
            <a:chOff x="6511100" y="1198625"/>
            <a:chExt cx="564750" cy="866475"/>
          </a:xfrm>
        </p:grpSpPr>
        <p:sp>
          <p:nvSpPr>
            <p:cNvPr id="107" name="Google Shape;3842;p55">
              <a:extLst>
                <a:ext uri="{FF2B5EF4-FFF2-40B4-BE49-F238E27FC236}">
                  <a16:creationId xmlns:a16="http://schemas.microsoft.com/office/drawing/2014/main" id="{D94C168B-FA7B-4F03-8521-2E15A2F1DE0F}"/>
                </a:ext>
              </a:extLst>
            </p:cNvPr>
            <p:cNvSpPr/>
            <p:nvPr/>
          </p:nvSpPr>
          <p:spPr>
            <a:xfrm>
              <a:off x="6515950" y="1751950"/>
              <a:ext cx="542350" cy="313150"/>
            </a:xfrm>
            <a:custGeom>
              <a:avLst/>
              <a:gdLst/>
              <a:ahLst/>
              <a:cxnLst/>
              <a:rect l="l" t="t" r="r" b="b"/>
              <a:pathLst>
                <a:path w="21694" h="12526" extrusionOk="0">
                  <a:moveTo>
                    <a:pt x="10847" y="1"/>
                  </a:moveTo>
                  <a:cubicBezTo>
                    <a:pt x="7970" y="1"/>
                    <a:pt x="5211" y="661"/>
                    <a:pt x="3177" y="1835"/>
                  </a:cubicBezTo>
                  <a:cubicBezTo>
                    <a:pt x="1143" y="3010"/>
                    <a:pt x="0" y="4602"/>
                    <a:pt x="0" y="6264"/>
                  </a:cubicBezTo>
                  <a:cubicBezTo>
                    <a:pt x="0" y="7925"/>
                    <a:pt x="1143" y="9518"/>
                    <a:pt x="3177" y="10692"/>
                  </a:cubicBezTo>
                  <a:cubicBezTo>
                    <a:pt x="5211" y="11866"/>
                    <a:pt x="7970" y="12526"/>
                    <a:pt x="10847" y="12526"/>
                  </a:cubicBezTo>
                  <a:cubicBezTo>
                    <a:pt x="13723" y="12526"/>
                    <a:pt x="16483" y="11866"/>
                    <a:pt x="18517" y="10692"/>
                  </a:cubicBezTo>
                  <a:cubicBezTo>
                    <a:pt x="20551" y="9518"/>
                    <a:pt x="21694" y="7925"/>
                    <a:pt x="21694" y="6264"/>
                  </a:cubicBezTo>
                  <a:cubicBezTo>
                    <a:pt x="21694" y="4602"/>
                    <a:pt x="20551" y="3010"/>
                    <a:pt x="18517" y="1835"/>
                  </a:cubicBezTo>
                  <a:cubicBezTo>
                    <a:pt x="16483" y="661"/>
                    <a:pt x="13723" y="1"/>
                    <a:pt x="10847" y="1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843;p55">
              <a:extLst>
                <a:ext uri="{FF2B5EF4-FFF2-40B4-BE49-F238E27FC236}">
                  <a16:creationId xmlns:a16="http://schemas.microsoft.com/office/drawing/2014/main" id="{FA167F71-2C6E-4328-8221-C8E5B1BD594D}"/>
                </a:ext>
              </a:extLst>
            </p:cNvPr>
            <p:cNvSpPr/>
            <p:nvPr/>
          </p:nvSpPr>
          <p:spPr>
            <a:xfrm>
              <a:off x="6600975" y="1853600"/>
              <a:ext cx="46375" cy="51175"/>
            </a:xfrm>
            <a:custGeom>
              <a:avLst/>
              <a:gdLst/>
              <a:ahLst/>
              <a:cxnLst/>
              <a:rect l="l" t="t" r="r" b="b"/>
              <a:pathLst>
                <a:path w="1855" h="2047" extrusionOk="0">
                  <a:moveTo>
                    <a:pt x="1339" y="1"/>
                  </a:moveTo>
                  <a:cubicBezTo>
                    <a:pt x="1293" y="1"/>
                    <a:pt x="1245" y="20"/>
                    <a:pt x="1193" y="62"/>
                  </a:cubicBezTo>
                  <a:cubicBezTo>
                    <a:pt x="728" y="442"/>
                    <a:pt x="0" y="1957"/>
                    <a:pt x="0" y="1957"/>
                  </a:cubicBezTo>
                  <a:cubicBezTo>
                    <a:pt x="0" y="1957"/>
                    <a:pt x="51" y="2047"/>
                    <a:pt x="259" y="2047"/>
                  </a:cubicBezTo>
                  <a:cubicBezTo>
                    <a:pt x="394" y="2047"/>
                    <a:pt x="595" y="2009"/>
                    <a:pt x="891" y="1885"/>
                  </a:cubicBezTo>
                  <a:cubicBezTo>
                    <a:pt x="1643" y="1568"/>
                    <a:pt x="1855" y="1192"/>
                    <a:pt x="1855" y="1192"/>
                  </a:cubicBezTo>
                  <a:cubicBezTo>
                    <a:pt x="1855" y="1192"/>
                    <a:pt x="1700" y="1"/>
                    <a:pt x="1339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844;p55">
              <a:extLst>
                <a:ext uri="{FF2B5EF4-FFF2-40B4-BE49-F238E27FC236}">
                  <a16:creationId xmlns:a16="http://schemas.microsoft.com/office/drawing/2014/main" id="{F175D395-75BC-45D4-A0EE-BD24D524776E}"/>
                </a:ext>
              </a:extLst>
            </p:cNvPr>
            <p:cNvSpPr/>
            <p:nvPr/>
          </p:nvSpPr>
          <p:spPr>
            <a:xfrm>
              <a:off x="6579925" y="1770425"/>
              <a:ext cx="83150" cy="115600"/>
            </a:xfrm>
            <a:custGeom>
              <a:avLst/>
              <a:gdLst/>
              <a:ahLst/>
              <a:cxnLst/>
              <a:rect l="l" t="t" r="r" b="b"/>
              <a:pathLst>
                <a:path w="3326" h="4624" extrusionOk="0">
                  <a:moveTo>
                    <a:pt x="2731" y="0"/>
                  </a:moveTo>
                  <a:lnTo>
                    <a:pt x="1260" y="51"/>
                  </a:lnTo>
                  <a:cubicBezTo>
                    <a:pt x="1260" y="51"/>
                    <a:pt x="1276" y="1265"/>
                    <a:pt x="1260" y="1580"/>
                  </a:cubicBezTo>
                  <a:cubicBezTo>
                    <a:pt x="1243" y="1894"/>
                    <a:pt x="796" y="3090"/>
                    <a:pt x="622" y="3649"/>
                  </a:cubicBezTo>
                  <a:cubicBezTo>
                    <a:pt x="447" y="4210"/>
                    <a:pt x="0" y="4227"/>
                    <a:pt x="0" y="4227"/>
                  </a:cubicBezTo>
                  <a:cubicBezTo>
                    <a:pt x="0" y="4227"/>
                    <a:pt x="577" y="4624"/>
                    <a:pt x="999" y="4624"/>
                  </a:cubicBezTo>
                  <a:cubicBezTo>
                    <a:pt x="1043" y="4624"/>
                    <a:pt x="1086" y="4619"/>
                    <a:pt x="1126" y="4610"/>
                  </a:cubicBezTo>
                  <a:cubicBezTo>
                    <a:pt x="1549" y="4508"/>
                    <a:pt x="1522" y="3892"/>
                    <a:pt x="1977" y="3276"/>
                  </a:cubicBezTo>
                  <a:cubicBezTo>
                    <a:pt x="2431" y="2661"/>
                    <a:pt x="3325" y="2535"/>
                    <a:pt x="3325" y="2535"/>
                  </a:cubicBezTo>
                  <a:cubicBezTo>
                    <a:pt x="3325" y="2535"/>
                    <a:pt x="3300" y="2246"/>
                    <a:pt x="2999" y="1822"/>
                  </a:cubicBezTo>
                  <a:cubicBezTo>
                    <a:pt x="2699" y="1397"/>
                    <a:pt x="2719" y="792"/>
                    <a:pt x="2731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845;p55">
              <a:extLst>
                <a:ext uri="{FF2B5EF4-FFF2-40B4-BE49-F238E27FC236}">
                  <a16:creationId xmlns:a16="http://schemas.microsoft.com/office/drawing/2014/main" id="{96CB3C19-93AB-4054-AFB0-FB9433C8A93A}"/>
                </a:ext>
              </a:extLst>
            </p:cNvPr>
            <p:cNvSpPr/>
            <p:nvPr/>
          </p:nvSpPr>
          <p:spPr>
            <a:xfrm>
              <a:off x="6555325" y="1821050"/>
              <a:ext cx="112975" cy="93225"/>
            </a:xfrm>
            <a:custGeom>
              <a:avLst/>
              <a:gdLst/>
              <a:ahLst/>
              <a:cxnLst/>
              <a:rect l="l" t="t" r="r" b="b"/>
              <a:pathLst>
                <a:path w="4519" h="3729" extrusionOk="0">
                  <a:moveTo>
                    <a:pt x="3770" y="1"/>
                  </a:moveTo>
                  <a:cubicBezTo>
                    <a:pt x="3755" y="1"/>
                    <a:pt x="3740" y="1"/>
                    <a:pt x="3725" y="2"/>
                  </a:cubicBezTo>
                  <a:cubicBezTo>
                    <a:pt x="3336" y="27"/>
                    <a:pt x="2739" y="461"/>
                    <a:pt x="2539" y="912"/>
                  </a:cubicBezTo>
                  <a:cubicBezTo>
                    <a:pt x="2341" y="1364"/>
                    <a:pt x="2012" y="1996"/>
                    <a:pt x="1759" y="2138"/>
                  </a:cubicBezTo>
                  <a:cubicBezTo>
                    <a:pt x="1694" y="2174"/>
                    <a:pt x="1617" y="2188"/>
                    <a:pt x="1531" y="2188"/>
                  </a:cubicBezTo>
                  <a:cubicBezTo>
                    <a:pt x="1281" y="2188"/>
                    <a:pt x="960" y="2073"/>
                    <a:pt x="675" y="2071"/>
                  </a:cubicBezTo>
                  <a:cubicBezTo>
                    <a:pt x="672" y="2071"/>
                    <a:pt x="670" y="2071"/>
                    <a:pt x="667" y="2071"/>
                  </a:cubicBezTo>
                  <a:cubicBezTo>
                    <a:pt x="290" y="2071"/>
                    <a:pt x="22" y="2248"/>
                    <a:pt x="1" y="2525"/>
                  </a:cubicBezTo>
                  <a:lnTo>
                    <a:pt x="1592" y="3278"/>
                  </a:lnTo>
                  <a:cubicBezTo>
                    <a:pt x="1712" y="3335"/>
                    <a:pt x="1826" y="3374"/>
                    <a:pt x="1935" y="3374"/>
                  </a:cubicBezTo>
                  <a:cubicBezTo>
                    <a:pt x="2159" y="3374"/>
                    <a:pt x="2363" y="3209"/>
                    <a:pt x="2558" y="2696"/>
                  </a:cubicBezTo>
                  <a:cubicBezTo>
                    <a:pt x="2759" y="2165"/>
                    <a:pt x="2873" y="1796"/>
                    <a:pt x="3000" y="1796"/>
                  </a:cubicBezTo>
                  <a:cubicBezTo>
                    <a:pt x="3056" y="1796"/>
                    <a:pt x="3114" y="1866"/>
                    <a:pt x="3184" y="2023"/>
                  </a:cubicBezTo>
                  <a:cubicBezTo>
                    <a:pt x="3414" y="2542"/>
                    <a:pt x="3508" y="3708"/>
                    <a:pt x="3508" y="3708"/>
                  </a:cubicBezTo>
                  <a:cubicBezTo>
                    <a:pt x="3508" y="3708"/>
                    <a:pt x="3566" y="3729"/>
                    <a:pt x="3643" y="3729"/>
                  </a:cubicBezTo>
                  <a:cubicBezTo>
                    <a:pt x="3747" y="3729"/>
                    <a:pt x="3886" y="3691"/>
                    <a:pt x="3972" y="3514"/>
                  </a:cubicBezTo>
                  <a:cubicBezTo>
                    <a:pt x="3972" y="3514"/>
                    <a:pt x="3962" y="2965"/>
                    <a:pt x="4028" y="2497"/>
                  </a:cubicBezTo>
                  <a:cubicBezTo>
                    <a:pt x="4093" y="2028"/>
                    <a:pt x="4518" y="1438"/>
                    <a:pt x="4487" y="873"/>
                  </a:cubicBezTo>
                  <a:cubicBezTo>
                    <a:pt x="4455" y="330"/>
                    <a:pt x="4168" y="1"/>
                    <a:pt x="3770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846;p55">
              <a:extLst>
                <a:ext uri="{FF2B5EF4-FFF2-40B4-BE49-F238E27FC236}">
                  <a16:creationId xmlns:a16="http://schemas.microsoft.com/office/drawing/2014/main" id="{60B13398-CFDF-46D2-B335-5DF81F58B061}"/>
                </a:ext>
              </a:extLst>
            </p:cNvPr>
            <p:cNvSpPr/>
            <p:nvPr/>
          </p:nvSpPr>
          <p:spPr>
            <a:xfrm>
              <a:off x="6590325" y="1606625"/>
              <a:ext cx="82725" cy="209525"/>
            </a:xfrm>
            <a:custGeom>
              <a:avLst/>
              <a:gdLst/>
              <a:ahLst/>
              <a:cxnLst/>
              <a:rect l="l" t="t" r="r" b="b"/>
              <a:pathLst>
                <a:path w="3309" h="8381" extrusionOk="0">
                  <a:moveTo>
                    <a:pt x="0" y="1"/>
                  </a:moveTo>
                  <a:cubicBezTo>
                    <a:pt x="126" y="1269"/>
                    <a:pt x="844" y="8215"/>
                    <a:pt x="844" y="8215"/>
                  </a:cubicBezTo>
                  <a:cubicBezTo>
                    <a:pt x="1081" y="8337"/>
                    <a:pt x="1309" y="8381"/>
                    <a:pt x="1515" y="8381"/>
                  </a:cubicBezTo>
                  <a:cubicBezTo>
                    <a:pt x="2049" y="8381"/>
                    <a:pt x="2435" y="8085"/>
                    <a:pt x="2435" y="8085"/>
                  </a:cubicBezTo>
                  <a:cubicBezTo>
                    <a:pt x="2682" y="4754"/>
                    <a:pt x="3308" y="2445"/>
                    <a:pt x="2788" y="159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847;p55">
              <a:extLst>
                <a:ext uri="{FF2B5EF4-FFF2-40B4-BE49-F238E27FC236}">
                  <a16:creationId xmlns:a16="http://schemas.microsoft.com/office/drawing/2014/main" id="{6EE275AD-BE6D-4D2B-B572-18FDAB03D38A}"/>
                </a:ext>
              </a:extLst>
            </p:cNvPr>
            <p:cNvSpPr/>
            <p:nvPr/>
          </p:nvSpPr>
          <p:spPr>
            <a:xfrm>
              <a:off x="6699550" y="1807025"/>
              <a:ext cx="46400" cy="51150"/>
            </a:xfrm>
            <a:custGeom>
              <a:avLst/>
              <a:gdLst/>
              <a:ahLst/>
              <a:cxnLst/>
              <a:rect l="l" t="t" r="r" b="b"/>
              <a:pathLst>
                <a:path w="1856" h="2046" extrusionOk="0">
                  <a:moveTo>
                    <a:pt x="1340" y="0"/>
                  </a:moveTo>
                  <a:cubicBezTo>
                    <a:pt x="1294" y="0"/>
                    <a:pt x="1246" y="19"/>
                    <a:pt x="1194" y="62"/>
                  </a:cubicBezTo>
                  <a:cubicBezTo>
                    <a:pt x="729" y="441"/>
                    <a:pt x="1" y="1955"/>
                    <a:pt x="1" y="1955"/>
                  </a:cubicBezTo>
                  <a:cubicBezTo>
                    <a:pt x="1" y="1955"/>
                    <a:pt x="52" y="2046"/>
                    <a:pt x="260" y="2046"/>
                  </a:cubicBezTo>
                  <a:cubicBezTo>
                    <a:pt x="395" y="2046"/>
                    <a:pt x="596" y="2008"/>
                    <a:pt x="891" y="1883"/>
                  </a:cubicBezTo>
                  <a:cubicBezTo>
                    <a:pt x="1644" y="1568"/>
                    <a:pt x="1855" y="1192"/>
                    <a:pt x="1855" y="1192"/>
                  </a:cubicBezTo>
                  <a:cubicBezTo>
                    <a:pt x="1855" y="1192"/>
                    <a:pt x="1701" y="0"/>
                    <a:pt x="1340" y="0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848;p55">
              <a:extLst>
                <a:ext uri="{FF2B5EF4-FFF2-40B4-BE49-F238E27FC236}">
                  <a16:creationId xmlns:a16="http://schemas.microsoft.com/office/drawing/2014/main" id="{6C0CB030-7914-4F8B-A4E9-0F529098239D}"/>
                </a:ext>
              </a:extLst>
            </p:cNvPr>
            <p:cNvSpPr/>
            <p:nvPr/>
          </p:nvSpPr>
          <p:spPr>
            <a:xfrm>
              <a:off x="6678550" y="1723825"/>
              <a:ext cx="83125" cy="115600"/>
            </a:xfrm>
            <a:custGeom>
              <a:avLst/>
              <a:gdLst/>
              <a:ahLst/>
              <a:cxnLst/>
              <a:rect l="l" t="t" r="r" b="b"/>
              <a:pathLst>
                <a:path w="3325" h="4624" extrusionOk="0">
                  <a:moveTo>
                    <a:pt x="2730" y="0"/>
                  </a:moveTo>
                  <a:lnTo>
                    <a:pt x="1259" y="52"/>
                  </a:lnTo>
                  <a:cubicBezTo>
                    <a:pt x="1259" y="52"/>
                    <a:pt x="1275" y="1265"/>
                    <a:pt x="1259" y="1581"/>
                  </a:cubicBezTo>
                  <a:cubicBezTo>
                    <a:pt x="1242" y="1895"/>
                    <a:pt x="794" y="3090"/>
                    <a:pt x="621" y="3650"/>
                  </a:cubicBezTo>
                  <a:cubicBezTo>
                    <a:pt x="446" y="4209"/>
                    <a:pt x="0" y="4228"/>
                    <a:pt x="0" y="4228"/>
                  </a:cubicBezTo>
                  <a:cubicBezTo>
                    <a:pt x="0" y="4228"/>
                    <a:pt x="574" y="4624"/>
                    <a:pt x="996" y="4624"/>
                  </a:cubicBezTo>
                  <a:cubicBezTo>
                    <a:pt x="1041" y="4624"/>
                    <a:pt x="1084" y="4619"/>
                    <a:pt x="1125" y="4609"/>
                  </a:cubicBezTo>
                  <a:cubicBezTo>
                    <a:pt x="1548" y="4508"/>
                    <a:pt x="1521" y="3893"/>
                    <a:pt x="1976" y="3277"/>
                  </a:cubicBezTo>
                  <a:cubicBezTo>
                    <a:pt x="2430" y="2662"/>
                    <a:pt x="3324" y="2536"/>
                    <a:pt x="3324" y="2536"/>
                  </a:cubicBezTo>
                  <a:cubicBezTo>
                    <a:pt x="3324" y="2536"/>
                    <a:pt x="3298" y="2247"/>
                    <a:pt x="2997" y="1823"/>
                  </a:cubicBezTo>
                  <a:cubicBezTo>
                    <a:pt x="2698" y="1398"/>
                    <a:pt x="2717" y="792"/>
                    <a:pt x="2730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849;p55">
              <a:extLst>
                <a:ext uri="{FF2B5EF4-FFF2-40B4-BE49-F238E27FC236}">
                  <a16:creationId xmlns:a16="http://schemas.microsoft.com/office/drawing/2014/main" id="{9D4097A2-9251-4AE9-A691-05FFDADAA86A}"/>
                </a:ext>
              </a:extLst>
            </p:cNvPr>
            <p:cNvSpPr/>
            <p:nvPr/>
          </p:nvSpPr>
          <p:spPr>
            <a:xfrm>
              <a:off x="6653925" y="1774475"/>
              <a:ext cx="112975" cy="93200"/>
            </a:xfrm>
            <a:custGeom>
              <a:avLst/>
              <a:gdLst/>
              <a:ahLst/>
              <a:cxnLst/>
              <a:rect l="l" t="t" r="r" b="b"/>
              <a:pathLst>
                <a:path w="4519" h="3728" extrusionOk="0">
                  <a:moveTo>
                    <a:pt x="3772" y="1"/>
                  </a:moveTo>
                  <a:cubicBezTo>
                    <a:pt x="3756" y="1"/>
                    <a:pt x="3740" y="1"/>
                    <a:pt x="3724" y="2"/>
                  </a:cubicBezTo>
                  <a:cubicBezTo>
                    <a:pt x="3335" y="26"/>
                    <a:pt x="2738" y="461"/>
                    <a:pt x="2539" y="911"/>
                  </a:cubicBezTo>
                  <a:cubicBezTo>
                    <a:pt x="2341" y="1363"/>
                    <a:pt x="2012" y="1996"/>
                    <a:pt x="1759" y="2138"/>
                  </a:cubicBezTo>
                  <a:cubicBezTo>
                    <a:pt x="1694" y="2174"/>
                    <a:pt x="1617" y="2188"/>
                    <a:pt x="1531" y="2188"/>
                  </a:cubicBezTo>
                  <a:cubicBezTo>
                    <a:pt x="1281" y="2188"/>
                    <a:pt x="960" y="2073"/>
                    <a:pt x="675" y="2071"/>
                  </a:cubicBezTo>
                  <a:cubicBezTo>
                    <a:pt x="672" y="2071"/>
                    <a:pt x="670" y="2071"/>
                    <a:pt x="667" y="2071"/>
                  </a:cubicBezTo>
                  <a:cubicBezTo>
                    <a:pt x="289" y="2071"/>
                    <a:pt x="21" y="2248"/>
                    <a:pt x="1" y="2523"/>
                  </a:cubicBezTo>
                  <a:lnTo>
                    <a:pt x="1592" y="3278"/>
                  </a:lnTo>
                  <a:cubicBezTo>
                    <a:pt x="1712" y="3335"/>
                    <a:pt x="1825" y="3374"/>
                    <a:pt x="1934" y="3374"/>
                  </a:cubicBezTo>
                  <a:cubicBezTo>
                    <a:pt x="2159" y="3374"/>
                    <a:pt x="2363" y="3208"/>
                    <a:pt x="2557" y="2695"/>
                  </a:cubicBezTo>
                  <a:cubicBezTo>
                    <a:pt x="2758" y="2164"/>
                    <a:pt x="2872" y="1794"/>
                    <a:pt x="3000" y="1794"/>
                  </a:cubicBezTo>
                  <a:cubicBezTo>
                    <a:pt x="3056" y="1794"/>
                    <a:pt x="3114" y="1865"/>
                    <a:pt x="3184" y="2022"/>
                  </a:cubicBezTo>
                  <a:cubicBezTo>
                    <a:pt x="3414" y="2541"/>
                    <a:pt x="3508" y="3706"/>
                    <a:pt x="3508" y="3706"/>
                  </a:cubicBezTo>
                  <a:cubicBezTo>
                    <a:pt x="3508" y="3706"/>
                    <a:pt x="3565" y="3728"/>
                    <a:pt x="3643" y="3728"/>
                  </a:cubicBezTo>
                  <a:cubicBezTo>
                    <a:pt x="3747" y="3728"/>
                    <a:pt x="3886" y="3690"/>
                    <a:pt x="3971" y="3513"/>
                  </a:cubicBezTo>
                  <a:cubicBezTo>
                    <a:pt x="3971" y="3513"/>
                    <a:pt x="3962" y="2964"/>
                    <a:pt x="4028" y="2495"/>
                  </a:cubicBezTo>
                  <a:cubicBezTo>
                    <a:pt x="4093" y="2027"/>
                    <a:pt x="4518" y="1437"/>
                    <a:pt x="4486" y="872"/>
                  </a:cubicBezTo>
                  <a:cubicBezTo>
                    <a:pt x="4455" y="329"/>
                    <a:pt x="4169" y="1"/>
                    <a:pt x="3772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850;p55">
              <a:extLst>
                <a:ext uri="{FF2B5EF4-FFF2-40B4-BE49-F238E27FC236}">
                  <a16:creationId xmlns:a16="http://schemas.microsoft.com/office/drawing/2014/main" id="{E803D993-B949-4CAC-A7E8-FBC12D2D9024}"/>
                </a:ext>
              </a:extLst>
            </p:cNvPr>
            <p:cNvSpPr/>
            <p:nvPr/>
          </p:nvSpPr>
          <p:spPr>
            <a:xfrm>
              <a:off x="6687900" y="1554675"/>
              <a:ext cx="84200" cy="213475"/>
            </a:xfrm>
            <a:custGeom>
              <a:avLst/>
              <a:gdLst/>
              <a:ahLst/>
              <a:cxnLst/>
              <a:rect l="l" t="t" r="r" b="b"/>
              <a:pathLst>
                <a:path w="3368" h="8539" extrusionOk="0">
                  <a:moveTo>
                    <a:pt x="1" y="0"/>
                  </a:moveTo>
                  <a:lnTo>
                    <a:pt x="1" y="0"/>
                  </a:lnTo>
                  <a:cubicBezTo>
                    <a:pt x="127" y="1269"/>
                    <a:pt x="885" y="8345"/>
                    <a:pt x="885" y="8345"/>
                  </a:cubicBezTo>
                  <a:cubicBezTo>
                    <a:pt x="1119" y="8490"/>
                    <a:pt x="1369" y="8539"/>
                    <a:pt x="1601" y="8539"/>
                  </a:cubicBezTo>
                  <a:cubicBezTo>
                    <a:pt x="2085" y="8539"/>
                    <a:pt x="2486" y="8325"/>
                    <a:pt x="2486" y="8325"/>
                  </a:cubicBezTo>
                  <a:cubicBezTo>
                    <a:pt x="2392" y="6672"/>
                    <a:pt x="3367" y="3029"/>
                    <a:pt x="2825" y="1620"/>
                  </a:cubicBezTo>
                  <a:cubicBezTo>
                    <a:pt x="2838" y="1159"/>
                    <a:pt x="2389" y="228"/>
                    <a:pt x="2389" y="228"/>
                  </a:cubicBezTo>
                  <a:lnTo>
                    <a:pt x="467" y="6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851;p55">
              <a:extLst>
                <a:ext uri="{FF2B5EF4-FFF2-40B4-BE49-F238E27FC236}">
                  <a16:creationId xmlns:a16="http://schemas.microsoft.com/office/drawing/2014/main" id="{77C65E69-11C7-4130-8125-89A79952D1CF}"/>
                </a:ext>
              </a:extLst>
            </p:cNvPr>
            <p:cNvSpPr/>
            <p:nvPr/>
          </p:nvSpPr>
          <p:spPr>
            <a:xfrm>
              <a:off x="6841300" y="1735100"/>
              <a:ext cx="14225" cy="280275"/>
            </a:xfrm>
            <a:custGeom>
              <a:avLst/>
              <a:gdLst/>
              <a:ahLst/>
              <a:cxnLst/>
              <a:rect l="l" t="t" r="r" b="b"/>
              <a:pathLst>
                <a:path w="569" h="11211" extrusionOk="0">
                  <a:moveTo>
                    <a:pt x="284" y="1"/>
                  </a:moveTo>
                  <a:cubicBezTo>
                    <a:pt x="128" y="1"/>
                    <a:pt x="1" y="128"/>
                    <a:pt x="1" y="284"/>
                  </a:cubicBezTo>
                  <a:lnTo>
                    <a:pt x="1" y="10927"/>
                  </a:lnTo>
                  <a:cubicBezTo>
                    <a:pt x="1" y="11083"/>
                    <a:pt x="128" y="11210"/>
                    <a:pt x="284" y="11210"/>
                  </a:cubicBezTo>
                  <a:cubicBezTo>
                    <a:pt x="441" y="11210"/>
                    <a:pt x="568" y="11083"/>
                    <a:pt x="568" y="10927"/>
                  </a:cubicBezTo>
                  <a:lnTo>
                    <a:pt x="568" y="284"/>
                  </a:lnTo>
                  <a:cubicBezTo>
                    <a:pt x="568" y="128"/>
                    <a:pt x="441" y="1"/>
                    <a:pt x="284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852;p55">
              <a:extLst>
                <a:ext uri="{FF2B5EF4-FFF2-40B4-BE49-F238E27FC236}">
                  <a16:creationId xmlns:a16="http://schemas.microsoft.com/office/drawing/2014/main" id="{8874595A-970F-4F65-9D00-F709B65C999D}"/>
                </a:ext>
              </a:extLst>
            </p:cNvPr>
            <p:cNvSpPr/>
            <p:nvPr/>
          </p:nvSpPr>
          <p:spPr>
            <a:xfrm>
              <a:off x="6667725" y="1668400"/>
              <a:ext cx="73625" cy="247225"/>
            </a:xfrm>
            <a:custGeom>
              <a:avLst/>
              <a:gdLst/>
              <a:ahLst/>
              <a:cxnLst/>
              <a:rect l="l" t="t" r="r" b="b"/>
              <a:pathLst>
                <a:path w="2945" h="9889" extrusionOk="0">
                  <a:moveTo>
                    <a:pt x="2628" y="1"/>
                  </a:moveTo>
                  <a:cubicBezTo>
                    <a:pt x="2498" y="1"/>
                    <a:pt x="2381" y="91"/>
                    <a:pt x="2352" y="223"/>
                  </a:cubicBezTo>
                  <a:lnTo>
                    <a:pt x="38" y="9536"/>
                  </a:lnTo>
                  <a:cubicBezTo>
                    <a:pt x="0" y="9688"/>
                    <a:pt x="93" y="9842"/>
                    <a:pt x="246" y="9880"/>
                  </a:cubicBezTo>
                  <a:cubicBezTo>
                    <a:pt x="268" y="9885"/>
                    <a:pt x="290" y="9887"/>
                    <a:pt x="314" y="9888"/>
                  </a:cubicBezTo>
                  <a:cubicBezTo>
                    <a:pt x="444" y="9887"/>
                    <a:pt x="557" y="9799"/>
                    <a:pt x="589" y="9672"/>
                  </a:cubicBezTo>
                  <a:lnTo>
                    <a:pt x="2902" y="360"/>
                  </a:lnTo>
                  <a:cubicBezTo>
                    <a:pt x="2945" y="206"/>
                    <a:pt x="2852" y="47"/>
                    <a:pt x="2696" y="9"/>
                  </a:cubicBezTo>
                  <a:cubicBezTo>
                    <a:pt x="2673" y="3"/>
                    <a:pt x="2650" y="1"/>
                    <a:pt x="2628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853;p55">
              <a:extLst>
                <a:ext uri="{FF2B5EF4-FFF2-40B4-BE49-F238E27FC236}">
                  <a16:creationId xmlns:a16="http://schemas.microsoft.com/office/drawing/2014/main" id="{40A3404D-CE48-46CE-8158-9EF73145558B}"/>
                </a:ext>
              </a:extLst>
            </p:cNvPr>
            <p:cNvSpPr/>
            <p:nvPr/>
          </p:nvSpPr>
          <p:spPr>
            <a:xfrm>
              <a:off x="6955675" y="1668775"/>
              <a:ext cx="73400" cy="246850"/>
            </a:xfrm>
            <a:custGeom>
              <a:avLst/>
              <a:gdLst/>
              <a:ahLst/>
              <a:cxnLst/>
              <a:rect l="l" t="t" r="r" b="b"/>
              <a:pathLst>
                <a:path w="2936" h="9874" extrusionOk="0">
                  <a:moveTo>
                    <a:pt x="311" y="1"/>
                  </a:moveTo>
                  <a:cubicBezTo>
                    <a:pt x="289" y="1"/>
                    <a:pt x="266" y="3"/>
                    <a:pt x="243" y="9"/>
                  </a:cubicBezTo>
                  <a:cubicBezTo>
                    <a:pt x="94" y="46"/>
                    <a:pt x="1" y="195"/>
                    <a:pt x="34" y="345"/>
                  </a:cubicBezTo>
                  <a:lnTo>
                    <a:pt x="2347" y="9657"/>
                  </a:lnTo>
                  <a:cubicBezTo>
                    <a:pt x="2379" y="9784"/>
                    <a:pt x="2491" y="9872"/>
                    <a:pt x="2622" y="9873"/>
                  </a:cubicBezTo>
                  <a:cubicBezTo>
                    <a:pt x="2645" y="9872"/>
                    <a:pt x="2667" y="9870"/>
                    <a:pt x="2691" y="9865"/>
                  </a:cubicBezTo>
                  <a:cubicBezTo>
                    <a:pt x="2842" y="9827"/>
                    <a:pt x="2935" y="9673"/>
                    <a:pt x="2897" y="9521"/>
                  </a:cubicBezTo>
                  <a:lnTo>
                    <a:pt x="584" y="208"/>
                  </a:lnTo>
                  <a:cubicBezTo>
                    <a:pt x="550" y="83"/>
                    <a:pt x="436" y="1"/>
                    <a:pt x="311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854;p55">
              <a:extLst>
                <a:ext uri="{FF2B5EF4-FFF2-40B4-BE49-F238E27FC236}">
                  <a16:creationId xmlns:a16="http://schemas.microsoft.com/office/drawing/2014/main" id="{A25D5F0B-5EE3-4FC7-9908-1E73A3C6B0DF}"/>
                </a:ext>
              </a:extLst>
            </p:cNvPr>
            <p:cNvSpPr/>
            <p:nvPr/>
          </p:nvSpPr>
          <p:spPr>
            <a:xfrm>
              <a:off x="6634475" y="1588375"/>
              <a:ext cx="329150" cy="180900"/>
            </a:xfrm>
            <a:custGeom>
              <a:avLst/>
              <a:gdLst/>
              <a:ahLst/>
              <a:cxnLst/>
              <a:rect l="l" t="t" r="r" b="b"/>
              <a:pathLst>
                <a:path w="13166" h="7236" extrusionOk="0">
                  <a:moveTo>
                    <a:pt x="6253" y="0"/>
                  </a:moveTo>
                  <a:cubicBezTo>
                    <a:pt x="5719" y="0"/>
                    <a:pt x="5186" y="118"/>
                    <a:pt x="4779" y="353"/>
                  </a:cubicBezTo>
                  <a:lnTo>
                    <a:pt x="814" y="2641"/>
                  </a:lnTo>
                  <a:cubicBezTo>
                    <a:pt x="1" y="3111"/>
                    <a:pt x="1" y="3874"/>
                    <a:pt x="814" y="4344"/>
                  </a:cubicBezTo>
                  <a:lnTo>
                    <a:pt x="3957" y="6161"/>
                  </a:lnTo>
                  <a:cubicBezTo>
                    <a:pt x="3957" y="6161"/>
                    <a:pt x="5831" y="7236"/>
                    <a:pt x="7359" y="7236"/>
                  </a:cubicBezTo>
                  <a:cubicBezTo>
                    <a:pt x="7571" y="7236"/>
                    <a:pt x="7777" y="7215"/>
                    <a:pt x="7970" y="7167"/>
                  </a:cubicBezTo>
                  <a:cubicBezTo>
                    <a:pt x="9551" y="6780"/>
                    <a:pt x="13165" y="3493"/>
                    <a:pt x="13165" y="3493"/>
                  </a:cubicBezTo>
                  <a:lnTo>
                    <a:pt x="7727" y="353"/>
                  </a:lnTo>
                  <a:cubicBezTo>
                    <a:pt x="7319" y="118"/>
                    <a:pt x="6786" y="0"/>
                    <a:pt x="6253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855;p55">
              <a:extLst>
                <a:ext uri="{FF2B5EF4-FFF2-40B4-BE49-F238E27FC236}">
                  <a16:creationId xmlns:a16="http://schemas.microsoft.com/office/drawing/2014/main" id="{CA5D9CFD-96DB-45C5-B6B1-1B1BCD88EA65}"/>
                </a:ext>
              </a:extLst>
            </p:cNvPr>
            <p:cNvSpPr/>
            <p:nvPr/>
          </p:nvSpPr>
          <p:spPr>
            <a:xfrm>
              <a:off x="6684975" y="1508150"/>
              <a:ext cx="233300" cy="162275"/>
            </a:xfrm>
            <a:custGeom>
              <a:avLst/>
              <a:gdLst/>
              <a:ahLst/>
              <a:cxnLst/>
              <a:rect l="l" t="t" r="r" b="b"/>
              <a:pathLst>
                <a:path w="9332" h="6491" extrusionOk="0">
                  <a:moveTo>
                    <a:pt x="1992" y="1"/>
                  </a:moveTo>
                  <a:cubicBezTo>
                    <a:pt x="1057" y="1"/>
                    <a:pt x="1" y="685"/>
                    <a:pt x="118" y="1861"/>
                  </a:cubicBezTo>
                  <a:lnTo>
                    <a:pt x="1728" y="2743"/>
                  </a:lnTo>
                  <a:lnTo>
                    <a:pt x="7770" y="6413"/>
                  </a:lnTo>
                  <a:cubicBezTo>
                    <a:pt x="7869" y="6466"/>
                    <a:pt x="7961" y="6490"/>
                    <a:pt x="8048" y="6490"/>
                  </a:cubicBezTo>
                  <a:cubicBezTo>
                    <a:pt x="9122" y="6490"/>
                    <a:pt x="9331" y="2743"/>
                    <a:pt x="9331" y="2743"/>
                  </a:cubicBezTo>
                  <a:cubicBezTo>
                    <a:pt x="9331" y="2743"/>
                    <a:pt x="3477" y="429"/>
                    <a:pt x="2563" y="96"/>
                  </a:cubicBezTo>
                  <a:cubicBezTo>
                    <a:pt x="2387" y="32"/>
                    <a:pt x="2192" y="1"/>
                    <a:pt x="1992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856;p55">
              <a:extLst>
                <a:ext uri="{FF2B5EF4-FFF2-40B4-BE49-F238E27FC236}">
                  <a16:creationId xmlns:a16="http://schemas.microsoft.com/office/drawing/2014/main" id="{F126A66B-42FE-4994-BD4F-A58AC40D3167}"/>
                </a:ext>
              </a:extLst>
            </p:cNvPr>
            <p:cNvSpPr/>
            <p:nvPr/>
          </p:nvSpPr>
          <p:spPr>
            <a:xfrm>
              <a:off x="6587400" y="1560125"/>
              <a:ext cx="395325" cy="172075"/>
            </a:xfrm>
            <a:custGeom>
              <a:avLst/>
              <a:gdLst/>
              <a:ahLst/>
              <a:cxnLst/>
              <a:rect l="l" t="t" r="r" b="b"/>
              <a:pathLst>
                <a:path w="15813" h="6883" extrusionOk="0">
                  <a:moveTo>
                    <a:pt x="1993" y="0"/>
                  </a:moveTo>
                  <a:cubicBezTo>
                    <a:pt x="1057" y="0"/>
                    <a:pt x="0" y="684"/>
                    <a:pt x="117" y="1861"/>
                  </a:cubicBezTo>
                  <a:lnTo>
                    <a:pt x="2905" y="3458"/>
                  </a:lnTo>
                  <a:lnTo>
                    <a:pt x="7770" y="6412"/>
                  </a:lnTo>
                  <a:cubicBezTo>
                    <a:pt x="8365" y="6732"/>
                    <a:pt x="9021" y="6883"/>
                    <a:pt x="9718" y="6883"/>
                  </a:cubicBezTo>
                  <a:cubicBezTo>
                    <a:pt x="10564" y="6883"/>
                    <a:pt x="11472" y="6661"/>
                    <a:pt x="12409" y="6250"/>
                  </a:cubicBezTo>
                  <a:cubicBezTo>
                    <a:pt x="14118" y="5499"/>
                    <a:pt x="15813" y="4351"/>
                    <a:pt x="15338" y="2182"/>
                  </a:cubicBezTo>
                  <a:lnTo>
                    <a:pt x="15338" y="2182"/>
                  </a:lnTo>
                  <a:lnTo>
                    <a:pt x="9331" y="2743"/>
                  </a:lnTo>
                  <a:cubicBezTo>
                    <a:pt x="9331" y="2743"/>
                    <a:pt x="3476" y="428"/>
                    <a:pt x="2563" y="96"/>
                  </a:cubicBezTo>
                  <a:cubicBezTo>
                    <a:pt x="2387" y="31"/>
                    <a:pt x="2192" y="0"/>
                    <a:pt x="1993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857;p55">
              <a:extLst>
                <a:ext uri="{FF2B5EF4-FFF2-40B4-BE49-F238E27FC236}">
                  <a16:creationId xmlns:a16="http://schemas.microsoft.com/office/drawing/2014/main" id="{17F00038-170E-4A73-92DB-E9C5BB001A21}"/>
                </a:ext>
              </a:extLst>
            </p:cNvPr>
            <p:cNvSpPr/>
            <p:nvPr/>
          </p:nvSpPr>
          <p:spPr>
            <a:xfrm>
              <a:off x="6584625" y="1527950"/>
              <a:ext cx="285300" cy="100775"/>
            </a:xfrm>
            <a:custGeom>
              <a:avLst/>
              <a:gdLst/>
              <a:ahLst/>
              <a:cxnLst/>
              <a:rect l="l" t="t" r="r" b="b"/>
              <a:pathLst>
                <a:path w="11412" h="4031" extrusionOk="0">
                  <a:moveTo>
                    <a:pt x="11411" y="0"/>
                  </a:moveTo>
                  <a:lnTo>
                    <a:pt x="1" y="1046"/>
                  </a:lnTo>
                  <a:cubicBezTo>
                    <a:pt x="1" y="1212"/>
                    <a:pt x="90" y="1367"/>
                    <a:pt x="235" y="1450"/>
                  </a:cubicBezTo>
                  <a:lnTo>
                    <a:pt x="4598" y="3968"/>
                  </a:lnTo>
                  <a:cubicBezTo>
                    <a:pt x="4669" y="4010"/>
                    <a:pt x="4750" y="4031"/>
                    <a:pt x="4830" y="4031"/>
                  </a:cubicBezTo>
                  <a:cubicBezTo>
                    <a:pt x="4910" y="4031"/>
                    <a:pt x="4991" y="4010"/>
                    <a:pt x="5063" y="3968"/>
                  </a:cubicBezTo>
                  <a:lnTo>
                    <a:pt x="11179" y="438"/>
                  </a:lnTo>
                  <a:cubicBezTo>
                    <a:pt x="11323" y="355"/>
                    <a:pt x="11411" y="202"/>
                    <a:pt x="11411" y="36"/>
                  </a:cubicBezTo>
                  <a:lnTo>
                    <a:pt x="11411" y="0"/>
                  </a:ln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858;p55">
              <a:extLst>
                <a:ext uri="{FF2B5EF4-FFF2-40B4-BE49-F238E27FC236}">
                  <a16:creationId xmlns:a16="http://schemas.microsoft.com/office/drawing/2014/main" id="{5259EB6F-6A9C-4407-A2DF-805D4F931478}"/>
                </a:ext>
              </a:extLst>
            </p:cNvPr>
            <p:cNvSpPr/>
            <p:nvPr/>
          </p:nvSpPr>
          <p:spPr>
            <a:xfrm>
              <a:off x="6728725" y="1544175"/>
              <a:ext cx="119425" cy="70100"/>
            </a:xfrm>
            <a:custGeom>
              <a:avLst/>
              <a:gdLst/>
              <a:ahLst/>
              <a:cxnLst/>
              <a:rect l="l" t="t" r="r" b="b"/>
              <a:pathLst>
                <a:path w="4777" h="2804" extrusionOk="0">
                  <a:moveTo>
                    <a:pt x="4748" y="1"/>
                  </a:moveTo>
                  <a:cubicBezTo>
                    <a:pt x="4739" y="1"/>
                    <a:pt x="4728" y="4"/>
                    <a:pt x="4716" y="11"/>
                  </a:cubicBezTo>
                  <a:lnTo>
                    <a:pt x="58" y="2688"/>
                  </a:lnTo>
                  <a:cubicBezTo>
                    <a:pt x="27" y="2707"/>
                    <a:pt x="1" y="2745"/>
                    <a:pt x="1" y="2774"/>
                  </a:cubicBezTo>
                  <a:cubicBezTo>
                    <a:pt x="1" y="2793"/>
                    <a:pt x="12" y="2803"/>
                    <a:pt x="28" y="2803"/>
                  </a:cubicBezTo>
                  <a:cubicBezTo>
                    <a:pt x="36" y="2803"/>
                    <a:pt x="47" y="2800"/>
                    <a:pt x="58" y="2793"/>
                  </a:cubicBezTo>
                  <a:lnTo>
                    <a:pt x="4719" y="115"/>
                  </a:lnTo>
                  <a:cubicBezTo>
                    <a:pt x="4751" y="96"/>
                    <a:pt x="4776" y="57"/>
                    <a:pt x="4775" y="29"/>
                  </a:cubicBezTo>
                  <a:cubicBezTo>
                    <a:pt x="4775" y="10"/>
                    <a:pt x="4764" y="1"/>
                    <a:pt x="4748" y="1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859;p55">
              <a:extLst>
                <a:ext uri="{FF2B5EF4-FFF2-40B4-BE49-F238E27FC236}">
                  <a16:creationId xmlns:a16="http://schemas.microsoft.com/office/drawing/2014/main" id="{82357F0F-7614-4F90-809A-204B4D13F502}"/>
                </a:ext>
              </a:extLst>
            </p:cNvPr>
            <p:cNvSpPr/>
            <p:nvPr/>
          </p:nvSpPr>
          <p:spPr>
            <a:xfrm>
              <a:off x="6584625" y="1554100"/>
              <a:ext cx="120775" cy="74625"/>
            </a:xfrm>
            <a:custGeom>
              <a:avLst/>
              <a:gdLst/>
              <a:ahLst/>
              <a:cxnLst/>
              <a:rect l="l" t="t" r="r" b="b"/>
              <a:pathLst>
                <a:path w="4831" h="2985" extrusionOk="0">
                  <a:moveTo>
                    <a:pt x="1" y="0"/>
                  </a:moveTo>
                  <a:cubicBezTo>
                    <a:pt x="1" y="166"/>
                    <a:pt x="90" y="321"/>
                    <a:pt x="235" y="404"/>
                  </a:cubicBezTo>
                  <a:lnTo>
                    <a:pt x="4598" y="2922"/>
                  </a:lnTo>
                  <a:cubicBezTo>
                    <a:pt x="4668" y="2964"/>
                    <a:pt x="4748" y="2985"/>
                    <a:pt x="4830" y="2985"/>
                  </a:cubicBezTo>
                  <a:lnTo>
                    <a:pt x="4830" y="0"/>
                  </a:ln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860;p55">
              <a:extLst>
                <a:ext uri="{FF2B5EF4-FFF2-40B4-BE49-F238E27FC236}">
                  <a16:creationId xmlns:a16="http://schemas.microsoft.com/office/drawing/2014/main" id="{14EB552C-09E9-49DD-A551-49861DB0FA67}"/>
                </a:ext>
              </a:extLst>
            </p:cNvPr>
            <p:cNvSpPr/>
            <p:nvPr/>
          </p:nvSpPr>
          <p:spPr>
            <a:xfrm>
              <a:off x="6696225" y="1617875"/>
              <a:ext cx="18275" cy="10850"/>
            </a:xfrm>
            <a:custGeom>
              <a:avLst/>
              <a:gdLst/>
              <a:ahLst/>
              <a:cxnLst/>
              <a:rect l="l" t="t" r="r" b="b"/>
              <a:pathLst>
                <a:path w="731" h="434" extrusionOk="0">
                  <a:moveTo>
                    <a:pt x="1" y="1"/>
                  </a:moveTo>
                  <a:lnTo>
                    <a:pt x="1" y="296"/>
                  </a:lnTo>
                  <a:lnTo>
                    <a:pt x="134" y="371"/>
                  </a:lnTo>
                  <a:cubicBezTo>
                    <a:pt x="205" y="413"/>
                    <a:pt x="286" y="434"/>
                    <a:pt x="366" y="434"/>
                  </a:cubicBezTo>
                  <a:cubicBezTo>
                    <a:pt x="446" y="434"/>
                    <a:pt x="527" y="413"/>
                    <a:pt x="599" y="371"/>
                  </a:cubicBezTo>
                  <a:lnTo>
                    <a:pt x="731" y="296"/>
                  </a:lnTo>
                  <a:lnTo>
                    <a:pt x="731" y="1"/>
                  </a:lnTo>
                  <a:close/>
                </a:path>
              </a:pathLst>
            </a:custGeom>
            <a:solidFill>
              <a:srgbClr val="B7D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861;p55">
              <a:extLst>
                <a:ext uri="{FF2B5EF4-FFF2-40B4-BE49-F238E27FC236}">
                  <a16:creationId xmlns:a16="http://schemas.microsoft.com/office/drawing/2014/main" id="{CEF3A6DE-4BC3-4BF4-AF05-03A300D5CAFD}"/>
                </a:ext>
              </a:extLst>
            </p:cNvPr>
            <p:cNvSpPr/>
            <p:nvPr/>
          </p:nvSpPr>
          <p:spPr>
            <a:xfrm>
              <a:off x="6584625" y="1457850"/>
              <a:ext cx="285825" cy="164700"/>
            </a:xfrm>
            <a:custGeom>
              <a:avLst/>
              <a:gdLst/>
              <a:ahLst/>
              <a:cxnLst/>
              <a:rect l="l" t="t" r="r" b="b"/>
              <a:pathLst>
                <a:path w="11433" h="6588" extrusionOk="0">
                  <a:moveTo>
                    <a:pt x="6670" y="1"/>
                  </a:moveTo>
                  <a:lnTo>
                    <a:pt x="1" y="3851"/>
                  </a:lnTo>
                  <a:lnTo>
                    <a:pt x="4666" y="6544"/>
                  </a:lnTo>
                  <a:cubicBezTo>
                    <a:pt x="4717" y="6573"/>
                    <a:pt x="4774" y="6588"/>
                    <a:pt x="4830" y="6588"/>
                  </a:cubicBezTo>
                  <a:cubicBezTo>
                    <a:pt x="4887" y="6588"/>
                    <a:pt x="4943" y="6573"/>
                    <a:pt x="4994" y="6544"/>
                  </a:cubicBezTo>
                  <a:lnTo>
                    <a:pt x="11351" y="2874"/>
                  </a:lnTo>
                  <a:cubicBezTo>
                    <a:pt x="11432" y="2827"/>
                    <a:pt x="11432" y="2752"/>
                    <a:pt x="11351" y="2704"/>
                  </a:cubicBezTo>
                  <a:lnTo>
                    <a:pt x="6670" y="1"/>
                  </a:lnTo>
                  <a:close/>
                </a:path>
              </a:pathLst>
            </a:custGeom>
            <a:solidFill>
              <a:srgbClr val="EFF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862;p55">
              <a:extLst>
                <a:ext uri="{FF2B5EF4-FFF2-40B4-BE49-F238E27FC236}">
                  <a16:creationId xmlns:a16="http://schemas.microsoft.com/office/drawing/2014/main" id="{1DACA105-10DD-490E-B534-B0F71638FB2B}"/>
                </a:ext>
              </a:extLst>
            </p:cNvPr>
            <p:cNvSpPr/>
            <p:nvPr/>
          </p:nvSpPr>
          <p:spPr>
            <a:xfrm>
              <a:off x="6599225" y="1466200"/>
              <a:ext cx="155925" cy="89875"/>
            </a:xfrm>
            <a:custGeom>
              <a:avLst/>
              <a:gdLst/>
              <a:ahLst/>
              <a:cxnLst/>
              <a:rect l="l" t="t" r="r" b="b"/>
              <a:pathLst>
                <a:path w="6237" h="3595" extrusionOk="0">
                  <a:moveTo>
                    <a:pt x="5996" y="1"/>
                  </a:moveTo>
                  <a:cubicBezTo>
                    <a:pt x="5980" y="1"/>
                    <a:pt x="5963" y="5"/>
                    <a:pt x="5948" y="13"/>
                  </a:cubicBezTo>
                  <a:lnTo>
                    <a:pt x="27" y="3430"/>
                  </a:lnTo>
                  <a:cubicBezTo>
                    <a:pt x="0" y="3446"/>
                    <a:pt x="0" y="3472"/>
                    <a:pt x="27" y="3487"/>
                  </a:cubicBezTo>
                  <a:lnTo>
                    <a:pt x="191" y="3582"/>
                  </a:lnTo>
                  <a:cubicBezTo>
                    <a:pt x="206" y="3590"/>
                    <a:pt x="223" y="3594"/>
                    <a:pt x="240" y="3594"/>
                  </a:cubicBezTo>
                  <a:cubicBezTo>
                    <a:pt x="257" y="3594"/>
                    <a:pt x="274" y="3590"/>
                    <a:pt x="289" y="3582"/>
                  </a:cubicBezTo>
                  <a:lnTo>
                    <a:pt x="6210" y="164"/>
                  </a:lnTo>
                  <a:cubicBezTo>
                    <a:pt x="6236" y="148"/>
                    <a:pt x="6236" y="123"/>
                    <a:pt x="6210" y="107"/>
                  </a:cubicBezTo>
                  <a:lnTo>
                    <a:pt x="6046" y="13"/>
                  </a:lnTo>
                  <a:cubicBezTo>
                    <a:pt x="6030" y="5"/>
                    <a:pt x="6013" y="1"/>
                    <a:pt x="5996" y="1"/>
                  </a:cubicBezTo>
                  <a:close/>
                </a:path>
              </a:pathLst>
            </a:custGeom>
            <a:solidFill>
              <a:srgbClr val="D2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863;p55">
              <a:extLst>
                <a:ext uri="{FF2B5EF4-FFF2-40B4-BE49-F238E27FC236}">
                  <a16:creationId xmlns:a16="http://schemas.microsoft.com/office/drawing/2014/main" id="{E127E9F7-3AF4-4214-BD9C-F45B516D859F}"/>
                </a:ext>
              </a:extLst>
            </p:cNvPr>
            <p:cNvSpPr/>
            <p:nvPr/>
          </p:nvSpPr>
          <p:spPr>
            <a:xfrm>
              <a:off x="6722625" y="1537525"/>
              <a:ext cx="80475" cy="46475"/>
            </a:xfrm>
            <a:custGeom>
              <a:avLst/>
              <a:gdLst/>
              <a:ahLst/>
              <a:cxnLst/>
              <a:rect l="l" t="t" r="r" b="b"/>
              <a:pathLst>
                <a:path w="3219" h="1859" extrusionOk="0">
                  <a:moveTo>
                    <a:pt x="2069" y="0"/>
                  </a:moveTo>
                  <a:lnTo>
                    <a:pt x="0" y="1194"/>
                  </a:lnTo>
                  <a:lnTo>
                    <a:pt x="32" y="1212"/>
                  </a:lnTo>
                  <a:lnTo>
                    <a:pt x="1150" y="1858"/>
                  </a:lnTo>
                  <a:lnTo>
                    <a:pt x="3188" y="681"/>
                  </a:lnTo>
                  <a:lnTo>
                    <a:pt x="3219" y="663"/>
                  </a:lnTo>
                  <a:lnTo>
                    <a:pt x="2069" y="0"/>
                  </a:ln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864;p55">
              <a:extLst>
                <a:ext uri="{FF2B5EF4-FFF2-40B4-BE49-F238E27FC236}">
                  <a16:creationId xmlns:a16="http://schemas.microsoft.com/office/drawing/2014/main" id="{3E3EA656-C6A5-4F8E-922E-8722140DCC63}"/>
                </a:ext>
              </a:extLst>
            </p:cNvPr>
            <p:cNvSpPr/>
            <p:nvPr/>
          </p:nvSpPr>
          <p:spPr>
            <a:xfrm>
              <a:off x="6723400" y="1538425"/>
              <a:ext cx="78925" cy="45575"/>
            </a:xfrm>
            <a:custGeom>
              <a:avLst/>
              <a:gdLst/>
              <a:ahLst/>
              <a:cxnLst/>
              <a:rect l="l" t="t" r="r" b="b"/>
              <a:pathLst>
                <a:path w="3157" h="1823" extrusionOk="0">
                  <a:moveTo>
                    <a:pt x="2039" y="1"/>
                  </a:moveTo>
                  <a:lnTo>
                    <a:pt x="1" y="1176"/>
                  </a:lnTo>
                  <a:lnTo>
                    <a:pt x="1119" y="1822"/>
                  </a:lnTo>
                  <a:lnTo>
                    <a:pt x="3157" y="645"/>
                  </a:lnTo>
                  <a:lnTo>
                    <a:pt x="2039" y="1"/>
                  </a:lnTo>
                  <a:close/>
                </a:path>
              </a:pathLst>
            </a:custGeom>
            <a:solidFill>
              <a:srgbClr val="D2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865;p55">
              <a:extLst>
                <a:ext uri="{FF2B5EF4-FFF2-40B4-BE49-F238E27FC236}">
                  <a16:creationId xmlns:a16="http://schemas.microsoft.com/office/drawing/2014/main" id="{7C1D3A47-2C8C-4B6C-BB5E-CD64023899D0}"/>
                </a:ext>
              </a:extLst>
            </p:cNvPr>
            <p:cNvSpPr/>
            <p:nvPr/>
          </p:nvSpPr>
          <p:spPr>
            <a:xfrm>
              <a:off x="6749400" y="1538425"/>
              <a:ext cx="52925" cy="45575"/>
            </a:xfrm>
            <a:custGeom>
              <a:avLst/>
              <a:gdLst/>
              <a:ahLst/>
              <a:cxnLst/>
              <a:rect l="l" t="t" r="r" b="b"/>
              <a:pathLst>
                <a:path w="2117" h="1823" extrusionOk="0">
                  <a:moveTo>
                    <a:pt x="999" y="1"/>
                  </a:moveTo>
                  <a:lnTo>
                    <a:pt x="833" y="96"/>
                  </a:lnTo>
                  <a:cubicBezTo>
                    <a:pt x="1122" y="254"/>
                    <a:pt x="1242" y="1044"/>
                    <a:pt x="1" y="1777"/>
                  </a:cubicBezTo>
                  <a:lnTo>
                    <a:pt x="79" y="1822"/>
                  </a:lnTo>
                  <a:lnTo>
                    <a:pt x="2117" y="645"/>
                  </a:lnTo>
                  <a:lnTo>
                    <a:pt x="999" y="1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866;p55">
              <a:extLst>
                <a:ext uri="{FF2B5EF4-FFF2-40B4-BE49-F238E27FC236}">
                  <a16:creationId xmlns:a16="http://schemas.microsoft.com/office/drawing/2014/main" id="{CD76F817-7C8A-45A4-9C67-69C3609C2F6B}"/>
                </a:ext>
              </a:extLst>
            </p:cNvPr>
            <p:cNvSpPr/>
            <p:nvPr/>
          </p:nvSpPr>
          <p:spPr>
            <a:xfrm>
              <a:off x="6610700" y="1473475"/>
              <a:ext cx="202975" cy="117025"/>
            </a:xfrm>
            <a:custGeom>
              <a:avLst/>
              <a:gdLst/>
              <a:ahLst/>
              <a:cxnLst/>
              <a:rect l="l" t="t" r="r" b="b"/>
              <a:pathLst>
                <a:path w="8119" h="4681" extrusionOk="0">
                  <a:moveTo>
                    <a:pt x="5951" y="1"/>
                  </a:moveTo>
                  <a:cubicBezTo>
                    <a:pt x="5934" y="1"/>
                    <a:pt x="5918" y="5"/>
                    <a:pt x="5902" y="13"/>
                  </a:cubicBezTo>
                  <a:lnTo>
                    <a:pt x="27" y="3406"/>
                  </a:lnTo>
                  <a:cubicBezTo>
                    <a:pt x="0" y="3421"/>
                    <a:pt x="0" y="3447"/>
                    <a:pt x="27" y="3462"/>
                  </a:cubicBezTo>
                  <a:lnTo>
                    <a:pt x="29" y="3464"/>
                  </a:lnTo>
                  <a:lnTo>
                    <a:pt x="2114" y="4669"/>
                  </a:lnTo>
                  <a:cubicBezTo>
                    <a:pt x="2129" y="4677"/>
                    <a:pt x="2146" y="4680"/>
                    <a:pt x="2163" y="4680"/>
                  </a:cubicBezTo>
                  <a:cubicBezTo>
                    <a:pt x="2180" y="4680"/>
                    <a:pt x="2197" y="4677"/>
                    <a:pt x="2213" y="4669"/>
                  </a:cubicBezTo>
                  <a:lnTo>
                    <a:pt x="8089" y="1279"/>
                  </a:lnTo>
                  <a:lnTo>
                    <a:pt x="8091" y="1279"/>
                  </a:lnTo>
                  <a:cubicBezTo>
                    <a:pt x="8119" y="1263"/>
                    <a:pt x="8119" y="1237"/>
                    <a:pt x="8091" y="1220"/>
                  </a:cubicBezTo>
                  <a:lnTo>
                    <a:pt x="6000" y="13"/>
                  </a:lnTo>
                  <a:cubicBezTo>
                    <a:pt x="5984" y="5"/>
                    <a:pt x="5967" y="1"/>
                    <a:pt x="5951" y="1"/>
                  </a:cubicBez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867;p55">
              <a:extLst>
                <a:ext uri="{FF2B5EF4-FFF2-40B4-BE49-F238E27FC236}">
                  <a16:creationId xmlns:a16="http://schemas.microsoft.com/office/drawing/2014/main" id="{367E4C4C-3694-4858-82CE-8938D00C3E5C}"/>
                </a:ext>
              </a:extLst>
            </p:cNvPr>
            <p:cNvSpPr/>
            <p:nvPr/>
          </p:nvSpPr>
          <p:spPr>
            <a:xfrm>
              <a:off x="6611275" y="1558575"/>
              <a:ext cx="225" cy="125"/>
            </a:xfrm>
            <a:custGeom>
              <a:avLst/>
              <a:gdLst/>
              <a:ahLst/>
              <a:cxnLst/>
              <a:rect l="l" t="t" r="r" b="b"/>
              <a:pathLst>
                <a:path w="9" h="5" extrusionOk="0">
                  <a:moveTo>
                    <a:pt x="9" y="1"/>
                  </a:moveTo>
                  <a:lnTo>
                    <a:pt x="4" y="2"/>
                  </a:lnTo>
                  <a:cubicBezTo>
                    <a:pt x="3" y="3"/>
                    <a:pt x="3" y="3"/>
                    <a:pt x="2" y="4"/>
                  </a:cubicBezTo>
                  <a:lnTo>
                    <a:pt x="2" y="4"/>
                  </a:lnTo>
                  <a:lnTo>
                    <a:pt x="9" y="1"/>
                  </a:lnTo>
                  <a:close/>
                  <a:moveTo>
                    <a:pt x="2" y="4"/>
                  </a:moveTo>
                  <a:lnTo>
                    <a:pt x="0" y="5"/>
                  </a:lnTo>
                  <a:cubicBezTo>
                    <a:pt x="1" y="5"/>
                    <a:pt x="2" y="4"/>
                    <a:pt x="2" y="4"/>
                  </a:cubicBez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868;p55">
              <a:extLst>
                <a:ext uri="{FF2B5EF4-FFF2-40B4-BE49-F238E27FC236}">
                  <a16:creationId xmlns:a16="http://schemas.microsoft.com/office/drawing/2014/main" id="{6027EF87-9ED2-4148-8798-398AD7A1A4BE}"/>
                </a:ext>
              </a:extLst>
            </p:cNvPr>
            <p:cNvSpPr/>
            <p:nvPr/>
          </p:nvSpPr>
          <p:spPr>
            <a:xfrm>
              <a:off x="6611425" y="1474925"/>
              <a:ext cx="201525" cy="115575"/>
            </a:xfrm>
            <a:custGeom>
              <a:avLst/>
              <a:gdLst/>
              <a:ahLst/>
              <a:cxnLst/>
              <a:rect l="l" t="t" r="r" b="b"/>
              <a:pathLst>
                <a:path w="8061" h="4623" extrusionOk="0">
                  <a:moveTo>
                    <a:pt x="5922" y="0"/>
                  </a:moveTo>
                  <a:cubicBezTo>
                    <a:pt x="5905" y="0"/>
                    <a:pt x="5889" y="4"/>
                    <a:pt x="5873" y="12"/>
                  </a:cubicBezTo>
                  <a:lnTo>
                    <a:pt x="0" y="3406"/>
                  </a:lnTo>
                  <a:lnTo>
                    <a:pt x="2085" y="4611"/>
                  </a:lnTo>
                  <a:cubicBezTo>
                    <a:pt x="2100" y="4619"/>
                    <a:pt x="2117" y="4622"/>
                    <a:pt x="2134" y="4622"/>
                  </a:cubicBezTo>
                  <a:cubicBezTo>
                    <a:pt x="2151" y="4622"/>
                    <a:pt x="2168" y="4619"/>
                    <a:pt x="2184" y="4611"/>
                  </a:cubicBezTo>
                  <a:lnTo>
                    <a:pt x="8060" y="1221"/>
                  </a:lnTo>
                  <a:lnTo>
                    <a:pt x="5971" y="12"/>
                  </a:lnTo>
                  <a:cubicBezTo>
                    <a:pt x="5955" y="4"/>
                    <a:pt x="5938" y="0"/>
                    <a:pt x="5922" y="0"/>
                  </a:cubicBez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869;p55">
              <a:extLst>
                <a:ext uri="{FF2B5EF4-FFF2-40B4-BE49-F238E27FC236}">
                  <a16:creationId xmlns:a16="http://schemas.microsoft.com/office/drawing/2014/main" id="{EC40A158-6BAD-4B63-B102-DD278B83D2C8}"/>
                </a:ext>
              </a:extLst>
            </p:cNvPr>
            <p:cNvSpPr/>
            <p:nvPr/>
          </p:nvSpPr>
          <p:spPr>
            <a:xfrm>
              <a:off x="6578925" y="1321575"/>
              <a:ext cx="172475" cy="232550"/>
            </a:xfrm>
            <a:custGeom>
              <a:avLst/>
              <a:gdLst/>
              <a:ahLst/>
              <a:cxnLst/>
              <a:rect l="l" t="t" r="r" b="b"/>
              <a:pathLst>
                <a:path w="6899" h="9302" extrusionOk="0">
                  <a:moveTo>
                    <a:pt x="6560" y="0"/>
                  </a:moveTo>
                  <a:cubicBezTo>
                    <a:pt x="6481" y="0"/>
                    <a:pt x="6401" y="21"/>
                    <a:pt x="6330" y="62"/>
                  </a:cubicBezTo>
                  <a:lnTo>
                    <a:pt x="230" y="3585"/>
                  </a:lnTo>
                  <a:cubicBezTo>
                    <a:pt x="87" y="3667"/>
                    <a:pt x="0" y="3818"/>
                    <a:pt x="0" y="3984"/>
                  </a:cubicBezTo>
                  <a:lnTo>
                    <a:pt x="0" y="8904"/>
                  </a:lnTo>
                  <a:cubicBezTo>
                    <a:pt x="42" y="9158"/>
                    <a:pt x="87" y="9219"/>
                    <a:pt x="229" y="9301"/>
                  </a:cubicBezTo>
                  <a:lnTo>
                    <a:pt x="6898" y="5452"/>
                  </a:lnTo>
                  <a:lnTo>
                    <a:pt x="6898" y="207"/>
                  </a:lnTo>
                  <a:lnTo>
                    <a:pt x="6847" y="90"/>
                  </a:lnTo>
                  <a:lnTo>
                    <a:pt x="6790" y="62"/>
                  </a:lnTo>
                  <a:cubicBezTo>
                    <a:pt x="6719" y="21"/>
                    <a:pt x="6640" y="0"/>
                    <a:pt x="6560" y="0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870;p55">
              <a:extLst>
                <a:ext uri="{FF2B5EF4-FFF2-40B4-BE49-F238E27FC236}">
                  <a16:creationId xmlns:a16="http://schemas.microsoft.com/office/drawing/2014/main" id="{01B0C59E-BB5A-4C9D-BB20-49C02EE277A3}"/>
                </a:ext>
              </a:extLst>
            </p:cNvPr>
            <p:cNvSpPr/>
            <p:nvPr/>
          </p:nvSpPr>
          <p:spPr>
            <a:xfrm>
              <a:off x="6580300" y="1321575"/>
              <a:ext cx="171100" cy="105500"/>
            </a:xfrm>
            <a:custGeom>
              <a:avLst/>
              <a:gdLst/>
              <a:ahLst/>
              <a:cxnLst/>
              <a:rect l="l" t="t" r="r" b="b"/>
              <a:pathLst>
                <a:path w="6844" h="4220" extrusionOk="0">
                  <a:moveTo>
                    <a:pt x="6506" y="0"/>
                  </a:moveTo>
                  <a:cubicBezTo>
                    <a:pt x="6427" y="0"/>
                    <a:pt x="6347" y="21"/>
                    <a:pt x="6275" y="62"/>
                  </a:cubicBezTo>
                  <a:lnTo>
                    <a:pt x="175" y="3585"/>
                  </a:lnTo>
                  <a:cubicBezTo>
                    <a:pt x="100" y="3628"/>
                    <a:pt x="39" y="3691"/>
                    <a:pt x="0" y="3767"/>
                  </a:cubicBezTo>
                  <a:lnTo>
                    <a:pt x="787" y="4220"/>
                  </a:lnTo>
                  <a:lnTo>
                    <a:pt x="6843" y="381"/>
                  </a:lnTo>
                  <a:lnTo>
                    <a:pt x="6843" y="207"/>
                  </a:lnTo>
                  <a:lnTo>
                    <a:pt x="6792" y="90"/>
                  </a:lnTo>
                  <a:lnTo>
                    <a:pt x="6735" y="62"/>
                  </a:lnTo>
                  <a:cubicBezTo>
                    <a:pt x="6664" y="21"/>
                    <a:pt x="6585" y="0"/>
                    <a:pt x="6506" y="0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871;p55">
              <a:extLst>
                <a:ext uri="{FF2B5EF4-FFF2-40B4-BE49-F238E27FC236}">
                  <a16:creationId xmlns:a16="http://schemas.microsoft.com/office/drawing/2014/main" id="{E992056A-A0C6-461E-9DD7-2DFA2C3ED5AD}"/>
                </a:ext>
              </a:extLst>
            </p:cNvPr>
            <p:cNvSpPr/>
            <p:nvPr/>
          </p:nvSpPr>
          <p:spPr>
            <a:xfrm>
              <a:off x="6578875" y="1408975"/>
              <a:ext cx="22275" cy="23950"/>
            </a:xfrm>
            <a:custGeom>
              <a:avLst/>
              <a:gdLst/>
              <a:ahLst/>
              <a:cxnLst/>
              <a:rect l="l" t="t" r="r" b="b"/>
              <a:pathLst>
                <a:path w="891" h="958" extrusionOk="0">
                  <a:moveTo>
                    <a:pt x="384" y="1"/>
                  </a:moveTo>
                  <a:lnTo>
                    <a:pt x="221" y="95"/>
                  </a:lnTo>
                  <a:cubicBezTo>
                    <a:pt x="85" y="179"/>
                    <a:pt x="1" y="327"/>
                    <a:pt x="1" y="488"/>
                  </a:cubicBezTo>
                  <a:lnTo>
                    <a:pt x="1" y="729"/>
                  </a:lnTo>
                  <a:lnTo>
                    <a:pt x="396" y="957"/>
                  </a:lnTo>
                  <a:lnTo>
                    <a:pt x="890" y="292"/>
                  </a:lnTo>
                  <a:lnTo>
                    <a:pt x="384" y="1"/>
                  </a:lnTo>
                  <a:close/>
                </a:path>
              </a:pathLst>
            </a:custGeom>
            <a:solidFill>
              <a:srgbClr val="B7D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872;p55">
              <a:extLst>
                <a:ext uri="{FF2B5EF4-FFF2-40B4-BE49-F238E27FC236}">
                  <a16:creationId xmlns:a16="http://schemas.microsoft.com/office/drawing/2014/main" id="{01D7D024-1846-41C4-90FF-D128F48AA1A4}"/>
                </a:ext>
              </a:extLst>
            </p:cNvPr>
            <p:cNvSpPr/>
            <p:nvPr/>
          </p:nvSpPr>
          <p:spPr>
            <a:xfrm>
              <a:off x="6584625" y="1323450"/>
              <a:ext cx="166775" cy="230675"/>
            </a:xfrm>
            <a:custGeom>
              <a:avLst/>
              <a:gdLst/>
              <a:ahLst/>
              <a:cxnLst/>
              <a:rect l="l" t="t" r="r" b="b"/>
              <a:pathLst>
                <a:path w="6671" h="9227" extrusionOk="0">
                  <a:moveTo>
                    <a:pt x="6567" y="1"/>
                  </a:moveTo>
                  <a:cubicBezTo>
                    <a:pt x="6550" y="1"/>
                    <a:pt x="6532" y="5"/>
                    <a:pt x="6516" y="15"/>
                  </a:cubicBezTo>
                  <a:lnTo>
                    <a:pt x="112" y="3712"/>
                  </a:lnTo>
                  <a:cubicBezTo>
                    <a:pt x="44" y="3751"/>
                    <a:pt x="1" y="3824"/>
                    <a:pt x="1" y="3905"/>
                  </a:cubicBezTo>
                  <a:lnTo>
                    <a:pt x="1" y="9226"/>
                  </a:lnTo>
                  <a:lnTo>
                    <a:pt x="6670" y="5377"/>
                  </a:lnTo>
                  <a:lnTo>
                    <a:pt x="6670" y="103"/>
                  </a:lnTo>
                  <a:cubicBezTo>
                    <a:pt x="6669" y="43"/>
                    <a:pt x="6620" y="1"/>
                    <a:pt x="6567" y="1"/>
                  </a:cubicBezTo>
                  <a:close/>
                </a:path>
              </a:pathLst>
            </a:custGeom>
            <a:solidFill>
              <a:srgbClr val="DC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873;p55">
              <a:extLst>
                <a:ext uri="{FF2B5EF4-FFF2-40B4-BE49-F238E27FC236}">
                  <a16:creationId xmlns:a16="http://schemas.microsoft.com/office/drawing/2014/main" id="{9CC010E5-707D-44FE-9E83-5A063309B3E5}"/>
                </a:ext>
              </a:extLst>
            </p:cNvPr>
            <p:cNvSpPr/>
            <p:nvPr/>
          </p:nvSpPr>
          <p:spPr>
            <a:xfrm>
              <a:off x="6584625" y="1323450"/>
              <a:ext cx="166775" cy="230675"/>
            </a:xfrm>
            <a:custGeom>
              <a:avLst/>
              <a:gdLst/>
              <a:ahLst/>
              <a:cxnLst/>
              <a:rect l="l" t="t" r="r" b="b"/>
              <a:pathLst>
                <a:path w="6671" h="9227" extrusionOk="0">
                  <a:moveTo>
                    <a:pt x="6567" y="1"/>
                  </a:moveTo>
                  <a:cubicBezTo>
                    <a:pt x="6550" y="1"/>
                    <a:pt x="6532" y="5"/>
                    <a:pt x="6516" y="15"/>
                  </a:cubicBezTo>
                  <a:lnTo>
                    <a:pt x="112" y="3712"/>
                  </a:lnTo>
                  <a:cubicBezTo>
                    <a:pt x="44" y="3751"/>
                    <a:pt x="1" y="3824"/>
                    <a:pt x="1" y="3905"/>
                  </a:cubicBezTo>
                  <a:lnTo>
                    <a:pt x="1" y="9226"/>
                  </a:lnTo>
                  <a:lnTo>
                    <a:pt x="6670" y="5377"/>
                  </a:lnTo>
                  <a:lnTo>
                    <a:pt x="6670" y="103"/>
                  </a:lnTo>
                  <a:cubicBezTo>
                    <a:pt x="6669" y="43"/>
                    <a:pt x="6620" y="1"/>
                    <a:pt x="6567" y="1"/>
                  </a:cubicBezTo>
                  <a:close/>
                </a:path>
              </a:pathLst>
            </a:custGeom>
            <a:solidFill>
              <a:srgbClr val="DC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874;p55">
              <a:extLst>
                <a:ext uri="{FF2B5EF4-FFF2-40B4-BE49-F238E27FC236}">
                  <a16:creationId xmlns:a16="http://schemas.microsoft.com/office/drawing/2014/main" id="{7D3C594E-4A6F-4119-9DA3-05FF601D3B95}"/>
                </a:ext>
              </a:extLst>
            </p:cNvPr>
            <p:cNvSpPr/>
            <p:nvPr/>
          </p:nvSpPr>
          <p:spPr>
            <a:xfrm>
              <a:off x="6586600" y="1323450"/>
              <a:ext cx="164800" cy="229525"/>
            </a:xfrm>
            <a:custGeom>
              <a:avLst/>
              <a:gdLst/>
              <a:ahLst/>
              <a:cxnLst/>
              <a:rect l="l" t="t" r="r" b="b"/>
              <a:pathLst>
                <a:path w="6592" h="9181" extrusionOk="0">
                  <a:moveTo>
                    <a:pt x="6489" y="1"/>
                  </a:moveTo>
                  <a:cubicBezTo>
                    <a:pt x="6472" y="1"/>
                    <a:pt x="6454" y="5"/>
                    <a:pt x="6437" y="15"/>
                  </a:cubicBezTo>
                  <a:lnTo>
                    <a:pt x="5694" y="443"/>
                  </a:lnTo>
                  <a:lnTo>
                    <a:pt x="5462" y="575"/>
                  </a:lnTo>
                  <a:cubicBezTo>
                    <a:pt x="5462" y="1890"/>
                    <a:pt x="5342" y="5255"/>
                    <a:pt x="0" y="8382"/>
                  </a:cubicBezTo>
                  <a:lnTo>
                    <a:pt x="0" y="9181"/>
                  </a:lnTo>
                  <a:lnTo>
                    <a:pt x="6591" y="5375"/>
                  </a:lnTo>
                  <a:lnTo>
                    <a:pt x="6591" y="103"/>
                  </a:lnTo>
                  <a:cubicBezTo>
                    <a:pt x="6590" y="43"/>
                    <a:pt x="6542" y="1"/>
                    <a:pt x="6489" y="1"/>
                  </a:cubicBezTo>
                  <a:close/>
                </a:path>
              </a:pathLst>
            </a:custGeom>
            <a:solidFill>
              <a:srgbClr val="94C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875;p55">
              <a:extLst>
                <a:ext uri="{FF2B5EF4-FFF2-40B4-BE49-F238E27FC236}">
                  <a16:creationId xmlns:a16="http://schemas.microsoft.com/office/drawing/2014/main" id="{9CE2F68B-E02D-4A76-A538-9E22031CF94B}"/>
                </a:ext>
              </a:extLst>
            </p:cNvPr>
            <p:cNvSpPr/>
            <p:nvPr/>
          </p:nvSpPr>
          <p:spPr>
            <a:xfrm>
              <a:off x="6584625" y="1453075"/>
              <a:ext cx="166775" cy="101050"/>
            </a:xfrm>
            <a:custGeom>
              <a:avLst/>
              <a:gdLst/>
              <a:ahLst/>
              <a:cxnLst/>
              <a:rect l="l" t="t" r="r" b="b"/>
              <a:pathLst>
                <a:path w="6671" h="4042" extrusionOk="0">
                  <a:moveTo>
                    <a:pt x="6670" y="1"/>
                  </a:moveTo>
                  <a:lnTo>
                    <a:pt x="1" y="3852"/>
                  </a:lnTo>
                  <a:lnTo>
                    <a:pt x="1" y="4041"/>
                  </a:lnTo>
                  <a:lnTo>
                    <a:pt x="6670" y="192"/>
                  </a:lnTo>
                  <a:lnTo>
                    <a:pt x="6670" y="1"/>
                  </a:lnTo>
                  <a:close/>
                </a:path>
              </a:pathLst>
            </a:custGeom>
            <a:solidFill>
              <a:srgbClr val="94C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876;p55">
              <a:extLst>
                <a:ext uri="{FF2B5EF4-FFF2-40B4-BE49-F238E27FC236}">
                  <a16:creationId xmlns:a16="http://schemas.microsoft.com/office/drawing/2014/main" id="{F5150C50-0005-4AFA-9874-52A2987939EC}"/>
                </a:ext>
              </a:extLst>
            </p:cNvPr>
            <p:cNvSpPr/>
            <p:nvPr/>
          </p:nvSpPr>
          <p:spPr>
            <a:xfrm>
              <a:off x="6745000" y="1330650"/>
              <a:ext cx="2025" cy="120225"/>
            </a:xfrm>
            <a:custGeom>
              <a:avLst/>
              <a:gdLst/>
              <a:ahLst/>
              <a:cxnLst/>
              <a:rect l="l" t="t" r="r" b="b"/>
              <a:pathLst>
                <a:path w="81" h="4809" extrusionOk="0">
                  <a:moveTo>
                    <a:pt x="80" y="1"/>
                  </a:moveTo>
                  <a:lnTo>
                    <a:pt x="1" y="47"/>
                  </a:lnTo>
                  <a:lnTo>
                    <a:pt x="1" y="4768"/>
                  </a:lnTo>
                  <a:lnTo>
                    <a:pt x="80" y="4808"/>
                  </a:lnTo>
                  <a:lnTo>
                    <a:pt x="80" y="1"/>
                  </a:lnTo>
                  <a:close/>
                </a:path>
              </a:pathLst>
            </a:custGeom>
            <a:solidFill>
              <a:srgbClr val="1E3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877;p55">
              <a:extLst>
                <a:ext uri="{FF2B5EF4-FFF2-40B4-BE49-F238E27FC236}">
                  <a16:creationId xmlns:a16="http://schemas.microsoft.com/office/drawing/2014/main" id="{D802EB19-7C32-4D89-A43D-A12AF6DE834B}"/>
                </a:ext>
              </a:extLst>
            </p:cNvPr>
            <p:cNvSpPr/>
            <p:nvPr/>
          </p:nvSpPr>
          <p:spPr>
            <a:xfrm>
              <a:off x="6590025" y="1331825"/>
              <a:ext cx="155000" cy="207300"/>
            </a:xfrm>
            <a:custGeom>
              <a:avLst/>
              <a:gdLst/>
              <a:ahLst/>
              <a:cxnLst/>
              <a:rect l="l" t="t" r="r" b="b"/>
              <a:pathLst>
                <a:path w="6200" h="8292" extrusionOk="0">
                  <a:moveTo>
                    <a:pt x="6200" y="0"/>
                  </a:moveTo>
                  <a:lnTo>
                    <a:pt x="0" y="3581"/>
                  </a:lnTo>
                  <a:lnTo>
                    <a:pt x="0" y="8292"/>
                  </a:lnTo>
                  <a:lnTo>
                    <a:pt x="6200" y="4721"/>
                  </a:lnTo>
                  <a:lnTo>
                    <a:pt x="6200" y="0"/>
                  </a:ln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878;p55">
              <a:extLst>
                <a:ext uri="{FF2B5EF4-FFF2-40B4-BE49-F238E27FC236}">
                  <a16:creationId xmlns:a16="http://schemas.microsoft.com/office/drawing/2014/main" id="{D8B5A12E-850A-477A-B668-FA2D318C1013}"/>
                </a:ext>
              </a:extLst>
            </p:cNvPr>
            <p:cNvSpPr/>
            <p:nvPr/>
          </p:nvSpPr>
          <p:spPr>
            <a:xfrm>
              <a:off x="6590025" y="1449850"/>
              <a:ext cx="157000" cy="91625"/>
            </a:xfrm>
            <a:custGeom>
              <a:avLst/>
              <a:gdLst/>
              <a:ahLst/>
              <a:cxnLst/>
              <a:rect l="l" t="t" r="r" b="b"/>
              <a:pathLst>
                <a:path w="6280" h="3665" extrusionOk="0">
                  <a:moveTo>
                    <a:pt x="6200" y="0"/>
                  </a:moveTo>
                  <a:lnTo>
                    <a:pt x="0" y="3571"/>
                  </a:lnTo>
                  <a:lnTo>
                    <a:pt x="0" y="3665"/>
                  </a:lnTo>
                  <a:lnTo>
                    <a:pt x="6279" y="40"/>
                  </a:lnTo>
                  <a:lnTo>
                    <a:pt x="6200" y="0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879;p55">
              <a:extLst>
                <a:ext uri="{FF2B5EF4-FFF2-40B4-BE49-F238E27FC236}">
                  <a16:creationId xmlns:a16="http://schemas.microsoft.com/office/drawing/2014/main" id="{9594B28C-A539-4C4E-BDC7-DC29AB61A69B}"/>
                </a:ext>
              </a:extLst>
            </p:cNvPr>
            <p:cNvSpPr/>
            <p:nvPr/>
          </p:nvSpPr>
          <p:spPr>
            <a:xfrm>
              <a:off x="6590025" y="1331825"/>
              <a:ext cx="155000" cy="207300"/>
            </a:xfrm>
            <a:custGeom>
              <a:avLst/>
              <a:gdLst/>
              <a:ahLst/>
              <a:cxnLst/>
              <a:rect l="l" t="t" r="r" b="b"/>
              <a:pathLst>
                <a:path w="6200" h="8292" extrusionOk="0">
                  <a:moveTo>
                    <a:pt x="6200" y="0"/>
                  </a:moveTo>
                  <a:lnTo>
                    <a:pt x="5323" y="507"/>
                  </a:lnTo>
                  <a:cubicBezTo>
                    <a:pt x="5291" y="1956"/>
                    <a:pt x="4882" y="5056"/>
                    <a:pt x="0" y="7966"/>
                  </a:cubicBezTo>
                  <a:lnTo>
                    <a:pt x="0" y="8292"/>
                  </a:lnTo>
                  <a:lnTo>
                    <a:pt x="6200" y="4722"/>
                  </a:lnTo>
                  <a:lnTo>
                    <a:pt x="6200" y="0"/>
                  </a:lnTo>
                  <a:close/>
                </a:path>
              </a:pathLst>
            </a:custGeom>
            <a:solidFill>
              <a:srgbClr val="2B3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880;p55">
              <a:extLst>
                <a:ext uri="{FF2B5EF4-FFF2-40B4-BE49-F238E27FC236}">
                  <a16:creationId xmlns:a16="http://schemas.microsoft.com/office/drawing/2014/main" id="{FAEB0B98-BE64-4FD6-BD93-0FF584FD4E11}"/>
                </a:ext>
              </a:extLst>
            </p:cNvPr>
            <p:cNvSpPr/>
            <p:nvPr/>
          </p:nvSpPr>
          <p:spPr>
            <a:xfrm>
              <a:off x="6779550" y="1198625"/>
              <a:ext cx="106575" cy="88700"/>
            </a:xfrm>
            <a:custGeom>
              <a:avLst/>
              <a:gdLst/>
              <a:ahLst/>
              <a:cxnLst/>
              <a:rect l="l" t="t" r="r" b="b"/>
              <a:pathLst>
                <a:path w="4263" h="3548" extrusionOk="0">
                  <a:moveTo>
                    <a:pt x="2667" y="0"/>
                  </a:moveTo>
                  <a:cubicBezTo>
                    <a:pt x="2365" y="0"/>
                    <a:pt x="2021" y="61"/>
                    <a:pt x="1640" y="218"/>
                  </a:cubicBezTo>
                  <a:cubicBezTo>
                    <a:pt x="134" y="838"/>
                    <a:pt x="1" y="2706"/>
                    <a:pt x="740" y="3445"/>
                  </a:cubicBezTo>
                  <a:cubicBezTo>
                    <a:pt x="811" y="3515"/>
                    <a:pt x="900" y="3547"/>
                    <a:pt x="1005" y="3547"/>
                  </a:cubicBezTo>
                  <a:cubicBezTo>
                    <a:pt x="1987" y="3547"/>
                    <a:pt x="4263" y="707"/>
                    <a:pt x="4263" y="707"/>
                  </a:cubicBezTo>
                  <a:cubicBezTo>
                    <a:pt x="4263" y="707"/>
                    <a:pt x="3701" y="0"/>
                    <a:pt x="2667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881;p55">
              <a:extLst>
                <a:ext uri="{FF2B5EF4-FFF2-40B4-BE49-F238E27FC236}">
                  <a16:creationId xmlns:a16="http://schemas.microsoft.com/office/drawing/2014/main" id="{1378E99E-058C-477A-8AA1-4B0CC9510301}"/>
                </a:ext>
              </a:extLst>
            </p:cNvPr>
            <p:cNvSpPr/>
            <p:nvPr/>
          </p:nvSpPr>
          <p:spPr>
            <a:xfrm>
              <a:off x="6796575" y="1209100"/>
              <a:ext cx="123950" cy="151325"/>
            </a:xfrm>
            <a:custGeom>
              <a:avLst/>
              <a:gdLst/>
              <a:ahLst/>
              <a:cxnLst/>
              <a:rect l="l" t="t" r="r" b="b"/>
              <a:pathLst>
                <a:path w="4958" h="6053" extrusionOk="0">
                  <a:moveTo>
                    <a:pt x="2405" y="0"/>
                  </a:moveTo>
                  <a:cubicBezTo>
                    <a:pt x="1103" y="0"/>
                    <a:pt x="240" y="1002"/>
                    <a:pt x="103" y="2276"/>
                  </a:cubicBezTo>
                  <a:cubicBezTo>
                    <a:pt x="23" y="2909"/>
                    <a:pt x="0" y="4193"/>
                    <a:pt x="481" y="5175"/>
                  </a:cubicBezTo>
                  <a:cubicBezTo>
                    <a:pt x="732" y="5687"/>
                    <a:pt x="955" y="6053"/>
                    <a:pt x="1395" y="6053"/>
                  </a:cubicBezTo>
                  <a:cubicBezTo>
                    <a:pt x="1433" y="6053"/>
                    <a:pt x="1472" y="6050"/>
                    <a:pt x="1513" y="6045"/>
                  </a:cubicBezTo>
                  <a:cubicBezTo>
                    <a:pt x="1859" y="5998"/>
                    <a:pt x="3276" y="5505"/>
                    <a:pt x="3716" y="4940"/>
                  </a:cubicBezTo>
                  <a:cubicBezTo>
                    <a:pt x="3795" y="4840"/>
                    <a:pt x="3928" y="4555"/>
                    <a:pt x="3928" y="4555"/>
                  </a:cubicBezTo>
                  <a:cubicBezTo>
                    <a:pt x="4536" y="4097"/>
                    <a:pt x="4935" y="3383"/>
                    <a:pt x="4943" y="2563"/>
                  </a:cubicBezTo>
                  <a:cubicBezTo>
                    <a:pt x="4958" y="1163"/>
                    <a:pt x="3834" y="15"/>
                    <a:pt x="2433" y="1"/>
                  </a:cubicBezTo>
                  <a:cubicBezTo>
                    <a:pt x="2424" y="0"/>
                    <a:pt x="2414" y="0"/>
                    <a:pt x="2405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882;p55">
              <a:extLst>
                <a:ext uri="{FF2B5EF4-FFF2-40B4-BE49-F238E27FC236}">
                  <a16:creationId xmlns:a16="http://schemas.microsoft.com/office/drawing/2014/main" id="{282DAA67-382E-468C-ADF8-552B2DFFB4A9}"/>
                </a:ext>
              </a:extLst>
            </p:cNvPr>
            <p:cNvSpPr/>
            <p:nvPr/>
          </p:nvSpPr>
          <p:spPr>
            <a:xfrm>
              <a:off x="6829150" y="1332600"/>
              <a:ext cx="102850" cy="78825"/>
            </a:xfrm>
            <a:custGeom>
              <a:avLst/>
              <a:gdLst/>
              <a:ahLst/>
              <a:cxnLst/>
              <a:rect l="l" t="t" r="r" b="b"/>
              <a:pathLst>
                <a:path w="4114" h="3153" extrusionOk="0">
                  <a:moveTo>
                    <a:pt x="2412" y="0"/>
                  </a:moveTo>
                  <a:lnTo>
                    <a:pt x="668" y="752"/>
                  </a:lnTo>
                  <a:cubicBezTo>
                    <a:pt x="812" y="1073"/>
                    <a:pt x="929" y="1404"/>
                    <a:pt x="1019" y="1744"/>
                  </a:cubicBezTo>
                  <a:cubicBezTo>
                    <a:pt x="1081" y="1989"/>
                    <a:pt x="876" y="2060"/>
                    <a:pt x="411" y="2410"/>
                  </a:cubicBezTo>
                  <a:cubicBezTo>
                    <a:pt x="1" y="2718"/>
                    <a:pt x="969" y="3152"/>
                    <a:pt x="1753" y="3152"/>
                  </a:cubicBezTo>
                  <a:cubicBezTo>
                    <a:pt x="1855" y="3152"/>
                    <a:pt x="1954" y="3145"/>
                    <a:pt x="2046" y="3129"/>
                  </a:cubicBezTo>
                  <a:cubicBezTo>
                    <a:pt x="2849" y="2992"/>
                    <a:pt x="3712" y="2420"/>
                    <a:pt x="3913" y="1873"/>
                  </a:cubicBezTo>
                  <a:cubicBezTo>
                    <a:pt x="4114" y="1324"/>
                    <a:pt x="4006" y="1202"/>
                    <a:pt x="3642" y="1202"/>
                  </a:cubicBezTo>
                  <a:cubicBezTo>
                    <a:pt x="3602" y="1202"/>
                    <a:pt x="3559" y="1204"/>
                    <a:pt x="3513" y="1206"/>
                  </a:cubicBezTo>
                  <a:cubicBezTo>
                    <a:pt x="3224" y="1221"/>
                    <a:pt x="3050" y="1246"/>
                    <a:pt x="2936" y="1246"/>
                  </a:cubicBezTo>
                  <a:cubicBezTo>
                    <a:pt x="2774" y="1246"/>
                    <a:pt x="2738" y="1195"/>
                    <a:pt x="2673" y="995"/>
                  </a:cubicBezTo>
                  <a:cubicBezTo>
                    <a:pt x="2632" y="872"/>
                    <a:pt x="2412" y="0"/>
                    <a:pt x="2412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883;p55">
              <a:extLst>
                <a:ext uri="{FF2B5EF4-FFF2-40B4-BE49-F238E27FC236}">
                  <a16:creationId xmlns:a16="http://schemas.microsoft.com/office/drawing/2014/main" id="{B0D36542-FA89-4566-8230-26BE405EFB8C}"/>
                </a:ext>
              </a:extLst>
            </p:cNvPr>
            <p:cNvSpPr/>
            <p:nvPr/>
          </p:nvSpPr>
          <p:spPr>
            <a:xfrm>
              <a:off x="6807475" y="1209075"/>
              <a:ext cx="109700" cy="130625"/>
            </a:xfrm>
            <a:custGeom>
              <a:avLst/>
              <a:gdLst/>
              <a:ahLst/>
              <a:cxnLst/>
              <a:rect l="l" t="t" r="r" b="b"/>
              <a:pathLst>
                <a:path w="4388" h="5225" extrusionOk="0">
                  <a:moveTo>
                    <a:pt x="1968" y="0"/>
                  </a:moveTo>
                  <a:cubicBezTo>
                    <a:pt x="1074" y="0"/>
                    <a:pt x="387" y="474"/>
                    <a:pt x="1" y="1182"/>
                  </a:cubicBezTo>
                  <a:cubicBezTo>
                    <a:pt x="1" y="1182"/>
                    <a:pt x="111" y="1362"/>
                    <a:pt x="267" y="1488"/>
                  </a:cubicBezTo>
                  <a:cubicBezTo>
                    <a:pt x="267" y="1488"/>
                    <a:pt x="184" y="1821"/>
                    <a:pt x="409" y="2031"/>
                  </a:cubicBezTo>
                  <a:cubicBezTo>
                    <a:pt x="571" y="2181"/>
                    <a:pt x="636" y="2409"/>
                    <a:pt x="623" y="2630"/>
                  </a:cubicBezTo>
                  <a:cubicBezTo>
                    <a:pt x="610" y="2870"/>
                    <a:pt x="610" y="3165"/>
                    <a:pt x="659" y="3422"/>
                  </a:cubicBezTo>
                  <a:cubicBezTo>
                    <a:pt x="730" y="3785"/>
                    <a:pt x="1089" y="3918"/>
                    <a:pt x="1089" y="3918"/>
                  </a:cubicBezTo>
                  <a:cubicBezTo>
                    <a:pt x="1089" y="3918"/>
                    <a:pt x="1087" y="3356"/>
                    <a:pt x="1197" y="3039"/>
                  </a:cubicBezTo>
                  <a:cubicBezTo>
                    <a:pt x="1256" y="2869"/>
                    <a:pt x="1451" y="2760"/>
                    <a:pt x="1654" y="2760"/>
                  </a:cubicBezTo>
                  <a:cubicBezTo>
                    <a:pt x="1827" y="2760"/>
                    <a:pt x="2006" y="2839"/>
                    <a:pt x="2112" y="3027"/>
                  </a:cubicBezTo>
                  <a:cubicBezTo>
                    <a:pt x="2343" y="3433"/>
                    <a:pt x="2288" y="3904"/>
                    <a:pt x="2129" y="4188"/>
                  </a:cubicBezTo>
                  <a:cubicBezTo>
                    <a:pt x="2024" y="4372"/>
                    <a:pt x="1887" y="4455"/>
                    <a:pt x="1764" y="4455"/>
                  </a:cubicBezTo>
                  <a:cubicBezTo>
                    <a:pt x="1696" y="4455"/>
                    <a:pt x="1633" y="4430"/>
                    <a:pt x="1582" y="4383"/>
                  </a:cubicBezTo>
                  <a:lnTo>
                    <a:pt x="1582" y="4383"/>
                  </a:lnTo>
                  <a:cubicBezTo>
                    <a:pt x="1483" y="4476"/>
                    <a:pt x="1529" y="5071"/>
                    <a:pt x="2091" y="5173"/>
                  </a:cubicBezTo>
                  <a:cubicBezTo>
                    <a:pt x="2280" y="5208"/>
                    <a:pt x="2449" y="5224"/>
                    <a:pt x="2601" y="5224"/>
                  </a:cubicBezTo>
                  <a:cubicBezTo>
                    <a:pt x="2900" y="5224"/>
                    <a:pt x="3129" y="5161"/>
                    <a:pt x="3307" y="5046"/>
                  </a:cubicBezTo>
                  <a:cubicBezTo>
                    <a:pt x="3467" y="4946"/>
                    <a:pt x="3745" y="4496"/>
                    <a:pt x="3745" y="4496"/>
                  </a:cubicBezTo>
                  <a:cubicBezTo>
                    <a:pt x="4210" y="3712"/>
                    <a:pt x="4364" y="3169"/>
                    <a:pt x="4373" y="2349"/>
                  </a:cubicBezTo>
                  <a:cubicBezTo>
                    <a:pt x="4387" y="947"/>
                    <a:pt x="3398" y="15"/>
                    <a:pt x="1996" y="0"/>
                  </a:cubicBezTo>
                  <a:cubicBezTo>
                    <a:pt x="1987" y="0"/>
                    <a:pt x="1978" y="0"/>
                    <a:pt x="1968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884;p55">
              <a:extLst>
                <a:ext uri="{FF2B5EF4-FFF2-40B4-BE49-F238E27FC236}">
                  <a16:creationId xmlns:a16="http://schemas.microsoft.com/office/drawing/2014/main" id="{3669FC5B-C058-4B41-985D-BB49BF34D73D}"/>
                </a:ext>
              </a:extLst>
            </p:cNvPr>
            <p:cNvSpPr/>
            <p:nvPr/>
          </p:nvSpPr>
          <p:spPr>
            <a:xfrm>
              <a:off x="6768700" y="1361200"/>
              <a:ext cx="203175" cy="318775"/>
            </a:xfrm>
            <a:custGeom>
              <a:avLst/>
              <a:gdLst/>
              <a:ahLst/>
              <a:cxnLst/>
              <a:rect l="l" t="t" r="r" b="b"/>
              <a:pathLst>
                <a:path w="8127" h="12751" extrusionOk="0">
                  <a:moveTo>
                    <a:pt x="6062" y="0"/>
                  </a:moveTo>
                  <a:cubicBezTo>
                    <a:pt x="5780" y="0"/>
                    <a:pt x="5476" y="77"/>
                    <a:pt x="5330" y="87"/>
                  </a:cubicBezTo>
                  <a:cubicBezTo>
                    <a:pt x="5513" y="313"/>
                    <a:pt x="5606" y="644"/>
                    <a:pt x="5097" y="860"/>
                  </a:cubicBezTo>
                  <a:cubicBezTo>
                    <a:pt x="4819" y="977"/>
                    <a:pt x="4545" y="1017"/>
                    <a:pt x="4301" y="1017"/>
                  </a:cubicBezTo>
                  <a:cubicBezTo>
                    <a:pt x="3777" y="1017"/>
                    <a:pt x="3389" y="833"/>
                    <a:pt x="3389" y="833"/>
                  </a:cubicBezTo>
                  <a:cubicBezTo>
                    <a:pt x="3389" y="833"/>
                    <a:pt x="2600" y="1246"/>
                    <a:pt x="1953" y="1695"/>
                  </a:cubicBezTo>
                  <a:cubicBezTo>
                    <a:pt x="376" y="2790"/>
                    <a:pt x="1" y="4582"/>
                    <a:pt x="1591" y="5238"/>
                  </a:cubicBezTo>
                  <a:cubicBezTo>
                    <a:pt x="1687" y="5952"/>
                    <a:pt x="2147" y="6901"/>
                    <a:pt x="2178" y="7320"/>
                  </a:cubicBezTo>
                  <a:cubicBezTo>
                    <a:pt x="2090" y="8591"/>
                    <a:pt x="1727" y="8960"/>
                    <a:pt x="1439" y="11852"/>
                  </a:cubicBezTo>
                  <a:cubicBezTo>
                    <a:pt x="1901" y="12392"/>
                    <a:pt x="2830" y="12750"/>
                    <a:pt x="3833" y="12750"/>
                  </a:cubicBezTo>
                  <a:cubicBezTo>
                    <a:pt x="4207" y="12750"/>
                    <a:pt x="4592" y="12700"/>
                    <a:pt x="4967" y="12591"/>
                  </a:cubicBezTo>
                  <a:cubicBezTo>
                    <a:pt x="6724" y="12077"/>
                    <a:pt x="7663" y="10779"/>
                    <a:pt x="8127" y="10205"/>
                  </a:cubicBezTo>
                  <a:cubicBezTo>
                    <a:pt x="7870" y="8432"/>
                    <a:pt x="6834" y="7289"/>
                    <a:pt x="6846" y="6777"/>
                  </a:cubicBezTo>
                  <a:cubicBezTo>
                    <a:pt x="6891" y="4839"/>
                    <a:pt x="7560" y="3634"/>
                    <a:pt x="7382" y="1840"/>
                  </a:cubicBezTo>
                  <a:cubicBezTo>
                    <a:pt x="7279" y="813"/>
                    <a:pt x="6901" y="313"/>
                    <a:pt x="6355" y="39"/>
                  </a:cubicBezTo>
                  <a:cubicBezTo>
                    <a:pt x="6267" y="11"/>
                    <a:pt x="6166" y="0"/>
                    <a:pt x="6062" y="0"/>
                  </a:cubicBezTo>
                  <a:close/>
                </a:path>
              </a:pathLst>
            </a:custGeom>
            <a:solidFill>
              <a:srgbClr val="F5F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885;p55">
              <a:extLst>
                <a:ext uri="{FF2B5EF4-FFF2-40B4-BE49-F238E27FC236}">
                  <a16:creationId xmlns:a16="http://schemas.microsoft.com/office/drawing/2014/main" id="{9BC6079C-7D19-4C08-BBEE-1381943E75E1}"/>
                </a:ext>
              </a:extLst>
            </p:cNvPr>
            <p:cNvSpPr/>
            <p:nvPr/>
          </p:nvSpPr>
          <p:spPr>
            <a:xfrm>
              <a:off x="6511100" y="1398475"/>
              <a:ext cx="361175" cy="193000"/>
            </a:xfrm>
            <a:custGeom>
              <a:avLst/>
              <a:gdLst/>
              <a:ahLst/>
              <a:cxnLst/>
              <a:rect l="l" t="t" r="r" b="b"/>
              <a:pathLst>
                <a:path w="14447" h="7720" extrusionOk="0">
                  <a:moveTo>
                    <a:pt x="13333" y="1"/>
                  </a:moveTo>
                  <a:cubicBezTo>
                    <a:pt x="12974" y="1"/>
                    <a:pt x="12578" y="203"/>
                    <a:pt x="12193" y="706"/>
                  </a:cubicBezTo>
                  <a:cubicBezTo>
                    <a:pt x="11735" y="1303"/>
                    <a:pt x="10422" y="3129"/>
                    <a:pt x="9205" y="4137"/>
                  </a:cubicBezTo>
                  <a:cubicBezTo>
                    <a:pt x="8242" y="4935"/>
                    <a:pt x="7165" y="5385"/>
                    <a:pt x="5909" y="5757"/>
                  </a:cubicBezTo>
                  <a:cubicBezTo>
                    <a:pt x="5230" y="5958"/>
                    <a:pt x="4717" y="6036"/>
                    <a:pt x="4342" y="6036"/>
                  </a:cubicBezTo>
                  <a:cubicBezTo>
                    <a:pt x="4130" y="6036"/>
                    <a:pt x="3962" y="6011"/>
                    <a:pt x="3832" y="5969"/>
                  </a:cubicBezTo>
                  <a:cubicBezTo>
                    <a:pt x="3473" y="5853"/>
                    <a:pt x="3245" y="5719"/>
                    <a:pt x="2908" y="5494"/>
                  </a:cubicBezTo>
                  <a:cubicBezTo>
                    <a:pt x="2525" y="5238"/>
                    <a:pt x="2218" y="5207"/>
                    <a:pt x="1933" y="5048"/>
                  </a:cubicBezTo>
                  <a:cubicBezTo>
                    <a:pt x="1736" y="4939"/>
                    <a:pt x="1679" y="4853"/>
                    <a:pt x="1623" y="4853"/>
                  </a:cubicBezTo>
                  <a:cubicBezTo>
                    <a:pt x="1599" y="4853"/>
                    <a:pt x="1574" y="4870"/>
                    <a:pt x="1538" y="4910"/>
                  </a:cubicBezTo>
                  <a:cubicBezTo>
                    <a:pt x="1418" y="5041"/>
                    <a:pt x="1546" y="5377"/>
                    <a:pt x="1792" y="5569"/>
                  </a:cubicBezTo>
                  <a:cubicBezTo>
                    <a:pt x="2051" y="5771"/>
                    <a:pt x="2272" y="5797"/>
                    <a:pt x="2309" y="5862"/>
                  </a:cubicBezTo>
                  <a:cubicBezTo>
                    <a:pt x="2328" y="5894"/>
                    <a:pt x="2270" y="5911"/>
                    <a:pt x="2161" y="5911"/>
                  </a:cubicBezTo>
                  <a:cubicBezTo>
                    <a:pt x="2052" y="5911"/>
                    <a:pt x="1892" y="5894"/>
                    <a:pt x="1708" y="5859"/>
                  </a:cubicBezTo>
                  <a:cubicBezTo>
                    <a:pt x="1199" y="5764"/>
                    <a:pt x="917" y="5543"/>
                    <a:pt x="664" y="5453"/>
                  </a:cubicBezTo>
                  <a:cubicBezTo>
                    <a:pt x="616" y="5436"/>
                    <a:pt x="575" y="5429"/>
                    <a:pt x="539" y="5429"/>
                  </a:cubicBezTo>
                  <a:cubicBezTo>
                    <a:pt x="367" y="5429"/>
                    <a:pt x="336" y="5603"/>
                    <a:pt x="393" y="5694"/>
                  </a:cubicBezTo>
                  <a:cubicBezTo>
                    <a:pt x="461" y="5804"/>
                    <a:pt x="574" y="5965"/>
                    <a:pt x="949" y="6168"/>
                  </a:cubicBezTo>
                  <a:cubicBezTo>
                    <a:pt x="1323" y="6372"/>
                    <a:pt x="1801" y="6524"/>
                    <a:pt x="1801" y="6524"/>
                  </a:cubicBezTo>
                  <a:cubicBezTo>
                    <a:pt x="1801" y="6524"/>
                    <a:pt x="1800" y="6524"/>
                    <a:pt x="1799" y="6524"/>
                  </a:cubicBezTo>
                  <a:cubicBezTo>
                    <a:pt x="1773" y="6524"/>
                    <a:pt x="1466" y="6521"/>
                    <a:pt x="1078" y="6420"/>
                  </a:cubicBezTo>
                  <a:cubicBezTo>
                    <a:pt x="631" y="6303"/>
                    <a:pt x="464" y="6202"/>
                    <a:pt x="231" y="6153"/>
                  </a:cubicBezTo>
                  <a:cubicBezTo>
                    <a:pt x="218" y="6150"/>
                    <a:pt x="205" y="6149"/>
                    <a:pt x="193" y="6149"/>
                  </a:cubicBezTo>
                  <a:cubicBezTo>
                    <a:pt x="1" y="6149"/>
                    <a:pt x="31" y="6507"/>
                    <a:pt x="246" y="6641"/>
                  </a:cubicBezTo>
                  <a:cubicBezTo>
                    <a:pt x="429" y="6755"/>
                    <a:pt x="707" y="6881"/>
                    <a:pt x="1007" y="6964"/>
                  </a:cubicBezTo>
                  <a:cubicBezTo>
                    <a:pt x="1308" y="7047"/>
                    <a:pt x="1816" y="7141"/>
                    <a:pt x="1816" y="7141"/>
                  </a:cubicBezTo>
                  <a:cubicBezTo>
                    <a:pt x="1748" y="7147"/>
                    <a:pt x="1681" y="7149"/>
                    <a:pt x="1618" y="7149"/>
                  </a:cubicBezTo>
                  <a:cubicBezTo>
                    <a:pt x="1211" y="7149"/>
                    <a:pt x="906" y="7047"/>
                    <a:pt x="707" y="6999"/>
                  </a:cubicBezTo>
                  <a:cubicBezTo>
                    <a:pt x="649" y="6986"/>
                    <a:pt x="597" y="6979"/>
                    <a:pt x="553" y="6979"/>
                  </a:cubicBezTo>
                  <a:cubicBezTo>
                    <a:pt x="422" y="6979"/>
                    <a:pt x="355" y="7037"/>
                    <a:pt x="362" y="7143"/>
                  </a:cubicBezTo>
                  <a:cubicBezTo>
                    <a:pt x="369" y="7256"/>
                    <a:pt x="517" y="7396"/>
                    <a:pt x="1001" y="7569"/>
                  </a:cubicBezTo>
                  <a:cubicBezTo>
                    <a:pt x="1282" y="7671"/>
                    <a:pt x="1646" y="7719"/>
                    <a:pt x="2020" y="7719"/>
                  </a:cubicBezTo>
                  <a:cubicBezTo>
                    <a:pt x="2288" y="7719"/>
                    <a:pt x="2562" y="7695"/>
                    <a:pt x="2815" y="7648"/>
                  </a:cubicBezTo>
                  <a:cubicBezTo>
                    <a:pt x="3419" y="7535"/>
                    <a:pt x="3649" y="7533"/>
                    <a:pt x="3967" y="7496"/>
                  </a:cubicBezTo>
                  <a:cubicBezTo>
                    <a:pt x="5005" y="7376"/>
                    <a:pt x="5714" y="7295"/>
                    <a:pt x="6839" y="6957"/>
                  </a:cubicBezTo>
                  <a:cubicBezTo>
                    <a:pt x="8451" y="6472"/>
                    <a:pt x="9551" y="5824"/>
                    <a:pt x="10218" y="5344"/>
                  </a:cubicBezTo>
                  <a:cubicBezTo>
                    <a:pt x="11594" y="4355"/>
                    <a:pt x="13035" y="2630"/>
                    <a:pt x="13735" y="1627"/>
                  </a:cubicBezTo>
                  <a:cubicBezTo>
                    <a:pt x="14447" y="607"/>
                    <a:pt x="14158" y="292"/>
                    <a:pt x="13769" y="104"/>
                  </a:cubicBezTo>
                  <a:cubicBezTo>
                    <a:pt x="13633" y="38"/>
                    <a:pt x="13486" y="1"/>
                    <a:pt x="13333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886;p55">
              <a:extLst>
                <a:ext uri="{FF2B5EF4-FFF2-40B4-BE49-F238E27FC236}">
                  <a16:creationId xmlns:a16="http://schemas.microsoft.com/office/drawing/2014/main" id="{BC8C01D3-FF21-4D50-B275-B8551B140174}"/>
                </a:ext>
              </a:extLst>
            </p:cNvPr>
            <p:cNvSpPr/>
            <p:nvPr/>
          </p:nvSpPr>
          <p:spPr>
            <a:xfrm>
              <a:off x="6884625" y="1205550"/>
              <a:ext cx="103975" cy="171425"/>
            </a:xfrm>
            <a:custGeom>
              <a:avLst/>
              <a:gdLst/>
              <a:ahLst/>
              <a:cxnLst/>
              <a:rect l="l" t="t" r="r" b="b"/>
              <a:pathLst>
                <a:path w="4159" h="6857" extrusionOk="0">
                  <a:moveTo>
                    <a:pt x="1273" y="0"/>
                  </a:moveTo>
                  <a:cubicBezTo>
                    <a:pt x="522" y="0"/>
                    <a:pt x="1" y="539"/>
                    <a:pt x="1" y="539"/>
                  </a:cubicBezTo>
                  <a:lnTo>
                    <a:pt x="225" y="660"/>
                  </a:lnTo>
                  <a:cubicBezTo>
                    <a:pt x="225" y="660"/>
                    <a:pt x="564" y="1927"/>
                    <a:pt x="825" y="3614"/>
                  </a:cubicBezTo>
                  <a:cubicBezTo>
                    <a:pt x="1088" y="5302"/>
                    <a:pt x="1429" y="6573"/>
                    <a:pt x="2879" y="6830"/>
                  </a:cubicBezTo>
                  <a:cubicBezTo>
                    <a:pt x="2984" y="6849"/>
                    <a:pt x="3081" y="6857"/>
                    <a:pt x="3171" y="6857"/>
                  </a:cubicBezTo>
                  <a:cubicBezTo>
                    <a:pt x="3877" y="6857"/>
                    <a:pt x="4159" y="6355"/>
                    <a:pt x="4159" y="6355"/>
                  </a:cubicBezTo>
                  <a:cubicBezTo>
                    <a:pt x="3750" y="6348"/>
                    <a:pt x="2965" y="5787"/>
                    <a:pt x="3101" y="4108"/>
                  </a:cubicBezTo>
                  <a:cubicBezTo>
                    <a:pt x="3218" y="2653"/>
                    <a:pt x="3372" y="1261"/>
                    <a:pt x="2500" y="508"/>
                  </a:cubicBezTo>
                  <a:cubicBezTo>
                    <a:pt x="2059" y="128"/>
                    <a:pt x="1639" y="0"/>
                    <a:pt x="1273" y="0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887;p55">
              <a:extLst>
                <a:ext uri="{FF2B5EF4-FFF2-40B4-BE49-F238E27FC236}">
                  <a16:creationId xmlns:a16="http://schemas.microsoft.com/office/drawing/2014/main" id="{6948C98D-AAF7-4C58-B1B5-394936E05478}"/>
                </a:ext>
              </a:extLst>
            </p:cNvPr>
            <p:cNvSpPr/>
            <p:nvPr/>
          </p:nvSpPr>
          <p:spPr>
            <a:xfrm>
              <a:off x="6733400" y="1436025"/>
              <a:ext cx="342450" cy="352625"/>
            </a:xfrm>
            <a:custGeom>
              <a:avLst/>
              <a:gdLst/>
              <a:ahLst/>
              <a:cxnLst/>
              <a:rect l="l" t="t" r="r" b="b"/>
              <a:pathLst>
                <a:path w="13698" h="14105" extrusionOk="0">
                  <a:moveTo>
                    <a:pt x="11221" y="3916"/>
                  </a:moveTo>
                  <a:lnTo>
                    <a:pt x="11221" y="3916"/>
                  </a:lnTo>
                  <a:cubicBezTo>
                    <a:pt x="11232" y="3984"/>
                    <a:pt x="11227" y="4058"/>
                    <a:pt x="11216" y="4143"/>
                  </a:cubicBezTo>
                  <a:lnTo>
                    <a:pt x="11029" y="5272"/>
                  </a:lnTo>
                  <a:lnTo>
                    <a:pt x="8027" y="7008"/>
                  </a:lnTo>
                  <a:cubicBezTo>
                    <a:pt x="8056" y="6866"/>
                    <a:pt x="8078" y="6707"/>
                    <a:pt x="8106" y="6542"/>
                  </a:cubicBezTo>
                  <a:cubicBezTo>
                    <a:pt x="8209" y="5918"/>
                    <a:pt x="8952" y="5034"/>
                    <a:pt x="9764" y="4563"/>
                  </a:cubicBezTo>
                  <a:lnTo>
                    <a:pt x="10410" y="4195"/>
                  </a:lnTo>
                  <a:cubicBezTo>
                    <a:pt x="10728" y="4012"/>
                    <a:pt x="11005" y="3922"/>
                    <a:pt x="11221" y="3916"/>
                  </a:cubicBezTo>
                  <a:close/>
                  <a:moveTo>
                    <a:pt x="12619" y="0"/>
                  </a:moveTo>
                  <a:cubicBezTo>
                    <a:pt x="12326" y="0"/>
                    <a:pt x="11974" y="105"/>
                    <a:pt x="11578" y="325"/>
                  </a:cubicBezTo>
                  <a:lnTo>
                    <a:pt x="9383" y="1551"/>
                  </a:lnTo>
                  <a:cubicBezTo>
                    <a:pt x="8016" y="2317"/>
                    <a:pt x="6637" y="4178"/>
                    <a:pt x="6303" y="5709"/>
                  </a:cubicBezTo>
                  <a:lnTo>
                    <a:pt x="5202" y="10803"/>
                  </a:lnTo>
                  <a:cubicBezTo>
                    <a:pt x="4916" y="12111"/>
                    <a:pt x="3927" y="12992"/>
                    <a:pt x="2852" y="12992"/>
                  </a:cubicBezTo>
                  <a:cubicBezTo>
                    <a:pt x="2669" y="12992"/>
                    <a:pt x="2482" y="12967"/>
                    <a:pt x="2297" y="12913"/>
                  </a:cubicBezTo>
                  <a:lnTo>
                    <a:pt x="1" y="12255"/>
                  </a:lnTo>
                  <a:lnTo>
                    <a:pt x="1" y="12255"/>
                  </a:lnTo>
                  <a:cubicBezTo>
                    <a:pt x="120" y="12323"/>
                    <a:pt x="1102" y="12891"/>
                    <a:pt x="2298" y="13577"/>
                  </a:cubicBezTo>
                  <a:cubicBezTo>
                    <a:pt x="2908" y="13930"/>
                    <a:pt x="3715" y="14105"/>
                    <a:pt x="4540" y="14105"/>
                  </a:cubicBezTo>
                  <a:cubicBezTo>
                    <a:pt x="5436" y="14105"/>
                    <a:pt x="6352" y="13899"/>
                    <a:pt x="7058" y="13491"/>
                  </a:cubicBezTo>
                  <a:lnTo>
                    <a:pt x="9054" y="12334"/>
                  </a:lnTo>
                  <a:cubicBezTo>
                    <a:pt x="10415" y="11551"/>
                    <a:pt x="11777" y="9674"/>
                    <a:pt x="12100" y="8142"/>
                  </a:cubicBezTo>
                  <a:lnTo>
                    <a:pt x="13468" y="1721"/>
                  </a:lnTo>
                  <a:cubicBezTo>
                    <a:pt x="13697" y="629"/>
                    <a:pt x="13337" y="0"/>
                    <a:pt x="12619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888;p55">
              <a:extLst>
                <a:ext uri="{FF2B5EF4-FFF2-40B4-BE49-F238E27FC236}">
                  <a16:creationId xmlns:a16="http://schemas.microsoft.com/office/drawing/2014/main" id="{CD0F7B43-0078-47F0-8ED6-E722CD15A04B}"/>
                </a:ext>
              </a:extLst>
            </p:cNvPr>
            <p:cNvSpPr/>
            <p:nvPr/>
          </p:nvSpPr>
          <p:spPr>
            <a:xfrm>
              <a:off x="6931375" y="1533875"/>
              <a:ext cx="95925" cy="93950"/>
            </a:xfrm>
            <a:custGeom>
              <a:avLst/>
              <a:gdLst/>
              <a:ahLst/>
              <a:cxnLst/>
              <a:rect l="l" t="t" r="r" b="b"/>
              <a:pathLst>
                <a:path w="3837" h="3758" extrusionOk="0">
                  <a:moveTo>
                    <a:pt x="3354" y="0"/>
                  </a:moveTo>
                  <a:cubicBezTo>
                    <a:pt x="3337" y="0"/>
                    <a:pt x="3320" y="1"/>
                    <a:pt x="3302" y="2"/>
                  </a:cubicBezTo>
                  <a:cubicBezTo>
                    <a:pt x="3313" y="70"/>
                    <a:pt x="3307" y="144"/>
                    <a:pt x="3296" y="229"/>
                  </a:cubicBezTo>
                  <a:lnTo>
                    <a:pt x="3108" y="1358"/>
                  </a:lnTo>
                  <a:lnTo>
                    <a:pt x="108" y="3094"/>
                  </a:lnTo>
                  <a:cubicBezTo>
                    <a:pt x="45" y="3486"/>
                    <a:pt x="0" y="3757"/>
                    <a:pt x="0" y="3757"/>
                  </a:cubicBezTo>
                  <a:lnTo>
                    <a:pt x="3590" y="1681"/>
                  </a:lnTo>
                  <a:lnTo>
                    <a:pt x="3778" y="552"/>
                  </a:lnTo>
                  <a:cubicBezTo>
                    <a:pt x="3837" y="191"/>
                    <a:pt x="3667" y="0"/>
                    <a:pt x="3354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889;p55">
              <a:extLst>
                <a:ext uri="{FF2B5EF4-FFF2-40B4-BE49-F238E27FC236}">
                  <a16:creationId xmlns:a16="http://schemas.microsoft.com/office/drawing/2014/main" id="{D3EFF4EA-6430-4D7E-BE61-89337ECBED22}"/>
                </a:ext>
              </a:extLst>
            </p:cNvPr>
            <p:cNvSpPr/>
            <p:nvPr/>
          </p:nvSpPr>
          <p:spPr>
            <a:xfrm>
              <a:off x="6696275" y="1784925"/>
              <a:ext cx="304375" cy="98525"/>
            </a:xfrm>
            <a:custGeom>
              <a:avLst/>
              <a:gdLst/>
              <a:ahLst/>
              <a:cxnLst/>
              <a:rect l="l" t="t" r="r" b="b"/>
              <a:pathLst>
                <a:path w="12175" h="3941" extrusionOk="0">
                  <a:moveTo>
                    <a:pt x="325" y="1"/>
                  </a:moveTo>
                  <a:cubicBezTo>
                    <a:pt x="228" y="1"/>
                    <a:pt x="132" y="51"/>
                    <a:pt x="80" y="142"/>
                  </a:cubicBezTo>
                  <a:cubicBezTo>
                    <a:pt x="1" y="280"/>
                    <a:pt x="49" y="455"/>
                    <a:pt x="188" y="532"/>
                  </a:cubicBezTo>
                  <a:lnTo>
                    <a:pt x="6085" y="3940"/>
                  </a:lnTo>
                  <a:lnTo>
                    <a:pt x="11988" y="532"/>
                  </a:lnTo>
                  <a:cubicBezTo>
                    <a:pt x="12126" y="455"/>
                    <a:pt x="12175" y="280"/>
                    <a:pt x="12095" y="142"/>
                  </a:cubicBezTo>
                  <a:cubicBezTo>
                    <a:pt x="12043" y="51"/>
                    <a:pt x="11948" y="1"/>
                    <a:pt x="11850" y="1"/>
                  </a:cubicBezTo>
                  <a:cubicBezTo>
                    <a:pt x="11800" y="1"/>
                    <a:pt x="11750" y="14"/>
                    <a:pt x="11704" y="42"/>
                  </a:cubicBezTo>
                  <a:lnTo>
                    <a:pt x="6085" y="3285"/>
                  </a:lnTo>
                  <a:lnTo>
                    <a:pt x="472" y="42"/>
                  </a:lnTo>
                  <a:cubicBezTo>
                    <a:pt x="426" y="14"/>
                    <a:pt x="375" y="1"/>
                    <a:pt x="325" y="1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890;p55">
              <a:extLst>
                <a:ext uri="{FF2B5EF4-FFF2-40B4-BE49-F238E27FC236}">
                  <a16:creationId xmlns:a16="http://schemas.microsoft.com/office/drawing/2014/main" id="{67B0F35B-8C67-4A28-907B-AB44A5E864E3}"/>
                </a:ext>
              </a:extLst>
            </p:cNvPr>
            <p:cNvSpPr/>
            <p:nvPr/>
          </p:nvSpPr>
          <p:spPr>
            <a:xfrm>
              <a:off x="6696275" y="1784925"/>
              <a:ext cx="304375" cy="98525"/>
            </a:xfrm>
            <a:custGeom>
              <a:avLst/>
              <a:gdLst/>
              <a:ahLst/>
              <a:cxnLst/>
              <a:rect l="l" t="t" r="r" b="b"/>
              <a:pathLst>
                <a:path w="12175" h="3941" extrusionOk="0">
                  <a:moveTo>
                    <a:pt x="325" y="1"/>
                  </a:moveTo>
                  <a:cubicBezTo>
                    <a:pt x="228" y="1"/>
                    <a:pt x="132" y="51"/>
                    <a:pt x="80" y="142"/>
                  </a:cubicBezTo>
                  <a:cubicBezTo>
                    <a:pt x="1" y="280"/>
                    <a:pt x="49" y="455"/>
                    <a:pt x="188" y="532"/>
                  </a:cubicBezTo>
                  <a:lnTo>
                    <a:pt x="6085" y="3940"/>
                  </a:lnTo>
                  <a:lnTo>
                    <a:pt x="11988" y="532"/>
                  </a:lnTo>
                  <a:cubicBezTo>
                    <a:pt x="12126" y="455"/>
                    <a:pt x="12175" y="280"/>
                    <a:pt x="12095" y="142"/>
                  </a:cubicBezTo>
                  <a:cubicBezTo>
                    <a:pt x="12043" y="51"/>
                    <a:pt x="11948" y="1"/>
                    <a:pt x="11850" y="1"/>
                  </a:cubicBezTo>
                  <a:cubicBezTo>
                    <a:pt x="11800" y="1"/>
                    <a:pt x="11750" y="14"/>
                    <a:pt x="11704" y="42"/>
                  </a:cubicBezTo>
                  <a:lnTo>
                    <a:pt x="6085" y="3285"/>
                  </a:lnTo>
                  <a:lnTo>
                    <a:pt x="472" y="42"/>
                  </a:lnTo>
                  <a:cubicBezTo>
                    <a:pt x="426" y="14"/>
                    <a:pt x="375" y="1"/>
                    <a:pt x="325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3891;p55">
            <a:extLst>
              <a:ext uri="{FF2B5EF4-FFF2-40B4-BE49-F238E27FC236}">
                <a16:creationId xmlns:a16="http://schemas.microsoft.com/office/drawing/2014/main" id="{A771C3E3-CBF5-446F-A469-095BF9C84642}"/>
              </a:ext>
            </a:extLst>
          </p:cNvPr>
          <p:cNvGrpSpPr/>
          <p:nvPr/>
        </p:nvGrpSpPr>
        <p:grpSpPr>
          <a:xfrm>
            <a:off x="2402024" y="3205923"/>
            <a:ext cx="1106640" cy="1278635"/>
            <a:chOff x="5804850" y="4607575"/>
            <a:chExt cx="578875" cy="868675"/>
          </a:xfrm>
        </p:grpSpPr>
        <p:sp>
          <p:nvSpPr>
            <p:cNvPr id="157" name="Google Shape;3892;p55">
              <a:extLst>
                <a:ext uri="{FF2B5EF4-FFF2-40B4-BE49-F238E27FC236}">
                  <a16:creationId xmlns:a16="http://schemas.microsoft.com/office/drawing/2014/main" id="{EC606B16-1D29-4BA9-95B1-BC5EFDCB02D3}"/>
                </a:ext>
              </a:extLst>
            </p:cNvPr>
            <p:cNvSpPr/>
            <p:nvPr/>
          </p:nvSpPr>
          <p:spPr>
            <a:xfrm>
              <a:off x="5819875" y="5163100"/>
              <a:ext cx="542375" cy="313150"/>
            </a:xfrm>
            <a:custGeom>
              <a:avLst/>
              <a:gdLst/>
              <a:ahLst/>
              <a:cxnLst/>
              <a:rect l="l" t="t" r="r" b="b"/>
              <a:pathLst>
                <a:path w="21695" h="12526" extrusionOk="0">
                  <a:moveTo>
                    <a:pt x="10847" y="0"/>
                  </a:moveTo>
                  <a:cubicBezTo>
                    <a:pt x="7970" y="0"/>
                    <a:pt x="5212" y="660"/>
                    <a:pt x="3178" y="1834"/>
                  </a:cubicBezTo>
                  <a:cubicBezTo>
                    <a:pt x="1143" y="3008"/>
                    <a:pt x="1" y="4601"/>
                    <a:pt x="1" y="6262"/>
                  </a:cubicBezTo>
                  <a:cubicBezTo>
                    <a:pt x="1" y="7923"/>
                    <a:pt x="1143" y="9516"/>
                    <a:pt x="3178" y="10690"/>
                  </a:cubicBezTo>
                  <a:cubicBezTo>
                    <a:pt x="5212" y="11865"/>
                    <a:pt x="7970" y="12525"/>
                    <a:pt x="10847" y="12525"/>
                  </a:cubicBezTo>
                  <a:cubicBezTo>
                    <a:pt x="13725" y="12525"/>
                    <a:pt x="16483" y="11865"/>
                    <a:pt x="18517" y="10690"/>
                  </a:cubicBezTo>
                  <a:cubicBezTo>
                    <a:pt x="20552" y="9516"/>
                    <a:pt x="21694" y="7923"/>
                    <a:pt x="21694" y="6262"/>
                  </a:cubicBezTo>
                  <a:cubicBezTo>
                    <a:pt x="21694" y="4601"/>
                    <a:pt x="20552" y="3008"/>
                    <a:pt x="18517" y="1834"/>
                  </a:cubicBezTo>
                  <a:cubicBezTo>
                    <a:pt x="16483" y="660"/>
                    <a:pt x="13725" y="0"/>
                    <a:pt x="10847" y="0"/>
                  </a:cubicBezTo>
                  <a:close/>
                </a:path>
              </a:pathLst>
            </a:custGeom>
            <a:solidFill>
              <a:srgbClr val="C1C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893;p55">
              <a:extLst>
                <a:ext uri="{FF2B5EF4-FFF2-40B4-BE49-F238E27FC236}">
                  <a16:creationId xmlns:a16="http://schemas.microsoft.com/office/drawing/2014/main" id="{A8E98330-4DD2-4809-BD90-FF60B258C719}"/>
                </a:ext>
              </a:extLst>
            </p:cNvPr>
            <p:cNvSpPr/>
            <p:nvPr/>
          </p:nvSpPr>
          <p:spPr>
            <a:xfrm>
              <a:off x="5903000" y="5208600"/>
              <a:ext cx="158950" cy="68625"/>
            </a:xfrm>
            <a:custGeom>
              <a:avLst/>
              <a:gdLst/>
              <a:ahLst/>
              <a:cxnLst/>
              <a:rect l="l" t="t" r="r" b="b"/>
              <a:pathLst>
                <a:path w="6358" h="2745" extrusionOk="0">
                  <a:moveTo>
                    <a:pt x="5997" y="1"/>
                  </a:moveTo>
                  <a:cubicBezTo>
                    <a:pt x="5997" y="1"/>
                    <a:pt x="5997" y="1"/>
                    <a:pt x="5997" y="1"/>
                  </a:cubicBezTo>
                  <a:lnTo>
                    <a:pt x="5997" y="1"/>
                  </a:lnTo>
                  <a:lnTo>
                    <a:pt x="5997" y="1"/>
                  </a:lnTo>
                  <a:close/>
                  <a:moveTo>
                    <a:pt x="5997" y="1"/>
                  </a:moveTo>
                  <a:lnTo>
                    <a:pt x="4161" y="92"/>
                  </a:lnTo>
                  <a:cubicBezTo>
                    <a:pt x="3732" y="613"/>
                    <a:pt x="1985" y="533"/>
                    <a:pt x="631" y="736"/>
                  </a:cubicBezTo>
                  <a:cubicBezTo>
                    <a:pt x="587" y="743"/>
                    <a:pt x="543" y="750"/>
                    <a:pt x="505" y="774"/>
                  </a:cubicBezTo>
                  <a:cubicBezTo>
                    <a:pt x="1" y="1086"/>
                    <a:pt x="688" y="1909"/>
                    <a:pt x="1092" y="2080"/>
                  </a:cubicBezTo>
                  <a:cubicBezTo>
                    <a:pt x="1399" y="2210"/>
                    <a:pt x="1721" y="2302"/>
                    <a:pt x="2051" y="2352"/>
                  </a:cubicBezTo>
                  <a:cubicBezTo>
                    <a:pt x="2428" y="2407"/>
                    <a:pt x="2729" y="2379"/>
                    <a:pt x="3110" y="2401"/>
                  </a:cubicBezTo>
                  <a:cubicBezTo>
                    <a:pt x="3427" y="2420"/>
                    <a:pt x="3887" y="2426"/>
                    <a:pt x="4189" y="2522"/>
                  </a:cubicBezTo>
                  <a:cubicBezTo>
                    <a:pt x="4420" y="2595"/>
                    <a:pt x="4622" y="2649"/>
                    <a:pt x="4928" y="2719"/>
                  </a:cubicBezTo>
                  <a:cubicBezTo>
                    <a:pt x="5004" y="2736"/>
                    <a:pt x="5087" y="2744"/>
                    <a:pt x="5173" y="2744"/>
                  </a:cubicBezTo>
                  <a:cubicBezTo>
                    <a:pt x="5554" y="2744"/>
                    <a:pt x="5999" y="2580"/>
                    <a:pt x="6217" y="2305"/>
                  </a:cubicBezTo>
                  <a:cubicBezTo>
                    <a:pt x="6283" y="2221"/>
                    <a:pt x="6340" y="2127"/>
                    <a:pt x="6351" y="2020"/>
                  </a:cubicBezTo>
                  <a:cubicBezTo>
                    <a:pt x="6358" y="1946"/>
                    <a:pt x="6341" y="1870"/>
                    <a:pt x="6325" y="1795"/>
                  </a:cubicBezTo>
                  <a:cubicBezTo>
                    <a:pt x="6296" y="1661"/>
                    <a:pt x="5942" y="4"/>
                    <a:pt x="5997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894;p55">
              <a:extLst>
                <a:ext uri="{FF2B5EF4-FFF2-40B4-BE49-F238E27FC236}">
                  <a16:creationId xmlns:a16="http://schemas.microsoft.com/office/drawing/2014/main" id="{5809479E-71D0-42AD-8514-50DBD7EB043A}"/>
                </a:ext>
              </a:extLst>
            </p:cNvPr>
            <p:cNvSpPr/>
            <p:nvPr/>
          </p:nvSpPr>
          <p:spPr>
            <a:xfrm>
              <a:off x="5990225" y="4980025"/>
              <a:ext cx="70975" cy="238100"/>
            </a:xfrm>
            <a:custGeom>
              <a:avLst/>
              <a:gdLst/>
              <a:ahLst/>
              <a:cxnLst/>
              <a:rect l="l" t="t" r="r" b="b"/>
              <a:pathLst>
                <a:path w="2839" h="9524" extrusionOk="0">
                  <a:moveTo>
                    <a:pt x="0" y="1"/>
                  </a:moveTo>
                  <a:lnTo>
                    <a:pt x="0" y="1"/>
                  </a:lnTo>
                  <a:cubicBezTo>
                    <a:pt x="124" y="1250"/>
                    <a:pt x="672" y="9235"/>
                    <a:pt x="672" y="9235"/>
                  </a:cubicBezTo>
                  <a:cubicBezTo>
                    <a:pt x="919" y="9449"/>
                    <a:pt x="1188" y="9523"/>
                    <a:pt x="1441" y="9523"/>
                  </a:cubicBezTo>
                  <a:cubicBezTo>
                    <a:pt x="2009" y="9523"/>
                    <a:pt x="2501" y="9151"/>
                    <a:pt x="2501" y="9151"/>
                  </a:cubicBezTo>
                  <a:cubicBezTo>
                    <a:pt x="2501" y="9151"/>
                    <a:pt x="2815" y="2400"/>
                    <a:pt x="2826" y="1946"/>
                  </a:cubicBezTo>
                  <a:cubicBezTo>
                    <a:pt x="2838" y="1491"/>
                    <a:pt x="2351" y="226"/>
                    <a:pt x="2351" y="226"/>
                  </a:cubicBezTo>
                  <a:lnTo>
                    <a:pt x="1586" y="8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895;p55">
              <a:extLst>
                <a:ext uri="{FF2B5EF4-FFF2-40B4-BE49-F238E27FC236}">
                  <a16:creationId xmlns:a16="http://schemas.microsoft.com/office/drawing/2014/main" id="{2E031CB8-8C07-4C9B-8732-B38AE4361CAC}"/>
                </a:ext>
              </a:extLst>
            </p:cNvPr>
            <p:cNvSpPr/>
            <p:nvPr/>
          </p:nvSpPr>
          <p:spPr>
            <a:xfrm>
              <a:off x="5804850" y="5258050"/>
              <a:ext cx="156325" cy="68500"/>
            </a:xfrm>
            <a:custGeom>
              <a:avLst/>
              <a:gdLst/>
              <a:ahLst/>
              <a:cxnLst/>
              <a:rect l="l" t="t" r="r" b="b"/>
              <a:pathLst>
                <a:path w="6253" h="2740" extrusionOk="0">
                  <a:moveTo>
                    <a:pt x="6071" y="76"/>
                  </a:moveTo>
                  <a:lnTo>
                    <a:pt x="6071" y="76"/>
                  </a:lnTo>
                  <a:cubicBezTo>
                    <a:pt x="6071" y="76"/>
                    <a:pt x="6071" y="76"/>
                    <a:pt x="6071" y="76"/>
                  </a:cubicBezTo>
                  <a:close/>
                  <a:moveTo>
                    <a:pt x="4234" y="1"/>
                  </a:moveTo>
                  <a:cubicBezTo>
                    <a:pt x="3969" y="267"/>
                    <a:pt x="3313" y="311"/>
                    <a:pt x="2547" y="311"/>
                  </a:cubicBezTo>
                  <a:cubicBezTo>
                    <a:pt x="2178" y="311"/>
                    <a:pt x="1783" y="301"/>
                    <a:pt x="1394" y="301"/>
                  </a:cubicBezTo>
                  <a:cubicBezTo>
                    <a:pt x="1144" y="301"/>
                    <a:pt x="896" y="305"/>
                    <a:pt x="659" y="319"/>
                  </a:cubicBezTo>
                  <a:cubicBezTo>
                    <a:pt x="615" y="321"/>
                    <a:pt x="570" y="325"/>
                    <a:pt x="531" y="344"/>
                  </a:cubicBezTo>
                  <a:cubicBezTo>
                    <a:pt x="0" y="609"/>
                    <a:pt x="609" y="1492"/>
                    <a:pt x="996" y="1700"/>
                  </a:cubicBezTo>
                  <a:cubicBezTo>
                    <a:pt x="1289" y="1856"/>
                    <a:pt x="1601" y="1976"/>
                    <a:pt x="1925" y="2057"/>
                  </a:cubicBezTo>
                  <a:cubicBezTo>
                    <a:pt x="2296" y="2146"/>
                    <a:pt x="2598" y="2146"/>
                    <a:pt x="2976" y="2202"/>
                  </a:cubicBezTo>
                  <a:cubicBezTo>
                    <a:pt x="3291" y="2250"/>
                    <a:pt x="3747" y="2299"/>
                    <a:pt x="4039" y="2421"/>
                  </a:cubicBezTo>
                  <a:cubicBezTo>
                    <a:pt x="4263" y="2516"/>
                    <a:pt x="4459" y="2589"/>
                    <a:pt x="4757" y="2686"/>
                  </a:cubicBezTo>
                  <a:cubicBezTo>
                    <a:pt x="4868" y="2722"/>
                    <a:pt x="4996" y="2740"/>
                    <a:pt x="5128" y="2740"/>
                  </a:cubicBezTo>
                  <a:cubicBezTo>
                    <a:pt x="5478" y="2740"/>
                    <a:pt x="5863" y="2617"/>
                    <a:pt x="6078" y="2392"/>
                  </a:cubicBezTo>
                  <a:cubicBezTo>
                    <a:pt x="6153" y="2315"/>
                    <a:pt x="6217" y="2226"/>
                    <a:pt x="6237" y="2121"/>
                  </a:cubicBezTo>
                  <a:cubicBezTo>
                    <a:pt x="6252" y="2047"/>
                    <a:pt x="6242" y="1969"/>
                    <a:pt x="6233" y="1894"/>
                  </a:cubicBezTo>
                  <a:cubicBezTo>
                    <a:pt x="6215" y="1757"/>
                    <a:pt x="6016" y="76"/>
                    <a:pt x="6071" y="76"/>
                  </a:cubicBezTo>
                  <a:cubicBezTo>
                    <a:pt x="6071" y="76"/>
                    <a:pt x="6071" y="76"/>
                    <a:pt x="6071" y="76"/>
                  </a:cubicBezTo>
                  <a:lnTo>
                    <a:pt x="6071" y="76"/>
                  </a:lnTo>
                  <a:lnTo>
                    <a:pt x="4234" y="1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896;p55">
              <a:extLst>
                <a:ext uri="{FF2B5EF4-FFF2-40B4-BE49-F238E27FC236}">
                  <a16:creationId xmlns:a16="http://schemas.microsoft.com/office/drawing/2014/main" id="{D08CCC4B-7382-4080-BFB0-11772CB0F889}"/>
                </a:ext>
              </a:extLst>
            </p:cNvPr>
            <p:cNvSpPr/>
            <p:nvPr/>
          </p:nvSpPr>
          <p:spPr>
            <a:xfrm>
              <a:off x="5894100" y="5031225"/>
              <a:ext cx="70725" cy="235100"/>
            </a:xfrm>
            <a:custGeom>
              <a:avLst/>
              <a:gdLst/>
              <a:ahLst/>
              <a:cxnLst/>
              <a:rect l="l" t="t" r="r" b="b"/>
              <a:pathLst>
                <a:path w="2829" h="9404" extrusionOk="0">
                  <a:moveTo>
                    <a:pt x="1" y="1"/>
                  </a:moveTo>
                  <a:cubicBezTo>
                    <a:pt x="124" y="1250"/>
                    <a:pt x="664" y="9074"/>
                    <a:pt x="664" y="9074"/>
                  </a:cubicBezTo>
                  <a:cubicBezTo>
                    <a:pt x="952" y="9323"/>
                    <a:pt x="1271" y="9403"/>
                    <a:pt x="1561" y="9403"/>
                  </a:cubicBezTo>
                  <a:cubicBezTo>
                    <a:pt x="2077" y="9403"/>
                    <a:pt x="2501" y="9151"/>
                    <a:pt x="2501" y="9151"/>
                  </a:cubicBezTo>
                  <a:cubicBezTo>
                    <a:pt x="2501" y="9151"/>
                    <a:pt x="2815" y="2400"/>
                    <a:pt x="2826" y="1944"/>
                  </a:cubicBezTo>
                  <a:cubicBezTo>
                    <a:pt x="2829" y="1845"/>
                    <a:pt x="2808" y="1707"/>
                    <a:pt x="2773" y="155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897;p55">
              <a:extLst>
                <a:ext uri="{FF2B5EF4-FFF2-40B4-BE49-F238E27FC236}">
                  <a16:creationId xmlns:a16="http://schemas.microsoft.com/office/drawing/2014/main" id="{E0CF9B08-FCE4-4205-B3C3-0AF2984EF888}"/>
                </a:ext>
              </a:extLst>
            </p:cNvPr>
            <p:cNvSpPr/>
            <p:nvPr/>
          </p:nvSpPr>
          <p:spPr>
            <a:xfrm>
              <a:off x="5987325" y="4934200"/>
              <a:ext cx="237475" cy="159825"/>
            </a:xfrm>
            <a:custGeom>
              <a:avLst/>
              <a:gdLst/>
              <a:ahLst/>
              <a:cxnLst/>
              <a:rect l="l" t="t" r="r" b="b"/>
              <a:pathLst>
                <a:path w="9499" h="6393" extrusionOk="0">
                  <a:moveTo>
                    <a:pt x="1963" y="1"/>
                  </a:moveTo>
                  <a:cubicBezTo>
                    <a:pt x="1041" y="1"/>
                    <a:pt x="0" y="675"/>
                    <a:pt x="115" y="1834"/>
                  </a:cubicBezTo>
                  <a:lnTo>
                    <a:pt x="1702" y="2702"/>
                  </a:lnTo>
                  <a:lnTo>
                    <a:pt x="7961" y="6316"/>
                  </a:lnTo>
                  <a:cubicBezTo>
                    <a:pt x="8058" y="6368"/>
                    <a:pt x="8149" y="6392"/>
                    <a:pt x="8234" y="6392"/>
                  </a:cubicBezTo>
                  <a:cubicBezTo>
                    <a:pt x="9292" y="6392"/>
                    <a:pt x="9499" y="2702"/>
                    <a:pt x="9499" y="2702"/>
                  </a:cubicBezTo>
                  <a:cubicBezTo>
                    <a:pt x="9499" y="2702"/>
                    <a:pt x="3424" y="422"/>
                    <a:pt x="2524" y="95"/>
                  </a:cubicBezTo>
                  <a:cubicBezTo>
                    <a:pt x="2350" y="31"/>
                    <a:pt x="2159" y="1"/>
                    <a:pt x="1963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898;p55">
              <a:extLst>
                <a:ext uri="{FF2B5EF4-FFF2-40B4-BE49-F238E27FC236}">
                  <a16:creationId xmlns:a16="http://schemas.microsoft.com/office/drawing/2014/main" id="{FE236A0D-7691-4281-8566-30049D0766E8}"/>
                </a:ext>
              </a:extLst>
            </p:cNvPr>
            <p:cNvSpPr/>
            <p:nvPr/>
          </p:nvSpPr>
          <p:spPr>
            <a:xfrm>
              <a:off x="5872600" y="4897500"/>
              <a:ext cx="285300" cy="100800"/>
            </a:xfrm>
            <a:custGeom>
              <a:avLst/>
              <a:gdLst/>
              <a:ahLst/>
              <a:cxnLst/>
              <a:rect l="l" t="t" r="r" b="b"/>
              <a:pathLst>
                <a:path w="11412" h="4032" extrusionOk="0">
                  <a:moveTo>
                    <a:pt x="11411" y="0"/>
                  </a:moveTo>
                  <a:lnTo>
                    <a:pt x="1" y="1046"/>
                  </a:lnTo>
                  <a:cubicBezTo>
                    <a:pt x="1" y="1213"/>
                    <a:pt x="89" y="1367"/>
                    <a:pt x="233" y="1450"/>
                  </a:cubicBezTo>
                  <a:lnTo>
                    <a:pt x="4597" y="3969"/>
                  </a:lnTo>
                  <a:cubicBezTo>
                    <a:pt x="4669" y="4010"/>
                    <a:pt x="4749" y="4031"/>
                    <a:pt x="4830" y="4031"/>
                  </a:cubicBezTo>
                  <a:cubicBezTo>
                    <a:pt x="4910" y="4031"/>
                    <a:pt x="4990" y="4010"/>
                    <a:pt x="5063" y="3969"/>
                  </a:cubicBezTo>
                  <a:lnTo>
                    <a:pt x="11179" y="438"/>
                  </a:lnTo>
                  <a:cubicBezTo>
                    <a:pt x="11322" y="355"/>
                    <a:pt x="11411" y="202"/>
                    <a:pt x="11411" y="36"/>
                  </a:cubicBezTo>
                  <a:lnTo>
                    <a:pt x="11411" y="0"/>
                  </a:ln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899;p55">
              <a:extLst>
                <a:ext uri="{FF2B5EF4-FFF2-40B4-BE49-F238E27FC236}">
                  <a16:creationId xmlns:a16="http://schemas.microsoft.com/office/drawing/2014/main" id="{FF73B749-43F3-446F-8D19-13EFA89B52F1}"/>
                </a:ext>
              </a:extLst>
            </p:cNvPr>
            <p:cNvSpPr/>
            <p:nvPr/>
          </p:nvSpPr>
          <p:spPr>
            <a:xfrm>
              <a:off x="6016675" y="4913700"/>
              <a:ext cx="119450" cy="70100"/>
            </a:xfrm>
            <a:custGeom>
              <a:avLst/>
              <a:gdLst/>
              <a:ahLst/>
              <a:cxnLst/>
              <a:rect l="l" t="t" r="r" b="b"/>
              <a:pathLst>
                <a:path w="4778" h="2804" extrusionOk="0">
                  <a:moveTo>
                    <a:pt x="4748" y="1"/>
                  </a:moveTo>
                  <a:cubicBezTo>
                    <a:pt x="4739" y="1"/>
                    <a:pt x="4728" y="4"/>
                    <a:pt x="4716" y="11"/>
                  </a:cubicBezTo>
                  <a:lnTo>
                    <a:pt x="59" y="2688"/>
                  </a:lnTo>
                  <a:cubicBezTo>
                    <a:pt x="27" y="2708"/>
                    <a:pt x="1" y="2746"/>
                    <a:pt x="1" y="2775"/>
                  </a:cubicBezTo>
                  <a:cubicBezTo>
                    <a:pt x="1" y="2794"/>
                    <a:pt x="11" y="2804"/>
                    <a:pt x="27" y="2804"/>
                  </a:cubicBezTo>
                  <a:cubicBezTo>
                    <a:pt x="37" y="2804"/>
                    <a:pt x="48" y="2801"/>
                    <a:pt x="59" y="2793"/>
                  </a:cubicBezTo>
                  <a:lnTo>
                    <a:pt x="4719" y="114"/>
                  </a:lnTo>
                  <a:cubicBezTo>
                    <a:pt x="4752" y="96"/>
                    <a:pt x="4777" y="58"/>
                    <a:pt x="4776" y="29"/>
                  </a:cubicBezTo>
                  <a:cubicBezTo>
                    <a:pt x="4776" y="11"/>
                    <a:pt x="4765" y="1"/>
                    <a:pt x="4748" y="1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900;p55">
              <a:extLst>
                <a:ext uri="{FF2B5EF4-FFF2-40B4-BE49-F238E27FC236}">
                  <a16:creationId xmlns:a16="http://schemas.microsoft.com/office/drawing/2014/main" id="{A1898CAE-C50D-405E-B875-7ED329EC3C93}"/>
                </a:ext>
              </a:extLst>
            </p:cNvPr>
            <p:cNvSpPr/>
            <p:nvPr/>
          </p:nvSpPr>
          <p:spPr>
            <a:xfrm>
              <a:off x="5872600" y="4923650"/>
              <a:ext cx="120775" cy="74650"/>
            </a:xfrm>
            <a:custGeom>
              <a:avLst/>
              <a:gdLst/>
              <a:ahLst/>
              <a:cxnLst/>
              <a:rect l="l" t="t" r="r" b="b"/>
              <a:pathLst>
                <a:path w="4831" h="2986" extrusionOk="0">
                  <a:moveTo>
                    <a:pt x="1" y="0"/>
                  </a:moveTo>
                  <a:cubicBezTo>
                    <a:pt x="1" y="167"/>
                    <a:pt x="89" y="321"/>
                    <a:pt x="233" y="404"/>
                  </a:cubicBezTo>
                  <a:lnTo>
                    <a:pt x="4597" y="2923"/>
                  </a:lnTo>
                  <a:cubicBezTo>
                    <a:pt x="4667" y="2964"/>
                    <a:pt x="4748" y="2985"/>
                    <a:pt x="4830" y="2985"/>
                  </a:cubicBezTo>
                  <a:lnTo>
                    <a:pt x="4830" y="0"/>
                  </a:ln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901;p55">
              <a:extLst>
                <a:ext uri="{FF2B5EF4-FFF2-40B4-BE49-F238E27FC236}">
                  <a16:creationId xmlns:a16="http://schemas.microsoft.com/office/drawing/2014/main" id="{29D0C888-6B97-4F72-8DD2-ED65CAAF4725}"/>
                </a:ext>
              </a:extLst>
            </p:cNvPr>
            <p:cNvSpPr/>
            <p:nvPr/>
          </p:nvSpPr>
          <p:spPr>
            <a:xfrm>
              <a:off x="5984200" y="4987450"/>
              <a:ext cx="18275" cy="10850"/>
            </a:xfrm>
            <a:custGeom>
              <a:avLst/>
              <a:gdLst/>
              <a:ahLst/>
              <a:cxnLst/>
              <a:rect l="l" t="t" r="r" b="b"/>
              <a:pathLst>
                <a:path w="731" h="434" extrusionOk="0">
                  <a:moveTo>
                    <a:pt x="0" y="0"/>
                  </a:moveTo>
                  <a:lnTo>
                    <a:pt x="0" y="295"/>
                  </a:lnTo>
                  <a:lnTo>
                    <a:pt x="133" y="371"/>
                  </a:lnTo>
                  <a:cubicBezTo>
                    <a:pt x="205" y="412"/>
                    <a:pt x="285" y="433"/>
                    <a:pt x="366" y="433"/>
                  </a:cubicBezTo>
                  <a:cubicBezTo>
                    <a:pt x="446" y="433"/>
                    <a:pt x="526" y="412"/>
                    <a:pt x="599" y="371"/>
                  </a:cubicBezTo>
                  <a:lnTo>
                    <a:pt x="731" y="295"/>
                  </a:lnTo>
                  <a:lnTo>
                    <a:pt x="731" y="0"/>
                  </a:lnTo>
                  <a:close/>
                </a:path>
              </a:pathLst>
            </a:custGeom>
            <a:solidFill>
              <a:srgbClr val="B7D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902;p55">
              <a:extLst>
                <a:ext uri="{FF2B5EF4-FFF2-40B4-BE49-F238E27FC236}">
                  <a16:creationId xmlns:a16="http://schemas.microsoft.com/office/drawing/2014/main" id="{12816C74-FE41-418A-8098-98D435BB502D}"/>
                </a:ext>
              </a:extLst>
            </p:cNvPr>
            <p:cNvSpPr/>
            <p:nvPr/>
          </p:nvSpPr>
          <p:spPr>
            <a:xfrm>
              <a:off x="5872600" y="4827400"/>
              <a:ext cx="285825" cy="164700"/>
            </a:xfrm>
            <a:custGeom>
              <a:avLst/>
              <a:gdLst/>
              <a:ahLst/>
              <a:cxnLst/>
              <a:rect l="l" t="t" r="r" b="b"/>
              <a:pathLst>
                <a:path w="11433" h="6588" extrusionOk="0">
                  <a:moveTo>
                    <a:pt x="6669" y="1"/>
                  </a:moveTo>
                  <a:lnTo>
                    <a:pt x="1" y="3852"/>
                  </a:lnTo>
                  <a:lnTo>
                    <a:pt x="4666" y="6544"/>
                  </a:lnTo>
                  <a:cubicBezTo>
                    <a:pt x="4717" y="6573"/>
                    <a:pt x="4773" y="6588"/>
                    <a:pt x="4830" y="6588"/>
                  </a:cubicBezTo>
                  <a:cubicBezTo>
                    <a:pt x="4886" y="6588"/>
                    <a:pt x="4942" y="6573"/>
                    <a:pt x="4993" y="6544"/>
                  </a:cubicBezTo>
                  <a:lnTo>
                    <a:pt x="11351" y="2874"/>
                  </a:lnTo>
                  <a:cubicBezTo>
                    <a:pt x="11432" y="2828"/>
                    <a:pt x="11432" y="2752"/>
                    <a:pt x="11351" y="2704"/>
                  </a:cubicBezTo>
                  <a:lnTo>
                    <a:pt x="6669" y="1"/>
                  </a:lnTo>
                  <a:close/>
                </a:path>
              </a:pathLst>
            </a:custGeom>
            <a:solidFill>
              <a:srgbClr val="EFF6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3903;p55">
              <a:extLst>
                <a:ext uri="{FF2B5EF4-FFF2-40B4-BE49-F238E27FC236}">
                  <a16:creationId xmlns:a16="http://schemas.microsoft.com/office/drawing/2014/main" id="{D6A9612A-798D-4593-8A86-187B0770C1C5}"/>
                </a:ext>
              </a:extLst>
            </p:cNvPr>
            <p:cNvSpPr/>
            <p:nvPr/>
          </p:nvSpPr>
          <p:spPr>
            <a:xfrm>
              <a:off x="5887200" y="4835750"/>
              <a:ext cx="155925" cy="89875"/>
            </a:xfrm>
            <a:custGeom>
              <a:avLst/>
              <a:gdLst/>
              <a:ahLst/>
              <a:cxnLst/>
              <a:rect l="l" t="t" r="r" b="b"/>
              <a:pathLst>
                <a:path w="6237" h="3595" extrusionOk="0">
                  <a:moveTo>
                    <a:pt x="5995" y="1"/>
                  </a:moveTo>
                  <a:cubicBezTo>
                    <a:pt x="5979" y="1"/>
                    <a:pt x="5962" y="5"/>
                    <a:pt x="5946" y="13"/>
                  </a:cubicBezTo>
                  <a:lnTo>
                    <a:pt x="27" y="3431"/>
                  </a:lnTo>
                  <a:cubicBezTo>
                    <a:pt x="0" y="3447"/>
                    <a:pt x="0" y="3472"/>
                    <a:pt x="27" y="3487"/>
                  </a:cubicBezTo>
                  <a:lnTo>
                    <a:pt x="191" y="3582"/>
                  </a:lnTo>
                  <a:cubicBezTo>
                    <a:pt x="206" y="3590"/>
                    <a:pt x="223" y="3594"/>
                    <a:pt x="240" y="3594"/>
                  </a:cubicBezTo>
                  <a:cubicBezTo>
                    <a:pt x="257" y="3594"/>
                    <a:pt x="274" y="3590"/>
                    <a:pt x="289" y="3582"/>
                  </a:cubicBezTo>
                  <a:lnTo>
                    <a:pt x="6209" y="165"/>
                  </a:lnTo>
                  <a:cubicBezTo>
                    <a:pt x="6236" y="149"/>
                    <a:pt x="6236" y="123"/>
                    <a:pt x="6209" y="107"/>
                  </a:cubicBezTo>
                  <a:lnTo>
                    <a:pt x="6044" y="13"/>
                  </a:lnTo>
                  <a:cubicBezTo>
                    <a:pt x="6029" y="5"/>
                    <a:pt x="6012" y="1"/>
                    <a:pt x="5995" y="1"/>
                  </a:cubicBezTo>
                  <a:close/>
                </a:path>
              </a:pathLst>
            </a:custGeom>
            <a:solidFill>
              <a:srgbClr val="D2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3904;p55">
              <a:extLst>
                <a:ext uri="{FF2B5EF4-FFF2-40B4-BE49-F238E27FC236}">
                  <a16:creationId xmlns:a16="http://schemas.microsoft.com/office/drawing/2014/main" id="{3F764156-086A-462F-8365-B0C67471E56C}"/>
                </a:ext>
              </a:extLst>
            </p:cNvPr>
            <p:cNvSpPr/>
            <p:nvPr/>
          </p:nvSpPr>
          <p:spPr>
            <a:xfrm>
              <a:off x="6010550" y="4907075"/>
              <a:ext cx="80525" cy="46475"/>
            </a:xfrm>
            <a:custGeom>
              <a:avLst/>
              <a:gdLst/>
              <a:ahLst/>
              <a:cxnLst/>
              <a:rect l="l" t="t" r="r" b="b"/>
              <a:pathLst>
                <a:path w="3221" h="1859" extrusionOk="0">
                  <a:moveTo>
                    <a:pt x="2071" y="0"/>
                  </a:moveTo>
                  <a:lnTo>
                    <a:pt x="1" y="1195"/>
                  </a:lnTo>
                  <a:lnTo>
                    <a:pt x="33" y="1213"/>
                  </a:lnTo>
                  <a:lnTo>
                    <a:pt x="1152" y="1858"/>
                  </a:lnTo>
                  <a:lnTo>
                    <a:pt x="3190" y="682"/>
                  </a:lnTo>
                  <a:lnTo>
                    <a:pt x="3220" y="663"/>
                  </a:lnTo>
                  <a:lnTo>
                    <a:pt x="2071" y="0"/>
                  </a:ln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3905;p55">
              <a:extLst>
                <a:ext uri="{FF2B5EF4-FFF2-40B4-BE49-F238E27FC236}">
                  <a16:creationId xmlns:a16="http://schemas.microsoft.com/office/drawing/2014/main" id="{793D16DC-310D-4B31-9408-BCC283962C7A}"/>
                </a:ext>
              </a:extLst>
            </p:cNvPr>
            <p:cNvSpPr/>
            <p:nvPr/>
          </p:nvSpPr>
          <p:spPr>
            <a:xfrm>
              <a:off x="6011350" y="4907975"/>
              <a:ext cx="78950" cy="45575"/>
            </a:xfrm>
            <a:custGeom>
              <a:avLst/>
              <a:gdLst/>
              <a:ahLst/>
              <a:cxnLst/>
              <a:rect l="l" t="t" r="r" b="b"/>
              <a:pathLst>
                <a:path w="3158" h="1823" extrusionOk="0">
                  <a:moveTo>
                    <a:pt x="2040" y="1"/>
                  </a:moveTo>
                  <a:lnTo>
                    <a:pt x="1" y="1177"/>
                  </a:lnTo>
                  <a:lnTo>
                    <a:pt x="1120" y="1822"/>
                  </a:lnTo>
                  <a:lnTo>
                    <a:pt x="3158" y="646"/>
                  </a:lnTo>
                  <a:lnTo>
                    <a:pt x="2040" y="1"/>
                  </a:lnTo>
                  <a:close/>
                </a:path>
              </a:pathLst>
            </a:custGeom>
            <a:solidFill>
              <a:srgbClr val="D2EA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3906;p55">
              <a:extLst>
                <a:ext uri="{FF2B5EF4-FFF2-40B4-BE49-F238E27FC236}">
                  <a16:creationId xmlns:a16="http://schemas.microsoft.com/office/drawing/2014/main" id="{54850BD6-2C76-471F-A25C-40A9F80956FD}"/>
                </a:ext>
              </a:extLst>
            </p:cNvPr>
            <p:cNvSpPr/>
            <p:nvPr/>
          </p:nvSpPr>
          <p:spPr>
            <a:xfrm>
              <a:off x="6037350" y="4907975"/>
              <a:ext cx="52950" cy="45575"/>
            </a:xfrm>
            <a:custGeom>
              <a:avLst/>
              <a:gdLst/>
              <a:ahLst/>
              <a:cxnLst/>
              <a:rect l="l" t="t" r="r" b="b"/>
              <a:pathLst>
                <a:path w="2118" h="1823" extrusionOk="0">
                  <a:moveTo>
                    <a:pt x="1000" y="1"/>
                  </a:moveTo>
                  <a:lnTo>
                    <a:pt x="833" y="96"/>
                  </a:lnTo>
                  <a:cubicBezTo>
                    <a:pt x="1123" y="254"/>
                    <a:pt x="1242" y="1044"/>
                    <a:pt x="0" y="1777"/>
                  </a:cubicBezTo>
                  <a:lnTo>
                    <a:pt x="80" y="1822"/>
                  </a:lnTo>
                  <a:lnTo>
                    <a:pt x="2118" y="647"/>
                  </a:lnTo>
                  <a:lnTo>
                    <a:pt x="1000" y="1"/>
                  </a:ln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3907;p55">
              <a:extLst>
                <a:ext uri="{FF2B5EF4-FFF2-40B4-BE49-F238E27FC236}">
                  <a16:creationId xmlns:a16="http://schemas.microsoft.com/office/drawing/2014/main" id="{20F5C0C6-4919-4C9B-8334-77EF08108DE3}"/>
                </a:ext>
              </a:extLst>
            </p:cNvPr>
            <p:cNvSpPr/>
            <p:nvPr/>
          </p:nvSpPr>
          <p:spPr>
            <a:xfrm>
              <a:off x="5898650" y="4843050"/>
              <a:ext cx="202975" cy="117000"/>
            </a:xfrm>
            <a:custGeom>
              <a:avLst/>
              <a:gdLst/>
              <a:ahLst/>
              <a:cxnLst/>
              <a:rect l="l" t="t" r="r" b="b"/>
              <a:pathLst>
                <a:path w="8119" h="4680" extrusionOk="0">
                  <a:moveTo>
                    <a:pt x="5951" y="0"/>
                  </a:moveTo>
                  <a:cubicBezTo>
                    <a:pt x="5935" y="0"/>
                    <a:pt x="5918" y="4"/>
                    <a:pt x="5903" y="12"/>
                  </a:cubicBezTo>
                  <a:lnTo>
                    <a:pt x="28" y="3405"/>
                  </a:lnTo>
                  <a:cubicBezTo>
                    <a:pt x="1" y="3420"/>
                    <a:pt x="1" y="3446"/>
                    <a:pt x="28" y="3462"/>
                  </a:cubicBezTo>
                  <a:lnTo>
                    <a:pt x="30" y="3463"/>
                  </a:lnTo>
                  <a:lnTo>
                    <a:pt x="2115" y="4668"/>
                  </a:lnTo>
                  <a:cubicBezTo>
                    <a:pt x="2130" y="4676"/>
                    <a:pt x="2147" y="4680"/>
                    <a:pt x="2164" y="4680"/>
                  </a:cubicBezTo>
                  <a:cubicBezTo>
                    <a:pt x="2181" y="4680"/>
                    <a:pt x="2198" y="4676"/>
                    <a:pt x="2214" y="4668"/>
                  </a:cubicBezTo>
                  <a:lnTo>
                    <a:pt x="8090" y="1278"/>
                  </a:lnTo>
                  <a:lnTo>
                    <a:pt x="8092" y="1278"/>
                  </a:lnTo>
                  <a:cubicBezTo>
                    <a:pt x="8118" y="1262"/>
                    <a:pt x="8118" y="1237"/>
                    <a:pt x="8092" y="1219"/>
                  </a:cubicBezTo>
                  <a:lnTo>
                    <a:pt x="6000" y="12"/>
                  </a:lnTo>
                  <a:cubicBezTo>
                    <a:pt x="5985" y="4"/>
                    <a:pt x="5968" y="0"/>
                    <a:pt x="5951" y="0"/>
                  </a:cubicBez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3908;p55">
              <a:extLst>
                <a:ext uri="{FF2B5EF4-FFF2-40B4-BE49-F238E27FC236}">
                  <a16:creationId xmlns:a16="http://schemas.microsoft.com/office/drawing/2014/main" id="{3E262728-FE1D-4326-A256-9FCB47021518}"/>
                </a:ext>
              </a:extLst>
            </p:cNvPr>
            <p:cNvSpPr/>
            <p:nvPr/>
          </p:nvSpPr>
          <p:spPr>
            <a:xfrm>
              <a:off x="5899250" y="4928150"/>
              <a:ext cx="200" cy="100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0"/>
                  </a:moveTo>
                  <a:lnTo>
                    <a:pt x="4" y="1"/>
                  </a:lnTo>
                  <a:cubicBezTo>
                    <a:pt x="3" y="2"/>
                    <a:pt x="3" y="2"/>
                    <a:pt x="3" y="3"/>
                  </a:cubicBezTo>
                  <a:lnTo>
                    <a:pt x="3" y="3"/>
                  </a:lnTo>
                  <a:lnTo>
                    <a:pt x="8" y="0"/>
                  </a:lnTo>
                  <a:close/>
                  <a:moveTo>
                    <a:pt x="3" y="3"/>
                  </a:moveTo>
                  <a:lnTo>
                    <a:pt x="0" y="4"/>
                  </a:lnTo>
                  <a:cubicBezTo>
                    <a:pt x="1" y="4"/>
                    <a:pt x="2" y="3"/>
                    <a:pt x="3" y="3"/>
                  </a:cubicBezTo>
                  <a:close/>
                </a:path>
              </a:pathLst>
            </a:custGeom>
            <a:solidFill>
              <a:srgbClr val="97C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3909;p55">
              <a:extLst>
                <a:ext uri="{FF2B5EF4-FFF2-40B4-BE49-F238E27FC236}">
                  <a16:creationId xmlns:a16="http://schemas.microsoft.com/office/drawing/2014/main" id="{BA50A2EC-3E9D-4BFC-A6A6-BB33C1A5E5A8}"/>
                </a:ext>
              </a:extLst>
            </p:cNvPr>
            <p:cNvSpPr/>
            <p:nvPr/>
          </p:nvSpPr>
          <p:spPr>
            <a:xfrm>
              <a:off x="5899400" y="4844475"/>
              <a:ext cx="201525" cy="115575"/>
            </a:xfrm>
            <a:custGeom>
              <a:avLst/>
              <a:gdLst/>
              <a:ahLst/>
              <a:cxnLst/>
              <a:rect l="l" t="t" r="r" b="b"/>
              <a:pathLst>
                <a:path w="8061" h="4623" extrusionOk="0">
                  <a:moveTo>
                    <a:pt x="5921" y="1"/>
                  </a:moveTo>
                  <a:cubicBezTo>
                    <a:pt x="5905" y="1"/>
                    <a:pt x="5888" y="5"/>
                    <a:pt x="5873" y="13"/>
                  </a:cubicBezTo>
                  <a:lnTo>
                    <a:pt x="0" y="3406"/>
                  </a:lnTo>
                  <a:lnTo>
                    <a:pt x="2085" y="4611"/>
                  </a:lnTo>
                  <a:cubicBezTo>
                    <a:pt x="2100" y="4619"/>
                    <a:pt x="2117" y="4623"/>
                    <a:pt x="2134" y="4623"/>
                  </a:cubicBezTo>
                  <a:cubicBezTo>
                    <a:pt x="2151" y="4623"/>
                    <a:pt x="2168" y="4619"/>
                    <a:pt x="2184" y="4611"/>
                  </a:cubicBezTo>
                  <a:lnTo>
                    <a:pt x="8060" y="1222"/>
                  </a:lnTo>
                  <a:lnTo>
                    <a:pt x="5970" y="13"/>
                  </a:lnTo>
                  <a:cubicBezTo>
                    <a:pt x="5955" y="5"/>
                    <a:pt x="5938" y="1"/>
                    <a:pt x="5921" y="1"/>
                  </a:cubicBezTo>
                  <a:close/>
                </a:path>
              </a:pathLst>
            </a:custGeom>
            <a:solidFill>
              <a:srgbClr val="AAD1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3910;p55">
              <a:extLst>
                <a:ext uri="{FF2B5EF4-FFF2-40B4-BE49-F238E27FC236}">
                  <a16:creationId xmlns:a16="http://schemas.microsoft.com/office/drawing/2014/main" id="{867CBA2F-F93B-446D-A8E3-A5AA54DEB866}"/>
                </a:ext>
              </a:extLst>
            </p:cNvPr>
            <p:cNvSpPr/>
            <p:nvPr/>
          </p:nvSpPr>
          <p:spPr>
            <a:xfrm>
              <a:off x="5866900" y="4691100"/>
              <a:ext cx="172425" cy="232575"/>
            </a:xfrm>
            <a:custGeom>
              <a:avLst/>
              <a:gdLst/>
              <a:ahLst/>
              <a:cxnLst/>
              <a:rect l="l" t="t" r="r" b="b"/>
              <a:pathLst>
                <a:path w="6897" h="9303" extrusionOk="0">
                  <a:moveTo>
                    <a:pt x="6560" y="1"/>
                  </a:moveTo>
                  <a:cubicBezTo>
                    <a:pt x="6481" y="1"/>
                    <a:pt x="6401" y="21"/>
                    <a:pt x="6330" y="63"/>
                  </a:cubicBezTo>
                  <a:lnTo>
                    <a:pt x="229" y="3585"/>
                  </a:lnTo>
                  <a:cubicBezTo>
                    <a:pt x="87" y="3668"/>
                    <a:pt x="0" y="3820"/>
                    <a:pt x="0" y="3984"/>
                  </a:cubicBezTo>
                  <a:lnTo>
                    <a:pt x="0" y="8904"/>
                  </a:lnTo>
                  <a:cubicBezTo>
                    <a:pt x="42" y="9159"/>
                    <a:pt x="87" y="9220"/>
                    <a:pt x="229" y="9302"/>
                  </a:cubicBezTo>
                  <a:lnTo>
                    <a:pt x="6897" y="5453"/>
                  </a:lnTo>
                  <a:lnTo>
                    <a:pt x="6897" y="207"/>
                  </a:lnTo>
                  <a:lnTo>
                    <a:pt x="6845" y="90"/>
                  </a:lnTo>
                  <a:lnTo>
                    <a:pt x="6790" y="63"/>
                  </a:lnTo>
                  <a:cubicBezTo>
                    <a:pt x="6719" y="21"/>
                    <a:pt x="6640" y="1"/>
                    <a:pt x="6560" y="1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3911;p55">
              <a:extLst>
                <a:ext uri="{FF2B5EF4-FFF2-40B4-BE49-F238E27FC236}">
                  <a16:creationId xmlns:a16="http://schemas.microsoft.com/office/drawing/2014/main" id="{AFB595B0-8959-447F-88B4-22E905F49C05}"/>
                </a:ext>
              </a:extLst>
            </p:cNvPr>
            <p:cNvSpPr/>
            <p:nvPr/>
          </p:nvSpPr>
          <p:spPr>
            <a:xfrm>
              <a:off x="5868225" y="4691125"/>
              <a:ext cx="171100" cy="105500"/>
            </a:xfrm>
            <a:custGeom>
              <a:avLst/>
              <a:gdLst/>
              <a:ahLst/>
              <a:cxnLst/>
              <a:rect l="l" t="t" r="r" b="b"/>
              <a:pathLst>
                <a:path w="6844" h="4220" extrusionOk="0">
                  <a:moveTo>
                    <a:pt x="6507" y="1"/>
                  </a:moveTo>
                  <a:cubicBezTo>
                    <a:pt x="6428" y="1"/>
                    <a:pt x="6348" y="21"/>
                    <a:pt x="6277" y="62"/>
                  </a:cubicBezTo>
                  <a:lnTo>
                    <a:pt x="177" y="3585"/>
                  </a:lnTo>
                  <a:cubicBezTo>
                    <a:pt x="102" y="3628"/>
                    <a:pt x="41" y="3691"/>
                    <a:pt x="1" y="3767"/>
                  </a:cubicBezTo>
                  <a:lnTo>
                    <a:pt x="787" y="4220"/>
                  </a:lnTo>
                  <a:lnTo>
                    <a:pt x="6844" y="383"/>
                  </a:lnTo>
                  <a:lnTo>
                    <a:pt x="6844" y="208"/>
                  </a:lnTo>
                  <a:lnTo>
                    <a:pt x="6792" y="90"/>
                  </a:lnTo>
                  <a:lnTo>
                    <a:pt x="6737" y="62"/>
                  </a:lnTo>
                  <a:cubicBezTo>
                    <a:pt x="6666" y="21"/>
                    <a:pt x="6587" y="1"/>
                    <a:pt x="6507" y="1"/>
                  </a:cubicBezTo>
                  <a:close/>
                </a:path>
              </a:pathLst>
            </a:custGeom>
            <a:solidFill>
              <a:srgbClr val="C8E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3912;p55">
              <a:extLst>
                <a:ext uri="{FF2B5EF4-FFF2-40B4-BE49-F238E27FC236}">
                  <a16:creationId xmlns:a16="http://schemas.microsoft.com/office/drawing/2014/main" id="{5B302F16-23AD-4CF9-84DF-8C4EABBDFEB4}"/>
                </a:ext>
              </a:extLst>
            </p:cNvPr>
            <p:cNvSpPr/>
            <p:nvPr/>
          </p:nvSpPr>
          <p:spPr>
            <a:xfrm>
              <a:off x="5866850" y="4778525"/>
              <a:ext cx="22225" cy="23950"/>
            </a:xfrm>
            <a:custGeom>
              <a:avLst/>
              <a:gdLst/>
              <a:ahLst/>
              <a:cxnLst/>
              <a:rect l="l" t="t" r="r" b="b"/>
              <a:pathLst>
                <a:path w="889" h="958" extrusionOk="0">
                  <a:moveTo>
                    <a:pt x="382" y="1"/>
                  </a:moveTo>
                  <a:lnTo>
                    <a:pt x="221" y="95"/>
                  </a:lnTo>
                  <a:cubicBezTo>
                    <a:pt x="84" y="178"/>
                    <a:pt x="1" y="328"/>
                    <a:pt x="1" y="488"/>
                  </a:cubicBezTo>
                  <a:lnTo>
                    <a:pt x="1" y="729"/>
                  </a:lnTo>
                  <a:lnTo>
                    <a:pt x="396" y="958"/>
                  </a:lnTo>
                  <a:lnTo>
                    <a:pt x="889" y="29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B7D6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3913;p55">
              <a:extLst>
                <a:ext uri="{FF2B5EF4-FFF2-40B4-BE49-F238E27FC236}">
                  <a16:creationId xmlns:a16="http://schemas.microsoft.com/office/drawing/2014/main" id="{950E9C56-B034-45A7-BD48-A89852A4B9A0}"/>
                </a:ext>
              </a:extLst>
            </p:cNvPr>
            <p:cNvSpPr/>
            <p:nvPr/>
          </p:nvSpPr>
          <p:spPr>
            <a:xfrm>
              <a:off x="5872600" y="4693000"/>
              <a:ext cx="166725" cy="230675"/>
            </a:xfrm>
            <a:custGeom>
              <a:avLst/>
              <a:gdLst/>
              <a:ahLst/>
              <a:cxnLst/>
              <a:rect l="l" t="t" r="r" b="b"/>
              <a:pathLst>
                <a:path w="6669" h="9227" extrusionOk="0">
                  <a:moveTo>
                    <a:pt x="6567" y="1"/>
                  </a:moveTo>
                  <a:cubicBezTo>
                    <a:pt x="6550" y="1"/>
                    <a:pt x="6532" y="5"/>
                    <a:pt x="6516" y="15"/>
                  </a:cubicBezTo>
                  <a:lnTo>
                    <a:pt x="112" y="3712"/>
                  </a:lnTo>
                  <a:cubicBezTo>
                    <a:pt x="44" y="3751"/>
                    <a:pt x="1" y="3824"/>
                    <a:pt x="1" y="3904"/>
                  </a:cubicBezTo>
                  <a:lnTo>
                    <a:pt x="1" y="9226"/>
                  </a:lnTo>
                  <a:lnTo>
                    <a:pt x="6669" y="5377"/>
                  </a:lnTo>
                  <a:lnTo>
                    <a:pt x="6669" y="103"/>
                  </a:lnTo>
                  <a:cubicBezTo>
                    <a:pt x="6669" y="44"/>
                    <a:pt x="6620" y="1"/>
                    <a:pt x="6567" y="1"/>
                  </a:cubicBezTo>
                  <a:close/>
                </a:path>
              </a:pathLst>
            </a:custGeom>
            <a:solidFill>
              <a:srgbClr val="DC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3914;p55">
              <a:extLst>
                <a:ext uri="{FF2B5EF4-FFF2-40B4-BE49-F238E27FC236}">
                  <a16:creationId xmlns:a16="http://schemas.microsoft.com/office/drawing/2014/main" id="{ACD5ACD2-A29B-441C-A6E7-14E66FCF0843}"/>
                </a:ext>
              </a:extLst>
            </p:cNvPr>
            <p:cNvSpPr/>
            <p:nvPr/>
          </p:nvSpPr>
          <p:spPr>
            <a:xfrm>
              <a:off x="5872600" y="4693000"/>
              <a:ext cx="166725" cy="230675"/>
            </a:xfrm>
            <a:custGeom>
              <a:avLst/>
              <a:gdLst/>
              <a:ahLst/>
              <a:cxnLst/>
              <a:rect l="l" t="t" r="r" b="b"/>
              <a:pathLst>
                <a:path w="6669" h="9227" extrusionOk="0">
                  <a:moveTo>
                    <a:pt x="6567" y="1"/>
                  </a:moveTo>
                  <a:cubicBezTo>
                    <a:pt x="6550" y="1"/>
                    <a:pt x="6532" y="5"/>
                    <a:pt x="6516" y="15"/>
                  </a:cubicBezTo>
                  <a:lnTo>
                    <a:pt x="112" y="3712"/>
                  </a:lnTo>
                  <a:cubicBezTo>
                    <a:pt x="44" y="3751"/>
                    <a:pt x="1" y="3824"/>
                    <a:pt x="1" y="3904"/>
                  </a:cubicBezTo>
                  <a:lnTo>
                    <a:pt x="1" y="9226"/>
                  </a:lnTo>
                  <a:lnTo>
                    <a:pt x="6669" y="5377"/>
                  </a:lnTo>
                  <a:lnTo>
                    <a:pt x="6669" y="103"/>
                  </a:lnTo>
                  <a:cubicBezTo>
                    <a:pt x="6669" y="44"/>
                    <a:pt x="6620" y="1"/>
                    <a:pt x="6567" y="1"/>
                  </a:cubicBezTo>
                  <a:close/>
                </a:path>
              </a:pathLst>
            </a:custGeom>
            <a:solidFill>
              <a:srgbClr val="DCE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3915;p55">
              <a:extLst>
                <a:ext uri="{FF2B5EF4-FFF2-40B4-BE49-F238E27FC236}">
                  <a16:creationId xmlns:a16="http://schemas.microsoft.com/office/drawing/2014/main" id="{F05026E4-62B0-4303-9751-58AD503448DE}"/>
                </a:ext>
              </a:extLst>
            </p:cNvPr>
            <p:cNvSpPr/>
            <p:nvPr/>
          </p:nvSpPr>
          <p:spPr>
            <a:xfrm>
              <a:off x="5874575" y="4693000"/>
              <a:ext cx="164775" cy="229550"/>
            </a:xfrm>
            <a:custGeom>
              <a:avLst/>
              <a:gdLst/>
              <a:ahLst/>
              <a:cxnLst/>
              <a:rect l="l" t="t" r="r" b="b"/>
              <a:pathLst>
                <a:path w="6591" h="9182" extrusionOk="0">
                  <a:moveTo>
                    <a:pt x="6488" y="1"/>
                  </a:moveTo>
                  <a:cubicBezTo>
                    <a:pt x="6471" y="1"/>
                    <a:pt x="6453" y="5"/>
                    <a:pt x="6437" y="15"/>
                  </a:cubicBezTo>
                  <a:lnTo>
                    <a:pt x="5694" y="443"/>
                  </a:lnTo>
                  <a:lnTo>
                    <a:pt x="5462" y="575"/>
                  </a:lnTo>
                  <a:cubicBezTo>
                    <a:pt x="5462" y="1890"/>
                    <a:pt x="5341" y="5256"/>
                    <a:pt x="0" y="8382"/>
                  </a:cubicBezTo>
                  <a:lnTo>
                    <a:pt x="0" y="9181"/>
                  </a:lnTo>
                  <a:lnTo>
                    <a:pt x="6591" y="5375"/>
                  </a:lnTo>
                  <a:lnTo>
                    <a:pt x="6591" y="103"/>
                  </a:lnTo>
                  <a:cubicBezTo>
                    <a:pt x="6590" y="43"/>
                    <a:pt x="6541" y="1"/>
                    <a:pt x="6488" y="1"/>
                  </a:cubicBezTo>
                  <a:close/>
                </a:path>
              </a:pathLst>
            </a:custGeom>
            <a:solidFill>
              <a:srgbClr val="94C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3916;p55">
              <a:extLst>
                <a:ext uri="{FF2B5EF4-FFF2-40B4-BE49-F238E27FC236}">
                  <a16:creationId xmlns:a16="http://schemas.microsoft.com/office/drawing/2014/main" id="{8105AFE3-B533-4CC3-B4CC-C76C4C32BC80}"/>
                </a:ext>
              </a:extLst>
            </p:cNvPr>
            <p:cNvSpPr/>
            <p:nvPr/>
          </p:nvSpPr>
          <p:spPr>
            <a:xfrm>
              <a:off x="5872600" y="4822625"/>
              <a:ext cx="166725" cy="101050"/>
            </a:xfrm>
            <a:custGeom>
              <a:avLst/>
              <a:gdLst/>
              <a:ahLst/>
              <a:cxnLst/>
              <a:rect l="l" t="t" r="r" b="b"/>
              <a:pathLst>
                <a:path w="6669" h="4042" extrusionOk="0">
                  <a:moveTo>
                    <a:pt x="6669" y="1"/>
                  </a:moveTo>
                  <a:lnTo>
                    <a:pt x="1" y="3852"/>
                  </a:lnTo>
                  <a:lnTo>
                    <a:pt x="1" y="4041"/>
                  </a:lnTo>
                  <a:lnTo>
                    <a:pt x="6669" y="192"/>
                  </a:lnTo>
                  <a:lnTo>
                    <a:pt x="6669" y="1"/>
                  </a:lnTo>
                  <a:close/>
                </a:path>
              </a:pathLst>
            </a:custGeom>
            <a:solidFill>
              <a:srgbClr val="94C3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3917;p55">
              <a:extLst>
                <a:ext uri="{FF2B5EF4-FFF2-40B4-BE49-F238E27FC236}">
                  <a16:creationId xmlns:a16="http://schemas.microsoft.com/office/drawing/2014/main" id="{D851686D-09D0-4D1C-A102-3220B2098215}"/>
                </a:ext>
              </a:extLst>
            </p:cNvPr>
            <p:cNvSpPr/>
            <p:nvPr/>
          </p:nvSpPr>
          <p:spPr>
            <a:xfrm>
              <a:off x="6032975" y="4700225"/>
              <a:ext cx="2025" cy="120200"/>
            </a:xfrm>
            <a:custGeom>
              <a:avLst/>
              <a:gdLst/>
              <a:ahLst/>
              <a:cxnLst/>
              <a:rect l="l" t="t" r="r" b="b"/>
              <a:pathLst>
                <a:path w="81" h="4808" extrusionOk="0">
                  <a:moveTo>
                    <a:pt x="80" y="0"/>
                  </a:moveTo>
                  <a:lnTo>
                    <a:pt x="1" y="47"/>
                  </a:lnTo>
                  <a:lnTo>
                    <a:pt x="1" y="4767"/>
                  </a:lnTo>
                  <a:lnTo>
                    <a:pt x="80" y="480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1E37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3918;p55">
              <a:extLst>
                <a:ext uri="{FF2B5EF4-FFF2-40B4-BE49-F238E27FC236}">
                  <a16:creationId xmlns:a16="http://schemas.microsoft.com/office/drawing/2014/main" id="{105EAA85-B8EE-48EF-B68C-61C5AA40AB9E}"/>
                </a:ext>
              </a:extLst>
            </p:cNvPr>
            <p:cNvSpPr/>
            <p:nvPr/>
          </p:nvSpPr>
          <p:spPr>
            <a:xfrm>
              <a:off x="5878000" y="4701375"/>
              <a:ext cx="155000" cy="207300"/>
            </a:xfrm>
            <a:custGeom>
              <a:avLst/>
              <a:gdLst/>
              <a:ahLst/>
              <a:cxnLst/>
              <a:rect l="l" t="t" r="r" b="b"/>
              <a:pathLst>
                <a:path w="6200" h="8292" extrusionOk="0">
                  <a:moveTo>
                    <a:pt x="6200" y="1"/>
                  </a:moveTo>
                  <a:lnTo>
                    <a:pt x="0" y="3581"/>
                  </a:lnTo>
                  <a:lnTo>
                    <a:pt x="0" y="8292"/>
                  </a:lnTo>
                  <a:lnTo>
                    <a:pt x="6200" y="4721"/>
                  </a:lnTo>
                  <a:lnTo>
                    <a:pt x="6200" y="1"/>
                  </a:lnTo>
                  <a:close/>
                </a:path>
              </a:pathLst>
            </a:custGeom>
            <a:solidFill>
              <a:srgbClr val="3445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3919;p55">
              <a:extLst>
                <a:ext uri="{FF2B5EF4-FFF2-40B4-BE49-F238E27FC236}">
                  <a16:creationId xmlns:a16="http://schemas.microsoft.com/office/drawing/2014/main" id="{1DE83A50-654C-472F-8E14-B2966CD7B4D2}"/>
                </a:ext>
              </a:extLst>
            </p:cNvPr>
            <p:cNvSpPr/>
            <p:nvPr/>
          </p:nvSpPr>
          <p:spPr>
            <a:xfrm>
              <a:off x="5878000" y="4819400"/>
              <a:ext cx="157000" cy="91650"/>
            </a:xfrm>
            <a:custGeom>
              <a:avLst/>
              <a:gdLst/>
              <a:ahLst/>
              <a:cxnLst/>
              <a:rect l="l" t="t" r="r" b="b"/>
              <a:pathLst>
                <a:path w="6280" h="3666" extrusionOk="0">
                  <a:moveTo>
                    <a:pt x="6200" y="0"/>
                  </a:moveTo>
                  <a:lnTo>
                    <a:pt x="0" y="3571"/>
                  </a:lnTo>
                  <a:lnTo>
                    <a:pt x="0" y="3665"/>
                  </a:lnTo>
                  <a:lnTo>
                    <a:pt x="6279" y="41"/>
                  </a:lnTo>
                  <a:lnTo>
                    <a:pt x="6200" y="0"/>
                  </a:lnTo>
                  <a:close/>
                </a:path>
              </a:pathLst>
            </a:custGeom>
            <a:solidFill>
              <a:srgbClr val="031F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3920;p55">
              <a:extLst>
                <a:ext uri="{FF2B5EF4-FFF2-40B4-BE49-F238E27FC236}">
                  <a16:creationId xmlns:a16="http://schemas.microsoft.com/office/drawing/2014/main" id="{50A5CB35-24D1-45FB-8DCE-09F92E73C6F3}"/>
                </a:ext>
              </a:extLst>
            </p:cNvPr>
            <p:cNvSpPr/>
            <p:nvPr/>
          </p:nvSpPr>
          <p:spPr>
            <a:xfrm>
              <a:off x="5877950" y="4701375"/>
              <a:ext cx="155050" cy="207300"/>
            </a:xfrm>
            <a:custGeom>
              <a:avLst/>
              <a:gdLst/>
              <a:ahLst/>
              <a:cxnLst/>
              <a:rect l="l" t="t" r="r" b="b"/>
              <a:pathLst>
                <a:path w="6202" h="8292" extrusionOk="0">
                  <a:moveTo>
                    <a:pt x="6202" y="1"/>
                  </a:moveTo>
                  <a:lnTo>
                    <a:pt x="5324" y="507"/>
                  </a:lnTo>
                  <a:cubicBezTo>
                    <a:pt x="5293" y="1957"/>
                    <a:pt x="4883" y="5056"/>
                    <a:pt x="1" y="7967"/>
                  </a:cubicBezTo>
                  <a:lnTo>
                    <a:pt x="1" y="8292"/>
                  </a:lnTo>
                  <a:lnTo>
                    <a:pt x="6202" y="4721"/>
                  </a:lnTo>
                  <a:lnTo>
                    <a:pt x="6202" y="1"/>
                  </a:lnTo>
                  <a:close/>
                </a:path>
              </a:pathLst>
            </a:custGeom>
            <a:solidFill>
              <a:srgbClr val="2B3D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3921;p55">
              <a:extLst>
                <a:ext uri="{FF2B5EF4-FFF2-40B4-BE49-F238E27FC236}">
                  <a16:creationId xmlns:a16="http://schemas.microsoft.com/office/drawing/2014/main" id="{4F034435-37F0-4333-A4DA-DF62C5416C56}"/>
                </a:ext>
              </a:extLst>
            </p:cNvPr>
            <p:cNvSpPr/>
            <p:nvPr/>
          </p:nvSpPr>
          <p:spPr>
            <a:xfrm>
              <a:off x="6149100" y="5154750"/>
              <a:ext cx="14400" cy="280425"/>
            </a:xfrm>
            <a:custGeom>
              <a:avLst/>
              <a:gdLst/>
              <a:ahLst/>
              <a:cxnLst/>
              <a:rect l="l" t="t" r="r" b="b"/>
              <a:pathLst>
                <a:path w="576" h="11217" extrusionOk="0">
                  <a:moveTo>
                    <a:pt x="288" y="0"/>
                  </a:moveTo>
                  <a:cubicBezTo>
                    <a:pt x="129" y="0"/>
                    <a:pt x="0" y="131"/>
                    <a:pt x="4" y="290"/>
                  </a:cubicBezTo>
                  <a:lnTo>
                    <a:pt x="4" y="10933"/>
                  </a:lnTo>
                  <a:cubicBezTo>
                    <a:pt x="4" y="11089"/>
                    <a:pt x="131" y="11216"/>
                    <a:pt x="288" y="11216"/>
                  </a:cubicBezTo>
                  <a:cubicBezTo>
                    <a:pt x="444" y="11216"/>
                    <a:pt x="571" y="11089"/>
                    <a:pt x="571" y="10933"/>
                  </a:cubicBezTo>
                  <a:lnTo>
                    <a:pt x="571" y="290"/>
                  </a:lnTo>
                  <a:cubicBezTo>
                    <a:pt x="575" y="131"/>
                    <a:pt x="447" y="0"/>
                    <a:pt x="288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3922;p55">
              <a:extLst>
                <a:ext uri="{FF2B5EF4-FFF2-40B4-BE49-F238E27FC236}">
                  <a16:creationId xmlns:a16="http://schemas.microsoft.com/office/drawing/2014/main" id="{3552DF0B-EB75-4114-B660-530F2FBD2EFA}"/>
                </a:ext>
              </a:extLst>
            </p:cNvPr>
            <p:cNvSpPr/>
            <p:nvPr/>
          </p:nvSpPr>
          <p:spPr>
            <a:xfrm>
              <a:off x="5975625" y="5088200"/>
              <a:ext cx="73650" cy="247225"/>
            </a:xfrm>
            <a:custGeom>
              <a:avLst/>
              <a:gdLst/>
              <a:ahLst/>
              <a:cxnLst/>
              <a:rect l="l" t="t" r="r" b="b"/>
              <a:pathLst>
                <a:path w="2946" h="9889" extrusionOk="0">
                  <a:moveTo>
                    <a:pt x="2629" y="1"/>
                  </a:moveTo>
                  <a:cubicBezTo>
                    <a:pt x="2499" y="1"/>
                    <a:pt x="2381" y="91"/>
                    <a:pt x="2352" y="224"/>
                  </a:cubicBezTo>
                  <a:lnTo>
                    <a:pt x="39" y="9536"/>
                  </a:lnTo>
                  <a:cubicBezTo>
                    <a:pt x="1" y="9688"/>
                    <a:pt x="94" y="9842"/>
                    <a:pt x="246" y="9880"/>
                  </a:cubicBezTo>
                  <a:cubicBezTo>
                    <a:pt x="268" y="9885"/>
                    <a:pt x="291" y="9888"/>
                    <a:pt x="314" y="9888"/>
                  </a:cubicBezTo>
                  <a:cubicBezTo>
                    <a:pt x="444" y="9887"/>
                    <a:pt x="557" y="9799"/>
                    <a:pt x="589" y="9673"/>
                  </a:cubicBezTo>
                  <a:lnTo>
                    <a:pt x="2902" y="360"/>
                  </a:lnTo>
                  <a:cubicBezTo>
                    <a:pt x="2945" y="206"/>
                    <a:pt x="2852" y="47"/>
                    <a:pt x="2697" y="9"/>
                  </a:cubicBezTo>
                  <a:cubicBezTo>
                    <a:pt x="2674" y="4"/>
                    <a:pt x="2651" y="1"/>
                    <a:pt x="2629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3923;p55">
              <a:extLst>
                <a:ext uri="{FF2B5EF4-FFF2-40B4-BE49-F238E27FC236}">
                  <a16:creationId xmlns:a16="http://schemas.microsoft.com/office/drawing/2014/main" id="{B488D7E4-CEA6-4D25-A91E-4D13E0F06BD5}"/>
                </a:ext>
              </a:extLst>
            </p:cNvPr>
            <p:cNvSpPr/>
            <p:nvPr/>
          </p:nvSpPr>
          <p:spPr>
            <a:xfrm>
              <a:off x="6263550" y="5088575"/>
              <a:ext cx="73400" cy="246850"/>
            </a:xfrm>
            <a:custGeom>
              <a:avLst/>
              <a:gdLst/>
              <a:ahLst/>
              <a:cxnLst/>
              <a:rect l="l" t="t" r="r" b="b"/>
              <a:pathLst>
                <a:path w="2936" h="9874" extrusionOk="0">
                  <a:moveTo>
                    <a:pt x="311" y="1"/>
                  </a:moveTo>
                  <a:cubicBezTo>
                    <a:pt x="288" y="1"/>
                    <a:pt x="266" y="3"/>
                    <a:pt x="243" y="9"/>
                  </a:cubicBezTo>
                  <a:cubicBezTo>
                    <a:pt x="94" y="47"/>
                    <a:pt x="1" y="195"/>
                    <a:pt x="34" y="345"/>
                  </a:cubicBezTo>
                  <a:lnTo>
                    <a:pt x="2347" y="9658"/>
                  </a:lnTo>
                  <a:cubicBezTo>
                    <a:pt x="2379" y="9784"/>
                    <a:pt x="2493" y="9872"/>
                    <a:pt x="2622" y="9873"/>
                  </a:cubicBezTo>
                  <a:cubicBezTo>
                    <a:pt x="2646" y="9873"/>
                    <a:pt x="2669" y="9870"/>
                    <a:pt x="2691" y="9865"/>
                  </a:cubicBezTo>
                  <a:cubicBezTo>
                    <a:pt x="2842" y="9827"/>
                    <a:pt x="2935" y="9673"/>
                    <a:pt x="2898" y="9521"/>
                  </a:cubicBezTo>
                  <a:lnTo>
                    <a:pt x="584" y="209"/>
                  </a:lnTo>
                  <a:cubicBezTo>
                    <a:pt x="550" y="84"/>
                    <a:pt x="436" y="1"/>
                    <a:pt x="311" y="1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3924;p55">
              <a:extLst>
                <a:ext uri="{FF2B5EF4-FFF2-40B4-BE49-F238E27FC236}">
                  <a16:creationId xmlns:a16="http://schemas.microsoft.com/office/drawing/2014/main" id="{E08C1606-994A-4963-B70B-93A8E35EF28C}"/>
                </a:ext>
              </a:extLst>
            </p:cNvPr>
            <p:cNvSpPr/>
            <p:nvPr/>
          </p:nvSpPr>
          <p:spPr>
            <a:xfrm>
              <a:off x="5942325" y="5008175"/>
              <a:ext cx="329175" cy="180925"/>
            </a:xfrm>
            <a:custGeom>
              <a:avLst/>
              <a:gdLst/>
              <a:ahLst/>
              <a:cxnLst/>
              <a:rect l="l" t="t" r="r" b="b"/>
              <a:pathLst>
                <a:path w="13167" h="7237" extrusionOk="0">
                  <a:moveTo>
                    <a:pt x="6254" y="0"/>
                  </a:moveTo>
                  <a:cubicBezTo>
                    <a:pt x="5721" y="0"/>
                    <a:pt x="5187" y="118"/>
                    <a:pt x="4780" y="353"/>
                  </a:cubicBezTo>
                  <a:lnTo>
                    <a:pt x="815" y="2643"/>
                  </a:lnTo>
                  <a:cubicBezTo>
                    <a:pt x="2" y="3112"/>
                    <a:pt x="1" y="3874"/>
                    <a:pt x="815" y="4344"/>
                  </a:cubicBezTo>
                  <a:lnTo>
                    <a:pt x="3958" y="6161"/>
                  </a:lnTo>
                  <a:cubicBezTo>
                    <a:pt x="3958" y="6161"/>
                    <a:pt x="5833" y="7237"/>
                    <a:pt x="7360" y="7237"/>
                  </a:cubicBezTo>
                  <a:cubicBezTo>
                    <a:pt x="7572" y="7237"/>
                    <a:pt x="7778" y="7216"/>
                    <a:pt x="7970" y="7169"/>
                  </a:cubicBezTo>
                  <a:cubicBezTo>
                    <a:pt x="9552" y="6781"/>
                    <a:pt x="13167" y="3493"/>
                    <a:pt x="13167" y="3493"/>
                  </a:cubicBezTo>
                  <a:lnTo>
                    <a:pt x="7728" y="353"/>
                  </a:lnTo>
                  <a:cubicBezTo>
                    <a:pt x="7321" y="118"/>
                    <a:pt x="6787" y="0"/>
                    <a:pt x="6254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3925;p55">
              <a:extLst>
                <a:ext uri="{FF2B5EF4-FFF2-40B4-BE49-F238E27FC236}">
                  <a16:creationId xmlns:a16="http://schemas.microsoft.com/office/drawing/2014/main" id="{16102279-EF43-456B-B012-786F24C8C438}"/>
                </a:ext>
              </a:extLst>
            </p:cNvPr>
            <p:cNvSpPr/>
            <p:nvPr/>
          </p:nvSpPr>
          <p:spPr>
            <a:xfrm>
              <a:off x="6146250" y="4736650"/>
              <a:ext cx="102975" cy="80600"/>
            </a:xfrm>
            <a:custGeom>
              <a:avLst/>
              <a:gdLst/>
              <a:ahLst/>
              <a:cxnLst/>
              <a:rect l="l" t="t" r="r" b="b"/>
              <a:pathLst>
                <a:path w="4119" h="3224" extrusionOk="0">
                  <a:moveTo>
                    <a:pt x="2526" y="0"/>
                  </a:moveTo>
                  <a:lnTo>
                    <a:pt x="624" y="1140"/>
                  </a:lnTo>
                  <a:cubicBezTo>
                    <a:pt x="624" y="1140"/>
                    <a:pt x="731" y="1518"/>
                    <a:pt x="804" y="1762"/>
                  </a:cubicBezTo>
                  <a:cubicBezTo>
                    <a:pt x="876" y="2004"/>
                    <a:pt x="870" y="2136"/>
                    <a:pt x="408" y="2488"/>
                  </a:cubicBezTo>
                  <a:cubicBezTo>
                    <a:pt x="1" y="2798"/>
                    <a:pt x="961" y="3224"/>
                    <a:pt x="1743" y="3224"/>
                  </a:cubicBezTo>
                  <a:cubicBezTo>
                    <a:pt x="1849" y="3224"/>
                    <a:pt x="1951" y="3216"/>
                    <a:pt x="2047" y="3199"/>
                  </a:cubicBezTo>
                  <a:cubicBezTo>
                    <a:pt x="2848" y="3057"/>
                    <a:pt x="3709" y="2480"/>
                    <a:pt x="3906" y="1932"/>
                  </a:cubicBezTo>
                  <a:cubicBezTo>
                    <a:pt x="4118" y="1344"/>
                    <a:pt x="4051" y="716"/>
                    <a:pt x="3735" y="716"/>
                  </a:cubicBezTo>
                  <a:cubicBezTo>
                    <a:pt x="3722" y="716"/>
                    <a:pt x="3709" y="717"/>
                    <a:pt x="3696" y="719"/>
                  </a:cubicBezTo>
                  <a:cubicBezTo>
                    <a:pt x="3346" y="771"/>
                    <a:pt x="3056" y="854"/>
                    <a:pt x="2883" y="854"/>
                  </a:cubicBezTo>
                  <a:cubicBezTo>
                    <a:pt x="2804" y="854"/>
                    <a:pt x="2748" y="836"/>
                    <a:pt x="2723" y="790"/>
                  </a:cubicBezTo>
                  <a:cubicBezTo>
                    <a:pt x="2662" y="678"/>
                    <a:pt x="2526" y="0"/>
                    <a:pt x="2526" y="0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3926;p55">
              <a:extLst>
                <a:ext uri="{FF2B5EF4-FFF2-40B4-BE49-F238E27FC236}">
                  <a16:creationId xmlns:a16="http://schemas.microsoft.com/office/drawing/2014/main" id="{803B0507-19F0-4C1B-9BC7-14DF7AAA6636}"/>
                </a:ext>
              </a:extLst>
            </p:cNvPr>
            <p:cNvSpPr/>
            <p:nvPr/>
          </p:nvSpPr>
          <p:spPr>
            <a:xfrm>
              <a:off x="5891200" y="4985400"/>
              <a:ext cx="391900" cy="169475"/>
            </a:xfrm>
            <a:custGeom>
              <a:avLst/>
              <a:gdLst/>
              <a:ahLst/>
              <a:cxnLst/>
              <a:rect l="l" t="t" r="r" b="b"/>
              <a:pathLst>
                <a:path w="15676" h="6779" extrusionOk="0">
                  <a:moveTo>
                    <a:pt x="1962" y="0"/>
                  </a:moveTo>
                  <a:cubicBezTo>
                    <a:pt x="1040" y="0"/>
                    <a:pt x="1" y="674"/>
                    <a:pt x="117" y="1832"/>
                  </a:cubicBezTo>
                  <a:lnTo>
                    <a:pt x="2715" y="3287"/>
                  </a:lnTo>
                  <a:lnTo>
                    <a:pt x="2715" y="3287"/>
                  </a:lnTo>
                  <a:lnTo>
                    <a:pt x="7961" y="6316"/>
                  </a:lnTo>
                  <a:cubicBezTo>
                    <a:pt x="8547" y="6630"/>
                    <a:pt x="9193" y="6779"/>
                    <a:pt x="9880" y="6779"/>
                  </a:cubicBezTo>
                  <a:cubicBezTo>
                    <a:pt x="10714" y="6779"/>
                    <a:pt x="11608" y="6560"/>
                    <a:pt x="12530" y="6155"/>
                  </a:cubicBezTo>
                  <a:cubicBezTo>
                    <a:pt x="14213" y="5415"/>
                    <a:pt x="15675" y="4449"/>
                    <a:pt x="15528" y="2193"/>
                  </a:cubicBezTo>
                  <a:lnTo>
                    <a:pt x="15528" y="2193"/>
                  </a:lnTo>
                  <a:lnTo>
                    <a:pt x="9499" y="2702"/>
                  </a:lnTo>
                  <a:cubicBezTo>
                    <a:pt x="9499" y="2702"/>
                    <a:pt x="3424" y="422"/>
                    <a:pt x="2524" y="94"/>
                  </a:cubicBezTo>
                  <a:cubicBezTo>
                    <a:pt x="2350" y="31"/>
                    <a:pt x="2159" y="0"/>
                    <a:pt x="1962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3927;p55">
              <a:extLst>
                <a:ext uri="{FF2B5EF4-FFF2-40B4-BE49-F238E27FC236}">
                  <a16:creationId xmlns:a16="http://schemas.microsoft.com/office/drawing/2014/main" id="{F0FE09D3-8694-438B-81C4-38DDF7CFF596}"/>
                </a:ext>
              </a:extLst>
            </p:cNvPr>
            <p:cNvSpPr/>
            <p:nvPr/>
          </p:nvSpPr>
          <p:spPr>
            <a:xfrm>
              <a:off x="6111825" y="4614975"/>
              <a:ext cx="124825" cy="151350"/>
            </a:xfrm>
            <a:custGeom>
              <a:avLst/>
              <a:gdLst/>
              <a:ahLst/>
              <a:cxnLst/>
              <a:rect l="l" t="t" r="r" b="b"/>
              <a:pathLst>
                <a:path w="4993" h="6054" extrusionOk="0">
                  <a:moveTo>
                    <a:pt x="2448" y="1"/>
                  </a:moveTo>
                  <a:cubicBezTo>
                    <a:pt x="1139" y="1"/>
                    <a:pt x="275" y="1010"/>
                    <a:pt x="144" y="2291"/>
                  </a:cubicBezTo>
                  <a:cubicBezTo>
                    <a:pt x="69" y="2926"/>
                    <a:pt x="0" y="4270"/>
                    <a:pt x="487" y="5248"/>
                  </a:cubicBezTo>
                  <a:cubicBezTo>
                    <a:pt x="762" y="5802"/>
                    <a:pt x="1055" y="6003"/>
                    <a:pt x="1576" y="6051"/>
                  </a:cubicBezTo>
                  <a:cubicBezTo>
                    <a:pt x="1593" y="6053"/>
                    <a:pt x="1612" y="6053"/>
                    <a:pt x="1632" y="6053"/>
                  </a:cubicBezTo>
                  <a:cubicBezTo>
                    <a:pt x="2098" y="6053"/>
                    <a:pt x="3389" y="5658"/>
                    <a:pt x="3808" y="5114"/>
                  </a:cubicBezTo>
                  <a:cubicBezTo>
                    <a:pt x="3885" y="5013"/>
                    <a:pt x="3982" y="4547"/>
                    <a:pt x="3982" y="4547"/>
                  </a:cubicBezTo>
                  <a:cubicBezTo>
                    <a:pt x="4587" y="4085"/>
                    <a:pt x="4982" y="3370"/>
                    <a:pt x="4986" y="2550"/>
                  </a:cubicBezTo>
                  <a:cubicBezTo>
                    <a:pt x="4992" y="1148"/>
                    <a:pt x="3862" y="7"/>
                    <a:pt x="2460" y="1"/>
                  </a:cubicBezTo>
                  <a:cubicBezTo>
                    <a:pt x="2456" y="1"/>
                    <a:pt x="2452" y="1"/>
                    <a:pt x="2448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3928;p55">
              <a:extLst>
                <a:ext uri="{FF2B5EF4-FFF2-40B4-BE49-F238E27FC236}">
                  <a16:creationId xmlns:a16="http://schemas.microsoft.com/office/drawing/2014/main" id="{03BF68B9-C0A4-4ED3-A992-29FDDDC51BE9}"/>
                </a:ext>
              </a:extLst>
            </p:cNvPr>
            <p:cNvSpPr/>
            <p:nvPr/>
          </p:nvSpPr>
          <p:spPr>
            <a:xfrm>
              <a:off x="6109300" y="4607575"/>
              <a:ext cx="131750" cy="152925"/>
            </a:xfrm>
            <a:custGeom>
              <a:avLst/>
              <a:gdLst/>
              <a:ahLst/>
              <a:cxnLst/>
              <a:rect l="l" t="t" r="r" b="b"/>
              <a:pathLst>
                <a:path w="5270" h="6117" extrusionOk="0">
                  <a:moveTo>
                    <a:pt x="2439" y="1"/>
                  </a:moveTo>
                  <a:cubicBezTo>
                    <a:pt x="1919" y="1"/>
                    <a:pt x="1397" y="73"/>
                    <a:pt x="874" y="73"/>
                  </a:cubicBezTo>
                  <a:cubicBezTo>
                    <a:pt x="785" y="73"/>
                    <a:pt x="696" y="71"/>
                    <a:pt x="607" y="66"/>
                  </a:cubicBezTo>
                  <a:cubicBezTo>
                    <a:pt x="572" y="64"/>
                    <a:pt x="535" y="62"/>
                    <a:pt x="497" y="62"/>
                  </a:cubicBezTo>
                  <a:cubicBezTo>
                    <a:pt x="342" y="62"/>
                    <a:pt x="181" y="87"/>
                    <a:pt x="97" y="209"/>
                  </a:cubicBezTo>
                  <a:cubicBezTo>
                    <a:pt x="53" y="275"/>
                    <a:pt x="41" y="348"/>
                    <a:pt x="33" y="419"/>
                  </a:cubicBezTo>
                  <a:cubicBezTo>
                    <a:pt x="1" y="703"/>
                    <a:pt x="34" y="1000"/>
                    <a:pt x="160" y="1257"/>
                  </a:cubicBezTo>
                  <a:cubicBezTo>
                    <a:pt x="275" y="1489"/>
                    <a:pt x="542" y="1796"/>
                    <a:pt x="827" y="1796"/>
                  </a:cubicBezTo>
                  <a:cubicBezTo>
                    <a:pt x="833" y="1796"/>
                    <a:pt x="838" y="1796"/>
                    <a:pt x="844" y="1795"/>
                  </a:cubicBezTo>
                  <a:lnTo>
                    <a:pt x="844" y="1795"/>
                  </a:lnTo>
                  <a:cubicBezTo>
                    <a:pt x="798" y="1983"/>
                    <a:pt x="841" y="2204"/>
                    <a:pt x="987" y="2337"/>
                  </a:cubicBezTo>
                  <a:cubicBezTo>
                    <a:pt x="1149" y="2487"/>
                    <a:pt x="1215" y="2714"/>
                    <a:pt x="1204" y="2936"/>
                  </a:cubicBezTo>
                  <a:cubicBezTo>
                    <a:pt x="1192" y="3175"/>
                    <a:pt x="1193" y="3470"/>
                    <a:pt x="1245" y="3727"/>
                  </a:cubicBezTo>
                  <a:cubicBezTo>
                    <a:pt x="1317" y="4089"/>
                    <a:pt x="1678" y="4221"/>
                    <a:pt x="1678" y="4221"/>
                  </a:cubicBezTo>
                  <a:cubicBezTo>
                    <a:pt x="1678" y="4221"/>
                    <a:pt x="1672" y="3658"/>
                    <a:pt x="1781" y="3340"/>
                  </a:cubicBezTo>
                  <a:cubicBezTo>
                    <a:pt x="1841" y="3163"/>
                    <a:pt x="2030" y="3044"/>
                    <a:pt x="2227" y="3044"/>
                  </a:cubicBezTo>
                  <a:cubicBezTo>
                    <a:pt x="2382" y="3044"/>
                    <a:pt x="2541" y="3118"/>
                    <a:pt x="2644" y="3298"/>
                  </a:cubicBezTo>
                  <a:cubicBezTo>
                    <a:pt x="2877" y="3703"/>
                    <a:pt x="2776" y="3973"/>
                    <a:pt x="2697" y="4331"/>
                  </a:cubicBezTo>
                  <a:cubicBezTo>
                    <a:pt x="2617" y="4691"/>
                    <a:pt x="2272" y="4589"/>
                    <a:pt x="2173" y="4684"/>
                  </a:cubicBezTo>
                  <a:cubicBezTo>
                    <a:pt x="2104" y="4750"/>
                    <a:pt x="2112" y="5065"/>
                    <a:pt x="2320" y="5279"/>
                  </a:cubicBezTo>
                  <a:cubicBezTo>
                    <a:pt x="2411" y="5582"/>
                    <a:pt x="2748" y="6116"/>
                    <a:pt x="3190" y="6116"/>
                  </a:cubicBezTo>
                  <a:cubicBezTo>
                    <a:pt x="3222" y="6116"/>
                    <a:pt x="3255" y="6113"/>
                    <a:pt x="3288" y="6107"/>
                  </a:cubicBezTo>
                  <a:cubicBezTo>
                    <a:pt x="3777" y="6021"/>
                    <a:pt x="4129" y="5725"/>
                    <a:pt x="4129" y="5725"/>
                  </a:cubicBezTo>
                  <a:cubicBezTo>
                    <a:pt x="4129" y="5725"/>
                    <a:pt x="4291" y="5332"/>
                    <a:pt x="4780" y="4466"/>
                  </a:cubicBezTo>
                  <a:cubicBezTo>
                    <a:pt x="5269" y="3600"/>
                    <a:pt x="5269" y="2961"/>
                    <a:pt x="5088" y="2095"/>
                  </a:cubicBezTo>
                  <a:cubicBezTo>
                    <a:pt x="4906" y="1230"/>
                    <a:pt x="4318" y="1015"/>
                    <a:pt x="4318" y="1015"/>
                  </a:cubicBezTo>
                  <a:cubicBezTo>
                    <a:pt x="4282" y="1003"/>
                    <a:pt x="4172" y="685"/>
                    <a:pt x="4134" y="631"/>
                  </a:cubicBezTo>
                  <a:cubicBezTo>
                    <a:pt x="4055" y="517"/>
                    <a:pt x="3957" y="418"/>
                    <a:pt x="3844" y="336"/>
                  </a:cubicBezTo>
                  <a:cubicBezTo>
                    <a:pt x="3602" y="162"/>
                    <a:pt x="3307" y="79"/>
                    <a:pt x="3016" y="38"/>
                  </a:cubicBezTo>
                  <a:cubicBezTo>
                    <a:pt x="2824" y="11"/>
                    <a:pt x="2632" y="1"/>
                    <a:pt x="2439" y="1"/>
                  </a:cubicBezTo>
                  <a:close/>
                </a:path>
              </a:pathLst>
            </a:custGeom>
            <a:solidFill>
              <a:srgbClr val="180D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3929;p55">
              <a:extLst>
                <a:ext uri="{FF2B5EF4-FFF2-40B4-BE49-F238E27FC236}">
                  <a16:creationId xmlns:a16="http://schemas.microsoft.com/office/drawing/2014/main" id="{DB0CDAB3-CF3B-483D-97F4-AC9BCC4CC24D}"/>
                </a:ext>
              </a:extLst>
            </p:cNvPr>
            <p:cNvSpPr/>
            <p:nvPr/>
          </p:nvSpPr>
          <p:spPr>
            <a:xfrm>
              <a:off x="6102975" y="4753875"/>
              <a:ext cx="188350" cy="344925"/>
            </a:xfrm>
            <a:custGeom>
              <a:avLst/>
              <a:gdLst/>
              <a:ahLst/>
              <a:cxnLst/>
              <a:rect l="l" t="t" r="r" b="b"/>
              <a:pathLst>
                <a:path w="7534" h="13797" extrusionOk="0">
                  <a:moveTo>
                    <a:pt x="5549" y="0"/>
                  </a:moveTo>
                  <a:cubicBezTo>
                    <a:pt x="5458" y="0"/>
                    <a:pt x="5367" y="9"/>
                    <a:pt x="5276" y="22"/>
                  </a:cubicBezTo>
                  <a:cubicBezTo>
                    <a:pt x="5090" y="47"/>
                    <a:pt x="4908" y="87"/>
                    <a:pt x="4728" y="142"/>
                  </a:cubicBezTo>
                  <a:cubicBezTo>
                    <a:pt x="4785" y="328"/>
                    <a:pt x="4627" y="632"/>
                    <a:pt x="3964" y="986"/>
                  </a:cubicBezTo>
                  <a:cubicBezTo>
                    <a:pt x="3253" y="1365"/>
                    <a:pt x="2770" y="1404"/>
                    <a:pt x="2601" y="1404"/>
                  </a:cubicBezTo>
                  <a:cubicBezTo>
                    <a:pt x="2557" y="1404"/>
                    <a:pt x="2534" y="1402"/>
                    <a:pt x="2534" y="1402"/>
                  </a:cubicBezTo>
                  <a:cubicBezTo>
                    <a:pt x="2534" y="1402"/>
                    <a:pt x="1472" y="1977"/>
                    <a:pt x="1008" y="2301"/>
                  </a:cubicBezTo>
                  <a:cubicBezTo>
                    <a:pt x="427" y="2707"/>
                    <a:pt x="169" y="3884"/>
                    <a:pt x="91" y="5870"/>
                  </a:cubicBezTo>
                  <a:cubicBezTo>
                    <a:pt x="23" y="7628"/>
                    <a:pt x="1" y="10417"/>
                    <a:pt x="29" y="11896"/>
                  </a:cubicBezTo>
                  <a:cubicBezTo>
                    <a:pt x="40" y="12572"/>
                    <a:pt x="432" y="13186"/>
                    <a:pt x="1043" y="13481"/>
                  </a:cubicBezTo>
                  <a:cubicBezTo>
                    <a:pt x="1406" y="13655"/>
                    <a:pt x="1852" y="13797"/>
                    <a:pt x="2342" y="13797"/>
                  </a:cubicBezTo>
                  <a:cubicBezTo>
                    <a:pt x="2410" y="13797"/>
                    <a:pt x="2478" y="13794"/>
                    <a:pt x="2547" y="13788"/>
                  </a:cubicBezTo>
                  <a:cubicBezTo>
                    <a:pt x="3938" y="13673"/>
                    <a:pt x="6491" y="12405"/>
                    <a:pt x="7059" y="11454"/>
                  </a:cubicBezTo>
                  <a:cubicBezTo>
                    <a:pt x="7044" y="9438"/>
                    <a:pt x="6874" y="8214"/>
                    <a:pt x="6945" y="7010"/>
                  </a:cubicBezTo>
                  <a:cubicBezTo>
                    <a:pt x="7068" y="4887"/>
                    <a:pt x="7533" y="3202"/>
                    <a:pt x="6947" y="1498"/>
                  </a:cubicBezTo>
                  <a:cubicBezTo>
                    <a:pt x="6518" y="249"/>
                    <a:pt x="6032" y="0"/>
                    <a:pt x="5549" y="0"/>
                  </a:cubicBezTo>
                  <a:close/>
                </a:path>
              </a:pathLst>
            </a:custGeom>
            <a:solidFill>
              <a:srgbClr val="7FA8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3930;p55">
              <a:extLst>
                <a:ext uri="{FF2B5EF4-FFF2-40B4-BE49-F238E27FC236}">
                  <a16:creationId xmlns:a16="http://schemas.microsoft.com/office/drawing/2014/main" id="{64FCE02F-ACB9-4C1C-BCAD-A0563F508EB4}"/>
                </a:ext>
              </a:extLst>
            </p:cNvPr>
            <p:cNvSpPr/>
            <p:nvPr/>
          </p:nvSpPr>
          <p:spPr>
            <a:xfrm>
              <a:off x="5852750" y="4814750"/>
              <a:ext cx="304625" cy="196325"/>
            </a:xfrm>
            <a:custGeom>
              <a:avLst/>
              <a:gdLst/>
              <a:ahLst/>
              <a:cxnLst/>
              <a:rect l="l" t="t" r="r" b="b"/>
              <a:pathLst>
                <a:path w="12185" h="7853" extrusionOk="0">
                  <a:moveTo>
                    <a:pt x="11168" y="1"/>
                  </a:moveTo>
                  <a:cubicBezTo>
                    <a:pt x="10838" y="1"/>
                    <a:pt x="10472" y="246"/>
                    <a:pt x="10284" y="786"/>
                  </a:cubicBezTo>
                  <a:cubicBezTo>
                    <a:pt x="9879" y="1948"/>
                    <a:pt x="9884" y="3507"/>
                    <a:pt x="8916" y="4787"/>
                  </a:cubicBezTo>
                  <a:cubicBezTo>
                    <a:pt x="8474" y="5373"/>
                    <a:pt x="7696" y="5884"/>
                    <a:pt x="6392" y="6006"/>
                  </a:cubicBezTo>
                  <a:cubicBezTo>
                    <a:pt x="5613" y="6079"/>
                    <a:pt x="4968" y="6122"/>
                    <a:pt x="4489" y="6122"/>
                  </a:cubicBezTo>
                  <a:cubicBezTo>
                    <a:pt x="4164" y="6122"/>
                    <a:pt x="3915" y="6102"/>
                    <a:pt x="3755" y="6059"/>
                  </a:cubicBezTo>
                  <a:cubicBezTo>
                    <a:pt x="3389" y="5962"/>
                    <a:pt x="3254" y="5866"/>
                    <a:pt x="2931" y="5619"/>
                  </a:cubicBezTo>
                  <a:cubicBezTo>
                    <a:pt x="2566" y="5339"/>
                    <a:pt x="2268" y="5266"/>
                    <a:pt x="1995" y="5089"/>
                  </a:cubicBezTo>
                  <a:cubicBezTo>
                    <a:pt x="1832" y="4984"/>
                    <a:pt x="1774" y="4932"/>
                    <a:pt x="1727" y="4932"/>
                  </a:cubicBezTo>
                  <a:cubicBezTo>
                    <a:pt x="1695" y="4932"/>
                    <a:pt x="1667" y="4956"/>
                    <a:pt x="1616" y="5006"/>
                  </a:cubicBezTo>
                  <a:cubicBezTo>
                    <a:pt x="1488" y="5128"/>
                    <a:pt x="1592" y="5472"/>
                    <a:pt x="1826" y="5681"/>
                  </a:cubicBezTo>
                  <a:cubicBezTo>
                    <a:pt x="2071" y="5900"/>
                    <a:pt x="2290" y="5939"/>
                    <a:pt x="2323" y="6006"/>
                  </a:cubicBezTo>
                  <a:cubicBezTo>
                    <a:pt x="2337" y="6034"/>
                    <a:pt x="2299" y="6048"/>
                    <a:pt x="2225" y="6048"/>
                  </a:cubicBezTo>
                  <a:cubicBezTo>
                    <a:pt x="2119" y="6048"/>
                    <a:pt x="1937" y="6020"/>
                    <a:pt x="1722" y="5965"/>
                  </a:cubicBezTo>
                  <a:cubicBezTo>
                    <a:pt x="1222" y="5836"/>
                    <a:pt x="955" y="5597"/>
                    <a:pt x="709" y="5490"/>
                  </a:cubicBezTo>
                  <a:cubicBezTo>
                    <a:pt x="655" y="5467"/>
                    <a:pt x="609" y="5457"/>
                    <a:pt x="570" y="5457"/>
                  </a:cubicBezTo>
                  <a:cubicBezTo>
                    <a:pt x="411" y="5457"/>
                    <a:pt x="373" y="5621"/>
                    <a:pt x="422" y="5713"/>
                  </a:cubicBezTo>
                  <a:cubicBezTo>
                    <a:pt x="483" y="5827"/>
                    <a:pt x="586" y="5995"/>
                    <a:pt x="945" y="6223"/>
                  </a:cubicBezTo>
                  <a:cubicBezTo>
                    <a:pt x="1305" y="6451"/>
                    <a:pt x="1771" y="6634"/>
                    <a:pt x="1771" y="6634"/>
                  </a:cubicBezTo>
                  <a:cubicBezTo>
                    <a:pt x="1771" y="6634"/>
                    <a:pt x="1453" y="6614"/>
                    <a:pt x="1055" y="6482"/>
                  </a:cubicBezTo>
                  <a:cubicBezTo>
                    <a:pt x="619" y="6336"/>
                    <a:pt x="458" y="6223"/>
                    <a:pt x="228" y="6159"/>
                  </a:cubicBezTo>
                  <a:cubicBezTo>
                    <a:pt x="211" y="6155"/>
                    <a:pt x="196" y="6152"/>
                    <a:pt x="181" y="6152"/>
                  </a:cubicBezTo>
                  <a:cubicBezTo>
                    <a:pt x="0" y="6152"/>
                    <a:pt x="11" y="6503"/>
                    <a:pt x="211" y="6647"/>
                  </a:cubicBezTo>
                  <a:cubicBezTo>
                    <a:pt x="387" y="6773"/>
                    <a:pt x="657" y="6918"/>
                    <a:pt x="950" y="7021"/>
                  </a:cubicBezTo>
                  <a:cubicBezTo>
                    <a:pt x="1242" y="7123"/>
                    <a:pt x="1745" y="7251"/>
                    <a:pt x="1745" y="7251"/>
                  </a:cubicBezTo>
                  <a:cubicBezTo>
                    <a:pt x="1731" y="7251"/>
                    <a:pt x="1718" y="7251"/>
                    <a:pt x="1704" y="7251"/>
                  </a:cubicBezTo>
                  <a:cubicBezTo>
                    <a:pt x="1217" y="7251"/>
                    <a:pt x="867" y="7104"/>
                    <a:pt x="647" y="7036"/>
                  </a:cubicBezTo>
                  <a:cubicBezTo>
                    <a:pt x="578" y="7015"/>
                    <a:pt x="518" y="7005"/>
                    <a:pt x="468" y="7005"/>
                  </a:cubicBezTo>
                  <a:cubicBezTo>
                    <a:pt x="355" y="7005"/>
                    <a:pt x="293" y="7058"/>
                    <a:pt x="293" y="7156"/>
                  </a:cubicBezTo>
                  <a:cubicBezTo>
                    <a:pt x="293" y="7270"/>
                    <a:pt x="431" y="7418"/>
                    <a:pt x="902" y="7625"/>
                  </a:cubicBezTo>
                  <a:cubicBezTo>
                    <a:pt x="1250" y="7777"/>
                    <a:pt x="1735" y="7853"/>
                    <a:pt x="2210" y="7853"/>
                  </a:cubicBezTo>
                  <a:cubicBezTo>
                    <a:pt x="2379" y="7853"/>
                    <a:pt x="2547" y="7843"/>
                    <a:pt x="2707" y="7824"/>
                  </a:cubicBezTo>
                  <a:cubicBezTo>
                    <a:pt x="3317" y="7752"/>
                    <a:pt x="3556" y="7673"/>
                    <a:pt x="3876" y="7673"/>
                  </a:cubicBezTo>
                  <a:cubicBezTo>
                    <a:pt x="4189" y="7673"/>
                    <a:pt x="4486" y="7675"/>
                    <a:pt x="4778" y="7675"/>
                  </a:cubicBezTo>
                  <a:cubicBezTo>
                    <a:pt x="5582" y="7675"/>
                    <a:pt x="6338" y="7658"/>
                    <a:pt x="7229" y="7534"/>
                  </a:cubicBezTo>
                  <a:cubicBezTo>
                    <a:pt x="7973" y="7433"/>
                    <a:pt x="8951" y="7103"/>
                    <a:pt x="9635" y="6647"/>
                  </a:cubicBezTo>
                  <a:cubicBezTo>
                    <a:pt x="10706" y="5938"/>
                    <a:pt x="11497" y="4317"/>
                    <a:pt x="11797" y="3111"/>
                  </a:cubicBezTo>
                  <a:cubicBezTo>
                    <a:pt x="12184" y="1554"/>
                    <a:pt x="11893" y="464"/>
                    <a:pt x="11614" y="185"/>
                  </a:cubicBezTo>
                  <a:cubicBezTo>
                    <a:pt x="11494" y="64"/>
                    <a:pt x="11336" y="1"/>
                    <a:pt x="11168" y="1"/>
                  </a:cubicBezTo>
                  <a:close/>
                </a:path>
              </a:pathLst>
            </a:custGeom>
            <a:solidFill>
              <a:srgbClr val="B44C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3931;p55">
              <a:extLst>
                <a:ext uri="{FF2B5EF4-FFF2-40B4-BE49-F238E27FC236}">
                  <a16:creationId xmlns:a16="http://schemas.microsoft.com/office/drawing/2014/main" id="{1B07FACE-745F-453D-8F64-B23CDE60EB26}"/>
                </a:ext>
              </a:extLst>
            </p:cNvPr>
            <p:cNvSpPr/>
            <p:nvPr/>
          </p:nvSpPr>
          <p:spPr>
            <a:xfrm>
              <a:off x="6089150" y="4812350"/>
              <a:ext cx="66425" cy="110900"/>
            </a:xfrm>
            <a:custGeom>
              <a:avLst/>
              <a:gdLst/>
              <a:ahLst/>
              <a:cxnLst/>
              <a:rect l="l" t="t" r="r" b="b"/>
              <a:pathLst>
                <a:path w="2657" h="4436" extrusionOk="0">
                  <a:moveTo>
                    <a:pt x="1615" y="0"/>
                  </a:moveTo>
                  <a:cubicBezTo>
                    <a:pt x="999" y="0"/>
                    <a:pt x="770" y="709"/>
                    <a:pt x="643" y="1186"/>
                  </a:cubicBezTo>
                  <a:cubicBezTo>
                    <a:pt x="505" y="1710"/>
                    <a:pt x="1" y="3710"/>
                    <a:pt x="1" y="3710"/>
                  </a:cubicBezTo>
                  <a:cubicBezTo>
                    <a:pt x="770" y="4378"/>
                    <a:pt x="2177" y="4435"/>
                    <a:pt x="2177" y="4435"/>
                  </a:cubicBezTo>
                  <a:cubicBezTo>
                    <a:pt x="2177" y="4435"/>
                    <a:pt x="2473" y="3420"/>
                    <a:pt x="2529" y="2965"/>
                  </a:cubicBezTo>
                  <a:cubicBezTo>
                    <a:pt x="2620" y="2233"/>
                    <a:pt x="2656" y="1310"/>
                    <a:pt x="2529" y="839"/>
                  </a:cubicBezTo>
                  <a:cubicBezTo>
                    <a:pt x="2402" y="369"/>
                    <a:pt x="2100" y="82"/>
                    <a:pt x="1802" y="20"/>
                  </a:cubicBezTo>
                  <a:cubicBezTo>
                    <a:pt x="1736" y="7"/>
                    <a:pt x="1674" y="0"/>
                    <a:pt x="1615" y="0"/>
                  </a:cubicBezTo>
                  <a:close/>
                </a:path>
              </a:pathLst>
            </a:custGeom>
            <a:solidFill>
              <a:srgbClr val="6795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3932;p55">
              <a:extLst>
                <a:ext uri="{FF2B5EF4-FFF2-40B4-BE49-F238E27FC236}">
                  <a16:creationId xmlns:a16="http://schemas.microsoft.com/office/drawing/2014/main" id="{B16B7D27-7FDB-4C6C-A97F-726ACA65529F}"/>
                </a:ext>
              </a:extLst>
            </p:cNvPr>
            <p:cNvSpPr/>
            <p:nvPr/>
          </p:nvSpPr>
          <p:spPr>
            <a:xfrm>
              <a:off x="6041300" y="4855825"/>
              <a:ext cx="342425" cy="352650"/>
            </a:xfrm>
            <a:custGeom>
              <a:avLst/>
              <a:gdLst/>
              <a:ahLst/>
              <a:cxnLst/>
              <a:rect l="l" t="t" r="r" b="b"/>
              <a:pathLst>
                <a:path w="13697" h="14106" extrusionOk="0">
                  <a:moveTo>
                    <a:pt x="11220" y="3917"/>
                  </a:moveTo>
                  <a:cubicBezTo>
                    <a:pt x="11231" y="3984"/>
                    <a:pt x="11226" y="4059"/>
                    <a:pt x="11214" y="4143"/>
                  </a:cubicBezTo>
                  <a:lnTo>
                    <a:pt x="11028" y="5272"/>
                  </a:lnTo>
                  <a:lnTo>
                    <a:pt x="8026" y="7008"/>
                  </a:lnTo>
                  <a:cubicBezTo>
                    <a:pt x="8055" y="6866"/>
                    <a:pt x="8077" y="6707"/>
                    <a:pt x="8106" y="6543"/>
                  </a:cubicBezTo>
                  <a:cubicBezTo>
                    <a:pt x="8208" y="5919"/>
                    <a:pt x="8951" y="5034"/>
                    <a:pt x="9762" y="4563"/>
                  </a:cubicBezTo>
                  <a:lnTo>
                    <a:pt x="10409" y="4195"/>
                  </a:lnTo>
                  <a:cubicBezTo>
                    <a:pt x="10727" y="4012"/>
                    <a:pt x="11005" y="3922"/>
                    <a:pt x="11220" y="3917"/>
                  </a:cubicBezTo>
                  <a:close/>
                  <a:moveTo>
                    <a:pt x="12619" y="0"/>
                  </a:moveTo>
                  <a:cubicBezTo>
                    <a:pt x="12326" y="0"/>
                    <a:pt x="11973" y="105"/>
                    <a:pt x="11577" y="325"/>
                  </a:cubicBezTo>
                  <a:lnTo>
                    <a:pt x="9383" y="1550"/>
                  </a:lnTo>
                  <a:cubicBezTo>
                    <a:pt x="8015" y="2316"/>
                    <a:pt x="6636" y="4176"/>
                    <a:pt x="6302" y="5708"/>
                  </a:cubicBezTo>
                  <a:lnTo>
                    <a:pt x="5202" y="10803"/>
                  </a:lnTo>
                  <a:cubicBezTo>
                    <a:pt x="4915" y="12111"/>
                    <a:pt x="3926" y="12992"/>
                    <a:pt x="2851" y="12992"/>
                  </a:cubicBezTo>
                  <a:cubicBezTo>
                    <a:pt x="2668" y="12992"/>
                    <a:pt x="2482" y="12967"/>
                    <a:pt x="2296" y="12913"/>
                  </a:cubicBezTo>
                  <a:lnTo>
                    <a:pt x="0" y="12255"/>
                  </a:lnTo>
                  <a:lnTo>
                    <a:pt x="0" y="12255"/>
                  </a:lnTo>
                  <a:cubicBezTo>
                    <a:pt x="119" y="12323"/>
                    <a:pt x="1101" y="12891"/>
                    <a:pt x="2298" y="13577"/>
                  </a:cubicBezTo>
                  <a:cubicBezTo>
                    <a:pt x="2906" y="13931"/>
                    <a:pt x="3713" y="14105"/>
                    <a:pt x="4538" y="14105"/>
                  </a:cubicBezTo>
                  <a:cubicBezTo>
                    <a:pt x="5434" y="14105"/>
                    <a:pt x="6350" y="13899"/>
                    <a:pt x="7056" y="13491"/>
                  </a:cubicBezTo>
                  <a:lnTo>
                    <a:pt x="9054" y="12334"/>
                  </a:lnTo>
                  <a:cubicBezTo>
                    <a:pt x="10414" y="11551"/>
                    <a:pt x="11776" y="9674"/>
                    <a:pt x="12099" y="8142"/>
                  </a:cubicBezTo>
                  <a:lnTo>
                    <a:pt x="13467" y="1720"/>
                  </a:lnTo>
                  <a:cubicBezTo>
                    <a:pt x="13696" y="629"/>
                    <a:pt x="13336" y="0"/>
                    <a:pt x="12619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3933;p55">
              <a:extLst>
                <a:ext uri="{FF2B5EF4-FFF2-40B4-BE49-F238E27FC236}">
                  <a16:creationId xmlns:a16="http://schemas.microsoft.com/office/drawing/2014/main" id="{5BC278E0-F226-4074-9DEC-58C327458A40}"/>
                </a:ext>
              </a:extLst>
            </p:cNvPr>
            <p:cNvSpPr/>
            <p:nvPr/>
          </p:nvSpPr>
          <p:spPr>
            <a:xfrm>
              <a:off x="6239250" y="4953675"/>
              <a:ext cx="95975" cy="93950"/>
            </a:xfrm>
            <a:custGeom>
              <a:avLst/>
              <a:gdLst/>
              <a:ahLst/>
              <a:cxnLst/>
              <a:rect l="l" t="t" r="r" b="b"/>
              <a:pathLst>
                <a:path w="3839" h="3758" extrusionOk="0">
                  <a:moveTo>
                    <a:pt x="3354" y="0"/>
                  </a:moveTo>
                  <a:cubicBezTo>
                    <a:pt x="3337" y="0"/>
                    <a:pt x="3320" y="1"/>
                    <a:pt x="3302" y="2"/>
                  </a:cubicBezTo>
                  <a:cubicBezTo>
                    <a:pt x="3313" y="70"/>
                    <a:pt x="3308" y="144"/>
                    <a:pt x="3296" y="229"/>
                  </a:cubicBezTo>
                  <a:lnTo>
                    <a:pt x="3110" y="1358"/>
                  </a:lnTo>
                  <a:lnTo>
                    <a:pt x="108" y="3094"/>
                  </a:lnTo>
                  <a:cubicBezTo>
                    <a:pt x="46" y="3486"/>
                    <a:pt x="0" y="3757"/>
                    <a:pt x="0" y="3757"/>
                  </a:cubicBezTo>
                  <a:lnTo>
                    <a:pt x="3592" y="1681"/>
                  </a:lnTo>
                  <a:lnTo>
                    <a:pt x="3779" y="552"/>
                  </a:lnTo>
                  <a:cubicBezTo>
                    <a:pt x="3838" y="192"/>
                    <a:pt x="3667" y="0"/>
                    <a:pt x="3354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3934;p55">
              <a:extLst>
                <a:ext uri="{FF2B5EF4-FFF2-40B4-BE49-F238E27FC236}">
                  <a16:creationId xmlns:a16="http://schemas.microsoft.com/office/drawing/2014/main" id="{7F5402DD-321D-42BA-886F-636D70630E24}"/>
                </a:ext>
              </a:extLst>
            </p:cNvPr>
            <p:cNvSpPr/>
            <p:nvPr/>
          </p:nvSpPr>
          <p:spPr>
            <a:xfrm>
              <a:off x="6004375" y="5204875"/>
              <a:ext cx="303875" cy="98375"/>
            </a:xfrm>
            <a:custGeom>
              <a:avLst/>
              <a:gdLst/>
              <a:ahLst/>
              <a:cxnLst/>
              <a:rect l="l" t="t" r="r" b="b"/>
              <a:pathLst>
                <a:path w="12155" h="3935" extrusionOk="0">
                  <a:moveTo>
                    <a:pt x="324" y="0"/>
                  </a:moveTo>
                  <a:cubicBezTo>
                    <a:pt x="226" y="0"/>
                    <a:pt x="131" y="51"/>
                    <a:pt x="79" y="142"/>
                  </a:cubicBezTo>
                  <a:cubicBezTo>
                    <a:pt x="1" y="276"/>
                    <a:pt x="45" y="447"/>
                    <a:pt x="178" y="526"/>
                  </a:cubicBezTo>
                  <a:lnTo>
                    <a:pt x="6077" y="3934"/>
                  </a:lnTo>
                  <a:lnTo>
                    <a:pt x="11979" y="526"/>
                  </a:lnTo>
                  <a:cubicBezTo>
                    <a:pt x="12111" y="447"/>
                    <a:pt x="12155" y="276"/>
                    <a:pt x="12078" y="142"/>
                  </a:cubicBezTo>
                  <a:cubicBezTo>
                    <a:pt x="12026" y="51"/>
                    <a:pt x="11930" y="0"/>
                    <a:pt x="11832" y="0"/>
                  </a:cubicBezTo>
                  <a:cubicBezTo>
                    <a:pt x="11786" y="0"/>
                    <a:pt x="11738" y="12"/>
                    <a:pt x="11695" y="36"/>
                  </a:cubicBezTo>
                  <a:lnTo>
                    <a:pt x="6077" y="3279"/>
                  </a:lnTo>
                  <a:lnTo>
                    <a:pt x="462" y="36"/>
                  </a:lnTo>
                  <a:cubicBezTo>
                    <a:pt x="418" y="12"/>
                    <a:pt x="371" y="0"/>
                    <a:pt x="324" y="0"/>
                  </a:cubicBezTo>
                  <a:close/>
                </a:path>
              </a:pathLst>
            </a:custGeom>
            <a:solidFill>
              <a:srgbClr val="FFDB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3935;p55">
              <a:extLst>
                <a:ext uri="{FF2B5EF4-FFF2-40B4-BE49-F238E27FC236}">
                  <a16:creationId xmlns:a16="http://schemas.microsoft.com/office/drawing/2014/main" id="{905C466C-EE30-40BD-B404-878F6F84DBA0}"/>
                </a:ext>
              </a:extLst>
            </p:cNvPr>
            <p:cNvSpPr/>
            <p:nvPr/>
          </p:nvSpPr>
          <p:spPr>
            <a:xfrm>
              <a:off x="6004375" y="5204875"/>
              <a:ext cx="303875" cy="98375"/>
            </a:xfrm>
            <a:custGeom>
              <a:avLst/>
              <a:gdLst/>
              <a:ahLst/>
              <a:cxnLst/>
              <a:rect l="l" t="t" r="r" b="b"/>
              <a:pathLst>
                <a:path w="12155" h="3935" extrusionOk="0">
                  <a:moveTo>
                    <a:pt x="324" y="0"/>
                  </a:moveTo>
                  <a:cubicBezTo>
                    <a:pt x="226" y="0"/>
                    <a:pt x="131" y="51"/>
                    <a:pt x="79" y="142"/>
                  </a:cubicBezTo>
                  <a:cubicBezTo>
                    <a:pt x="1" y="276"/>
                    <a:pt x="45" y="447"/>
                    <a:pt x="178" y="526"/>
                  </a:cubicBezTo>
                  <a:lnTo>
                    <a:pt x="6077" y="3934"/>
                  </a:lnTo>
                  <a:lnTo>
                    <a:pt x="11979" y="526"/>
                  </a:lnTo>
                  <a:cubicBezTo>
                    <a:pt x="12111" y="447"/>
                    <a:pt x="12155" y="276"/>
                    <a:pt x="12078" y="142"/>
                  </a:cubicBezTo>
                  <a:cubicBezTo>
                    <a:pt x="12026" y="51"/>
                    <a:pt x="11930" y="0"/>
                    <a:pt x="11832" y="0"/>
                  </a:cubicBezTo>
                  <a:cubicBezTo>
                    <a:pt x="11786" y="0"/>
                    <a:pt x="11738" y="12"/>
                    <a:pt x="11695" y="36"/>
                  </a:cubicBezTo>
                  <a:lnTo>
                    <a:pt x="6077" y="3279"/>
                  </a:lnTo>
                  <a:lnTo>
                    <a:pt x="462" y="36"/>
                  </a:lnTo>
                  <a:cubicBezTo>
                    <a:pt x="418" y="12"/>
                    <a:pt x="371" y="0"/>
                    <a:pt x="324" y="0"/>
                  </a:cubicBezTo>
                  <a:close/>
                </a:path>
              </a:pathLst>
            </a:custGeom>
            <a:solidFill>
              <a:srgbClr val="2234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" name="Google Shape;3931;p55">
            <a:extLst>
              <a:ext uri="{FF2B5EF4-FFF2-40B4-BE49-F238E27FC236}">
                <a16:creationId xmlns:a16="http://schemas.microsoft.com/office/drawing/2014/main" id="{CD8A0D92-DC19-44EC-9F47-9418F72CC668}"/>
              </a:ext>
            </a:extLst>
          </p:cNvPr>
          <p:cNvSpPr/>
          <p:nvPr/>
        </p:nvSpPr>
        <p:spPr>
          <a:xfrm rot="8716249" flipV="1">
            <a:off x="1283335" y="3526419"/>
            <a:ext cx="126985" cy="163238"/>
          </a:xfrm>
          <a:custGeom>
            <a:avLst/>
            <a:gdLst/>
            <a:ahLst/>
            <a:cxnLst/>
            <a:rect l="l" t="t" r="r" b="b"/>
            <a:pathLst>
              <a:path w="2657" h="4436" extrusionOk="0">
                <a:moveTo>
                  <a:pt x="1615" y="0"/>
                </a:moveTo>
                <a:cubicBezTo>
                  <a:pt x="999" y="0"/>
                  <a:pt x="770" y="709"/>
                  <a:pt x="643" y="1186"/>
                </a:cubicBezTo>
                <a:cubicBezTo>
                  <a:pt x="505" y="1710"/>
                  <a:pt x="1" y="3710"/>
                  <a:pt x="1" y="3710"/>
                </a:cubicBezTo>
                <a:cubicBezTo>
                  <a:pt x="770" y="4378"/>
                  <a:pt x="2177" y="4435"/>
                  <a:pt x="2177" y="4435"/>
                </a:cubicBezTo>
                <a:cubicBezTo>
                  <a:pt x="2177" y="4435"/>
                  <a:pt x="2473" y="3420"/>
                  <a:pt x="2529" y="2965"/>
                </a:cubicBezTo>
                <a:cubicBezTo>
                  <a:pt x="2620" y="2233"/>
                  <a:pt x="2656" y="1310"/>
                  <a:pt x="2529" y="839"/>
                </a:cubicBezTo>
                <a:cubicBezTo>
                  <a:pt x="2402" y="369"/>
                  <a:pt x="2100" y="82"/>
                  <a:pt x="1802" y="20"/>
                </a:cubicBezTo>
                <a:cubicBezTo>
                  <a:pt x="1736" y="7"/>
                  <a:pt x="1674" y="0"/>
                  <a:pt x="161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3931;p55">
            <a:extLst>
              <a:ext uri="{FF2B5EF4-FFF2-40B4-BE49-F238E27FC236}">
                <a16:creationId xmlns:a16="http://schemas.microsoft.com/office/drawing/2014/main" id="{800663B9-CEBF-4D11-9D95-C97B37A660B3}"/>
              </a:ext>
            </a:extLst>
          </p:cNvPr>
          <p:cNvSpPr/>
          <p:nvPr/>
        </p:nvSpPr>
        <p:spPr>
          <a:xfrm rot="18240097">
            <a:off x="2837997" y="2313026"/>
            <a:ext cx="126985" cy="163238"/>
          </a:xfrm>
          <a:custGeom>
            <a:avLst/>
            <a:gdLst/>
            <a:ahLst/>
            <a:cxnLst/>
            <a:rect l="l" t="t" r="r" b="b"/>
            <a:pathLst>
              <a:path w="2657" h="4436" extrusionOk="0">
                <a:moveTo>
                  <a:pt x="1615" y="0"/>
                </a:moveTo>
                <a:cubicBezTo>
                  <a:pt x="999" y="0"/>
                  <a:pt x="770" y="709"/>
                  <a:pt x="643" y="1186"/>
                </a:cubicBezTo>
                <a:cubicBezTo>
                  <a:pt x="505" y="1710"/>
                  <a:pt x="1" y="3710"/>
                  <a:pt x="1" y="3710"/>
                </a:cubicBezTo>
                <a:cubicBezTo>
                  <a:pt x="770" y="4378"/>
                  <a:pt x="2177" y="4435"/>
                  <a:pt x="2177" y="4435"/>
                </a:cubicBezTo>
                <a:cubicBezTo>
                  <a:pt x="2177" y="4435"/>
                  <a:pt x="2473" y="3420"/>
                  <a:pt x="2529" y="2965"/>
                </a:cubicBezTo>
                <a:cubicBezTo>
                  <a:pt x="2620" y="2233"/>
                  <a:pt x="2656" y="1310"/>
                  <a:pt x="2529" y="839"/>
                </a:cubicBezTo>
                <a:cubicBezTo>
                  <a:pt x="2402" y="369"/>
                  <a:pt x="2100" y="82"/>
                  <a:pt x="1802" y="20"/>
                </a:cubicBezTo>
                <a:cubicBezTo>
                  <a:pt x="1736" y="7"/>
                  <a:pt x="1674" y="0"/>
                  <a:pt x="161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1" name="No 29">
            <a:hlinkClick r:id="" action="ppaction://media"/>
            <a:extLst>
              <a:ext uri="{FF2B5EF4-FFF2-40B4-BE49-F238E27FC236}">
                <a16:creationId xmlns:a16="http://schemas.microsoft.com/office/drawing/2014/main" id="{A0E6D473-8518-4927-87DF-F7E46C89239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98800" end="128488.312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9277" y="449590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4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00" fill="hold"/>
                                        <p:tgtEl>
                                          <p:spTgt spid="2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Cartoon Graduation Project Defense by Slidesgo">
  <a:themeElements>
    <a:clrScheme name="Simple Light">
      <a:dk1>
        <a:srgbClr val="353431"/>
      </a:dk1>
      <a:lt1>
        <a:srgbClr val="FFFFFF"/>
      </a:lt1>
      <a:dk2>
        <a:srgbClr val="97C8BD"/>
      </a:dk2>
      <a:lt2>
        <a:srgbClr val="A7D3C7"/>
      </a:lt2>
      <a:accent1>
        <a:srgbClr val="32978B"/>
      </a:accent1>
      <a:accent2>
        <a:srgbClr val="FFB42E"/>
      </a:accent2>
      <a:accent3>
        <a:srgbClr val="D8941D"/>
      </a:accent3>
      <a:accent4>
        <a:srgbClr val="353431"/>
      </a:accent4>
      <a:accent5>
        <a:srgbClr val="D84C5D"/>
      </a:accent5>
      <a:accent6>
        <a:srgbClr val="C43D5B"/>
      </a:accent6>
      <a:hlink>
        <a:srgbClr val="3534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artoon Graduation Project Defense by Slidesgo">
  <a:themeElements>
    <a:clrScheme name="Simple Light">
      <a:dk1>
        <a:srgbClr val="353431"/>
      </a:dk1>
      <a:lt1>
        <a:srgbClr val="FFFFFF"/>
      </a:lt1>
      <a:dk2>
        <a:srgbClr val="97C8BD"/>
      </a:dk2>
      <a:lt2>
        <a:srgbClr val="A7D3C7"/>
      </a:lt2>
      <a:accent1>
        <a:srgbClr val="32978B"/>
      </a:accent1>
      <a:accent2>
        <a:srgbClr val="FFB42E"/>
      </a:accent2>
      <a:accent3>
        <a:srgbClr val="D8941D"/>
      </a:accent3>
      <a:accent4>
        <a:srgbClr val="353431"/>
      </a:accent4>
      <a:accent5>
        <a:srgbClr val="D84C5D"/>
      </a:accent5>
      <a:accent6>
        <a:srgbClr val="C43D5B"/>
      </a:accent6>
      <a:hlink>
        <a:srgbClr val="3534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588</Words>
  <Application>Microsoft Office PowerPoint</Application>
  <PresentationFormat>On-screen Show (16:9)</PresentationFormat>
  <Paragraphs>61</Paragraphs>
  <Slides>13</Slides>
  <Notes>13</Notes>
  <HiddenSlides>0</HiddenSlides>
  <MMClips>13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 Rounded MT Bold</vt:lpstr>
      <vt:lpstr>Arvo</vt:lpstr>
      <vt:lpstr>Chau Philomene One</vt:lpstr>
      <vt:lpstr>Roboto</vt:lpstr>
      <vt:lpstr>Roboto Condensed</vt:lpstr>
      <vt:lpstr>Roboto Condensed Light</vt:lpstr>
      <vt:lpstr>Ropa Sans</vt:lpstr>
      <vt:lpstr>Cartoon Graduation Project Defense by Slidesgo</vt:lpstr>
      <vt:lpstr>Salerio template</vt:lpstr>
      <vt:lpstr>1_Cartoon Graduation Project Defense by Slidesgo</vt:lpstr>
      <vt:lpstr>Teknik Dalam Strategi Group Learning</vt:lpstr>
      <vt:lpstr>GROUP INVESTIGATION</vt:lpstr>
      <vt:lpstr>GROUP INVESTIGATION</vt:lpstr>
      <vt:lpstr>JIGSAW LEARNING</vt:lpstr>
      <vt:lpstr>MAKE A MATCH</vt:lpstr>
      <vt:lpstr>Number Head Together (NHT)</vt:lpstr>
      <vt:lpstr>ROLE PLAYING</vt:lpstr>
      <vt:lpstr>SNOWBALL THROWING</vt:lpstr>
      <vt:lpstr>STUDENT TEAM ACHIEVEMENT DIVISIONS (STAD)</vt:lpstr>
      <vt:lpstr>TEAM ASSISTED INDIVIDUALIZATION (TAI)</vt:lpstr>
      <vt:lpstr>TEAM GAMES TOURNAMENT</vt:lpstr>
      <vt:lpstr>THINK PAIR SHARE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Kelebihan Strategi Pembelajaran Aktif</dc:title>
  <cp:lastModifiedBy>Rizqi Ilyasa Aghni</cp:lastModifiedBy>
  <cp:revision>34</cp:revision>
  <dcterms:modified xsi:type="dcterms:W3CDTF">2021-08-19T23:48:14Z</dcterms:modified>
</cp:coreProperties>
</file>