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16"/>
  </p:notesMasterIdLst>
  <p:sldIdLst>
    <p:sldId id="299" r:id="rId3"/>
    <p:sldId id="300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27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3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7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818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21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46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4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3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5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Kekurangan</a:t>
            </a:r>
            <a:br>
              <a:rPr lang="en-ID" sz="5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5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Group Learning</a:t>
            </a:r>
            <a:endParaRPr lang="en-ID" sz="5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32">
            <a:hlinkClick r:id="" action="ppaction://media"/>
            <a:extLst>
              <a:ext uri="{FF2B5EF4-FFF2-40B4-BE49-F238E27FC236}">
                <a16:creationId xmlns:a16="http://schemas.microsoft.com/office/drawing/2014/main" id="{C2B0E10D-DFC0-4559-ACCD-B4DF3EA55C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38" end="655994.458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51250" y="1839109"/>
            <a:ext cx="4382777" cy="2010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Membutuhkan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biaya yang cukup banyak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Banyak pengajar yang merasa nyaman dengan kelas tradisional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di mana pendidik memegang peran utama di dalam kelas.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Banyaknya peralatan yang harus disediakan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8" name="Google Shape;769;p47">
            <a:extLst>
              <a:ext uri="{FF2B5EF4-FFF2-40B4-BE49-F238E27FC236}">
                <a16:creationId xmlns:a16="http://schemas.microsoft.com/office/drawing/2014/main" id="{FF164086-7315-4D0F-A658-47620065B2BD}"/>
              </a:ext>
            </a:extLst>
          </p:cNvPr>
          <p:cNvGrpSpPr/>
          <p:nvPr/>
        </p:nvGrpSpPr>
        <p:grpSpPr>
          <a:xfrm>
            <a:off x="2462562" y="1680032"/>
            <a:ext cx="1346338" cy="3090685"/>
            <a:chOff x="4194125" y="6341550"/>
            <a:chExt cx="1859475" cy="4269700"/>
          </a:xfrm>
        </p:grpSpPr>
        <p:sp>
          <p:nvSpPr>
            <p:cNvPr id="119" name="Google Shape;770;p47">
              <a:extLst>
                <a:ext uri="{FF2B5EF4-FFF2-40B4-BE49-F238E27FC236}">
                  <a16:creationId xmlns:a16="http://schemas.microsoft.com/office/drawing/2014/main" id="{B42041F7-4B8E-4CA2-873D-CF9581CD33B9}"/>
                </a:ext>
              </a:extLst>
            </p:cNvPr>
            <p:cNvSpPr/>
            <p:nvPr/>
          </p:nvSpPr>
          <p:spPr>
            <a:xfrm>
              <a:off x="4525425" y="10228400"/>
              <a:ext cx="202925" cy="221925"/>
            </a:xfrm>
            <a:custGeom>
              <a:avLst/>
              <a:gdLst/>
              <a:ahLst/>
              <a:cxnLst/>
              <a:rect l="l" t="t" r="r" b="b"/>
              <a:pathLst>
                <a:path w="8117" h="8877" extrusionOk="0">
                  <a:moveTo>
                    <a:pt x="7812" y="1"/>
                  </a:moveTo>
                  <a:cubicBezTo>
                    <a:pt x="4955" y="213"/>
                    <a:pt x="2888" y="335"/>
                    <a:pt x="1" y="335"/>
                  </a:cubicBezTo>
                  <a:cubicBezTo>
                    <a:pt x="548" y="3891"/>
                    <a:pt x="852" y="5958"/>
                    <a:pt x="1277" y="8876"/>
                  </a:cubicBezTo>
                  <a:cubicBezTo>
                    <a:pt x="1277" y="8876"/>
                    <a:pt x="7467" y="8237"/>
                    <a:pt x="8083" y="8237"/>
                  </a:cubicBezTo>
                  <a:cubicBezTo>
                    <a:pt x="8097" y="8237"/>
                    <a:pt x="8108" y="8237"/>
                    <a:pt x="8116" y="8238"/>
                  </a:cubicBezTo>
                  <a:cubicBezTo>
                    <a:pt x="8055" y="7964"/>
                    <a:pt x="7995" y="4621"/>
                    <a:pt x="7812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1;p47">
              <a:extLst>
                <a:ext uri="{FF2B5EF4-FFF2-40B4-BE49-F238E27FC236}">
                  <a16:creationId xmlns:a16="http://schemas.microsoft.com/office/drawing/2014/main" id="{7C2F32A2-0294-49EE-9A4E-97B8D43B6418}"/>
                </a:ext>
              </a:extLst>
            </p:cNvPr>
            <p:cNvSpPr/>
            <p:nvPr/>
          </p:nvSpPr>
          <p:spPr>
            <a:xfrm>
              <a:off x="4318725" y="10394825"/>
              <a:ext cx="430900" cy="208675"/>
            </a:xfrm>
            <a:custGeom>
              <a:avLst/>
              <a:gdLst/>
              <a:ahLst/>
              <a:cxnLst/>
              <a:rect l="l" t="t" r="r" b="b"/>
              <a:pathLst>
                <a:path w="17236" h="8347" extrusionOk="0">
                  <a:moveTo>
                    <a:pt x="16597" y="0"/>
                  </a:moveTo>
                  <a:cubicBezTo>
                    <a:pt x="14074" y="183"/>
                    <a:pt x="11339" y="335"/>
                    <a:pt x="8937" y="608"/>
                  </a:cubicBezTo>
                  <a:cubicBezTo>
                    <a:pt x="9028" y="1429"/>
                    <a:pt x="9028" y="1611"/>
                    <a:pt x="8876" y="2432"/>
                  </a:cubicBezTo>
                  <a:cubicBezTo>
                    <a:pt x="8846" y="2705"/>
                    <a:pt x="8785" y="2949"/>
                    <a:pt x="8633" y="3192"/>
                  </a:cubicBezTo>
                  <a:cubicBezTo>
                    <a:pt x="8360" y="3557"/>
                    <a:pt x="7873" y="3678"/>
                    <a:pt x="7417" y="3769"/>
                  </a:cubicBezTo>
                  <a:cubicBezTo>
                    <a:pt x="5928" y="4134"/>
                    <a:pt x="4773" y="3769"/>
                    <a:pt x="3344" y="4347"/>
                  </a:cubicBezTo>
                  <a:cubicBezTo>
                    <a:pt x="2311" y="4772"/>
                    <a:pt x="1247" y="5289"/>
                    <a:pt x="578" y="6201"/>
                  </a:cubicBezTo>
                  <a:cubicBezTo>
                    <a:pt x="183" y="6748"/>
                    <a:pt x="1" y="7599"/>
                    <a:pt x="518" y="8025"/>
                  </a:cubicBezTo>
                  <a:cubicBezTo>
                    <a:pt x="754" y="8241"/>
                    <a:pt x="1155" y="8279"/>
                    <a:pt x="1541" y="8279"/>
                  </a:cubicBezTo>
                  <a:cubicBezTo>
                    <a:pt x="1751" y="8279"/>
                    <a:pt x="1957" y="8268"/>
                    <a:pt x="2129" y="8268"/>
                  </a:cubicBezTo>
                  <a:cubicBezTo>
                    <a:pt x="5424" y="8326"/>
                    <a:pt x="7681" y="8347"/>
                    <a:pt x="10649" y="8347"/>
                  </a:cubicBezTo>
                  <a:cubicBezTo>
                    <a:pt x="12363" y="8347"/>
                    <a:pt x="14315" y="8340"/>
                    <a:pt x="16840" y="8329"/>
                  </a:cubicBezTo>
                  <a:cubicBezTo>
                    <a:pt x="16931" y="8329"/>
                    <a:pt x="17053" y="8268"/>
                    <a:pt x="17114" y="8207"/>
                  </a:cubicBezTo>
                  <a:cubicBezTo>
                    <a:pt x="17235" y="8116"/>
                    <a:pt x="17235" y="7903"/>
                    <a:pt x="17235" y="7721"/>
                  </a:cubicBezTo>
                  <a:cubicBezTo>
                    <a:pt x="17083" y="5623"/>
                    <a:pt x="16810" y="2827"/>
                    <a:pt x="16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2;p47">
              <a:extLst>
                <a:ext uri="{FF2B5EF4-FFF2-40B4-BE49-F238E27FC236}">
                  <a16:creationId xmlns:a16="http://schemas.microsoft.com/office/drawing/2014/main" id="{B29DA788-98C2-4E03-B93C-11F2059BFA0C}"/>
                </a:ext>
              </a:extLst>
            </p:cNvPr>
            <p:cNvSpPr/>
            <p:nvPr/>
          </p:nvSpPr>
          <p:spPr>
            <a:xfrm>
              <a:off x="5274675" y="10165325"/>
              <a:ext cx="241675" cy="252325"/>
            </a:xfrm>
            <a:custGeom>
              <a:avLst/>
              <a:gdLst/>
              <a:ahLst/>
              <a:cxnLst/>
              <a:rect l="l" t="t" r="r" b="b"/>
              <a:pathLst>
                <a:path w="9667" h="10093" extrusionOk="0">
                  <a:moveTo>
                    <a:pt x="7569" y="1"/>
                  </a:moveTo>
                  <a:cubicBezTo>
                    <a:pt x="4803" y="821"/>
                    <a:pt x="2828" y="1399"/>
                    <a:pt x="1" y="2037"/>
                  </a:cubicBezTo>
                  <a:cubicBezTo>
                    <a:pt x="1338" y="5381"/>
                    <a:pt x="2068" y="7356"/>
                    <a:pt x="3131" y="10092"/>
                  </a:cubicBezTo>
                  <a:cubicBezTo>
                    <a:pt x="3131" y="10092"/>
                    <a:pt x="9302" y="8025"/>
                    <a:pt x="9667" y="7964"/>
                  </a:cubicBezTo>
                  <a:cubicBezTo>
                    <a:pt x="9545" y="7721"/>
                    <a:pt x="8755" y="4469"/>
                    <a:pt x="7569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73;p47">
              <a:extLst>
                <a:ext uri="{FF2B5EF4-FFF2-40B4-BE49-F238E27FC236}">
                  <a16:creationId xmlns:a16="http://schemas.microsoft.com/office/drawing/2014/main" id="{28BD71ED-2CE6-46DC-AC14-2BD25BBCBB18}"/>
                </a:ext>
              </a:extLst>
            </p:cNvPr>
            <p:cNvSpPr/>
            <p:nvPr/>
          </p:nvSpPr>
          <p:spPr>
            <a:xfrm>
              <a:off x="5150050" y="10324900"/>
              <a:ext cx="423300" cy="286350"/>
            </a:xfrm>
            <a:custGeom>
              <a:avLst/>
              <a:gdLst/>
              <a:ahLst/>
              <a:cxnLst/>
              <a:rect l="l" t="t" r="r" b="b"/>
              <a:pathLst>
                <a:path w="16932" h="11454" extrusionOk="0">
                  <a:moveTo>
                    <a:pt x="14530" y="1"/>
                  </a:moveTo>
                  <a:cubicBezTo>
                    <a:pt x="12068" y="730"/>
                    <a:pt x="9454" y="1460"/>
                    <a:pt x="7174" y="2280"/>
                  </a:cubicBezTo>
                  <a:cubicBezTo>
                    <a:pt x="7448" y="3040"/>
                    <a:pt x="7478" y="3223"/>
                    <a:pt x="7539" y="4043"/>
                  </a:cubicBezTo>
                  <a:cubicBezTo>
                    <a:pt x="7539" y="4317"/>
                    <a:pt x="7539" y="4591"/>
                    <a:pt x="7448" y="4834"/>
                  </a:cubicBezTo>
                  <a:cubicBezTo>
                    <a:pt x="7265" y="5259"/>
                    <a:pt x="6809" y="5502"/>
                    <a:pt x="6384" y="5715"/>
                  </a:cubicBezTo>
                  <a:cubicBezTo>
                    <a:pt x="4986" y="6354"/>
                    <a:pt x="3800" y="6293"/>
                    <a:pt x="2554" y="7144"/>
                  </a:cubicBezTo>
                  <a:cubicBezTo>
                    <a:pt x="1612" y="7812"/>
                    <a:pt x="700" y="8542"/>
                    <a:pt x="244" y="9575"/>
                  </a:cubicBezTo>
                  <a:cubicBezTo>
                    <a:pt x="1" y="10183"/>
                    <a:pt x="1" y="11065"/>
                    <a:pt x="578" y="11369"/>
                  </a:cubicBezTo>
                  <a:cubicBezTo>
                    <a:pt x="701" y="11430"/>
                    <a:pt x="850" y="11454"/>
                    <a:pt x="1010" y="11454"/>
                  </a:cubicBezTo>
                  <a:cubicBezTo>
                    <a:pt x="1405" y="11454"/>
                    <a:pt x="1874" y="11312"/>
                    <a:pt x="2220" y="11247"/>
                  </a:cubicBezTo>
                  <a:cubicBezTo>
                    <a:pt x="7296" y="10183"/>
                    <a:pt x="9849" y="9606"/>
                    <a:pt x="16597" y="8056"/>
                  </a:cubicBezTo>
                  <a:cubicBezTo>
                    <a:pt x="16688" y="8025"/>
                    <a:pt x="16749" y="7964"/>
                    <a:pt x="16810" y="7904"/>
                  </a:cubicBezTo>
                  <a:cubicBezTo>
                    <a:pt x="16931" y="7752"/>
                    <a:pt x="16870" y="7569"/>
                    <a:pt x="16840" y="7387"/>
                  </a:cubicBezTo>
                  <a:cubicBezTo>
                    <a:pt x="16232" y="5350"/>
                    <a:pt x="15351" y="2706"/>
                    <a:pt x="14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74;p47">
              <a:extLst>
                <a:ext uri="{FF2B5EF4-FFF2-40B4-BE49-F238E27FC236}">
                  <a16:creationId xmlns:a16="http://schemas.microsoft.com/office/drawing/2014/main" id="{AC89F5B4-BBF6-45DF-818D-AAAD41815356}"/>
                </a:ext>
              </a:extLst>
            </p:cNvPr>
            <p:cNvSpPr/>
            <p:nvPr/>
          </p:nvSpPr>
          <p:spPr>
            <a:xfrm>
              <a:off x="4346850" y="7950250"/>
              <a:ext cx="1170250" cy="2342775"/>
            </a:xfrm>
            <a:custGeom>
              <a:avLst/>
              <a:gdLst/>
              <a:ahLst/>
              <a:cxnLst/>
              <a:rect l="l" t="t" r="r" b="b"/>
              <a:pathLst>
                <a:path w="46810" h="93711" extrusionOk="0">
                  <a:moveTo>
                    <a:pt x="33618" y="1"/>
                  </a:moveTo>
                  <a:lnTo>
                    <a:pt x="11004" y="1520"/>
                  </a:lnTo>
                  <a:cubicBezTo>
                    <a:pt x="1" y="41977"/>
                    <a:pt x="5533" y="93710"/>
                    <a:pt x="5533" y="93710"/>
                  </a:cubicBezTo>
                  <a:cubicBezTo>
                    <a:pt x="10487" y="93376"/>
                    <a:pt x="16627" y="93133"/>
                    <a:pt x="16627" y="93133"/>
                  </a:cubicBezTo>
                  <a:cubicBezTo>
                    <a:pt x="17569" y="54957"/>
                    <a:pt x="22706" y="32617"/>
                    <a:pt x="22706" y="32615"/>
                  </a:cubicBezTo>
                  <a:lnTo>
                    <a:pt x="22706" y="32615"/>
                  </a:lnTo>
                  <a:cubicBezTo>
                    <a:pt x="22493" y="65989"/>
                    <a:pt x="35472" y="92494"/>
                    <a:pt x="35472" y="92494"/>
                  </a:cubicBezTo>
                  <a:cubicBezTo>
                    <a:pt x="40913" y="92099"/>
                    <a:pt x="46810" y="91066"/>
                    <a:pt x="46810" y="91066"/>
                  </a:cubicBezTo>
                  <a:cubicBezTo>
                    <a:pt x="41004" y="66233"/>
                    <a:pt x="39941" y="51947"/>
                    <a:pt x="39728" y="33892"/>
                  </a:cubicBezTo>
                  <a:cubicBezTo>
                    <a:pt x="39515" y="18937"/>
                    <a:pt x="33618" y="1"/>
                    <a:pt x="3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775;p47">
              <a:extLst>
                <a:ext uri="{FF2B5EF4-FFF2-40B4-BE49-F238E27FC236}">
                  <a16:creationId xmlns:a16="http://schemas.microsoft.com/office/drawing/2014/main" id="{14464BD2-98B2-4A52-9612-0BE45598AE2E}"/>
                </a:ext>
              </a:extLst>
            </p:cNvPr>
            <p:cNvSpPr/>
            <p:nvPr/>
          </p:nvSpPr>
          <p:spPr>
            <a:xfrm>
              <a:off x="4990475" y="6751150"/>
              <a:ext cx="78300" cy="281950"/>
            </a:xfrm>
            <a:custGeom>
              <a:avLst/>
              <a:gdLst/>
              <a:ahLst/>
              <a:cxnLst/>
              <a:rect l="l" t="t" r="r" b="b"/>
              <a:pathLst>
                <a:path w="3132" h="11278" extrusionOk="0">
                  <a:moveTo>
                    <a:pt x="517" y="0"/>
                  </a:moveTo>
                  <a:lnTo>
                    <a:pt x="1" y="11277"/>
                  </a:lnTo>
                  <a:cubicBezTo>
                    <a:pt x="3131" y="10061"/>
                    <a:pt x="2493" y="2766"/>
                    <a:pt x="2493" y="276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76;p47">
              <a:extLst>
                <a:ext uri="{FF2B5EF4-FFF2-40B4-BE49-F238E27FC236}">
                  <a16:creationId xmlns:a16="http://schemas.microsoft.com/office/drawing/2014/main" id="{F105EBDD-AC3A-47E7-8394-9D06093F8A46}"/>
                </a:ext>
              </a:extLst>
            </p:cNvPr>
            <p:cNvSpPr/>
            <p:nvPr/>
          </p:nvSpPr>
          <p:spPr>
            <a:xfrm>
              <a:off x="4644725" y="6644375"/>
              <a:ext cx="382250" cy="699550"/>
            </a:xfrm>
            <a:custGeom>
              <a:avLst/>
              <a:gdLst/>
              <a:ahLst/>
              <a:cxnLst/>
              <a:rect l="l" t="t" r="r" b="b"/>
              <a:pathLst>
                <a:path w="15290" h="27982" extrusionOk="0">
                  <a:moveTo>
                    <a:pt x="7665" y="1"/>
                  </a:moveTo>
                  <a:cubicBezTo>
                    <a:pt x="3520" y="1"/>
                    <a:pt x="1150" y="4428"/>
                    <a:pt x="700" y="7341"/>
                  </a:cubicBezTo>
                  <a:cubicBezTo>
                    <a:pt x="31" y="11536"/>
                    <a:pt x="1" y="17524"/>
                    <a:pt x="4773" y="19074"/>
                  </a:cubicBezTo>
                  <a:lnTo>
                    <a:pt x="4621" y="23238"/>
                  </a:lnTo>
                  <a:cubicBezTo>
                    <a:pt x="4900" y="26502"/>
                    <a:pt x="7164" y="27981"/>
                    <a:pt x="9478" y="27981"/>
                  </a:cubicBezTo>
                  <a:cubicBezTo>
                    <a:pt x="11949" y="27981"/>
                    <a:pt x="14477" y="26296"/>
                    <a:pt x="14712" y="23299"/>
                  </a:cubicBezTo>
                  <a:cubicBezTo>
                    <a:pt x="14712" y="23299"/>
                    <a:pt x="15290" y="8496"/>
                    <a:pt x="14986" y="6916"/>
                  </a:cubicBezTo>
                  <a:cubicBezTo>
                    <a:pt x="14560" y="4606"/>
                    <a:pt x="13679" y="2417"/>
                    <a:pt x="11612" y="1201"/>
                  </a:cubicBezTo>
                  <a:cubicBezTo>
                    <a:pt x="10156" y="356"/>
                    <a:pt x="8839" y="1"/>
                    <a:pt x="7665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77;p47">
              <a:extLst>
                <a:ext uri="{FF2B5EF4-FFF2-40B4-BE49-F238E27FC236}">
                  <a16:creationId xmlns:a16="http://schemas.microsoft.com/office/drawing/2014/main" id="{B2ED2FD3-C2CE-485F-BE7D-E78D406885B5}"/>
                </a:ext>
              </a:extLst>
            </p:cNvPr>
            <p:cNvSpPr/>
            <p:nvPr/>
          </p:nvSpPr>
          <p:spPr>
            <a:xfrm>
              <a:off x="4760225" y="7064975"/>
              <a:ext cx="199125" cy="145925"/>
            </a:xfrm>
            <a:custGeom>
              <a:avLst/>
              <a:gdLst/>
              <a:ahLst/>
              <a:cxnLst/>
              <a:rect l="l" t="t" r="r" b="b"/>
              <a:pathLst>
                <a:path w="7965" h="5837" extrusionOk="0">
                  <a:moveTo>
                    <a:pt x="7965" y="1"/>
                  </a:moveTo>
                  <a:cubicBezTo>
                    <a:pt x="4726" y="2005"/>
                    <a:pt x="2454" y="2372"/>
                    <a:pt x="1224" y="2372"/>
                  </a:cubicBezTo>
                  <a:cubicBezTo>
                    <a:pt x="515" y="2372"/>
                    <a:pt x="153" y="2250"/>
                    <a:pt x="153" y="2250"/>
                  </a:cubicBezTo>
                  <a:lnTo>
                    <a:pt x="1" y="5837"/>
                  </a:lnTo>
                  <a:cubicBezTo>
                    <a:pt x="5198" y="4104"/>
                    <a:pt x="7964" y="1"/>
                    <a:pt x="7965" y="1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78;p47">
              <a:extLst>
                <a:ext uri="{FF2B5EF4-FFF2-40B4-BE49-F238E27FC236}">
                  <a16:creationId xmlns:a16="http://schemas.microsoft.com/office/drawing/2014/main" id="{25100925-1568-4634-937A-66FD90E751C1}"/>
                </a:ext>
              </a:extLst>
            </p:cNvPr>
            <p:cNvSpPr/>
            <p:nvPr/>
          </p:nvSpPr>
          <p:spPr>
            <a:xfrm>
              <a:off x="4966925" y="6818150"/>
              <a:ext cx="128450" cy="133975"/>
            </a:xfrm>
            <a:custGeom>
              <a:avLst/>
              <a:gdLst/>
              <a:ahLst/>
              <a:cxnLst/>
              <a:rect l="l" t="t" r="r" b="b"/>
              <a:pathLst>
                <a:path w="5138" h="5359" extrusionOk="0">
                  <a:moveTo>
                    <a:pt x="2966" y="0"/>
                  </a:moveTo>
                  <a:cubicBezTo>
                    <a:pt x="2095" y="0"/>
                    <a:pt x="1146" y="708"/>
                    <a:pt x="639" y="1819"/>
                  </a:cubicBezTo>
                  <a:cubicBezTo>
                    <a:pt x="0" y="3217"/>
                    <a:pt x="274" y="4737"/>
                    <a:pt x="1277" y="5223"/>
                  </a:cubicBezTo>
                  <a:cubicBezTo>
                    <a:pt x="1479" y="5315"/>
                    <a:pt x="1694" y="5359"/>
                    <a:pt x="1915" y="5359"/>
                  </a:cubicBezTo>
                  <a:cubicBezTo>
                    <a:pt x="2791" y="5359"/>
                    <a:pt x="3752" y="4669"/>
                    <a:pt x="4286" y="3552"/>
                  </a:cubicBezTo>
                  <a:cubicBezTo>
                    <a:pt x="4408" y="3217"/>
                    <a:pt x="5137" y="846"/>
                    <a:pt x="3618" y="147"/>
                  </a:cubicBezTo>
                  <a:cubicBezTo>
                    <a:pt x="3412" y="47"/>
                    <a:pt x="3191" y="0"/>
                    <a:pt x="2966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79;p47">
              <a:extLst>
                <a:ext uri="{FF2B5EF4-FFF2-40B4-BE49-F238E27FC236}">
                  <a16:creationId xmlns:a16="http://schemas.microsoft.com/office/drawing/2014/main" id="{A5F7817E-8537-41E2-BA81-92CBA76EA9F5}"/>
                </a:ext>
              </a:extLst>
            </p:cNvPr>
            <p:cNvSpPr/>
            <p:nvPr/>
          </p:nvSpPr>
          <p:spPr>
            <a:xfrm>
              <a:off x="5042925" y="6840025"/>
              <a:ext cx="25850" cy="64925"/>
            </a:xfrm>
            <a:custGeom>
              <a:avLst/>
              <a:gdLst/>
              <a:ahLst/>
              <a:cxnLst/>
              <a:rect l="l" t="t" r="r" b="b"/>
              <a:pathLst>
                <a:path w="1034" h="2597" extrusionOk="0">
                  <a:moveTo>
                    <a:pt x="218" y="0"/>
                  </a:moveTo>
                  <a:cubicBezTo>
                    <a:pt x="177" y="0"/>
                    <a:pt x="134" y="11"/>
                    <a:pt x="91" y="32"/>
                  </a:cubicBezTo>
                  <a:cubicBezTo>
                    <a:pt x="91" y="63"/>
                    <a:pt x="61" y="63"/>
                    <a:pt x="61" y="93"/>
                  </a:cubicBezTo>
                  <a:cubicBezTo>
                    <a:pt x="0" y="154"/>
                    <a:pt x="0" y="275"/>
                    <a:pt x="61" y="336"/>
                  </a:cubicBezTo>
                  <a:cubicBezTo>
                    <a:pt x="486" y="1005"/>
                    <a:pt x="578" y="1673"/>
                    <a:pt x="304" y="2281"/>
                  </a:cubicBezTo>
                  <a:cubicBezTo>
                    <a:pt x="243" y="2403"/>
                    <a:pt x="304" y="2525"/>
                    <a:pt x="426" y="2585"/>
                  </a:cubicBezTo>
                  <a:cubicBezTo>
                    <a:pt x="447" y="2593"/>
                    <a:pt x="470" y="2596"/>
                    <a:pt x="494" y="2596"/>
                  </a:cubicBezTo>
                  <a:cubicBezTo>
                    <a:pt x="571" y="2596"/>
                    <a:pt x="653" y="2557"/>
                    <a:pt x="699" y="2464"/>
                  </a:cubicBezTo>
                  <a:cubicBezTo>
                    <a:pt x="1033" y="1734"/>
                    <a:pt x="942" y="883"/>
                    <a:pt x="395" y="93"/>
                  </a:cubicBezTo>
                  <a:cubicBezTo>
                    <a:pt x="356" y="34"/>
                    <a:pt x="291" y="0"/>
                    <a:pt x="218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80;p47">
              <a:extLst>
                <a:ext uri="{FF2B5EF4-FFF2-40B4-BE49-F238E27FC236}">
                  <a16:creationId xmlns:a16="http://schemas.microsoft.com/office/drawing/2014/main" id="{1F89975E-AB47-4E48-96E9-21F02C5DD877}"/>
                </a:ext>
              </a:extLst>
            </p:cNvPr>
            <p:cNvSpPr/>
            <p:nvPr/>
          </p:nvSpPr>
          <p:spPr>
            <a:xfrm>
              <a:off x="5017075" y="6867350"/>
              <a:ext cx="47900" cy="16175"/>
            </a:xfrm>
            <a:custGeom>
              <a:avLst/>
              <a:gdLst/>
              <a:ahLst/>
              <a:cxnLst/>
              <a:rect l="l" t="t" r="r" b="b"/>
              <a:pathLst>
                <a:path w="1916" h="647" extrusionOk="0">
                  <a:moveTo>
                    <a:pt x="281" y="0"/>
                  </a:moveTo>
                  <a:cubicBezTo>
                    <a:pt x="216" y="0"/>
                    <a:pt x="148" y="26"/>
                    <a:pt x="92" y="6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1" y="185"/>
                    <a:pt x="31" y="337"/>
                    <a:pt x="122" y="398"/>
                  </a:cubicBezTo>
                  <a:cubicBezTo>
                    <a:pt x="368" y="562"/>
                    <a:pt x="649" y="646"/>
                    <a:pt x="952" y="646"/>
                  </a:cubicBezTo>
                  <a:cubicBezTo>
                    <a:pt x="1210" y="646"/>
                    <a:pt x="1484" y="585"/>
                    <a:pt x="1764" y="459"/>
                  </a:cubicBezTo>
                  <a:cubicBezTo>
                    <a:pt x="1885" y="429"/>
                    <a:pt x="1916" y="277"/>
                    <a:pt x="1885" y="185"/>
                  </a:cubicBezTo>
                  <a:cubicBezTo>
                    <a:pt x="1839" y="92"/>
                    <a:pt x="1757" y="53"/>
                    <a:pt x="1666" y="53"/>
                  </a:cubicBezTo>
                  <a:cubicBezTo>
                    <a:pt x="1639" y="53"/>
                    <a:pt x="1610" y="57"/>
                    <a:pt x="1581" y="64"/>
                  </a:cubicBezTo>
                  <a:cubicBezTo>
                    <a:pt x="1375" y="167"/>
                    <a:pt x="1163" y="220"/>
                    <a:pt x="963" y="220"/>
                  </a:cubicBezTo>
                  <a:cubicBezTo>
                    <a:pt x="750" y="220"/>
                    <a:pt x="553" y="159"/>
                    <a:pt x="396" y="33"/>
                  </a:cubicBezTo>
                  <a:cubicBezTo>
                    <a:pt x="361" y="10"/>
                    <a:pt x="322" y="0"/>
                    <a:pt x="281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81;p47">
              <a:extLst>
                <a:ext uri="{FF2B5EF4-FFF2-40B4-BE49-F238E27FC236}">
                  <a16:creationId xmlns:a16="http://schemas.microsoft.com/office/drawing/2014/main" id="{19F35228-C04F-4319-9476-7A5F98A760F2}"/>
                </a:ext>
              </a:extLst>
            </p:cNvPr>
            <p:cNvSpPr/>
            <p:nvPr/>
          </p:nvSpPr>
          <p:spPr>
            <a:xfrm>
              <a:off x="4695650" y="6621375"/>
              <a:ext cx="376925" cy="218075"/>
            </a:xfrm>
            <a:custGeom>
              <a:avLst/>
              <a:gdLst/>
              <a:ahLst/>
              <a:cxnLst/>
              <a:rect l="l" t="t" r="r" b="b"/>
              <a:pathLst>
                <a:path w="15077" h="8723" extrusionOk="0">
                  <a:moveTo>
                    <a:pt x="7229" y="0"/>
                  </a:moveTo>
                  <a:cubicBezTo>
                    <a:pt x="2947" y="0"/>
                    <a:pt x="1047" y="2114"/>
                    <a:pt x="0" y="4584"/>
                  </a:cubicBezTo>
                  <a:cubicBezTo>
                    <a:pt x="0" y="4584"/>
                    <a:pt x="1024" y="5110"/>
                    <a:pt x="2635" y="5110"/>
                  </a:cubicBezTo>
                  <a:cubicBezTo>
                    <a:pt x="4355" y="5110"/>
                    <a:pt x="6744" y="4510"/>
                    <a:pt x="9271" y="2030"/>
                  </a:cubicBezTo>
                  <a:lnTo>
                    <a:pt x="9271" y="2030"/>
                  </a:lnTo>
                  <a:cubicBezTo>
                    <a:pt x="9271" y="2031"/>
                    <a:pt x="7901" y="8723"/>
                    <a:pt x="10902" y="8723"/>
                  </a:cubicBezTo>
                  <a:cubicBezTo>
                    <a:pt x="11362" y="8723"/>
                    <a:pt x="11926" y="8565"/>
                    <a:pt x="12614" y="8201"/>
                  </a:cubicBezTo>
                  <a:cubicBezTo>
                    <a:pt x="12858" y="8079"/>
                    <a:pt x="13101" y="7988"/>
                    <a:pt x="13374" y="7927"/>
                  </a:cubicBezTo>
                  <a:cubicBezTo>
                    <a:pt x="13513" y="7914"/>
                    <a:pt x="13636" y="7907"/>
                    <a:pt x="13756" y="7907"/>
                  </a:cubicBezTo>
                  <a:cubicBezTo>
                    <a:pt x="13926" y="7907"/>
                    <a:pt x="14090" y="7922"/>
                    <a:pt x="14286" y="7957"/>
                  </a:cubicBezTo>
                  <a:cubicBezTo>
                    <a:pt x="14286" y="7957"/>
                    <a:pt x="15076" y="814"/>
                    <a:pt x="9058" y="115"/>
                  </a:cubicBezTo>
                  <a:cubicBezTo>
                    <a:pt x="8404" y="37"/>
                    <a:pt x="7796" y="0"/>
                    <a:pt x="7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2;p47">
              <a:extLst>
                <a:ext uri="{FF2B5EF4-FFF2-40B4-BE49-F238E27FC236}">
                  <a16:creationId xmlns:a16="http://schemas.microsoft.com/office/drawing/2014/main" id="{97DBFF67-770C-4297-BD71-50B4C9474C3E}"/>
                </a:ext>
              </a:extLst>
            </p:cNvPr>
            <p:cNvSpPr/>
            <p:nvPr/>
          </p:nvSpPr>
          <p:spPr>
            <a:xfrm>
              <a:off x="4636375" y="7194175"/>
              <a:ext cx="622375" cy="829800"/>
            </a:xfrm>
            <a:custGeom>
              <a:avLst/>
              <a:gdLst/>
              <a:ahLst/>
              <a:cxnLst/>
              <a:rect l="l" t="t" r="r" b="b"/>
              <a:pathLst>
                <a:path w="24895" h="33192" extrusionOk="0">
                  <a:moveTo>
                    <a:pt x="15259" y="0"/>
                  </a:moveTo>
                  <a:cubicBezTo>
                    <a:pt x="13038" y="1012"/>
                    <a:pt x="10877" y="1312"/>
                    <a:pt x="9094" y="1312"/>
                  </a:cubicBezTo>
                  <a:cubicBezTo>
                    <a:pt x="6483" y="1312"/>
                    <a:pt x="4681" y="669"/>
                    <a:pt x="4681" y="669"/>
                  </a:cubicBezTo>
                  <a:lnTo>
                    <a:pt x="0" y="10942"/>
                  </a:lnTo>
                  <a:lnTo>
                    <a:pt x="882" y="33192"/>
                  </a:lnTo>
                  <a:lnTo>
                    <a:pt x="24894" y="31338"/>
                  </a:lnTo>
                  <a:lnTo>
                    <a:pt x="22584" y="9058"/>
                  </a:lnTo>
                  <a:lnTo>
                    <a:pt x="15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83;p47">
              <a:extLst>
                <a:ext uri="{FF2B5EF4-FFF2-40B4-BE49-F238E27FC236}">
                  <a16:creationId xmlns:a16="http://schemas.microsoft.com/office/drawing/2014/main" id="{59A10FF5-AD1E-4AEF-8E1A-58A003016731}"/>
                </a:ext>
              </a:extLst>
            </p:cNvPr>
            <p:cNvSpPr/>
            <p:nvPr/>
          </p:nvSpPr>
          <p:spPr>
            <a:xfrm>
              <a:off x="5315725" y="6341550"/>
              <a:ext cx="737875" cy="1101125"/>
            </a:xfrm>
            <a:custGeom>
              <a:avLst/>
              <a:gdLst/>
              <a:ahLst/>
              <a:cxnLst/>
              <a:rect l="l" t="t" r="r" b="b"/>
              <a:pathLst>
                <a:path w="29515" h="44045" extrusionOk="0">
                  <a:moveTo>
                    <a:pt x="26611" y="0"/>
                  </a:moveTo>
                  <a:cubicBezTo>
                    <a:pt x="26214" y="0"/>
                    <a:pt x="25527" y="2293"/>
                    <a:pt x="25107" y="3193"/>
                  </a:cubicBezTo>
                  <a:cubicBezTo>
                    <a:pt x="25077" y="3010"/>
                    <a:pt x="25046" y="2798"/>
                    <a:pt x="25016" y="2524"/>
                  </a:cubicBezTo>
                  <a:cubicBezTo>
                    <a:pt x="24900" y="1207"/>
                    <a:pt x="24434" y="1049"/>
                    <a:pt x="24216" y="1049"/>
                  </a:cubicBezTo>
                  <a:cubicBezTo>
                    <a:pt x="24148" y="1049"/>
                    <a:pt x="24104" y="1065"/>
                    <a:pt x="24104" y="1065"/>
                  </a:cubicBezTo>
                  <a:cubicBezTo>
                    <a:pt x="24104" y="1065"/>
                    <a:pt x="23770" y="3497"/>
                    <a:pt x="23466" y="4561"/>
                  </a:cubicBezTo>
                  <a:cubicBezTo>
                    <a:pt x="22888" y="6658"/>
                    <a:pt x="22189" y="9211"/>
                    <a:pt x="21794" y="10488"/>
                  </a:cubicBezTo>
                  <a:cubicBezTo>
                    <a:pt x="21004" y="12828"/>
                    <a:pt x="19484" y="16688"/>
                    <a:pt x="16809" y="21461"/>
                  </a:cubicBezTo>
                  <a:cubicBezTo>
                    <a:pt x="12493" y="29211"/>
                    <a:pt x="4863" y="31217"/>
                    <a:pt x="0" y="34135"/>
                  </a:cubicBezTo>
                  <a:cubicBezTo>
                    <a:pt x="486" y="37418"/>
                    <a:pt x="851" y="40731"/>
                    <a:pt x="1155" y="44044"/>
                  </a:cubicBezTo>
                  <a:lnTo>
                    <a:pt x="6657" y="41643"/>
                  </a:lnTo>
                  <a:cubicBezTo>
                    <a:pt x="10639" y="39667"/>
                    <a:pt x="15380" y="37388"/>
                    <a:pt x="21186" y="29971"/>
                  </a:cubicBezTo>
                  <a:cubicBezTo>
                    <a:pt x="24104" y="26263"/>
                    <a:pt x="26292" y="18968"/>
                    <a:pt x="27447" y="14470"/>
                  </a:cubicBezTo>
                  <a:cubicBezTo>
                    <a:pt x="28998" y="8998"/>
                    <a:pt x="29514" y="5016"/>
                    <a:pt x="29150" y="4865"/>
                  </a:cubicBezTo>
                  <a:cubicBezTo>
                    <a:pt x="29081" y="4838"/>
                    <a:pt x="29014" y="4827"/>
                    <a:pt x="28950" y="4827"/>
                  </a:cubicBezTo>
                  <a:cubicBezTo>
                    <a:pt x="28639" y="4827"/>
                    <a:pt x="28390" y="5077"/>
                    <a:pt x="28390" y="5077"/>
                  </a:cubicBezTo>
                  <a:cubicBezTo>
                    <a:pt x="28390" y="5077"/>
                    <a:pt x="28511" y="3892"/>
                    <a:pt x="28116" y="3740"/>
                  </a:cubicBezTo>
                  <a:cubicBezTo>
                    <a:pt x="28074" y="3720"/>
                    <a:pt x="28031" y="3712"/>
                    <a:pt x="27989" y="3712"/>
                  </a:cubicBezTo>
                  <a:cubicBezTo>
                    <a:pt x="27635" y="3712"/>
                    <a:pt x="27295" y="4317"/>
                    <a:pt x="27295" y="4317"/>
                  </a:cubicBezTo>
                  <a:cubicBezTo>
                    <a:pt x="27295" y="4317"/>
                    <a:pt x="27417" y="3314"/>
                    <a:pt x="27052" y="3162"/>
                  </a:cubicBezTo>
                  <a:cubicBezTo>
                    <a:pt x="26968" y="3125"/>
                    <a:pt x="26888" y="3109"/>
                    <a:pt x="26813" y="3109"/>
                  </a:cubicBezTo>
                  <a:cubicBezTo>
                    <a:pt x="26402" y="3109"/>
                    <a:pt x="26140" y="3588"/>
                    <a:pt x="26140" y="3588"/>
                  </a:cubicBezTo>
                  <a:cubicBezTo>
                    <a:pt x="26140" y="3588"/>
                    <a:pt x="27265" y="92"/>
                    <a:pt x="26627" y="1"/>
                  </a:cubicBezTo>
                  <a:cubicBezTo>
                    <a:pt x="26622" y="0"/>
                    <a:pt x="26617" y="0"/>
                    <a:pt x="26611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84;p47">
              <a:extLst>
                <a:ext uri="{FF2B5EF4-FFF2-40B4-BE49-F238E27FC236}">
                  <a16:creationId xmlns:a16="http://schemas.microsoft.com/office/drawing/2014/main" id="{99CBDFA8-95B8-4E2C-9208-4235C0B56BF3}"/>
                </a:ext>
              </a:extLst>
            </p:cNvPr>
            <p:cNvSpPr/>
            <p:nvPr/>
          </p:nvSpPr>
          <p:spPr>
            <a:xfrm>
              <a:off x="5960875" y="6438825"/>
              <a:ext cx="85125" cy="93500"/>
            </a:xfrm>
            <a:custGeom>
              <a:avLst/>
              <a:gdLst/>
              <a:ahLst/>
              <a:cxnLst/>
              <a:rect l="l" t="t" r="r" b="b"/>
              <a:pathLst>
                <a:path w="3405" h="3740" extrusionOk="0">
                  <a:moveTo>
                    <a:pt x="243" y="1"/>
                  </a:moveTo>
                  <a:cubicBezTo>
                    <a:pt x="152" y="366"/>
                    <a:pt x="122" y="730"/>
                    <a:pt x="91" y="1095"/>
                  </a:cubicBezTo>
                  <a:cubicBezTo>
                    <a:pt x="61" y="1460"/>
                    <a:pt x="0" y="1855"/>
                    <a:pt x="152" y="2250"/>
                  </a:cubicBezTo>
                  <a:cubicBezTo>
                    <a:pt x="182" y="2281"/>
                    <a:pt x="213" y="2341"/>
                    <a:pt x="274" y="2372"/>
                  </a:cubicBezTo>
                  <a:cubicBezTo>
                    <a:pt x="304" y="2402"/>
                    <a:pt x="365" y="2402"/>
                    <a:pt x="395" y="2402"/>
                  </a:cubicBezTo>
                  <a:lnTo>
                    <a:pt x="486" y="2402"/>
                  </a:lnTo>
                  <a:cubicBezTo>
                    <a:pt x="608" y="2372"/>
                    <a:pt x="699" y="2311"/>
                    <a:pt x="760" y="2250"/>
                  </a:cubicBezTo>
                  <a:cubicBezTo>
                    <a:pt x="912" y="2098"/>
                    <a:pt x="1033" y="1946"/>
                    <a:pt x="1125" y="1794"/>
                  </a:cubicBezTo>
                  <a:cubicBezTo>
                    <a:pt x="1137" y="1771"/>
                    <a:pt x="1149" y="1749"/>
                    <a:pt x="1161" y="1726"/>
                  </a:cubicBezTo>
                  <a:lnTo>
                    <a:pt x="1161" y="1726"/>
                  </a:lnTo>
                  <a:cubicBezTo>
                    <a:pt x="1159" y="1738"/>
                    <a:pt x="1157" y="1751"/>
                    <a:pt x="1155" y="1764"/>
                  </a:cubicBezTo>
                  <a:cubicBezTo>
                    <a:pt x="1125" y="1977"/>
                    <a:pt x="1125" y="2159"/>
                    <a:pt x="1125" y="2341"/>
                  </a:cubicBezTo>
                  <a:cubicBezTo>
                    <a:pt x="1125" y="2524"/>
                    <a:pt x="1094" y="2736"/>
                    <a:pt x="1216" y="2949"/>
                  </a:cubicBezTo>
                  <a:cubicBezTo>
                    <a:pt x="1246" y="3010"/>
                    <a:pt x="1307" y="3071"/>
                    <a:pt x="1368" y="3101"/>
                  </a:cubicBezTo>
                  <a:cubicBezTo>
                    <a:pt x="1411" y="3123"/>
                    <a:pt x="1469" y="3144"/>
                    <a:pt x="1521" y="3144"/>
                  </a:cubicBezTo>
                  <a:cubicBezTo>
                    <a:pt x="1542" y="3144"/>
                    <a:pt x="1563" y="3140"/>
                    <a:pt x="1581" y="3132"/>
                  </a:cubicBezTo>
                  <a:cubicBezTo>
                    <a:pt x="1733" y="3132"/>
                    <a:pt x="1824" y="3040"/>
                    <a:pt x="1885" y="2980"/>
                  </a:cubicBezTo>
                  <a:cubicBezTo>
                    <a:pt x="2067" y="2828"/>
                    <a:pt x="2158" y="2645"/>
                    <a:pt x="2249" y="2493"/>
                  </a:cubicBezTo>
                  <a:cubicBezTo>
                    <a:pt x="2258" y="2473"/>
                    <a:pt x="2266" y="2452"/>
                    <a:pt x="2275" y="2432"/>
                  </a:cubicBezTo>
                  <a:lnTo>
                    <a:pt x="2275" y="2432"/>
                  </a:lnTo>
                  <a:cubicBezTo>
                    <a:pt x="2246" y="2773"/>
                    <a:pt x="2224" y="3089"/>
                    <a:pt x="2310" y="3405"/>
                  </a:cubicBezTo>
                  <a:cubicBezTo>
                    <a:pt x="2341" y="3496"/>
                    <a:pt x="2341" y="3588"/>
                    <a:pt x="2432" y="3679"/>
                  </a:cubicBezTo>
                  <a:cubicBezTo>
                    <a:pt x="2462" y="3709"/>
                    <a:pt x="2553" y="3740"/>
                    <a:pt x="2614" y="3740"/>
                  </a:cubicBezTo>
                  <a:cubicBezTo>
                    <a:pt x="2675" y="3740"/>
                    <a:pt x="2705" y="3709"/>
                    <a:pt x="2766" y="3679"/>
                  </a:cubicBezTo>
                  <a:cubicBezTo>
                    <a:pt x="2918" y="3588"/>
                    <a:pt x="2979" y="3436"/>
                    <a:pt x="3070" y="3284"/>
                  </a:cubicBezTo>
                  <a:cubicBezTo>
                    <a:pt x="3222" y="2949"/>
                    <a:pt x="3313" y="2645"/>
                    <a:pt x="3404" y="2311"/>
                  </a:cubicBezTo>
                  <a:lnTo>
                    <a:pt x="3404" y="2311"/>
                  </a:lnTo>
                  <a:cubicBezTo>
                    <a:pt x="3283" y="2615"/>
                    <a:pt x="3161" y="2949"/>
                    <a:pt x="2979" y="3223"/>
                  </a:cubicBezTo>
                  <a:cubicBezTo>
                    <a:pt x="2918" y="3375"/>
                    <a:pt x="2796" y="3496"/>
                    <a:pt x="2675" y="3588"/>
                  </a:cubicBezTo>
                  <a:cubicBezTo>
                    <a:pt x="2644" y="3603"/>
                    <a:pt x="2622" y="3610"/>
                    <a:pt x="2603" y="3610"/>
                  </a:cubicBezTo>
                  <a:cubicBezTo>
                    <a:pt x="2584" y="3610"/>
                    <a:pt x="2568" y="3603"/>
                    <a:pt x="2553" y="3588"/>
                  </a:cubicBezTo>
                  <a:cubicBezTo>
                    <a:pt x="2492" y="3527"/>
                    <a:pt x="2492" y="3466"/>
                    <a:pt x="2462" y="3375"/>
                  </a:cubicBezTo>
                  <a:cubicBezTo>
                    <a:pt x="2401" y="3071"/>
                    <a:pt x="2432" y="2736"/>
                    <a:pt x="2462" y="2402"/>
                  </a:cubicBezTo>
                  <a:cubicBezTo>
                    <a:pt x="2489" y="2102"/>
                    <a:pt x="2541" y="1802"/>
                    <a:pt x="2595" y="1503"/>
                  </a:cubicBezTo>
                  <a:lnTo>
                    <a:pt x="2595" y="1503"/>
                  </a:lnTo>
                  <a:cubicBezTo>
                    <a:pt x="2602" y="1478"/>
                    <a:pt x="2608" y="1454"/>
                    <a:pt x="2614" y="1429"/>
                  </a:cubicBezTo>
                  <a:lnTo>
                    <a:pt x="2609" y="1428"/>
                  </a:lnTo>
                  <a:lnTo>
                    <a:pt x="2609" y="1428"/>
                  </a:lnTo>
                  <a:cubicBezTo>
                    <a:pt x="2611" y="1418"/>
                    <a:pt x="2612" y="1409"/>
                    <a:pt x="2614" y="1399"/>
                  </a:cubicBezTo>
                  <a:lnTo>
                    <a:pt x="2371" y="1369"/>
                  </a:lnTo>
                  <a:lnTo>
                    <a:pt x="2371" y="1369"/>
                  </a:lnTo>
                  <a:lnTo>
                    <a:pt x="2371" y="1369"/>
                  </a:lnTo>
                  <a:cubicBezTo>
                    <a:pt x="2280" y="1703"/>
                    <a:pt x="2158" y="2037"/>
                    <a:pt x="2006" y="2372"/>
                  </a:cubicBezTo>
                  <a:cubicBezTo>
                    <a:pt x="1915" y="2524"/>
                    <a:pt x="1824" y="2676"/>
                    <a:pt x="1702" y="2767"/>
                  </a:cubicBezTo>
                  <a:cubicBezTo>
                    <a:pt x="1641" y="2828"/>
                    <a:pt x="1581" y="2858"/>
                    <a:pt x="1550" y="2858"/>
                  </a:cubicBezTo>
                  <a:cubicBezTo>
                    <a:pt x="1520" y="2858"/>
                    <a:pt x="1505" y="2866"/>
                    <a:pt x="1493" y="2866"/>
                  </a:cubicBezTo>
                  <a:cubicBezTo>
                    <a:pt x="1482" y="2866"/>
                    <a:pt x="1474" y="2858"/>
                    <a:pt x="1459" y="2828"/>
                  </a:cubicBezTo>
                  <a:cubicBezTo>
                    <a:pt x="1398" y="2706"/>
                    <a:pt x="1398" y="2524"/>
                    <a:pt x="1398" y="2341"/>
                  </a:cubicBezTo>
                  <a:cubicBezTo>
                    <a:pt x="1398" y="2159"/>
                    <a:pt x="1398" y="2007"/>
                    <a:pt x="1429" y="1825"/>
                  </a:cubicBezTo>
                  <a:cubicBezTo>
                    <a:pt x="1457" y="1482"/>
                    <a:pt x="1513" y="1139"/>
                    <a:pt x="1595" y="797"/>
                  </a:cubicBezTo>
                  <a:lnTo>
                    <a:pt x="1595" y="797"/>
                  </a:lnTo>
                  <a:cubicBezTo>
                    <a:pt x="1600" y="785"/>
                    <a:pt x="1606" y="773"/>
                    <a:pt x="1611" y="761"/>
                  </a:cubicBezTo>
                  <a:lnTo>
                    <a:pt x="1604" y="758"/>
                  </a:lnTo>
                  <a:lnTo>
                    <a:pt x="1604" y="758"/>
                  </a:lnTo>
                  <a:cubicBezTo>
                    <a:pt x="1606" y="749"/>
                    <a:pt x="1609" y="740"/>
                    <a:pt x="1611" y="730"/>
                  </a:cubicBezTo>
                  <a:lnTo>
                    <a:pt x="1368" y="670"/>
                  </a:lnTo>
                  <a:cubicBezTo>
                    <a:pt x="1368" y="670"/>
                    <a:pt x="1368" y="670"/>
                    <a:pt x="1368" y="670"/>
                  </a:cubicBezTo>
                  <a:lnTo>
                    <a:pt x="1368" y="670"/>
                  </a:lnTo>
                  <a:cubicBezTo>
                    <a:pt x="1246" y="1004"/>
                    <a:pt x="1094" y="1338"/>
                    <a:pt x="912" y="1673"/>
                  </a:cubicBezTo>
                  <a:cubicBezTo>
                    <a:pt x="821" y="1825"/>
                    <a:pt x="730" y="1977"/>
                    <a:pt x="608" y="2098"/>
                  </a:cubicBezTo>
                  <a:cubicBezTo>
                    <a:pt x="578" y="2159"/>
                    <a:pt x="486" y="2220"/>
                    <a:pt x="426" y="2220"/>
                  </a:cubicBezTo>
                  <a:cubicBezTo>
                    <a:pt x="409" y="2228"/>
                    <a:pt x="397" y="2232"/>
                    <a:pt x="387" y="2232"/>
                  </a:cubicBezTo>
                  <a:cubicBezTo>
                    <a:pt x="360" y="2232"/>
                    <a:pt x="349" y="2203"/>
                    <a:pt x="304" y="2159"/>
                  </a:cubicBezTo>
                  <a:cubicBezTo>
                    <a:pt x="243" y="2037"/>
                    <a:pt x="213" y="1825"/>
                    <a:pt x="182" y="1642"/>
                  </a:cubicBezTo>
                  <a:cubicBezTo>
                    <a:pt x="182" y="1460"/>
                    <a:pt x="182" y="1277"/>
                    <a:pt x="182" y="1095"/>
                  </a:cubicBezTo>
                  <a:cubicBezTo>
                    <a:pt x="182" y="730"/>
                    <a:pt x="213" y="366"/>
                    <a:pt x="243" y="1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85;p47">
              <a:extLst>
                <a:ext uri="{FF2B5EF4-FFF2-40B4-BE49-F238E27FC236}">
                  <a16:creationId xmlns:a16="http://schemas.microsoft.com/office/drawing/2014/main" id="{6BD6E918-DEAB-4570-9E12-CF986C54EDE8}"/>
                </a:ext>
              </a:extLst>
            </p:cNvPr>
            <p:cNvSpPr/>
            <p:nvPr/>
          </p:nvSpPr>
          <p:spPr>
            <a:xfrm>
              <a:off x="5941100" y="6418325"/>
              <a:ext cx="14475" cy="104875"/>
            </a:xfrm>
            <a:custGeom>
              <a:avLst/>
              <a:gdLst/>
              <a:ahLst/>
              <a:cxnLst/>
              <a:rect l="l" t="t" r="r" b="b"/>
              <a:pathLst>
                <a:path w="579" h="4195" extrusionOk="0">
                  <a:moveTo>
                    <a:pt x="1" y="0"/>
                  </a:moveTo>
                  <a:lnTo>
                    <a:pt x="122" y="1034"/>
                  </a:lnTo>
                  <a:cubicBezTo>
                    <a:pt x="183" y="1398"/>
                    <a:pt x="183" y="1733"/>
                    <a:pt x="244" y="2097"/>
                  </a:cubicBezTo>
                  <a:cubicBezTo>
                    <a:pt x="274" y="2766"/>
                    <a:pt x="305" y="3465"/>
                    <a:pt x="274" y="4195"/>
                  </a:cubicBezTo>
                  <a:cubicBezTo>
                    <a:pt x="517" y="3496"/>
                    <a:pt x="578" y="2766"/>
                    <a:pt x="517" y="2067"/>
                  </a:cubicBezTo>
                  <a:cubicBezTo>
                    <a:pt x="487" y="1702"/>
                    <a:pt x="426" y="1338"/>
                    <a:pt x="335" y="1003"/>
                  </a:cubicBezTo>
                  <a:cubicBezTo>
                    <a:pt x="274" y="669"/>
                    <a:pt x="153" y="304"/>
                    <a:pt x="1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86;p47">
              <a:extLst>
                <a:ext uri="{FF2B5EF4-FFF2-40B4-BE49-F238E27FC236}">
                  <a16:creationId xmlns:a16="http://schemas.microsoft.com/office/drawing/2014/main" id="{EF191CFE-1ADD-4CA6-9212-7AEAD1AA88B6}"/>
                </a:ext>
              </a:extLst>
            </p:cNvPr>
            <p:cNvSpPr/>
            <p:nvPr/>
          </p:nvSpPr>
          <p:spPr>
            <a:xfrm>
              <a:off x="5013275" y="6629575"/>
              <a:ext cx="1018275" cy="894400"/>
            </a:xfrm>
            <a:custGeom>
              <a:avLst/>
              <a:gdLst/>
              <a:ahLst/>
              <a:cxnLst/>
              <a:rect l="l" t="t" r="r" b="b"/>
              <a:pathLst>
                <a:path w="40731" h="35776" extrusionOk="0">
                  <a:moveTo>
                    <a:pt x="31582" y="0"/>
                  </a:moveTo>
                  <a:cubicBezTo>
                    <a:pt x="28633" y="6596"/>
                    <a:pt x="17326" y="16809"/>
                    <a:pt x="13983" y="18693"/>
                  </a:cubicBezTo>
                  <a:cubicBezTo>
                    <a:pt x="10609" y="20578"/>
                    <a:pt x="1" y="21642"/>
                    <a:pt x="1" y="21642"/>
                  </a:cubicBezTo>
                  <a:lnTo>
                    <a:pt x="5107" y="35776"/>
                  </a:lnTo>
                  <a:cubicBezTo>
                    <a:pt x="17326" y="32402"/>
                    <a:pt x="28086" y="24864"/>
                    <a:pt x="32524" y="20852"/>
                  </a:cubicBezTo>
                  <a:cubicBezTo>
                    <a:pt x="36962" y="16809"/>
                    <a:pt x="40731" y="942"/>
                    <a:pt x="40731" y="942"/>
                  </a:cubicBezTo>
                  <a:lnTo>
                    <a:pt x="315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87;p47">
              <a:extLst>
                <a:ext uri="{FF2B5EF4-FFF2-40B4-BE49-F238E27FC236}">
                  <a16:creationId xmlns:a16="http://schemas.microsoft.com/office/drawing/2014/main" id="{A908B253-C5A2-41AB-81B3-6A17B5AB66E3}"/>
                </a:ext>
              </a:extLst>
            </p:cNvPr>
            <p:cNvSpPr/>
            <p:nvPr/>
          </p:nvSpPr>
          <p:spPr>
            <a:xfrm>
              <a:off x="4997325" y="7169100"/>
              <a:ext cx="446825" cy="1717375"/>
            </a:xfrm>
            <a:custGeom>
              <a:avLst/>
              <a:gdLst/>
              <a:ahLst/>
              <a:cxnLst/>
              <a:rect l="l" t="t" r="r" b="b"/>
              <a:pathLst>
                <a:path w="17873" h="68695" extrusionOk="0">
                  <a:moveTo>
                    <a:pt x="699" y="0"/>
                  </a:moveTo>
                  <a:lnTo>
                    <a:pt x="699" y="0"/>
                  </a:lnTo>
                  <a:cubicBezTo>
                    <a:pt x="639" y="3313"/>
                    <a:pt x="608" y="6079"/>
                    <a:pt x="943" y="8876"/>
                  </a:cubicBezTo>
                  <a:cubicBezTo>
                    <a:pt x="1307" y="11793"/>
                    <a:pt x="2736" y="14529"/>
                    <a:pt x="2827" y="17508"/>
                  </a:cubicBezTo>
                  <a:cubicBezTo>
                    <a:pt x="2888" y="19180"/>
                    <a:pt x="2493" y="20821"/>
                    <a:pt x="2432" y="22493"/>
                  </a:cubicBezTo>
                  <a:cubicBezTo>
                    <a:pt x="2310" y="25137"/>
                    <a:pt x="3040" y="27812"/>
                    <a:pt x="2827" y="30456"/>
                  </a:cubicBezTo>
                  <a:cubicBezTo>
                    <a:pt x="2736" y="31703"/>
                    <a:pt x="2432" y="32888"/>
                    <a:pt x="2189" y="34104"/>
                  </a:cubicBezTo>
                  <a:cubicBezTo>
                    <a:pt x="0" y="44195"/>
                    <a:pt x="335" y="54712"/>
                    <a:pt x="1398" y="65016"/>
                  </a:cubicBezTo>
                  <a:cubicBezTo>
                    <a:pt x="1520" y="66080"/>
                    <a:pt x="1642" y="67144"/>
                    <a:pt x="1946" y="68147"/>
                  </a:cubicBezTo>
                  <a:cubicBezTo>
                    <a:pt x="4289" y="68553"/>
                    <a:pt x="6673" y="68694"/>
                    <a:pt x="9068" y="68694"/>
                  </a:cubicBezTo>
                  <a:cubicBezTo>
                    <a:pt x="11333" y="68694"/>
                    <a:pt x="13607" y="68568"/>
                    <a:pt x="15867" y="68420"/>
                  </a:cubicBezTo>
                  <a:cubicBezTo>
                    <a:pt x="15532" y="65533"/>
                    <a:pt x="14864" y="62676"/>
                    <a:pt x="15016" y="59788"/>
                  </a:cubicBezTo>
                  <a:cubicBezTo>
                    <a:pt x="15229" y="56566"/>
                    <a:pt x="16444" y="53527"/>
                    <a:pt x="16931" y="50335"/>
                  </a:cubicBezTo>
                  <a:cubicBezTo>
                    <a:pt x="17873" y="44286"/>
                    <a:pt x="16140" y="38177"/>
                    <a:pt x="14438" y="32311"/>
                  </a:cubicBezTo>
                  <a:cubicBezTo>
                    <a:pt x="13101" y="27690"/>
                    <a:pt x="13070" y="22523"/>
                    <a:pt x="11733" y="17903"/>
                  </a:cubicBezTo>
                  <a:cubicBezTo>
                    <a:pt x="10700" y="14347"/>
                    <a:pt x="10700" y="10243"/>
                    <a:pt x="8937" y="7021"/>
                  </a:cubicBezTo>
                  <a:cubicBezTo>
                    <a:pt x="8025" y="5350"/>
                    <a:pt x="5320" y="5046"/>
                    <a:pt x="4772" y="3769"/>
                  </a:cubicBezTo>
                  <a:cubicBezTo>
                    <a:pt x="4043" y="2067"/>
                    <a:pt x="2614" y="760"/>
                    <a:pt x="882" y="91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88;p47">
              <a:extLst>
                <a:ext uri="{FF2B5EF4-FFF2-40B4-BE49-F238E27FC236}">
                  <a16:creationId xmlns:a16="http://schemas.microsoft.com/office/drawing/2014/main" id="{62F93581-18CB-4DA9-99DA-DC830081231E}"/>
                </a:ext>
              </a:extLst>
            </p:cNvPr>
            <p:cNvSpPr/>
            <p:nvPr/>
          </p:nvSpPr>
          <p:spPr>
            <a:xfrm>
              <a:off x="5045200" y="8169100"/>
              <a:ext cx="342725" cy="446275"/>
            </a:xfrm>
            <a:custGeom>
              <a:avLst/>
              <a:gdLst/>
              <a:ahLst/>
              <a:cxnLst/>
              <a:rect l="l" t="t" r="r" b="b"/>
              <a:pathLst>
                <a:path w="13709" h="17851" extrusionOk="0">
                  <a:moveTo>
                    <a:pt x="13070" y="1"/>
                  </a:moveTo>
                  <a:cubicBezTo>
                    <a:pt x="13040" y="1"/>
                    <a:pt x="13070" y="608"/>
                    <a:pt x="13131" y="1703"/>
                  </a:cubicBezTo>
                  <a:cubicBezTo>
                    <a:pt x="13192" y="2827"/>
                    <a:pt x="13253" y="4408"/>
                    <a:pt x="13283" y="6414"/>
                  </a:cubicBezTo>
                  <a:cubicBezTo>
                    <a:pt x="13314" y="8390"/>
                    <a:pt x="13314" y="10761"/>
                    <a:pt x="13283" y="13375"/>
                  </a:cubicBezTo>
                  <a:cubicBezTo>
                    <a:pt x="13253" y="14013"/>
                    <a:pt x="13222" y="14651"/>
                    <a:pt x="12979" y="15259"/>
                  </a:cubicBezTo>
                  <a:cubicBezTo>
                    <a:pt x="12858" y="15563"/>
                    <a:pt x="12706" y="15837"/>
                    <a:pt x="12493" y="16080"/>
                  </a:cubicBezTo>
                  <a:cubicBezTo>
                    <a:pt x="12280" y="16293"/>
                    <a:pt x="12007" y="16475"/>
                    <a:pt x="11703" y="16627"/>
                  </a:cubicBezTo>
                  <a:cubicBezTo>
                    <a:pt x="11095" y="16901"/>
                    <a:pt x="10396" y="17022"/>
                    <a:pt x="9666" y="17113"/>
                  </a:cubicBezTo>
                  <a:cubicBezTo>
                    <a:pt x="8937" y="17235"/>
                    <a:pt x="8207" y="17296"/>
                    <a:pt x="7447" y="17326"/>
                  </a:cubicBezTo>
                  <a:cubicBezTo>
                    <a:pt x="6962" y="17354"/>
                    <a:pt x="6483" y="17368"/>
                    <a:pt x="6008" y="17368"/>
                  </a:cubicBezTo>
                  <a:cubicBezTo>
                    <a:pt x="4485" y="17368"/>
                    <a:pt x="3020" y="17228"/>
                    <a:pt x="1637" y="16987"/>
                  </a:cubicBezTo>
                  <a:lnTo>
                    <a:pt x="1637" y="16987"/>
                  </a:lnTo>
                  <a:cubicBezTo>
                    <a:pt x="662" y="12583"/>
                    <a:pt x="365" y="8691"/>
                    <a:pt x="365" y="5897"/>
                  </a:cubicBezTo>
                  <a:cubicBezTo>
                    <a:pt x="365" y="4499"/>
                    <a:pt x="426" y="3374"/>
                    <a:pt x="456" y="2615"/>
                  </a:cubicBezTo>
                  <a:cubicBezTo>
                    <a:pt x="487" y="1855"/>
                    <a:pt x="517" y="1429"/>
                    <a:pt x="487" y="1429"/>
                  </a:cubicBezTo>
                  <a:cubicBezTo>
                    <a:pt x="456" y="1429"/>
                    <a:pt x="395" y="1824"/>
                    <a:pt x="304" y="2584"/>
                  </a:cubicBezTo>
                  <a:cubicBezTo>
                    <a:pt x="213" y="3374"/>
                    <a:pt x="122" y="4469"/>
                    <a:pt x="91" y="5897"/>
                  </a:cubicBezTo>
                  <a:cubicBezTo>
                    <a:pt x="0" y="8724"/>
                    <a:pt x="243" y="12736"/>
                    <a:pt x="1216" y="17235"/>
                  </a:cubicBezTo>
                  <a:lnTo>
                    <a:pt x="1246" y="17387"/>
                  </a:lnTo>
                  <a:lnTo>
                    <a:pt x="1398" y="17417"/>
                  </a:lnTo>
                  <a:cubicBezTo>
                    <a:pt x="2885" y="17681"/>
                    <a:pt x="4485" y="17850"/>
                    <a:pt x="6139" y="17850"/>
                  </a:cubicBezTo>
                  <a:cubicBezTo>
                    <a:pt x="6582" y="17850"/>
                    <a:pt x="7028" y="17838"/>
                    <a:pt x="7478" y="17812"/>
                  </a:cubicBezTo>
                  <a:cubicBezTo>
                    <a:pt x="8237" y="17752"/>
                    <a:pt x="8997" y="17691"/>
                    <a:pt x="9727" y="17600"/>
                  </a:cubicBezTo>
                  <a:cubicBezTo>
                    <a:pt x="10456" y="17478"/>
                    <a:pt x="11186" y="17356"/>
                    <a:pt x="11885" y="17052"/>
                  </a:cubicBezTo>
                  <a:cubicBezTo>
                    <a:pt x="12250" y="16901"/>
                    <a:pt x="12554" y="16657"/>
                    <a:pt x="12827" y="16384"/>
                  </a:cubicBezTo>
                  <a:cubicBezTo>
                    <a:pt x="13070" y="16110"/>
                    <a:pt x="13283" y="15776"/>
                    <a:pt x="13405" y="15442"/>
                  </a:cubicBezTo>
                  <a:cubicBezTo>
                    <a:pt x="13648" y="14742"/>
                    <a:pt x="13709" y="14043"/>
                    <a:pt x="13709" y="13375"/>
                  </a:cubicBezTo>
                  <a:cubicBezTo>
                    <a:pt x="13709" y="10730"/>
                    <a:pt x="13678" y="8390"/>
                    <a:pt x="13617" y="6384"/>
                  </a:cubicBezTo>
                  <a:cubicBezTo>
                    <a:pt x="13526" y="4408"/>
                    <a:pt x="13405" y="2797"/>
                    <a:pt x="13314" y="1703"/>
                  </a:cubicBezTo>
                  <a:cubicBezTo>
                    <a:pt x="13253" y="1156"/>
                    <a:pt x="13192" y="700"/>
                    <a:pt x="13162" y="426"/>
                  </a:cubicBezTo>
                  <a:cubicBezTo>
                    <a:pt x="13101" y="122"/>
                    <a:pt x="13070" y="1"/>
                    <a:pt x="13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89;p47">
              <a:extLst>
                <a:ext uri="{FF2B5EF4-FFF2-40B4-BE49-F238E27FC236}">
                  <a16:creationId xmlns:a16="http://schemas.microsoft.com/office/drawing/2014/main" id="{232B9A5A-4EBB-4D38-93CF-F5CF59D177F5}"/>
                </a:ext>
              </a:extLst>
            </p:cNvPr>
            <p:cNvSpPr/>
            <p:nvPr/>
          </p:nvSpPr>
          <p:spPr>
            <a:xfrm>
              <a:off x="5359800" y="7104150"/>
              <a:ext cx="184675" cy="32250"/>
            </a:xfrm>
            <a:custGeom>
              <a:avLst/>
              <a:gdLst/>
              <a:ahLst/>
              <a:cxnLst/>
              <a:rect l="l" t="t" r="r" b="b"/>
              <a:pathLst>
                <a:path w="7387" h="1290" extrusionOk="0">
                  <a:moveTo>
                    <a:pt x="1509" y="0"/>
                  </a:moveTo>
                  <a:cubicBezTo>
                    <a:pt x="593" y="0"/>
                    <a:pt x="0" y="94"/>
                    <a:pt x="0" y="166"/>
                  </a:cubicBezTo>
                  <a:cubicBezTo>
                    <a:pt x="0" y="318"/>
                    <a:pt x="1672" y="349"/>
                    <a:pt x="3678" y="653"/>
                  </a:cubicBezTo>
                  <a:cubicBezTo>
                    <a:pt x="5449" y="891"/>
                    <a:pt x="6875" y="1289"/>
                    <a:pt x="7257" y="1289"/>
                  </a:cubicBezTo>
                  <a:cubicBezTo>
                    <a:pt x="7314" y="1289"/>
                    <a:pt x="7348" y="1280"/>
                    <a:pt x="7356" y="1261"/>
                  </a:cubicBezTo>
                  <a:cubicBezTo>
                    <a:pt x="7386" y="1169"/>
                    <a:pt x="5836" y="470"/>
                    <a:pt x="3739" y="166"/>
                  </a:cubicBezTo>
                  <a:cubicBezTo>
                    <a:pt x="2903" y="43"/>
                    <a:pt x="2131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90;p47">
              <a:extLst>
                <a:ext uri="{FF2B5EF4-FFF2-40B4-BE49-F238E27FC236}">
                  <a16:creationId xmlns:a16="http://schemas.microsoft.com/office/drawing/2014/main" id="{10FA70BD-B84D-4514-A367-1512609E8E7D}"/>
                </a:ext>
              </a:extLst>
            </p:cNvPr>
            <p:cNvSpPr/>
            <p:nvPr/>
          </p:nvSpPr>
          <p:spPr>
            <a:xfrm>
              <a:off x="5380300" y="7075175"/>
              <a:ext cx="163400" cy="23925"/>
            </a:xfrm>
            <a:custGeom>
              <a:avLst/>
              <a:gdLst/>
              <a:ahLst/>
              <a:cxnLst/>
              <a:rect l="l" t="t" r="r" b="b"/>
              <a:pathLst>
                <a:path w="6536" h="957" extrusionOk="0">
                  <a:moveTo>
                    <a:pt x="4592" y="1"/>
                  </a:moveTo>
                  <a:cubicBezTo>
                    <a:pt x="4177" y="1"/>
                    <a:pt x="3714" y="23"/>
                    <a:pt x="3223" y="79"/>
                  </a:cubicBezTo>
                  <a:cubicBezTo>
                    <a:pt x="1399" y="262"/>
                    <a:pt x="1" y="809"/>
                    <a:pt x="62" y="930"/>
                  </a:cubicBezTo>
                  <a:cubicBezTo>
                    <a:pt x="66" y="948"/>
                    <a:pt x="100" y="956"/>
                    <a:pt x="162" y="956"/>
                  </a:cubicBezTo>
                  <a:cubicBezTo>
                    <a:pt x="514" y="956"/>
                    <a:pt x="1755" y="690"/>
                    <a:pt x="3283" y="535"/>
                  </a:cubicBezTo>
                  <a:cubicBezTo>
                    <a:pt x="5046" y="353"/>
                    <a:pt x="6505" y="413"/>
                    <a:pt x="6536" y="262"/>
                  </a:cubicBezTo>
                  <a:cubicBezTo>
                    <a:pt x="6536" y="172"/>
                    <a:pt x="5747" y="1"/>
                    <a:pt x="4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91;p47">
              <a:extLst>
                <a:ext uri="{FF2B5EF4-FFF2-40B4-BE49-F238E27FC236}">
                  <a16:creationId xmlns:a16="http://schemas.microsoft.com/office/drawing/2014/main" id="{D5F46ED1-B7C2-497B-A0D8-C669025A1F77}"/>
                </a:ext>
              </a:extLst>
            </p:cNvPr>
            <p:cNvSpPr/>
            <p:nvPr/>
          </p:nvSpPr>
          <p:spPr>
            <a:xfrm>
              <a:off x="4381050" y="7196450"/>
              <a:ext cx="446850" cy="1661575"/>
            </a:xfrm>
            <a:custGeom>
              <a:avLst/>
              <a:gdLst/>
              <a:ahLst/>
              <a:cxnLst/>
              <a:rect l="l" t="t" r="r" b="b"/>
              <a:pathLst>
                <a:path w="17874" h="66463" extrusionOk="0">
                  <a:moveTo>
                    <a:pt x="15259" y="0"/>
                  </a:moveTo>
                  <a:cubicBezTo>
                    <a:pt x="15168" y="0"/>
                    <a:pt x="12919" y="699"/>
                    <a:pt x="10244" y="4438"/>
                  </a:cubicBezTo>
                  <a:cubicBezTo>
                    <a:pt x="9727" y="5137"/>
                    <a:pt x="9119" y="5806"/>
                    <a:pt x="8724" y="6626"/>
                  </a:cubicBezTo>
                  <a:cubicBezTo>
                    <a:pt x="8359" y="7356"/>
                    <a:pt x="8177" y="8177"/>
                    <a:pt x="7903" y="8997"/>
                  </a:cubicBezTo>
                  <a:cubicBezTo>
                    <a:pt x="7295" y="10973"/>
                    <a:pt x="6353" y="12827"/>
                    <a:pt x="5624" y="14772"/>
                  </a:cubicBezTo>
                  <a:cubicBezTo>
                    <a:pt x="4377" y="18025"/>
                    <a:pt x="3648" y="21490"/>
                    <a:pt x="3526" y="24985"/>
                  </a:cubicBezTo>
                  <a:cubicBezTo>
                    <a:pt x="3465" y="27295"/>
                    <a:pt x="3617" y="29606"/>
                    <a:pt x="3162" y="31824"/>
                  </a:cubicBezTo>
                  <a:cubicBezTo>
                    <a:pt x="2462" y="35046"/>
                    <a:pt x="517" y="37904"/>
                    <a:pt x="244" y="41156"/>
                  </a:cubicBezTo>
                  <a:cubicBezTo>
                    <a:pt x="0" y="43739"/>
                    <a:pt x="821" y="46293"/>
                    <a:pt x="791" y="48846"/>
                  </a:cubicBezTo>
                  <a:cubicBezTo>
                    <a:pt x="760" y="50852"/>
                    <a:pt x="213" y="52828"/>
                    <a:pt x="152" y="54834"/>
                  </a:cubicBezTo>
                  <a:cubicBezTo>
                    <a:pt x="61" y="57630"/>
                    <a:pt x="912" y="60396"/>
                    <a:pt x="639" y="63193"/>
                  </a:cubicBezTo>
                  <a:cubicBezTo>
                    <a:pt x="517" y="64135"/>
                    <a:pt x="274" y="65108"/>
                    <a:pt x="304" y="66080"/>
                  </a:cubicBezTo>
                  <a:cubicBezTo>
                    <a:pt x="304" y="66111"/>
                    <a:pt x="304" y="66141"/>
                    <a:pt x="304" y="66171"/>
                  </a:cubicBezTo>
                  <a:cubicBezTo>
                    <a:pt x="4417" y="66218"/>
                    <a:pt x="8548" y="66463"/>
                    <a:pt x="12669" y="66463"/>
                  </a:cubicBezTo>
                  <a:cubicBezTo>
                    <a:pt x="13908" y="66463"/>
                    <a:pt x="15147" y="66440"/>
                    <a:pt x="16384" y="66384"/>
                  </a:cubicBezTo>
                  <a:cubicBezTo>
                    <a:pt x="16353" y="65533"/>
                    <a:pt x="16171" y="64682"/>
                    <a:pt x="16110" y="63831"/>
                  </a:cubicBezTo>
                  <a:cubicBezTo>
                    <a:pt x="15867" y="60183"/>
                    <a:pt x="17660" y="56658"/>
                    <a:pt x="17751" y="53010"/>
                  </a:cubicBezTo>
                  <a:cubicBezTo>
                    <a:pt x="17812" y="49636"/>
                    <a:pt x="16384" y="46353"/>
                    <a:pt x="16627" y="42980"/>
                  </a:cubicBezTo>
                  <a:cubicBezTo>
                    <a:pt x="16779" y="40487"/>
                    <a:pt x="17873" y="38147"/>
                    <a:pt x="17843" y="35624"/>
                  </a:cubicBezTo>
                  <a:cubicBezTo>
                    <a:pt x="17843" y="33496"/>
                    <a:pt x="17052" y="31460"/>
                    <a:pt x="16809" y="29362"/>
                  </a:cubicBezTo>
                  <a:cubicBezTo>
                    <a:pt x="16566" y="27143"/>
                    <a:pt x="16900" y="24925"/>
                    <a:pt x="17052" y="22736"/>
                  </a:cubicBezTo>
                  <a:cubicBezTo>
                    <a:pt x="17448" y="16657"/>
                    <a:pt x="16232" y="10608"/>
                    <a:pt x="15685" y="4529"/>
                  </a:cubicBezTo>
                  <a:cubicBezTo>
                    <a:pt x="15502" y="2888"/>
                    <a:pt x="15381" y="1642"/>
                    <a:pt x="1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92;p47">
              <a:extLst>
                <a:ext uri="{FF2B5EF4-FFF2-40B4-BE49-F238E27FC236}">
                  <a16:creationId xmlns:a16="http://schemas.microsoft.com/office/drawing/2014/main" id="{1D6BEC18-3B73-4D77-8861-FF0C88D413CA}"/>
                </a:ext>
              </a:extLst>
            </p:cNvPr>
            <p:cNvSpPr/>
            <p:nvPr/>
          </p:nvSpPr>
          <p:spPr>
            <a:xfrm>
              <a:off x="4438800" y="8192650"/>
              <a:ext cx="342725" cy="446350"/>
            </a:xfrm>
            <a:custGeom>
              <a:avLst/>
              <a:gdLst/>
              <a:ahLst/>
              <a:cxnLst/>
              <a:rect l="l" t="t" r="r" b="b"/>
              <a:pathLst>
                <a:path w="13709" h="17854" extrusionOk="0">
                  <a:moveTo>
                    <a:pt x="639" y="1"/>
                  </a:moveTo>
                  <a:cubicBezTo>
                    <a:pt x="639" y="1"/>
                    <a:pt x="608" y="153"/>
                    <a:pt x="548" y="426"/>
                  </a:cubicBezTo>
                  <a:cubicBezTo>
                    <a:pt x="517" y="730"/>
                    <a:pt x="456" y="1156"/>
                    <a:pt x="396" y="1703"/>
                  </a:cubicBezTo>
                  <a:cubicBezTo>
                    <a:pt x="304" y="2797"/>
                    <a:pt x="183" y="4408"/>
                    <a:pt x="122" y="6384"/>
                  </a:cubicBezTo>
                  <a:cubicBezTo>
                    <a:pt x="31" y="8390"/>
                    <a:pt x="0" y="10730"/>
                    <a:pt x="0" y="13375"/>
                  </a:cubicBezTo>
                  <a:cubicBezTo>
                    <a:pt x="31" y="14044"/>
                    <a:pt x="61" y="14743"/>
                    <a:pt x="304" y="15442"/>
                  </a:cubicBezTo>
                  <a:cubicBezTo>
                    <a:pt x="456" y="15776"/>
                    <a:pt x="639" y="16110"/>
                    <a:pt x="882" y="16384"/>
                  </a:cubicBezTo>
                  <a:cubicBezTo>
                    <a:pt x="1155" y="16658"/>
                    <a:pt x="1490" y="16901"/>
                    <a:pt x="1824" y="17053"/>
                  </a:cubicBezTo>
                  <a:cubicBezTo>
                    <a:pt x="2523" y="17357"/>
                    <a:pt x="3253" y="17478"/>
                    <a:pt x="3982" y="17600"/>
                  </a:cubicBezTo>
                  <a:cubicBezTo>
                    <a:pt x="4742" y="17691"/>
                    <a:pt x="5472" y="17782"/>
                    <a:pt x="6232" y="17813"/>
                  </a:cubicBezTo>
                  <a:cubicBezTo>
                    <a:pt x="6724" y="17840"/>
                    <a:pt x="7211" y="17854"/>
                    <a:pt x="7692" y="17854"/>
                  </a:cubicBezTo>
                  <a:cubicBezTo>
                    <a:pt x="9321" y="17854"/>
                    <a:pt x="10879" y="17699"/>
                    <a:pt x="12311" y="17418"/>
                  </a:cubicBezTo>
                  <a:lnTo>
                    <a:pt x="12463" y="17387"/>
                  </a:lnTo>
                  <a:lnTo>
                    <a:pt x="12493" y="17235"/>
                  </a:lnTo>
                  <a:cubicBezTo>
                    <a:pt x="13466" y="12737"/>
                    <a:pt x="13709" y="8724"/>
                    <a:pt x="13648" y="5898"/>
                  </a:cubicBezTo>
                  <a:cubicBezTo>
                    <a:pt x="13587" y="4499"/>
                    <a:pt x="13496" y="3375"/>
                    <a:pt x="13435" y="2584"/>
                  </a:cubicBezTo>
                  <a:cubicBezTo>
                    <a:pt x="13344" y="1825"/>
                    <a:pt x="13253" y="1429"/>
                    <a:pt x="13223" y="1429"/>
                  </a:cubicBezTo>
                  <a:cubicBezTo>
                    <a:pt x="13192" y="1429"/>
                    <a:pt x="13223" y="1825"/>
                    <a:pt x="13253" y="2615"/>
                  </a:cubicBezTo>
                  <a:cubicBezTo>
                    <a:pt x="13314" y="3375"/>
                    <a:pt x="13344" y="4499"/>
                    <a:pt x="13344" y="5898"/>
                  </a:cubicBezTo>
                  <a:cubicBezTo>
                    <a:pt x="13344" y="8698"/>
                    <a:pt x="13046" y="12601"/>
                    <a:pt x="12065" y="17017"/>
                  </a:cubicBezTo>
                  <a:lnTo>
                    <a:pt x="12065" y="17017"/>
                  </a:lnTo>
                  <a:cubicBezTo>
                    <a:pt x="10639" y="17247"/>
                    <a:pt x="9086" y="17383"/>
                    <a:pt x="7478" y="17383"/>
                  </a:cubicBezTo>
                  <a:cubicBezTo>
                    <a:pt x="7076" y="17383"/>
                    <a:pt x="6670" y="17374"/>
                    <a:pt x="6262" y="17357"/>
                  </a:cubicBezTo>
                  <a:cubicBezTo>
                    <a:pt x="5532" y="17296"/>
                    <a:pt x="4773" y="17235"/>
                    <a:pt x="4043" y="17114"/>
                  </a:cubicBezTo>
                  <a:cubicBezTo>
                    <a:pt x="3314" y="17022"/>
                    <a:pt x="2614" y="16901"/>
                    <a:pt x="2007" y="16627"/>
                  </a:cubicBezTo>
                  <a:cubicBezTo>
                    <a:pt x="1703" y="16475"/>
                    <a:pt x="1429" y="16293"/>
                    <a:pt x="1216" y="16080"/>
                  </a:cubicBezTo>
                  <a:cubicBezTo>
                    <a:pt x="1004" y="15837"/>
                    <a:pt x="852" y="15563"/>
                    <a:pt x="730" y="15259"/>
                  </a:cubicBezTo>
                  <a:cubicBezTo>
                    <a:pt x="517" y="14682"/>
                    <a:pt x="456" y="14013"/>
                    <a:pt x="426" y="13375"/>
                  </a:cubicBezTo>
                  <a:cubicBezTo>
                    <a:pt x="426" y="10761"/>
                    <a:pt x="426" y="8390"/>
                    <a:pt x="456" y="6414"/>
                  </a:cubicBezTo>
                  <a:cubicBezTo>
                    <a:pt x="456" y="4439"/>
                    <a:pt x="548" y="2828"/>
                    <a:pt x="578" y="1703"/>
                  </a:cubicBezTo>
                  <a:cubicBezTo>
                    <a:pt x="639" y="609"/>
                    <a:pt x="700" y="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93;p47">
              <a:extLst>
                <a:ext uri="{FF2B5EF4-FFF2-40B4-BE49-F238E27FC236}">
                  <a16:creationId xmlns:a16="http://schemas.microsoft.com/office/drawing/2014/main" id="{1973F1B1-FB70-44AD-ABD5-F9A205A7AAD1}"/>
                </a:ext>
              </a:extLst>
            </p:cNvPr>
            <p:cNvSpPr/>
            <p:nvPr/>
          </p:nvSpPr>
          <p:spPr>
            <a:xfrm>
              <a:off x="4747325" y="7372750"/>
              <a:ext cx="18250" cy="23575"/>
            </a:xfrm>
            <a:custGeom>
              <a:avLst/>
              <a:gdLst/>
              <a:ahLst/>
              <a:cxnLst/>
              <a:rect l="l" t="t" r="r" b="b"/>
              <a:pathLst>
                <a:path w="730" h="943" extrusionOk="0">
                  <a:moveTo>
                    <a:pt x="365" y="0"/>
                  </a:moveTo>
                  <a:lnTo>
                    <a:pt x="243" y="61"/>
                  </a:lnTo>
                  <a:cubicBezTo>
                    <a:pt x="122" y="122"/>
                    <a:pt x="31" y="213"/>
                    <a:pt x="0" y="365"/>
                  </a:cubicBezTo>
                  <a:cubicBezTo>
                    <a:pt x="0" y="448"/>
                    <a:pt x="0" y="532"/>
                    <a:pt x="47" y="592"/>
                  </a:cubicBezTo>
                  <a:lnTo>
                    <a:pt x="47" y="592"/>
                  </a:lnTo>
                  <a:cubicBezTo>
                    <a:pt x="49" y="694"/>
                    <a:pt x="92" y="826"/>
                    <a:pt x="243" y="912"/>
                  </a:cubicBezTo>
                  <a:lnTo>
                    <a:pt x="334" y="942"/>
                  </a:lnTo>
                  <a:lnTo>
                    <a:pt x="426" y="881"/>
                  </a:lnTo>
                  <a:cubicBezTo>
                    <a:pt x="608" y="790"/>
                    <a:pt x="730" y="578"/>
                    <a:pt x="669" y="334"/>
                  </a:cubicBezTo>
                  <a:cubicBezTo>
                    <a:pt x="638" y="243"/>
                    <a:pt x="578" y="122"/>
                    <a:pt x="486" y="61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94;p47">
              <a:extLst>
                <a:ext uri="{FF2B5EF4-FFF2-40B4-BE49-F238E27FC236}">
                  <a16:creationId xmlns:a16="http://schemas.microsoft.com/office/drawing/2014/main" id="{54A5E15C-4C1D-473F-9737-2B34427F2C40}"/>
                </a:ext>
              </a:extLst>
            </p:cNvPr>
            <p:cNvSpPr/>
            <p:nvPr/>
          </p:nvSpPr>
          <p:spPr>
            <a:xfrm>
              <a:off x="4768700" y="7597675"/>
              <a:ext cx="18925" cy="17025"/>
            </a:xfrm>
            <a:custGeom>
              <a:avLst/>
              <a:gdLst/>
              <a:ahLst/>
              <a:cxnLst/>
              <a:rect l="l" t="t" r="r" b="b"/>
              <a:pathLst>
                <a:path w="757" h="681" extrusionOk="0">
                  <a:moveTo>
                    <a:pt x="389" y="265"/>
                  </a:moveTo>
                  <a:cubicBezTo>
                    <a:pt x="390" y="265"/>
                    <a:pt x="391" y="268"/>
                    <a:pt x="391" y="274"/>
                  </a:cubicBezTo>
                  <a:cubicBezTo>
                    <a:pt x="391" y="274"/>
                    <a:pt x="390" y="275"/>
                    <a:pt x="388" y="277"/>
                  </a:cubicBezTo>
                  <a:lnTo>
                    <a:pt x="388" y="277"/>
                  </a:lnTo>
                  <a:lnTo>
                    <a:pt x="383" y="271"/>
                  </a:lnTo>
                  <a:lnTo>
                    <a:pt x="383" y="271"/>
                  </a:lnTo>
                  <a:cubicBezTo>
                    <a:pt x="385" y="268"/>
                    <a:pt x="387" y="265"/>
                    <a:pt x="389" y="265"/>
                  </a:cubicBezTo>
                  <a:close/>
                  <a:moveTo>
                    <a:pt x="382" y="276"/>
                  </a:moveTo>
                  <a:lnTo>
                    <a:pt x="386" y="279"/>
                  </a:lnTo>
                  <a:lnTo>
                    <a:pt x="386" y="279"/>
                  </a:lnTo>
                  <a:cubicBezTo>
                    <a:pt x="384" y="281"/>
                    <a:pt x="381" y="284"/>
                    <a:pt x="379" y="286"/>
                  </a:cubicBezTo>
                  <a:lnTo>
                    <a:pt x="379" y="286"/>
                  </a:lnTo>
                  <a:cubicBezTo>
                    <a:pt x="380" y="282"/>
                    <a:pt x="381" y="279"/>
                    <a:pt x="382" y="276"/>
                  </a:cubicBezTo>
                  <a:close/>
                  <a:moveTo>
                    <a:pt x="401" y="294"/>
                  </a:moveTo>
                  <a:lnTo>
                    <a:pt x="496" y="380"/>
                  </a:lnTo>
                  <a:lnTo>
                    <a:pt x="496" y="380"/>
                  </a:lnTo>
                  <a:cubicBezTo>
                    <a:pt x="492" y="385"/>
                    <a:pt x="488" y="390"/>
                    <a:pt x="483" y="395"/>
                  </a:cubicBezTo>
                  <a:lnTo>
                    <a:pt x="401" y="294"/>
                  </a:lnTo>
                  <a:close/>
                  <a:moveTo>
                    <a:pt x="361" y="0"/>
                  </a:moveTo>
                  <a:cubicBezTo>
                    <a:pt x="317" y="0"/>
                    <a:pt x="273" y="10"/>
                    <a:pt x="234" y="39"/>
                  </a:cubicBezTo>
                  <a:lnTo>
                    <a:pt x="234" y="39"/>
                  </a:lnTo>
                  <a:cubicBezTo>
                    <a:pt x="230" y="39"/>
                    <a:pt x="225" y="38"/>
                    <a:pt x="220" y="38"/>
                  </a:cubicBezTo>
                  <a:cubicBezTo>
                    <a:pt x="201" y="38"/>
                    <a:pt x="179" y="46"/>
                    <a:pt x="148" y="61"/>
                  </a:cubicBezTo>
                  <a:cubicBezTo>
                    <a:pt x="118" y="122"/>
                    <a:pt x="27" y="182"/>
                    <a:pt x="27" y="334"/>
                  </a:cubicBezTo>
                  <a:cubicBezTo>
                    <a:pt x="27" y="343"/>
                    <a:pt x="27" y="352"/>
                    <a:pt x="28" y="361"/>
                  </a:cubicBezTo>
                  <a:lnTo>
                    <a:pt x="28" y="361"/>
                  </a:lnTo>
                  <a:cubicBezTo>
                    <a:pt x="2" y="417"/>
                    <a:pt x="0" y="460"/>
                    <a:pt x="27" y="486"/>
                  </a:cubicBezTo>
                  <a:cubicBezTo>
                    <a:pt x="36" y="505"/>
                    <a:pt x="60" y="516"/>
                    <a:pt x="96" y="517"/>
                  </a:cubicBezTo>
                  <a:lnTo>
                    <a:pt x="96" y="517"/>
                  </a:lnTo>
                  <a:cubicBezTo>
                    <a:pt x="112" y="539"/>
                    <a:pt x="130" y="560"/>
                    <a:pt x="148" y="578"/>
                  </a:cubicBezTo>
                  <a:cubicBezTo>
                    <a:pt x="217" y="646"/>
                    <a:pt x="285" y="680"/>
                    <a:pt x="379" y="680"/>
                  </a:cubicBezTo>
                  <a:cubicBezTo>
                    <a:pt x="410" y="680"/>
                    <a:pt x="445" y="676"/>
                    <a:pt x="483" y="669"/>
                  </a:cubicBezTo>
                  <a:cubicBezTo>
                    <a:pt x="506" y="661"/>
                    <a:pt x="528" y="653"/>
                    <a:pt x="548" y="644"/>
                  </a:cubicBezTo>
                  <a:lnTo>
                    <a:pt x="548" y="644"/>
                  </a:lnTo>
                  <a:cubicBezTo>
                    <a:pt x="556" y="642"/>
                    <a:pt x="565" y="641"/>
                    <a:pt x="574" y="638"/>
                  </a:cubicBezTo>
                  <a:cubicBezTo>
                    <a:pt x="665" y="578"/>
                    <a:pt x="726" y="517"/>
                    <a:pt x="756" y="395"/>
                  </a:cubicBezTo>
                  <a:cubicBezTo>
                    <a:pt x="756" y="274"/>
                    <a:pt x="726" y="182"/>
                    <a:pt x="665" y="152"/>
                  </a:cubicBezTo>
                  <a:cubicBezTo>
                    <a:pt x="642" y="107"/>
                    <a:pt x="603" y="62"/>
                    <a:pt x="559" y="41"/>
                  </a:cubicBezTo>
                  <a:lnTo>
                    <a:pt x="559" y="41"/>
                  </a:lnTo>
                  <a:cubicBezTo>
                    <a:pt x="554" y="38"/>
                    <a:pt x="549" y="34"/>
                    <a:pt x="543" y="31"/>
                  </a:cubicBezTo>
                  <a:cubicBezTo>
                    <a:pt x="529" y="31"/>
                    <a:pt x="514" y="29"/>
                    <a:pt x="499" y="26"/>
                  </a:cubicBezTo>
                  <a:lnTo>
                    <a:pt x="499" y="26"/>
                  </a:lnTo>
                  <a:cubicBezTo>
                    <a:pt x="457" y="12"/>
                    <a:pt x="409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95;p47">
              <a:extLst>
                <a:ext uri="{FF2B5EF4-FFF2-40B4-BE49-F238E27FC236}">
                  <a16:creationId xmlns:a16="http://schemas.microsoft.com/office/drawing/2014/main" id="{38097927-171E-483D-9E32-5C9AD3183D29}"/>
                </a:ext>
              </a:extLst>
            </p:cNvPr>
            <p:cNvSpPr/>
            <p:nvPr/>
          </p:nvSpPr>
          <p:spPr>
            <a:xfrm>
              <a:off x="4761750" y="7808100"/>
              <a:ext cx="17500" cy="18325"/>
            </a:xfrm>
            <a:custGeom>
              <a:avLst/>
              <a:gdLst/>
              <a:ahLst/>
              <a:cxnLst/>
              <a:rect l="l" t="t" r="r" b="b"/>
              <a:pathLst>
                <a:path w="700" h="733" extrusionOk="0">
                  <a:moveTo>
                    <a:pt x="344" y="1"/>
                  </a:moveTo>
                  <a:cubicBezTo>
                    <a:pt x="303" y="1"/>
                    <a:pt x="259" y="10"/>
                    <a:pt x="213" y="33"/>
                  </a:cubicBezTo>
                  <a:cubicBezTo>
                    <a:pt x="92" y="94"/>
                    <a:pt x="31" y="185"/>
                    <a:pt x="1" y="276"/>
                  </a:cubicBezTo>
                  <a:cubicBezTo>
                    <a:pt x="1" y="337"/>
                    <a:pt x="1" y="428"/>
                    <a:pt x="31" y="489"/>
                  </a:cubicBezTo>
                  <a:cubicBezTo>
                    <a:pt x="53" y="511"/>
                    <a:pt x="76" y="534"/>
                    <a:pt x="99" y="554"/>
                  </a:cubicBezTo>
                  <a:lnTo>
                    <a:pt x="99" y="554"/>
                  </a:lnTo>
                  <a:cubicBezTo>
                    <a:pt x="100" y="573"/>
                    <a:pt x="107" y="596"/>
                    <a:pt x="122" y="611"/>
                  </a:cubicBezTo>
                  <a:cubicBezTo>
                    <a:pt x="153" y="671"/>
                    <a:pt x="244" y="732"/>
                    <a:pt x="335" y="732"/>
                  </a:cubicBezTo>
                  <a:cubicBezTo>
                    <a:pt x="457" y="732"/>
                    <a:pt x="609" y="641"/>
                    <a:pt x="669" y="459"/>
                  </a:cubicBezTo>
                  <a:cubicBezTo>
                    <a:pt x="700" y="337"/>
                    <a:pt x="669" y="246"/>
                    <a:pt x="609" y="155"/>
                  </a:cubicBezTo>
                  <a:cubicBezTo>
                    <a:pt x="563" y="86"/>
                    <a:pt x="466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96;p47">
              <a:extLst>
                <a:ext uri="{FF2B5EF4-FFF2-40B4-BE49-F238E27FC236}">
                  <a16:creationId xmlns:a16="http://schemas.microsoft.com/office/drawing/2014/main" id="{AE62C6B4-0125-429D-93CC-4F97033D2F5C}"/>
                </a:ext>
              </a:extLst>
            </p:cNvPr>
            <p:cNvSpPr/>
            <p:nvPr/>
          </p:nvSpPr>
          <p:spPr>
            <a:xfrm>
              <a:off x="4779225" y="8037650"/>
              <a:ext cx="18050" cy="15975"/>
            </a:xfrm>
            <a:custGeom>
              <a:avLst/>
              <a:gdLst/>
              <a:ahLst/>
              <a:cxnLst/>
              <a:rect l="l" t="t" r="r" b="b"/>
              <a:pathLst>
                <a:path w="722" h="639" extrusionOk="0">
                  <a:moveTo>
                    <a:pt x="416" y="260"/>
                  </a:moveTo>
                  <a:cubicBezTo>
                    <a:pt x="423" y="260"/>
                    <a:pt x="416" y="274"/>
                    <a:pt x="396" y="274"/>
                  </a:cubicBezTo>
                  <a:cubicBezTo>
                    <a:pt x="406" y="264"/>
                    <a:pt x="413" y="260"/>
                    <a:pt x="416" y="260"/>
                  </a:cubicBezTo>
                  <a:close/>
                  <a:moveTo>
                    <a:pt x="395" y="328"/>
                  </a:moveTo>
                  <a:cubicBezTo>
                    <a:pt x="403" y="332"/>
                    <a:pt x="405" y="334"/>
                    <a:pt x="396" y="334"/>
                  </a:cubicBezTo>
                  <a:cubicBezTo>
                    <a:pt x="396" y="332"/>
                    <a:pt x="396" y="330"/>
                    <a:pt x="395" y="328"/>
                  </a:cubicBezTo>
                  <a:close/>
                  <a:moveTo>
                    <a:pt x="426" y="0"/>
                  </a:moveTo>
                  <a:cubicBezTo>
                    <a:pt x="335" y="0"/>
                    <a:pt x="274" y="31"/>
                    <a:pt x="244" y="61"/>
                  </a:cubicBezTo>
                  <a:cubicBezTo>
                    <a:pt x="238" y="66"/>
                    <a:pt x="233" y="72"/>
                    <a:pt x="228" y="78"/>
                  </a:cubicBezTo>
                  <a:lnTo>
                    <a:pt x="228" y="78"/>
                  </a:lnTo>
                  <a:cubicBezTo>
                    <a:pt x="201" y="86"/>
                    <a:pt x="175" y="100"/>
                    <a:pt x="153" y="122"/>
                  </a:cubicBezTo>
                  <a:cubicBezTo>
                    <a:pt x="92" y="152"/>
                    <a:pt x="1" y="274"/>
                    <a:pt x="92" y="486"/>
                  </a:cubicBezTo>
                  <a:cubicBezTo>
                    <a:pt x="122" y="547"/>
                    <a:pt x="213" y="608"/>
                    <a:pt x="305" y="638"/>
                  </a:cubicBezTo>
                  <a:cubicBezTo>
                    <a:pt x="396" y="638"/>
                    <a:pt x="487" y="638"/>
                    <a:pt x="548" y="578"/>
                  </a:cubicBezTo>
                  <a:cubicBezTo>
                    <a:pt x="631" y="522"/>
                    <a:pt x="714" y="416"/>
                    <a:pt x="705" y="283"/>
                  </a:cubicBezTo>
                  <a:lnTo>
                    <a:pt x="705" y="283"/>
                  </a:lnTo>
                  <a:cubicBezTo>
                    <a:pt x="721" y="195"/>
                    <a:pt x="665" y="89"/>
                    <a:pt x="609" y="61"/>
                  </a:cubicBezTo>
                  <a:cubicBezTo>
                    <a:pt x="548" y="0"/>
                    <a:pt x="487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97;p47">
              <a:extLst>
                <a:ext uri="{FF2B5EF4-FFF2-40B4-BE49-F238E27FC236}">
                  <a16:creationId xmlns:a16="http://schemas.microsoft.com/office/drawing/2014/main" id="{F02D0F23-684C-4017-A28E-F7FE2D52F9CC}"/>
                </a:ext>
              </a:extLst>
            </p:cNvPr>
            <p:cNvSpPr/>
            <p:nvPr/>
          </p:nvSpPr>
          <p:spPr>
            <a:xfrm>
              <a:off x="4773150" y="8180500"/>
              <a:ext cx="14475" cy="13700"/>
            </a:xfrm>
            <a:custGeom>
              <a:avLst/>
              <a:gdLst/>
              <a:ahLst/>
              <a:cxnLst/>
              <a:rect l="l" t="t" r="r" b="b"/>
              <a:pathLst>
                <a:path w="579" h="548" extrusionOk="0">
                  <a:moveTo>
                    <a:pt x="335" y="1"/>
                  </a:moveTo>
                  <a:cubicBezTo>
                    <a:pt x="244" y="1"/>
                    <a:pt x="183" y="31"/>
                    <a:pt x="122" y="61"/>
                  </a:cubicBezTo>
                  <a:cubicBezTo>
                    <a:pt x="92" y="61"/>
                    <a:pt x="61" y="122"/>
                    <a:pt x="31" y="152"/>
                  </a:cubicBezTo>
                  <a:cubicBezTo>
                    <a:pt x="1" y="244"/>
                    <a:pt x="1" y="304"/>
                    <a:pt x="31" y="365"/>
                  </a:cubicBezTo>
                  <a:cubicBezTo>
                    <a:pt x="31" y="396"/>
                    <a:pt x="61" y="426"/>
                    <a:pt x="122" y="487"/>
                  </a:cubicBezTo>
                  <a:cubicBezTo>
                    <a:pt x="153" y="517"/>
                    <a:pt x="213" y="548"/>
                    <a:pt x="305" y="548"/>
                  </a:cubicBezTo>
                  <a:cubicBezTo>
                    <a:pt x="365" y="548"/>
                    <a:pt x="426" y="487"/>
                    <a:pt x="456" y="456"/>
                  </a:cubicBezTo>
                  <a:cubicBezTo>
                    <a:pt x="456" y="456"/>
                    <a:pt x="487" y="426"/>
                    <a:pt x="487" y="426"/>
                  </a:cubicBezTo>
                  <a:lnTo>
                    <a:pt x="517" y="396"/>
                  </a:lnTo>
                  <a:cubicBezTo>
                    <a:pt x="548" y="335"/>
                    <a:pt x="578" y="183"/>
                    <a:pt x="487" y="92"/>
                  </a:cubicBezTo>
                  <a:cubicBezTo>
                    <a:pt x="426" y="31"/>
                    <a:pt x="365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98;p47">
              <a:extLst>
                <a:ext uri="{FF2B5EF4-FFF2-40B4-BE49-F238E27FC236}">
                  <a16:creationId xmlns:a16="http://schemas.microsoft.com/office/drawing/2014/main" id="{0E8F11A4-A3EE-45B4-AADB-6D525C1D665A}"/>
                </a:ext>
              </a:extLst>
            </p:cNvPr>
            <p:cNvSpPr/>
            <p:nvPr/>
          </p:nvSpPr>
          <p:spPr>
            <a:xfrm>
              <a:off x="4836225" y="7605275"/>
              <a:ext cx="462025" cy="607175"/>
            </a:xfrm>
            <a:custGeom>
              <a:avLst/>
              <a:gdLst/>
              <a:ahLst/>
              <a:cxnLst/>
              <a:rect l="l" t="t" r="r" b="b"/>
              <a:pathLst>
                <a:path w="18481" h="24287" extrusionOk="0">
                  <a:moveTo>
                    <a:pt x="17448" y="0"/>
                  </a:moveTo>
                  <a:lnTo>
                    <a:pt x="0" y="1854"/>
                  </a:lnTo>
                  <a:lnTo>
                    <a:pt x="1368" y="24286"/>
                  </a:lnTo>
                  <a:lnTo>
                    <a:pt x="18481" y="22098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99;p47">
              <a:extLst>
                <a:ext uri="{FF2B5EF4-FFF2-40B4-BE49-F238E27FC236}">
                  <a16:creationId xmlns:a16="http://schemas.microsoft.com/office/drawing/2014/main" id="{AD14C128-5F52-4142-97A0-76D1F747AA53}"/>
                </a:ext>
              </a:extLst>
            </p:cNvPr>
            <p:cNvSpPr/>
            <p:nvPr/>
          </p:nvSpPr>
          <p:spPr>
            <a:xfrm>
              <a:off x="4782275" y="7625775"/>
              <a:ext cx="88175" cy="586675"/>
            </a:xfrm>
            <a:custGeom>
              <a:avLst/>
              <a:gdLst/>
              <a:ahLst/>
              <a:cxnLst/>
              <a:rect l="l" t="t" r="r" b="b"/>
              <a:pathLst>
                <a:path w="3527" h="23467" extrusionOk="0">
                  <a:moveTo>
                    <a:pt x="0" y="1"/>
                  </a:moveTo>
                  <a:lnTo>
                    <a:pt x="821" y="21217"/>
                  </a:lnTo>
                  <a:lnTo>
                    <a:pt x="3526" y="23466"/>
                  </a:lnTo>
                  <a:lnTo>
                    <a:pt x="3526" y="23466"/>
                  </a:lnTo>
                  <a:lnTo>
                    <a:pt x="2158" y="10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00;p47">
              <a:extLst>
                <a:ext uri="{FF2B5EF4-FFF2-40B4-BE49-F238E27FC236}">
                  <a16:creationId xmlns:a16="http://schemas.microsoft.com/office/drawing/2014/main" id="{6F55F4F6-B911-409E-8820-FE49458A62AA}"/>
                </a:ext>
              </a:extLst>
            </p:cNvPr>
            <p:cNvSpPr/>
            <p:nvPr/>
          </p:nvSpPr>
          <p:spPr>
            <a:xfrm>
              <a:off x="4782275" y="7569550"/>
              <a:ext cx="490150" cy="82100"/>
            </a:xfrm>
            <a:custGeom>
              <a:avLst/>
              <a:gdLst/>
              <a:ahLst/>
              <a:cxnLst/>
              <a:rect l="l" t="t" r="r" b="b"/>
              <a:pathLst>
                <a:path w="19606" h="3284" extrusionOk="0">
                  <a:moveTo>
                    <a:pt x="17691" y="0"/>
                  </a:moveTo>
                  <a:lnTo>
                    <a:pt x="0" y="2250"/>
                  </a:lnTo>
                  <a:lnTo>
                    <a:pt x="2158" y="3283"/>
                  </a:lnTo>
                  <a:lnTo>
                    <a:pt x="19606" y="1429"/>
                  </a:lnTo>
                  <a:cubicBezTo>
                    <a:pt x="18268" y="1216"/>
                    <a:pt x="17691" y="0"/>
                    <a:pt x="17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01;p47">
              <a:extLst>
                <a:ext uri="{FF2B5EF4-FFF2-40B4-BE49-F238E27FC236}">
                  <a16:creationId xmlns:a16="http://schemas.microsoft.com/office/drawing/2014/main" id="{6AAEFA18-E13D-4FDF-AC36-974CA3DA57C9}"/>
                </a:ext>
              </a:extLst>
            </p:cNvPr>
            <p:cNvSpPr/>
            <p:nvPr/>
          </p:nvSpPr>
          <p:spPr>
            <a:xfrm>
              <a:off x="4865100" y="7922900"/>
              <a:ext cx="422525" cy="195325"/>
            </a:xfrm>
            <a:custGeom>
              <a:avLst/>
              <a:gdLst/>
              <a:ahLst/>
              <a:cxnLst/>
              <a:rect l="l" t="t" r="r" b="b"/>
              <a:pathLst>
                <a:path w="16901" h="7813" extrusionOk="0">
                  <a:moveTo>
                    <a:pt x="12736" y="0"/>
                  </a:moveTo>
                  <a:lnTo>
                    <a:pt x="12736" y="0"/>
                  </a:lnTo>
                  <a:cubicBezTo>
                    <a:pt x="12736" y="0"/>
                    <a:pt x="10608" y="700"/>
                    <a:pt x="9697" y="851"/>
                  </a:cubicBezTo>
                  <a:cubicBezTo>
                    <a:pt x="9454" y="882"/>
                    <a:pt x="8359" y="1034"/>
                    <a:pt x="7599" y="1125"/>
                  </a:cubicBezTo>
                  <a:cubicBezTo>
                    <a:pt x="6323" y="1216"/>
                    <a:pt x="5046" y="1307"/>
                    <a:pt x="3770" y="1338"/>
                  </a:cubicBezTo>
                  <a:cubicBezTo>
                    <a:pt x="943" y="2402"/>
                    <a:pt x="0" y="6687"/>
                    <a:pt x="2007" y="7812"/>
                  </a:cubicBezTo>
                  <a:cubicBezTo>
                    <a:pt x="3800" y="7387"/>
                    <a:pt x="6384" y="6809"/>
                    <a:pt x="8146" y="6475"/>
                  </a:cubicBezTo>
                  <a:cubicBezTo>
                    <a:pt x="8442" y="6449"/>
                    <a:pt x="8737" y="6437"/>
                    <a:pt x="9028" y="6437"/>
                  </a:cubicBezTo>
                  <a:cubicBezTo>
                    <a:pt x="11104" y="6437"/>
                    <a:pt x="12991" y="7017"/>
                    <a:pt x="13717" y="7017"/>
                  </a:cubicBezTo>
                  <a:cubicBezTo>
                    <a:pt x="13841" y="7017"/>
                    <a:pt x="13931" y="7001"/>
                    <a:pt x="13982" y="6961"/>
                  </a:cubicBezTo>
                  <a:cubicBezTo>
                    <a:pt x="14408" y="6596"/>
                    <a:pt x="11794" y="5715"/>
                    <a:pt x="11794" y="5715"/>
                  </a:cubicBezTo>
                  <a:cubicBezTo>
                    <a:pt x="11804" y="5714"/>
                    <a:pt x="11815" y="5714"/>
                    <a:pt x="11826" y="5714"/>
                  </a:cubicBezTo>
                  <a:cubicBezTo>
                    <a:pt x="12586" y="5714"/>
                    <a:pt x="14818" y="6513"/>
                    <a:pt x="15707" y="6513"/>
                  </a:cubicBezTo>
                  <a:cubicBezTo>
                    <a:pt x="15939" y="6513"/>
                    <a:pt x="16080" y="6459"/>
                    <a:pt x="16080" y="6323"/>
                  </a:cubicBezTo>
                  <a:cubicBezTo>
                    <a:pt x="16080" y="5928"/>
                    <a:pt x="12767" y="4651"/>
                    <a:pt x="12767" y="4651"/>
                  </a:cubicBezTo>
                  <a:lnTo>
                    <a:pt x="12767" y="4651"/>
                  </a:lnTo>
                  <a:cubicBezTo>
                    <a:pt x="12767" y="4651"/>
                    <a:pt x="14104" y="4833"/>
                    <a:pt x="15715" y="5289"/>
                  </a:cubicBezTo>
                  <a:cubicBezTo>
                    <a:pt x="16062" y="5399"/>
                    <a:pt x="16307" y="5437"/>
                    <a:pt x="16480" y="5437"/>
                  </a:cubicBezTo>
                  <a:cubicBezTo>
                    <a:pt x="16886" y="5437"/>
                    <a:pt x="16900" y="5228"/>
                    <a:pt x="16900" y="5228"/>
                  </a:cubicBezTo>
                  <a:cubicBezTo>
                    <a:pt x="16870" y="4438"/>
                    <a:pt x="13071" y="3466"/>
                    <a:pt x="13071" y="3466"/>
                  </a:cubicBezTo>
                  <a:lnTo>
                    <a:pt x="13071" y="3466"/>
                  </a:lnTo>
                  <a:cubicBezTo>
                    <a:pt x="13071" y="3466"/>
                    <a:pt x="14043" y="3496"/>
                    <a:pt x="14712" y="3648"/>
                  </a:cubicBezTo>
                  <a:cubicBezTo>
                    <a:pt x="14899" y="3689"/>
                    <a:pt x="15104" y="3708"/>
                    <a:pt x="15302" y="3708"/>
                  </a:cubicBezTo>
                  <a:cubicBezTo>
                    <a:pt x="15844" y="3708"/>
                    <a:pt x="16337" y="3566"/>
                    <a:pt x="16293" y="3344"/>
                  </a:cubicBezTo>
                  <a:cubicBezTo>
                    <a:pt x="16080" y="2584"/>
                    <a:pt x="11216" y="2067"/>
                    <a:pt x="11216" y="2067"/>
                  </a:cubicBezTo>
                  <a:cubicBezTo>
                    <a:pt x="11216" y="2067"/>
                    <a:pt x="10700" y="2067"/>
                    <a:pt x="11976" y="1277"/>
                  </a:cubicBezTo>
                  <a:cubicBezTo>
                    <a:pt x="13253" y="487"/>
                    <a:pt x="12736" y="0"/>
                    <a:pt x="12736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02;p47">
              <a:extLst>
                <a:ext uri="{FF2B5EF4-FFF2-40B4-BE49-F238E27FC236}">
                  <a16:creationId xmlns:a16="http://schemas.microsoft.com/office/drawing/2014/main" id="{2ACD24F8-6F1D-428F-BEB8-A5CF75E43338}"/>
                </a:ext>
              </a:extLst>
            </p:cNvPr>
            <p:cNvSpPr/>
            <p:nvPr/>
          </p:nvSpPr>
          <p:spPr>
            <a:xfrm>
              <a:off x="4194125" y="7221525"/>
              <a:ext cx="779675" cy="1020400"/>
            </a:xfrm>
            <a:custGeom>
              <a:avLst/>
              <a:gdLst/>
              <a:ahLst/>
              <a:cxnLst/>
              <a:rect l="l" t="t" r="r" b="b"/>
              <a:pathLst>
                <a:path w="31187" h="40816" extrusionOk="0">
                  <a:moveTo>
                    <a:pt x="20973" y="0"/>
                  </a:moveTo>
                  <a:cubicBezTo>
                    <a:pt x="0" y="18207"/>
                    <a:pt x="274" y="36110"/>
                    <a:pt x="6170" y="38238"/>
                  </a:cubicBezTo>
                  <a:cubicBezTo>
                    <a:pt x="8838" y="39196"/>
                    <a:pt x="14361" y="40816"/>
                    <a:pt x="19720" y="40816"/>
                  </a:cubicBezTo>
                  <a:cubicBezTo>
                    <a:pt x="23032" y="40816"/>
                    <a:pt x="26281" y="40197"/>
                    <a:pt x="28754" y="38420"/>
                  </a:cubicBezTo>
                  <a:cubicBezTo>
                    <a:pt x="29666" y="37782"/>
                    <a:pt x="31186" y="28542"/>
                    <a:pt x="31186" y="28542"/>
                  </a:cubicBezTo>
                  <a:lnTo>
                    <a:pt x="25046" y="27356"/>
                  </a:lnTo>
                  <a:lnTo>
                    <a:pt x="15532" y="24134"/>
                  </a:lnTo>
                  <a:lnTo>
                    <a:pt x="20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03;p47">
              <a:extLst>
                <a:ext uri="{FF2B5EF4-FFF2-40B4-BE49-F238E27FC236}">
                  <a16:creationId xmlns:a16="http://schemas.microsoft.com/office/drawing/2014/main" id="{1FE1EAA8-1D0D-46FB-B96F-60D9754B8C90}"/>
                </a:ext>
              </a:extLst>
            </p:cNvPr>
            <p:cNvSpPr/>
            <p:nvPr/>
          </p:nvSpPr>
          <p:spPr>
            <a:xfrm>
              <a:off x="4595325" y="7662250"/>
              <a:ext cx="272075" cy="253875"/>
            </a:xfrm>
            <a:custGeom>
              <a:avLst/>
              <a:gdLst/>
              <a:ahLst/>
              <a:cxnLst/>
              <a:rect l="l" t="t" r="r" b="b"/>
              <a:pathLst>
                <a:path w="10883" h="10155" extrusionOk="0">
                  <a:moveTo>
                    <a:pt x="2129" y="1"/>
                  </a:moveTo>
                  <a:cubicBezTo>
                    <a:pt x="2129" y="1"/>
                    <a:pt x="1946" y="183"/>
                    <a:pt x="1642" y="548"/>
                  </a:cubicBezTo>
                  <a:cubicBezTo>
                    <a:pt x="1369" y="913"/>
                    <a:pt x="1034" y="1490"/>
                    <a:pt x="700" y="2250"/>
                  </a:cubicBezTo>
                  <a:cubicBezTo>
                    <a:pt x="396" y="3040"/>
                    <a:pt x="123" y="4013"/>
                    <a:pt x="31" y="5107"/>
                  </a:cubicBezTo>
                  <a:cubicBezTo>
                    <a:pt x="31" y="5381"/>
                    <a:pt x="1" y="5654"/>
                    <a:pt x="31" y="5989"/>
                  </a:cubicBezTo>
                  <a:cubicBezTo>
                    <a:pt x="62" y="6293"/>
                    <a:pt x="244" y="6657"/>
                    <a:pt x="518" y="6870"/>
                  </a:cubicBezTo>
                  <a:cubicBezTo>
                    <a:pt x="761" y="7083"/>
                    <a:pt x="1034" y="7235"/>
                    <a:pt x="1308" y="7387"/>
                  </a:cubicBezTo>
                  <a:cubicBezTo>
                    <a:pt x="1582" y="7539"/>
                    <a:pt x="1855" y="7660"/>
                    <a:pt x="2129" y="7812"/>
                  </a:cubicBezTo>
                  <a:cubicBezTo>
                    <a:pt x="4408" y="8967"/>
                    <a:pt x="6627" y="9575"/>
                    <a:pt x="8238" y="9879"/>
                  </a:cubicBezTo>
                  <a:cubicBezTo>
                    <a:pt x="9351" y="10089"/>
                    <a:pt x="10189" y="10154"/>
                    <a:pt x="10600" y="10154"/>
                  </a:cubicBezTo>
                  <a:cubicBezTo>
                    <a:pt x="10784" y="10154"/>
                    <a:pt x="10883" y="10141"/>
                    <a:pt x="10883" y="10122"/>
                  </a:cubicBezTo>
                  <a:cubicBezTo>
                    <a:pt x="10883" y="10031"/>
                    <a:pt x="9880" y="9910"/>
                    <a:pt x="8299" y="9575"/>
                  </a:cubicBezTo>
                  <a:cubicBezTo>
                    <a:pt x="6718" y="9180"/>
                    <a:pt x="4560" y="8511"/>
                    <a:pt x="2341" y="7417"/>
                  </a:cubicBezTo>
                  <a:cubicBezTo>
                    <a:pt x="2068" y="7265"/>
                    <a:pt x="1794" y="7113"/>
                    <a:pt x="1551" y="6961"/>
                  </a:cubicBezTo>
                  <a:cubicBezTo>
                    <a:pt x="1278" y="6840"/>
                    <a:pt x="1004" y="6688"/>
                    <a:pt x="822" y="6536"/>
                  </a:cubicBezTo>
                  <a:cubicBezTo>
                    <a:pt x="639" y="6353"/>
                    <a:pt x="518" y="6171"/>
                    <a:pt x="487" y="5928"/>
                  </a:cubicBezTo>
                  <a:cubicBezTo>
                    <a:pt x="457" y="5685"/>
                    <a:pt x="457" y="5411"/>
                    <a:pt x="457" y="5138"/>
                  </a:cubicBezTo>
                  <a:cubicBezTo>
                    <a:pt x="518" y="4074"/>
                    <a:pt x="761" y="3131"/>
                    <a:pt x="1004" y="2372"/>
                  </a:cubicBezTo>
                  <a:cubicBezTo>
                    <a:pt x="1551" y="852"/>
                    <a:pt x="2220" y="62"/>
                    <a:pt x="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04;p47">
              <a:extLst>
                <a:ext uri="{FF2B5EF4-FFF2-40B4-BE49-F238E27FC236}">
                  <a16:creationId xmlns:a16="http://schemas.microsoft.com/office/drawing/2014/main" id="{79114A37-DA83-47A3-934D-B0753B125EA8}"/>
                </a:ext>
              </a:extLst>
            </p:cNvPr>
            <p:cNvSpPr/>
            <p:nvPr/>
          </p:nvSpPr>
          <p:spPr>
            <a:xfrm>
              <a:off x="4370400" y="8173375"/>
              <a:ext cx="548675" cy="67300"/>
            </a:xfrm>
            <a:custGeom>
              <a:avLst/>
              <a:gdLst/>
              <a:ahLst/>
              <a:cxnLst/>
              <a:rect l="l" t="t" r="r" b="b"/>
              <a:pathLst>
                <a:path w="21947" h="2692" extrusionOk="0">
                  <a:moveTo>
                    <a:pt x="57" y="1"/>
                  </a:moveTo>
                  <a:cubicBezTo>
                    <a:pt x="20" y="1"/>
                    <a:pt x="1" y="4"/>
                    <a:pt x="1" y="12"/>
                  </a:cubicBezTo>
                  <a:cubicBezTo>
                    <a:pt x="1" y="42"/>
                    <a:pt x="305" y="134"/>
                    <a:pt x="852" y="286"/>
                  </a:cubicBezTo>
                  <a:cubicBezTo>
                    <a:pt x="1399" y="407"/>
                    <a:pt x="2189" y="589"/>
                    <a:pt x="3192" y="833"/>
                  </a:cubicBezTo>
                  <a:cubicBezTo>
                    <a:pt x="4226" y="1045"/>
                    <a:pt x="5411" y="1289"/>
                    <a:pt x="6718" y="1562"/>
                  </a:cubicBezTo>
                  <a:cubicBezTo>
                    <a:pt x="8025" y="1836"/>
                    <a:pt x="9484" y="2170"/>
                    <a:pt x="11034" y="2413"/>
                  </a:cubicBezTo>
                  <a:cubicBezTo>
                    <a:pt x="12189" y="2594"/>
                    <a:pt x="13326" y="2691"/>
                    <a:pt x="14396" y="2691"/>
                  </a:cubicBezTo>
                  <a:cubicBezTo>
                    <a:pt x="14764" y="2691"/>
                    <a:pt x="15123" y="2680"/>
                    <a:pt x="15472" y="2656"/>
                  </a:cubicBezTo>
                  <a:cubicBezTo>
                    <a:pt x="16840" y="2535"/>
                    <a:pt x="18056" y="2261"/>
                    <a:pt x="19029" y="1927"/>
                  </a:cubicBezTo>
                  <a:cubicBezTo>
                    <a:pt x="20032" y="1593"/>
                    <a:pt x="20761" y="1167"/>
                    <a:pt x="21247" y="863"/>
                  </a:cubicBezTo>
                  <a:cubicBezTo>
                    <a:pt x="21734" y="529"/>
                    <a:pt x="21947" y="286"/>
                    <a:pt x="21947" y="286"/>
                  </a:cubicBezTo>
                  <a:cubicBezTo>
                    <a:pt x="21943" y="281"/>
                    <a:pt x="21938" y="279"/>
                    <a:pt x="21930" y="279"/>
                  </a:cubicBezTo>
                  <a:cubicBezTo>
                    <a:pt x="21780" y="279"/>
                    <a:pt x="20782" y="1045"/>
                    <a:pt x="18937" y="1593"/>
                  </a:cubicBezTo>
                  <a:cubicBezTo>
                    <a:pt x="17965" y="1896"/>
                    <a:pt x="16779" y="2140"/>
                    <a:pt x="15442" y="2200"/>
                  </a:cubicBezTo>
                  <a:cubicBezTo>
                    <a:pt x="15100" y="2224"/>
                    <a:pt x="14751" y="2235"/>
                    <a:pt x="14394" y="2235"/>
                  </a:cubicBezTo>
                  <a:cubicBezTo>
                    <a:pt x="13355" y="2235"/>
                    <a:pt x="12257" y="2138"/>
                    <a:pt x="11126" y="1957"/>
                  </a:cubicBezTo>
                  <a:cubicBezTo>
                    <a:pt x="9575" y="1714"/>
                    <a:pt x="8147" y="1380"/>
                    <a:pt x="6809" y="1137"/>
                  </a:cubicBezTo>
                  <a:cubicBezTo>
                    <a:pt x="5472" y="893"/>
                    <a:pt x="4287" y="681"/>
                    <a:pt x="3284" y="498"/>
                  </a:cubicBezTo>
                  <a:cubicBezTo>
                    <a:pt x="2250" y="316"/>
                    <a:pt x="1460" y="164"/>
                    <a:pt x="882" y="103"/>
                  </a:cubicBezTo>
                  <a:cubicBezTo>
                    <a:pt x="449" y="35"/>
                    <a:pt x="170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05;p47">
              <a:extLst>
                <a:ext uri="{FF2B5EF4-FFF2-40B4-BE49-F238E27FC236}">
                  <a16:creationId xmlns:a16="http://schemas.microsoft.com/office/drawing/2014/main" id="{C1DA50FB-C4BB-4B49-A28B-75DA70BA592B}"/>
                </a:ext>
              </a:extLst>
            </p:cNvPr>
            <p:cNvSpPr/>
            <p:nvPr/>
          </p:nvSpPr>
          <p:spPr>
            <a:xfrm>
              <a:off x="4742000" y="6817100"/>
              <a:ext cx="36500" cy="108075"/>
            </a:xfrm>
            <a:custGeom>
              <a:avLst/>
              <a:gdLst/>
              <a:ahLst/>
              <a:cxnLst/>
              <a:rect l="l" t="t" r="r" b="b"/>
              <a:pathLst>
                <a:path w="1460" h="4323" extrusionOk="0">
                  <a:moveTo>
                    <a:pt x="1200" y="1"/>
                  </a:moveTo>
                  <a:cubicBezTo>
                    <a:pt x="1102" y="1"/>
                    <a:pt x="1030" y="84"/>
                    <a:pt x="1003" y="189"/>
                  </a:cubicBezTo>
                  <a:cubicBezTo>
                    <a:pt x="882" y="828"/>
                    <a:pt x="669" y="1405"/>
                    <a:pt x="487" y="1891"/>
                  </a:cubicBezTo>
                  <a:cubicBezTo>
                    <a:pt x="213" y="2712"/>
                    <a:pt x="0" y="3350"/>
                    <a:pt x="244" y="3806"/>
                  </a:cubicBezTo>
                  <a:cubicBezTo>
                    <a:pt x="365" y="4049"/>
                    <a:pt x="608" y="4201"/>
                    <a:pt x="943" y="4323"/>
                  </a:cubicBezTo>
                  <a:lnTo>
                    <a:pt x="973" y="4323"/>
                  </a:lnTo>
                  <a:cubicBezTo>
                    <a:pt x="1064" y="4323"/>
                    <a:pt x="1186" y="4262"/>
                    <a:pt x="1186" y="4171"/>
                  </a:cubicBezTo>
                  <a:cubicBezTo>
                    <a:pt x="1247" y="4049"/>
                    <a:pt x="1155" y="3928"/>
                    <a:pt x="1064" y="3897"/>
                  </a:cubicBezTo>
                  <a:cubicBezTo>
                    <a:pt x="851" y="3837"/>
                    <a:pt x="699" y="3746"/>
                    <a:pt x="639" y="3624"/>
                  </a:cubicBezTo>
                  <a:cubicBezTo>
                    <a:pt x="487" y="3320"/>
                    <a:pt x="669" y="2712"/>
                    <a:pt x="912" y="2043"/>
                  </a:cubicBezTo>
                  <a:cubicBezTo>
                    <a:pt x="1095" y="1527"/>
                    <a:pt x="1307" y="919"/>
                    <a:pt x="1429" y="250"/>
                  </a:cubicBezTo>
                  <a:cubicBezTo>
                    <a:pt x="1459" y="159"/>
                    <a:pt x="1368" y="37"/>
                    <a:pt x="1247" y="7"/>
                  </a:cubicBezTo>
                  <a:cubicBezTo>
                    <a:pt x="1231" y="3"/>
                    <a:pt x="1215" y="1"/>
                    <a:pt x="1200" y="1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06;p47">
              <a:extLst>
                <a:ext uri="{FF2B5EF4-FFF2-40B4-BE49-F238E27FC236}">
                  <a16:creationId xmlns:a16="http://schemas.microsoft.com/office/drawing/2014/main" id="{372D6CC2-BE57-4B28-A236-A9B0C99E4886}"/>
                </a:ext>
              </a:extLst>
            </p:cNvPr>
            <p:cNvSpPr/>
            <p:nvPr/>
          </p:nvSpPr>
          <p:spPr>
            <a:xfrm>
              <a:off x="4744275" y="6942025"/>
              <a:ext cx="65850" cy="44900"/>
            </a:xfrm>
            <a:custGeom>
              <a:avLst/>
              <a:gdLst/>
              <a:ahLst/>
              <a:cxnLst/>
              <a:rect l="l" t="t" r="r" b="b"/>
              <a:pathLst>
                <a:path w="2634" h="1796" extrusionOk="0">
                  <a:moveTo>
                    <a:pt x="2206" y="0"/>
                  </a:moveTo>
                  <a:cubicBezTo>
                    <a:pt x="2138" y="0"/>
                    <a:pt x="2072" y="33"/>
                    <a:pt x="2037" y="86"/>
                  </a:cubicBezTo>
                  <a:cubicBezTo>
                    <a:pt x="2015" y="108"/>
                    <a:pt x="1746" y="475"/>
                    <a:pt x="1135" y="475"/>
                  </a:cubicBezTo>
                  <a:cubicBezTo>
                    <a:pt x="914" y="475"/>
                    <a:pt x="649" y="428"/>
                    <a:pt x="335" y="299"/>
                  </a:cubicBezTo>
                  <a:cubicBezTo>
                    <a:pt x="306" y="292"/>
                    <a:pt x="277" y="288"/>
                    <a:pt x="250" y="288"/>
                  </a:cubicBezTo>
                  <a:cubicBezTo>
                    <a:pt x="159" y="288"/>
                    <a:pt x="77" y="327"/>
                    <a:pt x="31" y="420"/>
                  </a:cubicBezTo>
                  <a:cubicBezTo>
                    <a:pt x="1" y="511"/>
                    <a:pt x="122" y="1727"/>
                    <a:pt x="1004" y="1788"/>
                  </a:cubicBezTo>
                  <a:cubicBezTo>
                    <a:pt x="1043" y="1793"/>
                    <a:pt x="1081" y="1795"/>
                    <a:pt x="1119" y="1795"/>
                  </a:cubicBezTo>
                  <a:cubicBezTo>
                    <a:pt x="2055" y="1795"/>
                    <a:pt x="2633" y="406"/>
                    <a:pt x="2341" y="56"/>
                  </a:cubicBezTo>
                  <a:cubicBezTo>
                    <a:pt x="2303" y="17"/>
                    <a:pt x="2254" y="0"/>
                    <a:pt x="2206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07;p47">
              <a:extLst>
                <a:ext uri="{FF2B5EF4-FFF2-40B4-BE49-F238E27FC236}">
                  <a16:creationId xmlns:a16="http://schemas.microsoft.com/office/drawing/2014/main" id="{8E7E15B6-5D5C-4D47-8B27-CF1617A4BD8F}"/>
                </a:ext>
              </a:extLst>
            </p:cNvPr>
            <p:cNvSpPr/>
            <p:nvPr/>
          </p:nvSpPr>
          <p:spPr>
            <a:xfrm>
              <a:off x="4708550" y="6836250"/>
              <a:ext cx="22825" cy="28900"/>
            </a:xfrm>
            <a:custGeom>
              <a:avLst/>
              <a:gdLst/>
              <a:ahLst/>
              <a:cxnLst/>
              <a:rect l="l" t="t" r="r" b="b"/>
              <a:pathLst>
                <a:path w="913" h="1156" extrusionOk="0">
                  <a:moveTo>
                    <a:pt x="62" y="548"/>
                  </a:moveTo>
                  <a:cubicBezTo>
                    <a:pt x="1" y="852"/>
                    <a:pt x="183" y="1125"/>
                    <a:pt x="426" y="1125"/>
                  </a:cubicBezTo>
                  <a:cubicBezTo>
                    <a:pt x="639" y="1156"/>
                    <a:pt x="852" y="943"/>
                    <a:pt x="882" y="639"/>
                  </a:cubicBezTo>
                  <a:cubicBezTo>
                    <a:pt x="913" y="305"/>
                    <a:pt x="761" y="62"/>
                    <a:pt x="548" y="31"/>
                  </a:cubicBezTo>
                  <a:cubicBezTo>
                    <a:pt x="305" y="1"/>
                    <a:pt x="92" y="214"/>
                    <a:pt x="62" y="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08;p47">
              <a:extLst>
                <a:ext uri="{FF2B5EF4-FFF2-40B4-BE49-F238E27FC236}">
                  <a16:creationId xmlns:a16="http://schemas.microsoft.com/office/drawing/2014/main" id="{D21F26AF-2E0B-491D-B05F-1D1CF0B5FE2E}"/>
                </a:ext>
              </a:extLst>
            </p:cNvPr>
            <p:cNvSpPr/>
            <p:nvPr/>
          </p:nvSpPr>
          <p:spPr>
            <a:xfrm>
              <a:off x="4688050" y="6787625"/>
              <a:ext cx="74500" cy="20550"/>
            </a:xfrm>
            <a:custGeom>
              <a:avLst/>
              <a:gdLst/>
              <a:ahLst/>
              <a:cxnLst/>
              <a:rect l="l" t="t" r="r" b="b"/>
              <a:pathLst>
                <a:path w="2980" h="822" extrusionOk="0">
                  <a:moveTo>
                    <a:pt x="2949" y="365"/>
                  </a:moveTo>
                  <a:cubicBezTo>
                    <a:pt x="2979" y="548"/>
                    <a:pt x="2037" y="517"/>
                    <a:pt x="1307" y="608"/>
                  </a:cubicBezTo>
                  <a:cubicBezTo>
                    <a:pt x="578" y="669"/>
                    <a:pt x="31" y="821"/>
                    <a:pt x="0" y="639"/>
                  </a:cubicBezTo>
                  <a:cubicBezTo>
                    <a:pt x="0" y="456"/>
                    <a:pt x="578" y="122"/>
                    <a:pt x="1307" y="61"/>
                  </a:cubicBezTo>
                  <a:cubicBezTo>
                    <a:pt x="2037" y="0"/>
                    <a:pt x="2918" y="152"/>
                    <a:pt x="2949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09;p47">
              <a:extLst>
                <a:ext uri="{FF2B5EF4-FFF2-40B4-BE49-F238E27FC236}">
                  <a16:creationId xmlns:a16="http://schemas.microsoft.com/office/drawing/2014/main" id="{76D0657A-AB04-41C4-82AF-8C2056A0B0C3}"/>
                </a:ext>
              </a:extLst>
            </p:cNvPr>
            <p:cNvSpPr/>
            <p:nvPr/>
          </p:nvSpPr>
          <p:spPr>
            <a:xfrm>
              <a:off x="4795200" y="6794450"/>
              <a:ext cx="82850" cy="35750"/>
            </a:xfrm>
            <a:custGeom>
              <a:avLst/>
              <a:gdLst/>
              <a:ahLst/>
              <a:cxnLst/>
              <a:rect l="l" t="t" r="r" b="b"/>
              <a:pathLst>
                <a:path w="3314" h="1430" extrusionOk="0">
                  <a:moveTo>
                    <a:pt x="61" y="183"/>
                  </a:moveTo>
                  <a:cubicBezTo>
                    <a:pt x="0" y="335"/>
                    <a:pt x="942" y="548"/>
                    <a:pt x="1641" y="761"/>
                  </a:cubicBezTo>
                  <a:cubicBezTo>
                    <a:pt x="2310" y="974"/>
                    <a:pt x="3222" y="1430"/>
                    <a:pt x="3252" y="1247"/>
                  </a:cubicBezTo>
                  <a:cubicBezTo>
                    <a:pt x="3313" y="1065"/>
                    <a:pt x="2432" y="457"/>
                    <a:pt x="1733" y="244"/>
                  </a:cubicBezTo>
                  <a:cubicBezTo>
                    <a:pt x="1033" y="31"/>
                    <a:pt x="122" y="1"/>
                    <a:pt x="61" y="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10;p47">
              <a:extLst>
                <a:ext uri="{FF2B5EF4-FFF2-40B4-BE49-F238E27FC236}">
                  <a16:creationId xmlns:a16="http://schemas.microsoft.com/office/drawing/2014/main" id="{00A82429-E0EF-4125-B1F9-B9C1DD087ED6}"/>
                </a:ext>
              </a:extLst>
            </p:cNvPr>
            <p:cNvSpPr/>
            <p:nvPr/>
          </p:nvSpPr>
          <p:spPr>
            <a:xfrm>
              <a:off x="4815700" y="684537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31" y="578"/>
                  </a:moveTo>
                  <a:cubicBezTo>
                    <a:pt x="1" y="912"/>
                    <a:pt x="183" y="1186"/>
                    <a:pt x="426" y="1216"/>
                  </a:cubicBezTo>
                  <a:cubicBezTo>
                    <a:pt x="669" y="1247"/>
                    <a:pt x="882" y="1004"/>
                    <a:pt x="943" y="669"/>
                  </a:cubicBezTo>
                  <a:cubicBezTo>
                    <a:pt x="973" y="335"/>
                    <a:pt x="791" y="61"/>
                    <a:pt x="548" y="31"/>
                  </a:cubicBezTo>
                  <a:cubicBezTo>
                    <a:pt x="305" y="0"/>
                    <a:pt x="62" y="244"/>
                    <a:pt x="31" y="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2096;p77">
            <a:extLst>
              <a:ext uri="{FF2B5EF4-FFF2-40B4-BE49-F238E27FC236}">
                <a16:creationId xmlns:a16="http://schemas.microsoft.com/office/drawing/2014/main" id="{FCBA587D-24C1-46BE-B8BD-36DF442FC252}"/>
              </a:ext>
            </a:extLst>
          </p:cNvPr>
          <p:cNvGrpSpPr/>
          <p:nvPr/>
        </p:nvGrpSpPr>
        <p:grpSpPr>
          <a:xfrm>
            <a:off x="706724" y="1750278"/>
            <a:ext cx="1538621" cy="3037536"/>
            <a:chOff x="9186600" y="6993900"/>
            <a:chExt cx="1882275" cy="3923750"/>
          </a:xfrm>
        </p:grpSpPr>
        <p:sp>
          <p:nvSpPr>
            <p:cNvPr id="161" name="Google Shape;2097;p77">
              <a:extLst>
                <a:ext uri="{FF2B5EF4-FFF2-40B4-BE49-F238E27FC236}">
                  <a16:creationId xmlns:a16="http://schemas.microsoft.com/office/drawing/2014/main" id="{DC7F5487-0FEB-433E-85E1-F3E19C54F8F8}"/>
                </a:ext>
              </a:extLst>
            </p:cNvPr>
            <p:cNvSpPr/>
            <p:nvPr/>
          </p:nvSpPr>
          <p:spPr>
            <a:xfrm>
              <a:off x="10993625" y="7932025"/>
              <a:ext cx="75250" cy="84375"/>
            </a:xfrm>
            <a:custGeom>
              <a:avLst/>
              <a:gdLst/>
              <a:ahLst/>
              <a:cxnLst/>
              <a:rect l="l" t="t" r="r" b="b"/>
              <a:pathLst>
                <a:path w="3010" h="3375" extrusionOk="0">
                  <a:moveTo>
                    <a:pt x="2615" y="0"/>
                  </a:moveTo>
                  <a:lnTo>
                    <a:pt x="518" y="1155"/>
                  </a:lnTo>
                  <a:lnTo>
                    <a:pt x="1" y="2158"/>
                  </a:lnTo>
                  <a:lnTo>
                    <a:pt x="2493" y="3374"/>
                  </a:lnTo>
                  <a:lnTo>
                    <a:pt x="3010" y="2462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98;p77">
              <a:extLst>
                <a:ext uri="{FF2B5EF4-FFF2-40B4-BE49-F238E27FC236}">
                  <a16:creationId xmlns:a16="http://schemas.microsoft.com/office/drawing/2014/main" id="{984D0A43-CC65-4847-B6EB-E015F971BC84}"/>
                </a:ext>
              </a:extLst>
            </p:cNvPr>
            <p:cNvSpPr/>
            <p:nvPr/>
          </p:nvSpPr>
          <p:spPr>
            <a:xfrm>
              <a:off x="11036175" y="7932025"/>
              <a:ext cx="27400" cy="28475"/>
            </a:xfrm>
            <a:custGeom>
              <a:avLst/>
              <a:gdLst/>
              <a:ahLst/>
              <a:cxnLst/>
              <a:rect l="l" t="t" r="r" b="b"/>
              <a:pathLst>
                <a:path w="1096" h="1139" extrusionOk="0">
                  <a:moveTo>
                    <a:pt x="913" y="0"/>
                  </a:moveTo>
                  <a:lnTo>
                    <a:pt x="1" y="517"/>
                  </a:lnTo>
                  <a:cubicBezTo>
                    <a:pt x="1" y="517"/>
                    <a:pt x="1" y="1138"/>
                    <a:pt x="862" y="1138"/>
                  </a:cubicBezTo>
                  <a:cubicBezTo>
                    <a:pt x="933" y="1138"/>
                    <a:pt x="1011" y="1134"/>
                    <a:pt x="1095" y="1125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" name="Google Shape;2099;p77">
              <a:extLst>
                <a:ext uri="{FF2B5EF4-FFF2-40B4-BE49-F238E27FC236}">
                  <a16:creationId xmlns:a16="http://schemas.microsoft.com/office/drawing/2014/main" id="{67D63FB8-1596-4F0A-A0DD-9F436405106E}"/>
                </a:ext>
              </a:extLst>
            </p:cNvPr>
            <p:cNvGrpSpPr/>
            <p:nvPr/>
          </p:nvGrpSpPr>
          <p:grpSpPr>
            <a:xfrm>
              <a:off x="9186600" y="6993900"/>
              <a:ext cx="1881525" cy="3923750"/>
              <a:chOff x="9186600" y="6993900"/>
              <a:chExt cx="1881525" cy="3923750"/>
            </a:xfrm>
          </p:grpSpPr>
          <p:sp>
            <p:nvSpPr>
              <p:cNvPr id="164" name="Google Shape;2100;p77">
                <a:extLst>
                  <a:ext uri="{FF2B5EF4-FFF2-40B4-BE49-F238E27FC236}">
                    <a16:creationId xmlns:a16="http://schemas.microsoft.com/office/drawing/2014/main" id="{50293D96-CAB7-4BE0-9FB2-B2664E348C19}"/>
                  </a:ext>
                </a:extLst>
              </p:cNvPr>
              <p:cNvSpPr/>
              <p:nvPr/>
            </p:nvSpPr>
            <p:spPr>
              <a:xfrm>
                <a:off x="9375825" y="6994775"/>
                <a:ext cx="747000" cy="894025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35761" extrusionOk="0">
                    <a:moveTo>
                      <a:pt x="21033" y="0"/>
                    </a:moveTo>
                    <a:cubicBezTo>
                      <a:pt x="19992" y="0"/>
                      <a:pt x="18947" y="112"/>
                      <a:pt x="17934" y="316"/>
                    </a:cubicBezTo>
                    <a:cubicBezTo>
                      <a:pt x="8567" y="2288"/>
                      <a:pt x="7168" y="23570"/>
                      <a:pt x="937" y="23570"/>
                    </a:cubicBezTo>
                    <a:cubicBezTo>
                      <a:pt x="636" y="23570"/>
                      <a:pt x="325" y="23520"/>
                      <a:pt x="0" y="23417"/>
                    </a:cubicBezTo>
                    <a:lnTo>
                      <a:pt x="0" y="23417"/>
                    </a:lnTo>
                    <a:cubicBezTo>
                      <a:pt x="1" y="23418"/>
                      <a:pt x="10016" y="35760"/>
                      <a:pt x="17567" y="35760"/>
                    </a:cubicBezTo>
                    <a:cubicBezTo>
                      <a:pt x="17876" y="35760"/>
                      <a:pt x="18181" y="35740"/>
                      <a:pt x="18481" y="35697"/>
                    </a:cubicBezTo>
                    <a:lnTo>
                      <a:pt x="18055" y="29679"/>
                    </a:lnTo>
                    <a:cubicBezTo>
                      <a:pt x="18055" y="29679"/>
                      <a:pt x="11156" y="28858"/>
                      <a:pt x="12007" y="28463"/>
                    </a:cubicBezTo>
                    <a:cubicBezTo>
                      <a:pt x="12827" y="28037"/>
                      <a:pt x="18572" y="25879"/>
                      <a:pt x="19697" y="25241"/>
                    </a:cubicBezTo>
                    <a:cubicBezTo>
                      <a:pt x="20571" y="24744"/>
                      <a:pt x="21244" y="24689"/>
                      <a:pt x="21500" y="24689"/>
                    </a:cubicBezTo>
                    <a:cubicBezTo>
                      <a:pt x="21573" y="24689"/>
                      <a:pt x="21612" y="24694"/>
                      <a:pt x="21612" y="24694"/>
                    </a:cubicBezTo>
                    <a:lnTo>
                      <a:pt x="29758" y="5788"/>
                    </a:lnTo>
                    <a:cubicBezTo>
                      <a:pt x="29879" y="4663"/>
                      <a:pt x="27873" y="2019"/>
                      <a:pt x="26901" y="1441"/>
                    </a:cubicBezTo>
                    <a:cubicBezTo>
                      <a:pt x="25127" y="433"/>
                      <a:pt x="23085" y="0"/>
                      <a:pt x="21033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01;p77">
                <a:extLst>
                  <a:ext uri="{FF2B5EF4-FFF2-40B4-BE49-F238E27FC236}">
                    <a16:creationId xmlns:a16="http://schemas.microsoft.com/office/drawing/2014/main" id="{20D52E93-F2A7-4055-B8AD-AB68045476A2}"/>
                  </a:ext>
                </a:extLst>
              </p:cNvPr>
              <p:cNvSpPr/>
              <p:nvPr/>
            </p:nvSpPr>
            <p:spPr>
              <a:xfrm>
                <a:off x="9785400" y="7036650"/>
                <a:ext cx="386050" cy="588975"/>
              </a:xfrm>
              <a:custGeom>
                <a:avLst/>
                <a:gdLst/>
                <a:ahLst/>
                <a:cxnLst/>
                <a:rect l="l" t="t" r="r" b="b"/>
                <a:pathLst>
                  <a:path w="15442" h="23559" extrusionOk="0">
                    <a:moveTo>
                      <a:pt x="7631" y="1"/>
                    </a:moveTo>
                    <a:cubicBezTo>
                      <a:pt x="7167" y="1"/>
                      <a:pt x="6794" y="55"/>
                      <a:pt x="6566" y="100"/>
                    </a:cubicBezTo>
                    <a:cubicBezTo>
                      <a:pt x="5654" y="252"/>
                      <a:pt x="2493" y="435"/>
                      <a:pt x="2706" y="7790"/>
                    </a:cubicBezTo>
                    <a:cubicBezTo>
                      <a:pt x="2706" y="7942"/>
                      <a:pt x="2584" y="8064"/>
                      <a:pt x="2432" y="8064"/>
                    </a:cubicBezTo>
                    <a:cubicBezTo>
                      <a:pt x="2353" y="8064"/>
                      <a:pt x="2259" y="8062"/>
                      <a:pt x="2155" y="8062"/>
                    </a:cubicBezTo>
                    <a:cubicBezTo>
                      <a:pt x="1471" y="8062"/>
                      <a:pt x="368" y="8154"/>
                      <a:pt x="183" y="9553"/>
                    </a:cubicBezTo>
                    <a:cubicBezTo>
                      <a:pt x="1" y="11195"/>
                      <a:pt x="1551" y="12107"/>
                      <a:pt x="2493" y="12167"/>
                    </a:cubicBezTo>
                    <a:cubicBezTo>
                      <a:pt x="2767" y="12167"/>
                      <a:pt x="3375" y="12228"/>
                      <a:pt x="3557" y="12441"/>
                    </a:cubicBezTo>
                    <a:cubicBezTo>
                      <a:pt x="4134" y="13049"/>
                      <a:pt x="4408" y="14386"/>
                      <a:pt x="4834" y="16058"/>
                    </a:cubicBezTo>
                    <a:cubicBezTo>
                      <a:pt x="5776" y="19766"/>
                      <a:pt x="2888" y="21438"/>
                      <a:pt x="2888" y="21438"/>
                    </a:cubicBezTo>
                    <a:cubicBezTo>
                      <a:pt x="2888" y="21438"/>
                      <a:pt x="7184" y="23559"/>
                      <a:pt x="10021" y="23559"/>
                    </a:cubicBezTo>
                    <a:cubicBezTo>
                      <a:pt x="11440" y="23559"/>
                      <a:pt x="12493" y="23029"/>
                      <a:pt x="12463" y="21438"/>
                    </a:cubicBezTo>
                    <a:cubicBezTo>
                      <a:pt x="12463" y="21438"/>
                      <a:pt x="11703" y="12654"/>
                      <a:pt x="11764" y="12623"/>
                    </a:cubicBezTo>
                    <a:cubicBezTo>
                      <a:pt x="12524" y="11863"/>
                      <a:pt x="15442" y="11529"/>
                      <a:pt x="13588" y="5268"/>
                    </a:cubicBezTo>
                    <a:cubicBezTo>
                      <a:pt x="12250" y="728"/>
                      <a:pt x="9334" y="1"/>
                      <a:pt x="763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02;p77">
                <a:extLst>
                  <a:ext uri="{FF2B5EF4-FFF2-40B4-BE49-F238E27FC236}">
                    <a16:creationId xmlns:a16="http://schemas.microsoft.com/office/drawing/2014/main" id="{7DCA2AE2-48F4-481C-A06E-05421CA00DC0}"/>
                  </a:ext>
                </a:extLst>
              </p:cNvPr>
              <p:cNvSpPr/>
              <p:nvPr/>
            </p:nvSpPr>
            <p:spPr>
              <a:xfrm>
                <a:off x="9759525" y="7022525"/>
                <a:ext cx="264500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8599" extrusionOk="0">
                    <a:moveTo>
                      <a:pt x="8929" y="1"/>
                    </a:moveTo>
                    <a:cubicBezTo>
                      <a:pt x="1" y="1"/>
                      <a:pt x="3619" y="8599"/>
                      <a:pt x="3619" y="8599"/>
                    </a:cubicBezTo>
                    <a:cubicBezTo>
                      <a:pt x="4653" y="7930"/>
                      <a:pt x="10580" y="88"/>
                      <a:pt x="10580" y="88"/>
                    </a:cubicBezTo>
                    <a:cubicBezTo>
                      <a:pt x="9987" y="29"/>
                      <a:pt x="9438" y="1"/>
                      <a:pt x="8929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03;p77">
                <a:extLst>
                  <a:ext uri="{FF2B5EF4-FFF2-40B4-BE49-F238E27FC236}">
                    <a16:creationId xmlns:a16="http://schemas.microsoft.com/office/drawing/2014/main" id="{B436BE2B-3063-4CAA-9F21-A58DEBF971DD}"/>
                  </a:ext>
                </a:extLst>
              </p:cNvPr>
              <p:cNvSpPr/>
              <p:nvPr/>
            </p:nvSpPr>
            <p:spPr>
              <a:xfrm>
                <a:off x="9309775" y="6993900"/>
                <a:ext cx="634975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25399" h="20592" extrusionOk="0">
                    <a:moveTo>
                      <a:pt x="23366" y="0"/>
                    </a:moveTo>
                    <a:cubicBezTo>
                      <a:pt x="21548" y="0"/>
                      <a:pt x="19781" y="491"/>
                      <a:pt x="18175" y="1446"/>
                    </a:cubicBezTo>
                    <a:cubicBezTo>
                      <a:pt x="16138" y="2692"/>
                      <a:pt x="14527" y="4516"/>
                      <a:pt x="13098" y="6400"/>
                    </a:cubicBezTo>
                    <a:cubicBezTo>
                      <a:pt x="11609" y="8437"/>
                      <a:pt x="10332" y="10595"/>
                      <a:pt x="9025" y="12753"/>
                    </a:cubicBezTo>
                    <a:cubicBezTo>
                      <a:pt x="7870" y="14607"/>
                      <a:pt x="6715" y="16552"/>
                      <a:pt x="5196" y="18133"/>
                    </a:cubicBezTo>
                    <a:cubicBezTo>
                      <a:pt x="4206" y="19195"/>
                      <a:pt x="2986" y="20008"/>
                      <a:pt x="1596" y="20008"/>
                    </a:cubicBezTo>
                    <a:cubicBezTo>
                      <a:pt x="1237" y="20008"/>
                      <a:pt x="866" y="19954"/>
                      <a:pt x="484" y="19835"/>
                    </a:cubicBezTo>
                    <a:cubicBezTo>
                      <a:pt x="448" y="19823"/>
                      <a:pt x="414" y="19817"/>
                      <a:pt x="383" y="19817"/>
                    </a:cubicBezTo>
                    <a:cubicBezTo>
                      <a:pt x="94" y="19817"/>
                      <a:pt x="1" y="20273"/>
                      <a:pt x="302" y="20382"/>
                    </a:cubicBezTo>
                    <a:cubicBezTo>
                      <a:pt x="759" y="20526"/>
                      <a:pt x="1199" y="20592"/>
                      <a:pt x="1624" y="20592"/>
                    </a:cubicBezTo>
                    <a:cubicBezTo>
                      <a:pt x="4788" y="20592"/>
                      <a:pt x="7069" y="16928"/>
                      <a:pt x="8570" y="14516"/>
                    </a:cubicBezTo>
                    <a:cubicBezTo>
                      <a:pt x="9907" y="12418"/>
                      <a:pt x="11123" y="10260"/>
                      <a:pt x="12521" y="8224"/>
                    </a:cubicBezTo>
                    <a:cubicBezTo>
                      <a:pt x="13889" y="6187"/>
                      <a:pt x="15439" y="4181"/>
                      <a:pt x="17415" y="2661"/>
                    </a:cubicBezTo>
                    <a:cubicBezTo>
                      <a:pt x="19176" y="1322"/>
                      <a:pt x="21241" y="569"/>
                      <a:pt x="23412" y="569"/>
                    </a:cubicBezTo>
                    <a:cubicBezTo>
                      <a:pt x="23901" y="569"/>
                      <a:pt x="24395" y="608"/>
                      <a:pt x="24892" y="686"/>
                    </a:cubicBezTo>
                    <a:cubicBezTo>
                      <a:pt x="24902" y="687"/>
                      <a:pt x="24912" y="687"/>
                      <a:pt x="24921" y="687"/>
                    </a:cubicBezTo>
                    <a:cubicBezTo>
                      <a:pt x="25265" y="687"/>
                      <a:pt x="25399" y="168"/>
                      <a:pt x="25044" y="139"/>
                    </a:cubicBezTo>
                    <a:cubicBezTo>
                      <a:pt x="24482" y="46"/>
                      <a:pt x="23921" y="0"/>
                      <a:pt x="23366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04;p77">
                <a:extLst>
                  <a:ext uri="{FF2B5EF4-FFF2-40B4-BE49-F238E27FC236}">
                    <a16:creationId xmlns:a16="http://schemas.microsoft.com/office/drawing/2014/main" id="{50921553-6472-4A6E-B874-96B437BC5C0B}"/>
                  </a:ext>
                </a:extLst>
              </p:cNvPr>
              <p:cNvSpPr/>
              <p:nvPr/>
            </p:nvSpPr>
            <p:spPr>
              <a:xfrm>
                <a:off x="9818850" y="7036100"/>
                <a:ext cx="19987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8107" extrusionOk="0">
                    <a:moveTo>
                      <a:pt x="7531" y="1"/>
                    </a:moveTo>
                    <a:cubicBezTo>
                      <a:pt x="7386" y="1"/>
                      <a:pt x="7249" y="92"/>
                      <a:pt x="7265" y="274"/>
                    </a:cubicBezTo>
                    <a:cubicBezTo>
                      <a:pt x="7417" y="2159"/>
                      <a:pt x="6262" y="4074"/>
                      <a:pt x="5046" y="5442"/>
                    </a:cubicBezTo>
                    <a:cubicBezTo>
                      <a:pt x="3985" y="6614"/>
                      <a:pt x="2411" y="7531"/>
                      <a:pt x="795" y="7531"/>
                    </a:cubicBezTo>
                    <a:cubicBezTo>
                      <a:pt x="652" y="7531"/>
                      <a:pt x="508" y="7523"/>
                      <a:pt x="365" y="7508"/>
                    </a:cubicBezTo>
                    <a:cubicBezTo>
                      <a:pt x="355" y="7508"/>
                      <a:pt x="346" y="7507"/>
                      <a:pt x="337" y="7507"/>
                    </a:cubicBezTo>
                    <a:cubicBezTo>
                      <a:pt x="0" y="7507"/>
                      <a:pt x="9" y="8056"/>
                      <a:pt x="365" y="8086"/>
                    </a:cubicBezTo>
                    <a:cubicBezTo>
                      <a:pt x="509" y="8100"/>
                      <a:pt x="653" y="8106"/>
                      <a:pt x="797" y="8106"/>
                    </a:cubicBezTo>
                    <a:cubicBezTo>
                      <a:pt x="2564" y="8106"/>
                      <a:pt x="4289" y="7102"/>
                      <a:pt x="5441" y="5837"/>
                    </a:cubicBezTo>
                    <a:cubicBezTo>
                      <a:pt x="6748" y="4378"/>
                      <a:pt x="7994" y="2311"/>
                      <a:pt x="7842" y="274"/>
                    </a:cubicBezTo>
                    <a:cubicBezTo>
                      <a:pt x="7827" y="92"/>
                      <a:pt x="7675" y="1"/>
                      <a:pt x="7531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05;p77">
                <a:extLst>
                  <a:ext uri="{FF2B5EF4-FFF2-40B4-BE49-F238E27FC236}">
                    <a16:creationId xmlns:a16="http://schemas.microsoft.com/office/drawing/2014/main" id="{2D757958-B489-4636-A035-742E6889DCF7}"/>
                  </a:ext>
                </a:extLst>
              </p:cNvPr>
              <p:cNvSpPr/>
              <p:nvPr/>
            </p:nvSpPr>
            <p:spPr>
              <a:xfrm>
                <a:off x="9953575" y="7352225"/>
                <a:ext cx="138175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3808" extrusionOk="0">
                    <a:moveTo>
                      <a:pt x="5037" y="0"/>
                    </a:moveTo>
                    <a:cubicBezTo>
                      <a:pt x="5036" y="0"/>
                      <a:pt x="2701" y="437"/>
                      <a:pt x="1237" y="437"/>
                    </a:cubicBezTo>
                    <a:cubicBezTo>
                      <a:pt x="1108" y="437"/>
                      <a:pt x="986" y="433"/>
                      <a:pt x="873" y="426"/>
                    </a:cubicBezTo>
                    <a:cubicBezTo>
                      <a:pt x="865" y="425"/>
                      <a:pt x="857" y="425"/>
                      <a:pt x="850" y="425"/>
                    </a:cubicBezTo>
                    <a:cubicBezTo>
                      <a:pt x="1" y="425"/>
                      <a:pt x="2669" y="3808"/>
                      <a:pt x="4212" y="3808"/>
                    </a:cubicBezTo>
                    <a:cubicBezTo>
                      <a:pt x="5026" y="3808"/>
                      <a:pt x="5527" y="2869"/>
                      <a:pt x="5037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06;p77">
                <a:extLst>
                  <a:ext uri="{FF2B5EF4-FFF2-40B4-BE49-F238E27FC236}">
                    <a16:creationId xmlns:a16="http://schemas.microsoft.com/office/drawing/2014/main" id="{E4A91797-A704-4E1B-BADE-D790BF9B7E1D}"/>
                  </a:ext>
                </a:extLst>
              </p:cNvPr>
              <p:cNvSpPr/>
              <p:nvPr/>
            </p:nvSpPr>
            <p:spPr>
              <a:xfrm>
                <a:off x="10041475" y="10538425"/>
                <a:ext cx="189250" cy="26655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0662" extrusionOk="0">
                    <a:moveTo>
                      <a:pt x="7570" y="1"/>
                    </a:moveTo>
                    <a:lnTo>
                      <a:pt x="1" y="183"/>
                    </a:lnTo>
                    <a:lnTo>
                      <a:pt x="1004" y="7326"/>
                    </a:lnTo>
                    <a:cubicBezTo>
                      <a:pt x="1004" y="7326"/>
                      <a:pt x="2137" y="10662"/>
                      <a:pt x="3382" y="10662"/>
                    </a:cubicBezTo>
                    <a:cubicBezTo>
                      <a:pt x="3621" y="10662"/>
                      <a:pt x="3864" y="10538"/>
                      <a:pt x="4104" y="10244"/>
                    </a:cubicBezTo>
                    <a:cubicBezTo>
                      <a:pt x="5594" y="8390"/>
                      <a:pt x="7083" y="7418"/>
                      <a:pt x="7083" y="7418"/>
                    </a:cubicBezTo>
                    <a:lnTo>
                      <a:pt x="7570" y="1"/>
                    </a:ln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07;p77">
                <a:extLst>
                  <a:ext uri="{FF2B5EF4-FFF2-40B4-BE49-F238E27FC236}">
                    <a16:creationId xmlns:a16="http://schemas.microsoft.com/office/drawing/2014/main" id="{C4A8CFA8-ACED-49C2-9ABF-672EEC4205C5}"/>
                  </a:ext>
                </a:extLst>
              </p:cNvPr>
              <p:cNvSpPr/>
              <p:nvPr/>
            </p:nvSpPr>
            <p:spPr>
              <a:xfrm>
                <a:off x="9285400" y="10529325"/>
                <a:ext cx="159600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8573" extrusionOk="0">
                    <a:moveTo>
                      <a:pt x="0" y="0"/>
                    </a:moveTo>
                    <a:lnTo>
                      <a:pt x="183" y="6596"/>
                    </a:lnTo>
                    <a:cubicBezTo>
                      <a:pt x="183" y="6596"/>
                      <a:pt x="760" y="8511"/>
                      <a:pt x="1885" y="8572"/>
                    </a:cubicBezTo>
                    <a:cubicBezTo>
                      <a:pt x="1891" y="8572"/>
                      <a:pt x="1897" y="8572"/>
                      <a:pt x="1904" y="8572"/>
                    </a:cubicBezTo>
                    <a:cubicBezTo>
                      <a:pt x="2527" y="8572"/>
                      <a:pt x="4164" y="7143"/>
                      <a:pt x="4164" y="7143"/>
                    </a:cubicBezTo>
                    <a:lnTo>
                      <a:pt x="6383" y="0"/>
                    </a:ln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08;p77">
                <a:extLst>
                  <a:ext uri="{FF2B5EF4-FFF2-40B4-BE49-F238E27FC236}">
                    <a16:creationId xmlns:a16="http://schemas.microsoft.com/office/drawing/2014/main" id="{38009E4B-5A90-48EA-81F6-4925CBF7DFA0}"/>
                  </a:ext>
                </a:extLst>
              </p:cNvPr>
              <p:cNvSpPr/>
              <p:nvPr/>
            </p:nvSpPr>
            <p:spPr>
              <a:xfrm>
                <a:off x="10045275" y="10694025"/>
                <a:ext cx="3427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6696" extrusionOk="0">
                    <a:moveTo>
                      <a:pt x="951" y="0"/>
                    </a:moveTo>
                    <a:cubicBezTo>
                      <a:pt x="918" y="0"/>
                      <a:pt x="884" y="3"/>
                      <a:pt x="852" y="8"/>
                    </a:cubicBezTo>
                    <a:cubicBezTo>
                      <a:pt x="639" y="38"/>
                      <a:pt x="487" y="160"/>
                      <a:pt x="457" y="312"/>
                    </a:cubicBezTo>
                    <a:cubicBezTo>
                      <a:pt x="244" y="1376"/>
                      <a:pt x="1" y="5206"/>
                      <a:pt x="123" y="6361"/>
                    </a:cubicBezTo>
                    <a:cubicBezTo>
                      <a:pt x="123" y="6479"/>
                      <a:pt x="784" y="6541"/>
                      <a:pt x="1364" y="6541"/>
                    </a:cubicBezTo>
                    <a:cubicBezTo>
                      <a:pt x="1824" y="6541"/>
                      <a:pt x="2233" y="6502"/>
                      <a:pt x="2220" y="6422"/>
                    </a:cubicBezTo>
                    <a:lnTo>
                      <a:pt x="2554" y="5084"/>
                    </a:lnTo>
                    <a:cubicBezTo>
                      <a:pt x="2539" y="4875"/>
                      <a:pt x="2620" y="4776"/>
                      <a:pt x="2730" y="4776"/>
                    </a:cubicBezTo>
                    <a:cubicBezTo>
                      <a:pt x="2845" y="4776"/>
                      <a:pt x="2993" y="4883"/>
                      <a:pt x="3101" y="5084"/>
                    </a:cubicBezTo>
                    <a:lnTo>
                      <a:pt x="3770" y="6452"/>
                    </a:lnTo>
                    <a:cubicBezTo>
                      <a:pt x="3831" y="6604"/>
                      <a:pt x="4013" y="6695"/>
                      <a:pt x="4226" y="6695"/>
                    </a:cubicBezTo>
                    <a:lnTo>
                      <a:pt x="13041" y="6634"/>
                    </a:lnTo>
                    <a:cubicBezTo>
                      <a:pt x="13497" y="6634"/>
                      <a:pt x="13709" y="6239"/>
                      <a:pt x="13405" y="6026"/>
                    </a:cubicBezTo>
                    <a:lnTo>
                      <a:pt x="7418" y="1163"/>
                    </a:lnTo>
                    <a:cubicBezTo>
                      <a:pt x="7330" y="1091"/>
                      <a:pt x="7202" y="1053"/>
                      <a:pt x="7071" y="1053"/>
                    </a:cubicBezTo>
                    <a:cubicBezTo>
                      <a:pt x="6929" y="1053"/>
                      <a:pt x="6783" y="1098"/>
                      <a:pt x="6688" y="1194"/>
                    </a:cubicBezTo>
                    <a:cubicBezTo>
                      <a:pt x="6414" y="1437"/>
                      <a:pt x="5533" y="1862"/>
                      <a:pt x="4864" y="2105"/>
                    </a:cubicBezTo>
                    <a:cubicBezTo>
                      <a:pt x="4775" y="2134"/>
                      <a:pt x="4679" y="2148"/>
                      <a:pt x="4577" y="2148"/>
                    </a:cubicBezTo>
                    <a:cubicBezTo>
                      <a:pt x="3513" y="2148"/>
                      <a:pt x="1894" y="657"/>
                      <a:pt x="1338" y="130"/>
                    </a:cubicBezTo>
                    <a:cubicBezTo>
                      <a:pt x="1263" y="55"/>
                      <a:pt x="1106" y="0"/>
                      <a:pt x="9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09;p77">
                <a:extLst>
                  <a:ext uri="{FF2B5EF4-FFF2-40B4-BE49-F238E27FC236}">
                    <a16:creationId xmlns:a16="http://schemas.microsoft.com/office/drawing/2014/main" id="{F2B674C7-57D1-4FCB-9481-9464CEE030AE}"/>
                  </a:ext>
                </a:extLst>
              </p:cNvPr>
              <p:cNvSpPr/>
              <p:nvPr/>
            </p:nvSpPr>
            <p:spPr>
              <a:xfrm>
                <a:off x="9194200" y="10687000"/>
                <a:ext cx="223450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9226" extrusionOk="0">
                    <a:moveTo>
                      <a:pt x="3846" y="0"/>
                    </a:moveTo>
                    <a:cubicBezTo>
                      <a:pt x="3808" y="0"/>
                      <a:pt x="3770" y="16"/>
                      <a:pt x="3739" y="46"/>
                    </a:cubicBezTo>
                    <a:lnTo>
                      <a:pt x="366" y="5730"/>
                    </a:lnTo>
                    <a:cubicBezTo>
                      <a:pt x="1" y="6277"/>
                      <a:pt x="183" y="6946"/>
                      <a:pt x="852" y="7310"/>
                    </a:cubicBezTo>
                    <a:cubicBezTo>
                      <a:pt x="1916" y="7949"/>
                      <a:pt x="2767" y="9225"/>
                      <a:pt x="3435" y="9225"/>
                    </a:cubicBezTo>
                    <a:cubicBezTo>
                      <a:pt x="3450" y="9226"/>
                      <a:pt x="3465" y="9226"/>
                      <a:pt x="3480" y="9226"/>
                    </a:cubicBezTo>
                    <a:cubicBezTo>
                      <a:pt x="4696" y="9226"/>
                      <a:pt x="6549" y="8004"/>
                      <a:pt x="7630" y="7523"/>
                    </a:cubicBezTo>
                    <a:cubicBezTo>
                      <a:pt x="8360" y="7189"/>
                      <a:pt x="8937" y="6733"/>
                      <a:pt x="8846" y="6125"/>
                    </a:cubicBezTo>
                    <a:lnTo>
                      <a:pt x="7995" y="411"/>
                    </a:lnTo>
                    <a:cubicBezTo>
                      <a:pt x="7995" y="373"/>
                      <a:pt x="7948" y="347"/>
                      <a:pt x="7891" y="347"/>
                    </a:cubicBezTo>
                    <a:cubicBezTo>
                      <a:pt x="7856" y="347"/>
                      <a:pt x="7817" y="357"/>
                      <a:pt x="7782" y="380"/>
                    </a:cubicBezTo>
                    <a:lnTo>
                      <a:pt x="6505" y="1566"/>
                    </a:lnTo>
                    <a:cubicBezTo>
                      <a:pt x="6316" y="1728"/>
                      <a:pt x="5980" y="1813"/>
                      <a:pt x="5640" y="1813"/>
                    </a:cubicBezTo>
                    <a:cubicBezTo>
                      <a:pt x="5219" y="1813"/>
                      <a:pt x="4789" y="1683"/>
                      <a:pt x="4621" y="1414"/>
                    </a:cubicBezTo>
                    <a:cubicBezTo>
                      <a:pt x="4408" y="1110"/>
                      <a:pt x="3952" y="46"/>
                      <a:pt x="3952" y="46"/>
                    </a:cubicBezTo>
                    <a:cubicBezTo>
                      <a:pt x="3922" y="16"/>
                      <a:pt x="3884" y="0"/>
                      <a:pt x="3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10;p77">
                <a:extLst>
                  <a:ext uri="{FF2B5EF4-FFF2-40B4-BE49-F238E27FC236}">
                    <a16:creationId xmlns:a16="http://schemas.microsoft.com/office/drawing/2014/main" id="{F7541A18-5C0C-4879-96FE-ED22ACDF6E8C}"/>
                  </a:ext>
                </a:extLst>
              </p:cNvPr>
              <p:cNvSpPr/>
              <p:nvPr/>
            </p:nvSpPr>
            <p:spPr>
              <a:xfrm>
                <a:off x="9186600" y="8168900"/>
                <a:ext cx="1287300" cy="2415075"/>
              </a:xfrm>
              <a:custGeom>
                <a:avLst/>
                <a:gdLst/>
                <a:ahLst/>
                <a:cxnLst/>
                <a:rect l="l" t="t" r="r" b="b"/>
                <a:pathLst>
                  <a:path w="51492" h="96603" extrusionOk="0">
                    <a:moveTo>
                      <a:pt x="35016" y="1"/>
                    </a:moveTo>
                    <a:cubicBezTo>
                      <a:pt x="30707" y="1"/>
                      <a:pt x="26080" y="566"/>
                      <a:pt x="22038" y="677"/>
                    </a:cubicBezTo>
                    <a:cubicBezTo>
                      <a:pt x="19302" y="5510"/>
                      <a:pt x="17873" y="9066"/>
                      <a:pt x="16293" y="15237"/>
                    </a:cubicBezTo>
                    <a:cubicBezTo>
                      <a:pt x="14469" y="22349"/>
                      <a:pt x="852" y="82776"/>
                      <a:pt x="1" y="95755"/>
                    </a:cubicBezTo>
                    <a:cubicBezTo>
                      <a:pt x="1462" y="96110"/>
                      <a:pt x="5681" y="96196"/>
                      <a:pt x="8850" y="96196"/>
                    </a:cubicBezTo>
                    <a:cubicBezTo>
                      <a:pt x="10559" y="96196"/>
                      <a:pt x="11963" y="96171"/>
                      <a:pt x="12463" y="96150"/>
                    </a:cubicBezTo>
                    <a:cubicBezTo>
                      <a:pt x="16992" y="83171"/>
                      <a:pt x="28421" y="41073"/>
                      <a:pt x="30366" y="32897"/>
                    </a:cubicBezTo>
                    <a:cubicBezTo>
                      <a:pt x="30501" y="32344"/>
                      <a:pt x="30958" y="32090"/>
                      <a:pt x="31413" y="32090"/>
                    </a:cubicBezTo>
                    <a:cubicBezTo>
                      <a:pt x="31983" y="32090"/>
                      <a:pt x="32548" y="32490"/>
                      <a:pt x="32463" y="33201"/>
                    </a:cubicBezTo>
                    <a:cubicBezTo>
                      <a:pt x="31339" y="42532"/>
                      <a:pt x="31673" y="81803"/>
                      <a:pt x="28725" y="96150"/>
                    </a:cubicBezTo>
                    <a:cubicBezTo>
                      <a:pt x="29390" y="96491"/>
                      <a:pt x="33104" y="96602"/>
                      <a:pt x="36474" y="96602"/>
                    </a:cubicBezTo>
                    <a:cubicBezTo>
                      <a:pt x="39114" y="96602"/>
                      <a:pt x="41542" y="96534"/>
                      <a:pt x="42129" y="96454"/>
                    </a:cubicBezTo>
                    <a:cubicBezTo>
                      <a:pt x="43619" y="80466"/>
                      <a:pt x="51491" y="19918"/>
                      <a:pt x="39606" y="282"/>
                    </a:cubicBezTo>
                    <a:cubicBezTo>
                      <a:pt x="38150" y="78"/>
                      <a:pt x="36604" y="1"/>
                      <a:pt x="35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11;p77">
                <a:extLst>
                  <a:ext uri="{FF2B5EF4-FFF2-40B4-BE49-F238E27FC236}">
                    <a16:creationId xmlns:a16="http://schemas.microsoft.com/office/drawing/2014/main" id="{D17FDA67-B134-44B7-9CB0-BBDA3842F786}"/>
                  </a:ext>
                </a:extLst>
              </p:cNvPr>
              <p:cNvSpPr/>
              <p:nvPr/>
            </p:nvSpPr>
            <p:spPr>
              <a:xfrm>
                <a:off x="10245900" y="8306650"/>
                <a:ext cx="81325" cy="61932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4773" extrusionOk="0">
                    <a:moveTo>
                      <a:pt x="0" y="0"/>
                    </a:moveTo>
                    <a:lnTo>
                      <a:pt x="517" y="3101"/>
                    </a:lnTo>
                    <a:cubicBezTo>
                      <a:pt x="700" y="4104"/>
                      <a:pt x="851" y="5137"/>
                      <a:pt x="1003" y="6170"/>
                    </a:cubicBezTo>
                    <a:cubicBezTo>
                      <a:pt x="1307" y="8237"/>
                      <a:pt x="1611" y="10304"/>
                      <a:pt x="1885" y="12341"/>
                    </a:cubicBezTo>
                    <a:cubicBezTo>
                      <a:pt x="2159" y="14408"/>
                      <a:pt x="2402" y="16475"/>
                      <a:pt x="2614" y="18572"/>
                    </a:cubicBezTo>
                    <a:cubicBezTo>
                      <a:pt x="2736" y="19575"/>
                      <a:pt x="2827" y="20639"/>
                      <a:pt x="2918" y="21672"/>
                    </a:cubicBezTo>
                    <a:lnTo>
                      <a:pt x="3222" y="24773"/>
                    </a:lnTo>
                    <a:cubicBezTo>
                      <a:pt x="3253" y="23739"/>
                      <a:pt x="3222" y="22706"/>
                      <a:pt x="3192" y="21642"/>
                    </a:cubicBezTo>
                    <a:cubicBezTo>
                      <a:pt x="3162" y="20608"/>
                      <a:pt x="3101" y="19575"/>
                      <a:pt x="3040" y="18511"/>
                    </a:cubicBezTo>
                    <a:cubicBezTo>
                      <a:pt x="2918" y="16444"/>
                      <a:pt x="2706" y="14347"/>
                      <a:pt x="2462" y="12280"/>
                    </a:cubicBezTo>
                    <a:cubicBezTo>
                      <a:pt x="2189" y="10213"/>
                      <a:pt x="1855" y="8146"/>
                      <a:pt x="1429" y="6110"/>
                    </a:cubicBezTo>
                    <a:cubicBezTo>
                      <a:pt x="1247" y="5076"/>
                      <a:pt x="1003" y="4043"/>
                      <a:pt x="791" y="3040"/>
                    </a:cubicBezTo>
                    <a:cubicBezTo>
                      <a:pt x="548" y="2037"/>
                      <a:pt x="304" y="100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12;p77">
                <a:extLst>
                  <a:ext uri="{FF2B5EF4-FFF2-40B4-BE49-F238E27FC236}">
                    <a16:creationId xmlns:a16="http://schemas.microsoft.com/office/drawing/2014/main" id="{80D57274-9C6A-451B-A84E-6A5D98FE1AEA}"/>
                  </a:ext>
                </a:extLst>
              </p:cNvPr>
              <p:cNvSpPr/>
              <p:nvPr/>
            </p:nvSpPr>
            <p:spPr>
              <a:xfrm>
                <a:off x="9884100" y="7519700"/>
                <a:ext cx="328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083" extrusionOk="0">
                    <a:moveTo>
                      <a:pt x="164" y="0"/>
                    </a:moveTo>
                    <a:cubicBezTo>
                      <a:pt x="53" y="0"/>
                      <a:pt x="1" y="30"/>
                      <a:pt x="65" y="110"/>
                    </a:cubicBezTo>
                    <a:cubicBezTo>
                      <a:pt x="308" y="414"/>
                      <a:pt x="794" y="748"/>
                      <a:pt x="1311" y="1083"/>
                    </a:cubicBezTo>
                    <a:lnTo>
                      <a:pt x="1250" y="232"/>
                    </a:lnTo>
                    <a:cubicBezTo>
                      <a:pt x="1250" y="232"/>
                      <a:pt x="475" y="0"/>
                      <a:pt x="164" y="0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13;p77">
                <a:extLst>
                  <a:ext uri="{FF2B5EF4-FFF2-40B4-BE49-F238E27FC236}">
                    <a16:creationId xmlns:a16="http://schemas.microsoft.com/office/drawing/2014/main" id="{365E6671-3715-49A4-9E34-DDFFF54ADFD7}"/>
                  </a:ext>
                </a:extLst>
              </p:cNvPr>
              <p:cNvSpPr/>
              <p:nvPr/>
            </p:nvSpPr>
            <p:spPr>
              <a:xfrm>
                <a:off x="9275525" y="8370475"/>
                <a:ext cx="720400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28816" h="26992" extrusionOk="0">
                    <a:moveTo>
                      <a:pt x="8693" y="0"/>
                    </a:moveTo>
                    <a:lnTo>
                      <a:pt x="0" y="13587"/>
                    </a:lnTo>
                    <a:lnTo>
                      <a:pt x="20943" y="26992"/>
                    </a:lnTo>
                    <a:lnTo>
                      <a:pt x="27812" y="16292"/>
                    </a:lnTo>
                    <a:cubicBezTo>
                      <a:pt x="28815" y="14712"/>
                      <a:pt x="28359" y="12615"/>
                      <a:pt x="26809" y="11612"/>
                    </a:cubicBez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14;p77">
                <a:extLst>
                  <a:ext uri="{FF2B5EF4-FFF2-40B4-BE49-F238E27FC236}">
                    <a16:creationId xmlns:a16="http://schemas.microsoft.com/office/drawing/2014/main" id="{D035F66C-BDE8-4984-B4CC-6AF139EA4BF8}"/>
                  </a:ext>
                </a:extLst>
              </p:cNvPr>
              <p:cNvSpPr/>
              <p:nvPr/>
            </p:nvSpPr>
            <p:spPr>
              <a:xfrm>
                <a:off x="9574150" y="8633400"/>
                <a:ext cx="1444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746" extrusionOk="0">
                    <a:moveTo>
                      <a:pt x="2888" y="0"/>
                    </a:moveTo>
                    <a:cubicBezTo>
                      <a:pt x="1277" y="0"/>
                      <a:pt x="1" y="1277"/>
                      <a:pt x="1" y="2857"/>
                    </a:cubicBezTo>
                    <a:cubicBezTo>
                      <a:pt x="1" y="4468"/>
                      <a:pt x="1277" y="5745"/>
                      <a:pt x="2888" y="5745"/>
                    </a:cubicBezTo>
                    <a:cubicBezTo>
                      <a:pt x="4469" y="5745"/>
                      <a:pt x="5776" y="4468"/>
                      <a:pt x="5776" y="2857"/>
                    </a:cubicBezTo>
                    <a:cubicBezTo>
                      <a:pt x="5776" y="1277"/>
                      <a:pt x="4469" y="0"/>
                      <a:pt x="2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15;p77">
                <a:extLst>
                  <a:ext uri="{FF2B5EF4-FFF2-40B4-BE49-F238E27FC236}">
                    <a16:creationId xmlns:a16="http://schemas.microsoft.com/office/drawing/2014/main" id="{C0DF457E-B02A-43D4-95E9-B886359B308F}"/>
                  </a:ext>
                </a:extLst>
              </p:cNvPr>
              <p:cNvSpPr/>
              <p:nvPr/>
            </p:nvSpPr>
            <p:spPr>
              <a:xfrm>
                <a:off x="9568825" y="8876550"/>
                <a:ext cx="144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8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22" y="1278"/>
                      <a:pt x="122" y="1399"/>
                    </a:cubicBezTo>
                    <a:lnTo>
                      <a:pt x="578" y="18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1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16;p77">
                <a:extLst>
                  <a:ext uri="{FF2B5EF4-FFF2-40B4-BE49-F238E27FC236}">
                    <a16:creationId xmlns:a16="http://schemas.microsoft.com/office/drawing/2014/main" id="{FE3F62B1-8182-4953-9305-2C6093ACF07E}"/>
                  </a:ext>
                </a:extLst>
              </p:cNvPr>
              <p:cNvSpPr/>
              <p:nvPr/>
            </p:nvSpPr>
            <p:spPr>
              <a:xfrm>
                <a:off x="9656225" y="8956350"/>
                <a:ext cx="152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07" extrusionOk="0">
                    <a:moveTo>
                      <a:pt x="213" y="0"/>
                    </a:moveTo>
                    <a:cubicBezTo>
                      <a:pt x="304" y="669"/>
                      <a:pt x="0" y="1003"/>
                      <a:pt x="0" y="1003"/>
                    </a:cubicBezTo>
                    <a:cubicBezTo>
                      <a:pt x="7" y="1006"/>
                      <a:pt x="15" y="1007"/>
                      <a:pt x="22" y="1007"/>
                    </a:cubicBezTo>
                    <a:cubicBezTo>
                      <a:pt x="215" y="1007"/>
                      <a:pt x="608" y="304"/>
                      <a:pt x="608" y="304"/>
                    </a:cubicBez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D1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17;p77">
                <a:extLst>
                  <a:ext uri="{FF2B5EF4-FFF2-40B4-BE49-F238E27FC236}">
                    <a16:creationId xmlns:a16="http://schemas.microsoft.com/office/drawing/2014/main" id="{CFA645FF-0BCA-455E-B3E1-6AB07385D60A}"/>
                  </a:ext>
                </a:extLst>
              </p:cNvPr>
              <p:cNvSpPr/>
              <p:nvPr/>
            </p:nvSpPr>
            <p:spPr>
              <a:xfrm>
                <a:off x="10106075" y="7551575"/>
                <a:ext cx="680125" cy="742350"/>
              </a:xfrm>
              <a:custGeom>
                <a:avLst/>
                <a:gdLst/>
                <a:ahLst/>
                <a:cxnLst/>
                <a:rect l="l" t="t" r="r" b="b"/>
                <a:pathLst>
                  <a:path w="27205" h="29694" extrusionOk="0">
                    <a:moveTo>
                      <a:pt x="731" y="1"/>
                    </a:moveTo>
                    <a:cubicBezTo>
                      <a:pt x="522" y="1"/>
                      <a:pt x="309" y="27"/>
                      <a:pt x="92" y="81"/>
                    </a:cubicBezTo>
                    <a:cubicBezTo>
                      <a:pt x="1" y="112"/>
                      <a:pt x="609" y="598"/>
                      <a:pt x="821" y="841"/>
                    </a:cubicBezTo>
                    <a:cubicBezTo>
                      <a:pt x="2645" y="3151"/>
                      <a:pt x="3496" y="14337"/>
                      <a:pt x="3496" y="14337"/>
                    </a:cubicBezTo>
                    <a:cubicBezTo>
                      <a:pt x="3527" y="14489"/>
                      <a:pt x="3527" y="15279"/>
                      <a:pt x="3527" y="16373"/>
                    </a:cubicBezTo>
                    <a:cubicBezTo>
                      <a:pt x="1551" y="27680"/>
                      <a:pt x="3922" y="28562"/>
                      <a:pt x="3922" y="28562"/>
                    </a:cubicBezTo>
                    <a:cubicBezTo>
                      <a:pt x="4256" y="28775"/>
                      <a:pt x="4651" y="28957"/>
                      <a:pt x="5107" y="29079"/>
                    </a:cubicBezTo>
                    <a:cubicBezTo>
                      <a:pt x="5107" y="29109"/>
                      <a:pt x="5107" y="29109"/>
                      <a:pt x="5137" y="29109"/>
                    </a:cubicBezTo>
                    <a:cubicBezTo>
                      <a:pt x="6487" y="29524"/>
                      <a:pt x="8308" y="29693"/>
                      <a:pt x="10380" y="29693"/>
                    </a:cubicBezTo>
                    <a:cubicBezTo>
                      <a:pt x="15588" y="29693"/>
                      <a:pt x="22377" y="28624"/>
                      <a:pt x="27205" y="27711"/>
                    </a:cubicBezTo>
                    <a:lnTo>
                      <a:pt x="27205" y="23303"/>
                    </a:lnTo>
                    <a:lnTo>
                      <a:pt x="12280" y="22999"/>
                    </a:lnTo>
                    <a:lnTo>
                      <a:pt x="12341" y="22939"/>
                    </a:lnTo>
                    <a:cubicBezTo>
                      <a:pt x="12341" y="22939"/>
                      <a:pt x="11521" y="22939"/>
                      <a:pt x="10943" y="22908"/>
                    </a:cubicBezTo>
                    <a:cubicBezTo>
                      <a:pt x="10670" y="22878"/>
                      <a:pt x="10426" y="22695"/>
                      <a:pt x="10366" y="22422"/>
                    </a:cubicBezTo>
                    <a:cubicBezTo>
                      <a:pt x="8875" y="16140"/>
                      <a:pt x="5925" y="1"/>
                      <a:pt x="73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18;p77">
                <a:extLst>
                  <a:ext uri="{FF2B5EF4-FFF2-40B4-BE49-F238E27FC236}">
                    <a16:creationId xmlns:a16="http://schemas.microsoft.com/office/drawing/2014/main" id="{33CC120E-A7ED-4198-A7C8-898231D3957A}"/>
                  </a:ext>
                </a:extLst>
              </p:cNvPr>
              <p:cNvSpPr/>
              <p:nvPr/>
            </p:nvSpPr>
            <p:spPr>
              <a:xfrm>
                <a:off x="10108350" y="7548075"/>
                <a:ext cx="418725" cy="78295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31318" extrusionOk="0">
                    <a:moveTo>
                      <a:pt x="1197" y="0"/>
                    </a:moveTo>
                    <a:cubicBezTo>
                      <a:pt x="490" y="0"/>
                      <a:pt x="1" y="221"/>
                      <a:pt x="1" y="221"/>
                    </a:cubicBezTo>
                    <a:cubicBezTo>
                      <a:pt x="1" y="221"/>
                      <a:pt x="457" y="26544"/>
                      <a:pt x="3192" y="29948"/>
                    </a:cubicBezTo>
                    <a:cubicBezTo>
                      <a:pt x="4006" y="30963"/>
                      <a:pt x="5513" y="31318"/>
                      <a:pt x="7222" y="31318"/>
                    </a:cubicBezTo>
                    <a:cubicBezTo>
                      <a:pt x="11195" y="31318"/>
                      <a:pt x="16262" y="29401"/>
                      <a:pt x="16262" y="29401"/>
                    </a:cubicBezTo>
                    <a:cubicBezTo>
                      <a:pt x="16749" y="28793"/>
                      <a:pt x="16749" y="23018"/>
                      <a:pt x="16749" y="23018"/>
                    </a:cubicBezTo>
                    <a:lnTo>
                      <a:pt x="10700" y="22410"/>
                    </a:lnTo>
                    <a:cubicBezTo>
                      <a:pt x="10244" y="19553"/>
                      <a:pt x="6171" y="4781"/>
                      <a:pt x="4347" y="1923"/>
                    </a:cubicBezTo>
                    <a:cubicBezTo>
                      <a:pt x="3315" y="349"/>
                      <a:pt x="2084" y="0"/>
                      <a:pt x="1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19;p77">
                <a:extLst>
                  <a:ext uri="{FF2B5EF4-FFF2-40B4-BE49-F238E27FC236}">
                    <a16:creationId xmlns:a16="http://schemas.microsoft.com/office/drawing/2014/main" id="{9E6D7F66-2A5E-4C7C-AEE3-A9CF78216FC1}"/>
                  </a:ext>
                </a:extLst>
              </p:cNvPr>
              <p:cNvSpPr/>
              <p:nvPr/>
            </p:nvSpPr>
            <p:spPr>
              <a:xfrm>
                <a:off x="10682825" y="8105750"/>
                <a:ext cx="69950" cy="1784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136" extrusionOk="0">
                    <a:moveTo>
                      <a:pt x="1648" y="1"/>
                    </a:moveTo>
                    <a:cubicBezTo>
                      <a:pt x="1101" y="1"/>
                      <a:pt x="634" y="466"/>
                      <a:pt x="578" y="1136"/>
                    </a:cubicBezTo>
                    <a:lnTo>
                      <a:pt x="92" y="5665"/>
                    </a:lnTo>
                    <a:cubicBezTo>
                      <a:pt x="1" y="6395"/>
                      <a:pt x="426" y="7033"/>
                      <a:pt x="1004" y="7124"/>
                    </a:cubicBezTo>
                    <a:cubicBezTo>
                      <a:pt x="1053" y="7132"/>
                      <a:pt x="1102" y="7135"/>
                      <a:pt x="1149" y="7135"/>
                    </a:cubicBezTo>
                    <a:cubicBezTo>
                      <a:pt x="1693" y="7135"/>
                      <a:pt x="2136" y="6670"/>
                      <a:pt x="2220" y="6000"/>
                    </a:cubicBezTo>
                    <a:lnTo>
                      <a:pt x="2706" y="1471"/>
                    </a:lnTo>
                    <a:cubicBezTo>
                      <a:pt x="2797" y="772"/>
                      <a:pt x="2372" y="103"/>
                      <a:pt x="1794" y="12"/>
                    </a:cubicBezTo>
                    <a:cubicBezTo>
                      <a:pt x="1745" y="4"/>
                      <a:pt x="1696" y="1"/>
                      <a:pt x="1648" y="1"/>
                    </a:cubicBezTo>
                    <a:close/>
                  </a:path>
                </a:pathLst>
              </a:custGeom>
              <a:solidFill>
                <a:srgbClr val="EAE6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20;p77">
                <a:extLst>
                  <a:ext uri="{FF2B5EF4-FFF2-40B4-BE49-F238E27FC236}">
                    <a16:creationId xmlns:a16="http://schemas.microsoft.com/office/drawing/2014/main" id="{C97E5561-F2B1-4CDD-A9CE-DE7D08D671C4}"/>
                  </a:ext>
                </a:extLst>
              </p:cNvPr>
              <p:cNvSpPr/>
              <p:nvPr/>
            </p:nvSpPr>
            <p:spPr>
              <a:xfrm>
                <a:off x="10808975" y="8125800"/>
                <a:ext cx="193800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5771" extrusionOk="0">
                    <a:moveTo>
                      <a:pt x="4925" y="0"/>
                    </a:moveTo>
                    <a:cubicBezTo>
                      <a:pt x="4924" y="0"/>
                      <a:pt x="3131" y="334"/>
                      <a:pt x="2371" y="365"/>
                    </a:cubicBezTo>
                    <a:cubicBezTo>
                      <a:pt x="2068" y="365"/>
                      <a:pt x="1" y="334"/>
                      <a:pt x="1" y="334"/>
                    </a:cubicBezTo>
                    <a:lnTo>
                      <a:pt x="1" y="334"/>
                    </a:lnTo>
                    <a:lnTo>
                      <a:pt x="305" y="4711"/>
                    </a:lnTo>
                    <a:cubicBezTo>
                      <a:pt x="2425" y="4767"/>
                      <a:pt x="4417" y="5770"/>
                      <a:pt x="5012" y="5770"/>
                    </a:cubicBezTo>
                    <a:cubicBezTo>
                      <a:pt x="5065" y="5770"/>
                      <a:pt x="5108" y="5762"/>
                      <a:pt x="5138" y="5745"/>
                    </a:cubicBezTo>
                    <a:cubicBezTo>
                      <a:pt x="5502" y="5502"/>
                      <a:pt x="3527" y="4499"/>
                      <a:pt x="3527" y="4499"/>
                    </a:cubicBezTo>
                    <a:lnTo>
                      <a:pt x="3527" y="4499"/>
                    </a:lnTo>
                    <a:cubicBezTo>
                      <a:pt x="4145" y="4550"/>
                      <a:pt x="6094" y="5584"/>
                      <a:pt x="6712" y="5584"/>
                    </a:cubicBezTo>
                    <a:cubicBezTo>
                      <a:pt x="6823" y="5584"/>
                      <a:pt x="6891" y="5550"/>
                      <a:pt x="6900" y="5471"/>
                    </a:cubicBezTo>
                    <a:cubicBezTo>
                      <a:pt x="6961" y="5137"/>
                      <a:pt x="4439" y="3739"/>
                      <a:pt x="4438" y="3739"/>
                    </a:cubicBezTo>
                    <a:lnTo>
                      <a:pt x="4438" y="3739"/>
                    </a:lnTo>
                    <a:cubicBezTo>
                      <a:pt x="4439" y="3739"/>
                      <a:pt x="5472" y="4043"/>
                      <a:pt x="6718" y="4590"/>
                    </a:cubicBezTo>
                    <a:cubicBezTo>
                      <a:pt x="7077" y="4745"/>
                      <a:pt x="7304" y="4793"/>
                      <a:pt x="7448" y="4793"/>
                    </a:cubicBezTo>
                    <a:cubicBezTo>
                      <a:pt x="7668" y="4793"/>
                      <a:pt x="7691" y="4681"/>
                      <a:pt x="7691" y="4681"/>
                    </a:cubicBezTo>
                    <a:cubicBezTo>
                      <a:pt x="7752" y="4043"/>
                      <a:pt x="4803" y="2827"/>
                      <a:pt x="4803" y="2827"/>
                    </a:cubicBezTo>
                    <a:lnTo>
                      <a:pt x="4803" y="2827"/>
                    </a:lnTo>
                    <a:cubicBezTo>
                      <a:pt x="4803" y="2827"/>
                      <a:pt x="5563" y="2948"/>
                      <a:pt x="6110" y="3161"/>
                    </a:cubicBezTo>
                    <a:cubicBezTo>
                      <a:pt x="6343" y="3257"/>
                      <a:pt x="6631" y="3303"/>
                      <a:pt x="6874" y="3303"/>
                    </a:cubicBezTo>
                    <a:cubicBezTo>
                      <a:pt x="7172" y="3303"/>
                      <a:pt x="7404" y="3234"/>
                      <a:pt x="7387" y="3100"/>
                    </a:cubicBezTo>
                    <a:cubicBezTo>
                      <a:pt x="7326" y="2462"/>
                      <a:pt x="3466" y="1520"/>
                      <a:pt x="3466" y="1520"/>
                    </a:cubicBezTo>
                    <a:cubicBezTo>
                      <a:pt x="3466" y="1520"/>
                      <a:pt x="3040" y="1429"/>
                      <a:pt x="4165" y="942"/>
                    </a:cubicBezTo>
                    <a:cubicBezTo>
                      <a:pt x="5259" y="426"/>
                      <a:pt x="4925" y="0"/>
                      <a:pt x="4925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21;p77">
                <a:extLst>
                  <a:ext uri="{FF2B5EF4-FFF2-40B4-BE49-F238E27FC236}">
                    <a16:creationId xmlns:a16="http://schemas.microsoft.com/office/drawing/2014/main" id="{D5978BD3-5CB7-41CB-9938-B40A7D8B88B2}"/>
                  </a:ext>
                </a:extLst>
              </p:cNvPr>
              <p:cNvSpPr/>
              <p:nvPr/>
            </p:nvSpPr>
            <p:spPr>
              <a:xfrm>
                <a:off x="10846975" y="8156950"/>
                <a:ext cx="4105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88" fill="none" extrusionOk="0">
                    <a:moveTo>
                      <a:pt x="1611" y="0"/>
                    </a:moveTo>
                    <a:cubicBezTo>
                      <a:pt x="1642" y="0"/>
                      <a:pt x="1611" y="243"/>
                      <a:pt x="1429" y="547"/>
                    </a:cubicBezTo>
                    <a:cubicBezTo>
                      <a:pt x="1216" y="882"/>
                      <a:pt x="821" y="1246"/>
                      <a:pt x="274" y="1398"/>
                    </a:cubicBezTo>
                    <a:lnTo>
                      <a:pt x="274" y="1216"/>
                    </a:lnTo>
                    <a:lnTo>
                      <a:pt x="304" y="1216"/>
                    </a:lnTo>
                    <a:cubicBezTo>
                      <a:pt x="791" y="1490"/>
                      <a:pt x="1125" y="1946"/>
                      <a:pt x="1247" y="2310"/>
                    </a:cubicBezTo>
                    <a:cubicBezTo>
                      <a:pt x="1368" y="2645"/>
                      <a:pt x="1368" y="2888"/>
                      <a:pt x="1338" y="2888"/>
                    </a:cubicBezTo>
                    <a:cubicBezTo>
                      <a:pt x="1307" y="2888"/>
                      <a:pt x="1277" y="2675"/>
                      <a:pt x="1125" y="2341"/>
                    </a:cubicBezTo>
                    <a:cubicBezTo>
                      <a:pt x="973" y="2037"/>
                      <a:pt x="669" y="1642"/>
                      <a:pt x="213" y="1398"/>
                    </a:cubicBezTo>
                    <a:lnTo>
                      <a:pt x="183" y="1368"/>
                    </a:lnTo>
                    <a:lnTo>
                      <a:pt x="0" y="1246"/>
                    </a:lnTo>
                    <a:lnTo>
                      <a:pt x="213" y="1216"/>
                    </a:lnTo>
                    <a:cubicBezTo>
                      <a:pt x="730" y="1094"/>
                      <a:pt x="1125" y="760"/>
                      <a:pt x="1307" y="487"/>
                    </a:cubicBezTo>
                    <a:cubicBezTo>
                      <a:pt x="1520" y="213"/>
                      <a:pt x="1581" y="0"/>
                      <a:pt x="1611" y="0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22;p77">
                <a:extLst>
                  <a:ext uri="{FF2B5EF4-FFF2-40B4-BE49-F238E27FC236}">
                    <a16:creationId xmlns:a16="http://schemas.microsoft.com/office/drawing/2014/main" id="{C016CD27-FF27-4DCC-A16C-F64FF712FEE4}"/>
                  </a:ext>
                </a:extLst>
              </p:cNvPr>
              <p:cNvSpPr/>
              <p:nvPr/>
            </p:nvSpPr>
            <p:spPr>
              <a:xfrm>
                <a:off x="10768700" y="8105275"/>
                <a:ext cx="539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7205" extrusionOk="0">
                    <a:moveTo>
                      <a:pt x="1065" y="0"/>
                    </a:moveTo>
                    <a:cubicBezTo>
                      <a:pt x="487" y="0"/>
                      <a:pt x="1" y="487"/>
                      <a:pt x="1" y="1095"/>
                    </a:cubicBezTo>
                    <a:lnTo>
                      <a:pt x="1" y="6110"/>
                    </a:lnTo>
                    <a:cubicBezTo>
                      <a:pt x="1" y="6718"/>
                      <a:pt x="487" y="7204"/>
                      <a:pt x="1065" y="7204"/>
                    </a:cubicBezTo>
                    <a:cubicBezTo>
                      <a:pt x="1672" y="7204"/>
                      <a:pt x="2159" y="6718"/>
                      <a:pt x="2159" y="6110"/>
                    </a:cubicBezTo>
                    <a:lnTo>
                      <a:pt x="2159" y="1095"/>
                    </a:lnTo>
                    <a:cubicBezTo>
                      <a:pt x="2159" y="487"/>
                      <a:pt x="1672" y="0"/>
                      <a:pt x="10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23;p77">
                <a:extLst>
                  <a:ext uri="{FF2B5EF4-FFF2-40B4-BE49-F238E27FC236}">
                    <a16:creationId xmlns:a16="http://schemas.microsoft.com/office/drawing/2014/main" id="{0EE2A51E-5383-4074-A2B2-5A92D78A24ED}"/>
                  </a:ext>
                </a:extLst>
              </p:cNvPr>
              <p:cNvSpPr/>
              <p:nvPr/>
            </p:nvSpPr>
            <p:spPr>
              <a:xfrm>
                <a:off x="9581750" y="7554350"/>
                <a:ext cx="672525" cy="673700"/>
              </a:xfrm>
              <a:custGeom>
                <a:avLst/>
                <a:gdLst/>
                <a:ahLst/>
                <a:cxnLst/>
                <a:rect l="l" t="t" r="r" b="b"/>
                <a:pathLst>
                  <a:path w="26901" h="26948" extrusionOk="0">
                    <a:moveTo>
                      <a:pt x="22372" y="1"/>
                    </a:moveTo>
                    <a:cubicBezTo>
                      <a:pt x="20105" y="670"/>
                      <a:pt x="17964" y="887"/>
                      <a:pt x="16146" y="887"/>
                    </a:cubicBezTo>
                    <a:cubicBezTo>
                      <a:pt x="12846" y="887"/>
                      <a:pt x="10609" y="172"/>
                      <a:pt x="10609" y="153"/>
                    </a:cubicBezTo>
                    <a:cubicBezTo>
                      <a:pt x="9241" y="274"/>
                      <a:pt x="6049" y="1855"/>
                      <a:pt x="6049" y="1855"/>
                    </a:cubicBezTo>
                    <a:cubicBezTo>
                      <a:pt x="4378" y="6566"/>
                      <a:pt x="1" y="21369"/>
                      <a:pt x="4985" y="25746"/>
                    </a:cubicBezTo>
                    <a:cubicBezTo>
                      <a:pt x="10752" y="26654"/>
                      <a:pt x="14839" y="26947"/>
                      <a:pt x="17713" y="26947"/>
                    </a:cubicBezTo>
                    <a:cubicBezTo>
                      <a:pt x="22912" y="26947"/>
                      <a:pt x="24135" y="25989"/>
                      <a:pt x="24135" y="25989"/>
                    </a:cubicBezTo>
                    <a:cubicBezTo>
                      <a:pt x="23922" y="25411"/>
                      <a:pt x="26506" y="19028"/>
                      <a:pt x="26688" y="15259"/>
                    </a:cubicBezTo>
                    <a:cubicBezTo>
                      <a:pt x="26901" y="11490"/>
                      <a:pt x="22220" y="365"/>
                      <a:pt x="2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24;p77">
                <a:extLst>
                  <a:ext uri="{FF2B5EF4-FFF2-40B4-BE49-F238E27FC236}">
                    <a16:creationId xmlns:a16="http://schemas.microsoft.com/office/drawing/2014/main" id="{4A78139F-E1D2-40D6-B75C-6CC649E4D432}"/>
                  </a:ext>
                </a:extLst>
              </p:cNvPr>
              <p:cNvSpPr/>
              <p:nvPr/>
            </p:nvSpPr>
            <p:spPr>
              <a:xfrm>
                <a:off x="9714725" y="7557400"/>
                <a:ext cx="316900" cy="970050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38802" extrusionOk="0">
                    <a:moveTo>
                      <a:pt x="4834" y="0"/>
                    </a:moveTo>
                    <a:cubicBezTo>
                      <a:pt x="4013" y="61"/>
                      <a:pt x="2037" y="1155"/>
                      <a:pt x="2037" y="1155"/>
                    </a:cubicBezTo>
                    <a:cubicBezTo>
                      <a:pt x="5472" y="3192"/>
                      <a:pt x="1" y="35928"/>
                      <a:pt x="1" y="35928"/>
                    </a:cubicBezTo>
                    <a:cubicBezTo>
                      <a:pt x="1" y="35928"/>
                      <a:pt x="9460" y="38802"/>
                      <a:pt x="10439" y="38802"/>
                    </a:cubicBezTo>
                    <a:cubicBezTo>
                      <a:pt x="10482" y="38802"/>
                      <a:pt x="10509" y="38796"/>
                      <a:pt x="10518" y="38785"/>
                    </a:cubicBezTo>
                    <a:cubicBezTo>
                      <a:pt x="10731" y="38511"/>
                      <a:pt x="11278" y="28602"/>
                      <a:pt x="11278" y="28602"/>
                    </a:cubicBezTo>
                    <a:cubicBezTo>
                      <a:pt x="12676" y="9484"/>
                      <a:pt x="4834" y="0"/>
                      <a:pt x="4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25;p77">
                <a:extLst>
                  <a:ext uri="{FF2B5EF4-FFF2-40B4-BE49-F238E27FC236}">
                    <a16:creationId xmlns:a16="http://schemas.microsoft.com/office/drawing/2014/main" id="{4742AD68-CBAB-43DD-8B92-4E7FCED2960E}"/>
                  </a:ext>
                </a:extLst>
              </p:cNvPr>
              <p:cNvSpPr/>
              <p:nvPr/>
            </p:nvSpPr>
            <p:spPr>
              <a:xfrm>
                <a:off x="10119750" y="7543725"/>
                <a:ext cx="248525" cy="968100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38724" extrusionOk="0">
                    <a:moveTo>
                      <a:pt x="821" y="0"/>
                    </a:moveTo>
                    <a:lnTo>
                      <a:pt x="1" y="1489"/>
                    </a:lnTo>
                    <a:cubicBezTo>
                      <a:pt x="1" y="1489"/>
                      <a:pt x="3952" y="29301"/>
                      <a:pt x="1642" y="38724"/>
                    </a:cubicBezTo>
                    <a:lnTo>
                      <a:pt x="9150" y="36870"/>
                    </a:lnTo>
                    <a:cubicBezTo>
                      <a:pt x="9150" y="36870"/>
                      <a:pt x="9940" y="31703"/>
                      <a:pt x="9758" y="29970"/>
                    </a:cubicBezTo>
                    <a:cubicBezTo>
                      <a:pt x="8967" y="22250"/>
                      <a:pt x="821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26;p77">
                <a:extLst>
                  <a:ext uri="{FF2B5EF4-FFF2-40B4-BE49-F238E27FC236}">
                    <a16:creationId xmlns:a16="http://schemas.microsoft.com/office/drawing/2014/main" id="{553F78CC-9216-404F-BC5E-80426BD476D7}"/>
                  </a:ext>
                </a:extLst>
              </p:cNvPr>
              <p:cNvSpPr/>
              <p:nvPr/>
            </p:nvSpPr>
            <p:spPr>
              <a:xfrm>
                <a:off x="9846200" y="7482925"/>
                <a:ext cx="227975" cy="1784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7136" extrusionOk="0">
                    <a:moveTo>
                      <a:pt x="2280" y="0"/>
                    </a:moveTo>
                    <a:lnTo>
                      <a:pt x="0" y="3010"/>
                    </a:lnTo>
                    <a:cubicBezTo>
                      <a:pt x="821" y="4225"/>
                      <a:pt x="2857" y="5624"/>
                      <a:pt x="4772" y="6748"/>
                    </a:cubicBezTo>
                    <a:cubicBezTo>
                      <a:pt x="5228" y="7014"/>
                      <a:pt x="5715" y="7136"/>
                      <a:pt x="6190" y="7136"/>
                    </a:cubicBezTo>
                    <a:cubicBezTo>
                      <a:pt x="7616" y="7136"/>
                      <a:pt x="8944" y="6041"/>
                      <a:pt x="9058" y="4469"/>
                    </a:cubicBezTo>
                    <a:lnTo>
                      <a:pt x="9119" y="3374"/>
                    </a:lnTo>
                    <a:cubicBezTo>
                      <a:pt x="5016" y="1946"/>
                      <a:pt x="2280" y="0"/>
                      <a:pt x="2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27;p77">
                <a:extLst>
                  <a:ext uri="{FF2B5EF4-FFF2-40B4-BE49-F238E27FC236}">
                    <a16:creationId xmlns:a16="http://schemas.microsoft.com/office/drawing/2014/main" id="{40B1F6FD-04CC-42F2-91D0-3E084339ECC0}"/>
                  </a:ext>
                </a:extLst>
              </p:cNvPr>
              <p:cNvSpPr/>
              <p:nvPr/>
            </p:nvSpPr>
            <p:spPr>
              <a:xfrm>
                <a:off x="10073400" y="7479125"/>
                <a:ext cx="69175" cy="1325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303" extrusionOk="0">
                    <a:moveTo>
                      <a:pt x="609" y="0"/>
                    </a:moveTo>
                    <a:cubicBezTo>
                      <a:pt x="609" y="1"/>
                      <a:pt x="1277" y="2584"/>
                      <a:pt x="1" y="3587"/>
                    </a:cubicBezTo>
                    <a:lnTo>
                      <a:pt x="365" y="4499"/>
                    </a:lnTo>
                    <a:cubicBezTo>
                      <a:pt x="556" y="5045"/>
                      <a:pt x="1030" y="5303"/>
                      <a:pt x="1504" y="5303"/>
                    </a:cubicBezTo>
                    <a:cubicBezTo>
                      <a:pt x="2086" y="5303"/>
                      <a:pt x="2669" y="4915"/>
                      <a:pt x="2736" y="4195"/>
                    </a:cubicBezTo>
                    <a:cubicBezTo>
                      <a:pt x="2767" y="3678"/>
                      <a:pt x="2767" y="3222"/>
                      <a:pt x="2706" y="2858"/>
                    </a:cubicBez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128;p77">
                <a:extLst>
                  <a:ext uri="{FF2B5EF4-FFF2-40B4-BE49-F238E27FC236}">
                    <a16:creationId xmlns:a16="http://schemas.microsoft.com/office/drawing/2014/main" id="{B24D8999-07F5-4F65-9D51-0C4D853A94C9}"/>
                  </a:ext>
                </a:extLst>
              </p:cNvPr>
              <p:cNvSpPr/>
              <p:nvPr/>
            </p:nvSpPr>
            <p:spPr>
              <a:xfrm>
                <a:off x="10075675" y="7622750"/>
                <a:ext cx="190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29" extrusionOk="0">
                    <a:moveTo>
                      <a:pt x="396" y="0"/>
                    </a:moveTo>
                    <a:cubicBezTo>
                      <a:pt x="183" y="0"/>
                      <a:pt x="1" y="335"/>
                      <a:pt x="1" y="699"/>
                    </a:cubicBezTo>
                    <a:cubicBezTo>
                      <a:pt x="1" y="1094"/>
                      <a:pt x="183" y="1429"/>
                      <a:pt x="396" y="1429"/>
                    </a:cubicBezTo>
                    <a:cubicBezTo>
                      <a:pt x="609" y="1429"/>
                      <a:pt x="761" y="1094"/>
                      <a:pt x="761" y="699"/>
                    </a:cubicBezTo>
                    <a:cubicBezTo>
                      <a:pt x="761" y="335"/>
                      <a:pt x="609" y="0"/>
                      <a:pt x="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29;p77">
                <a:extLst>
                  <a:ext uri="{FF2B5EF4-FFF2-40B4-BE49-F238E27FC236}">
                    <a16:creationId xmlns:a16="http://schemas.microsoft.com/office/drawing/2014/main" id="{FE9F4340-D6C0-4959-A09B-515BD850565A}"/>
                  </a:ext>
                </a:extLst>
              </p:cNvPr>
              <p:cNvSpPr/>
              <p:nvPr/>
            </p:nvSpPr>
            <p:spPr>
              <a:xfrm>
                <a:off x="10080250" y="7697975"/>
                <a:ext cx="190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399" extrusionOk="0">
                    <a:moveTo>
                      <a:pt x="395" y="0"/>
                    </a:moveTo>
                    <a:cubicBezTo>
                      <a:pt x="183" y="0"/>
                      <a:pt x="0" y="304"/>
                      <a:pt x="0" y="699"/>
                    </a:cubicBezTo>
                    <a:cubicBezTo>
                      <a:pt x="0" y="1095"/>
                      <a:pt x="183" y="1399"/>
                      <a:pt x="395" y="1399"/>
                    </a:cubicBezTo>
                    <a:cubicBezTo>
                      <a:pt x="608" y="1399"/>
                      <a:pt x="760" y="1095"/>
                      <a:pt x="760" y="699"/>
                    </a:cubicBezTo>
                    <a:cubicBezTo>
                      <a:pt x="760" y="304"/>
                      <a:pt x="608" y="0"/>
                      <a:pt x="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30;p77">
                <a:extLst>
                  <a:ext uri="{FF2B5EF4-FFF2-40B4-BE49-F238E27FC236}">
                    <a16:creationId xmlns:a16="http://schemas.microsoft.com/office/drawing/2014/main" id="{D020C748-68F6-4A60-9FE8-8F24A6570578}"/>
                  </a:ext>
                </a:extLst>
              </p:cNvPr>
              <p:cNvSpPr/>
              <p:nvPr/>
            </p:nvSpPr>
            <p:spPr>
              <a:xfrm>
                <a:off x="10084050" y="7780800"/>
                <a:ext cx="19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399" extrusionOk="0">
                    <a:moveTo>
                      <a:pt x="395" y="0"/>
                    </a:moveTo>
                    <a:cubicBezTo>
                      <a:pt x="183" y="0"/>
                      <a:pt x="0" y="304"/>
                      <a:pt x="0" y="700"/>
                    </a:cubicBezTo>
                    <a:cubicBezTo>
                      <a:pt x="0" y="1095"/>
                      <a:pt x="183" y="1399"/>
                      <a:pt x="395" y="1399"/>
                    </a:cubicBezTo>
                    <a:cubicBezTo>
                      <a:pt x="578" y="1399"/>
                      <a:pt x="760" y="1095"/>
                      <a:pt x="760" y="700"/>
                    </a:cubicBezTo>
                    <a:cubicBezTo>
                      <a:pt x="760" y="304"/>
                      <a:pt x="578" y="0"/>
                      <a:pt x="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31;p77">
                <a:extLst>
                  <a:ext uri="{FF2B5EF4-FFF2-40B4-BE49-F238E27FC236}">
                    <a16:creationId xmlns:a16="http://schemas.microsoft.com/office/drawing/2014/main" id="{DB91D893-9D23-49F3-871A-DAC2B7F70258}"/>
                  </a:ext>
                </a:extLst>
              </p:cNvPr>
              <p:cNvSpPr/>
              <p:nvPr/>
            </p:nvSpPr>
            <p:spPr>
              <a:xfrm>
                <a:off x="9446500" y="7586100"/>
                <a:ext cx="413400" cy="139487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5795" extrusionOk="0">
                    <a:moveTo>
                      <a:pt x="12642" y="0"/>
                    </a:moveTo>
                    <a:cubicBezTo>
                      <a:pt x="10159" y="0"/>
                      <a:pt x="6770" y="7897"/>
                      <a:pt x="6262" y="10767"/>
                    </a:cubicBezTo>
                    <a:cubicBezTo>
                      <a:pt x="0" y="45722"/>
                      <a:pt x="4073" y="52379"/>
                      <a:pt x="4468" y="52652"/>
                    </a:cubicBezTo>
                    <a:cubicBezTo>
                      <a:pt x="4985" y="52987"/>
                      <a:pt x="7903" y="55661"/>
                      <a:pt x="8268" y="55783"/>
                    </a:cubicBezTo>
                    <a:cubicBezTo>
                      <a:pt x="8292" y="55791"/>
                      <a:pt x="8314" y="55795"/>
                      <a:pt x="8335" y="55795"/>
                    </a:cubicBezTo>
                    <a:cubicBezTo>
                      <a:pt x="8946" y="55795"/>
                      <a:pt x="8211" y="52408"/>
                      <a:pt x="8329" y="50585"/>
                    </a:cubicBezTo>
                    <a:cubicBezTo>
                      <a:pt x="8329" y="50553"/>
                      <a:pt x="8329" y="50538"/>
                      <a:pt x="8331" y="50538"/>
                    </a:cubicBezTo>
                    <a:cubicBezTo>
                      <a:pt x="8346" y="50538"/>
                      <a:pt x="8423" y="51836"/>
                      <a:pt x="8450" y="52440"/>
                    </a:cubicBezTo>
                    <a:lnTo>
                      <a:pt x="8541" y="53899"/>
                    </a:lnTo>
                    <a:cubicBezTo>
                      <a:pt x="9423" y="53503"/>
                      <a:pt x="9392" y="51832"/>
                      <a:pt x="9544" y="51254"/>
                    </a:cubicBezTo>
                    <a:cubicBezTo>
                      <a:pt x="9727" y="50494"/>
                      <a:pt x="9575" y="50008"/>
                      <a:pt x="9484" y="49826"/>
                    </a:cubicBezTo>
                    <a:cubicBezTo>
                      <a:pt x="9088" y="48974"/>
                      <a:pt x="8329" y="47333"/>
                      <a:pt x="8207" y="45844"/>
                    </a:cubicBezTo>
                    <a:cubicBezTo>
                      <a:pt x="8146" y="44962"/>
                      <a:pt x="14073" y="16573"/>
                      <a:pt x="15107" y="12409"/>
                    </a:cubicBezTo>
                    <a:cubicBezTo>
                      <a:pt x="16535" y="6725"/>
                      <a:pt x="14742" y="220"/>
                      <a:pt x="12766" y="7"/>
                    </a:cubicBezTo>
                    <a:cubicBezTo>
                      <a:pt x="12725" y="3"/>
                      <a:pt x="12684" y="0"/>
                      <a:pt x="12642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2;p77">
                <a:extLst>
                  <a:ext uri="{FF2B5EF4-FFF2-40B4-BE49-F238E27FC236}">
                    <a16:creationId xmlns:a16="http://schemas.microsoft.com/office/drawing/2014/main" id="{715A3343-1A19-4EA5-97C7-6D055370FA1A}"/>
                  </a:ext>
                </a:extLst>
              </p:cNvPr>
              <p:cNvSpPr/>
              <p:nvPr/>
            </p:nvSpPr>
            <p:spPr>
              <a:xfrm>
                <a:off x="9463975" y="7585875"/>
                <a:ext cx="395925" cy="985225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39409" extrusionOk="0">
                    <a:moveTo>
                      <a:pt x="11779" y="0"/>
                    </a:moveTo>
                    <a:cubicBezTo>
                      <a:pt x="9353" y="0"/>
                      <a:pt x="6579" y="3285"/>
                      <a:pt x="4620" y="9044"/>
                    </a:cubicBezTo>
                    <a:cubicBezTo>
                      <a:pt x="61" y="22387"/>
                      <a:pt x="0" y="35731"/>
                      <a:pt x="1216" y="36430"/>
                    </a:cubicBezTo>
                    <a:lnTo>
                      <a:pt x="8815" y="39409"/>
                    </a:lnTo>
                    <a:cubicBezTo>
                      <a:pt x="11794" y="30047"/>
                      <a:pt x="13374" y="16582"/>
                      <a:pt x="14408" y="12418"/>
                    </a:cubicBezTo>
                    <a:cubicBezTo>
                      <a:pt x="15836" y="6764"/>
                      <a:pt x="14043" y="229"/>
                      <a:pt x="12067" y="16"/>
                    </a:cubicBezTo>
                    <a:cubicBezTo>
                      <a:pt x="11972" y="6"/>
                      <a:pt x="11876" y="0"/>
                      <a:pt x="11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33;p77">
                <a:extLst>
                  <a:ext uri="{FF2B5EF4-FFF2-40B4-BE49-F238E27FC236}">
                    <a16:creationId xmlns:a16="http://schemas.microsoft.com/office/drawing/2014/main" id="{DB3B9D8D-E4E9-4440-AD79-33BA1CDA148D}"/>
                  </a:ext>
                </a:extLst>
              </p:cNvPr>
              <p:cNvSpPr/>
              <p:nvPr/>
            </p:nvSpPr>
            <p:spPr>
              <a:xfrm>
                <a:off x="10043775" y="7166600"/>
                <a:ext cx="3572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3273" extrusionOk="0">
                    <a:moveTo>
                      <a:pt x="189" y="1"/>
                    </a:moveTo>
                    <a:cubicBezTo>
                      <a:pt x="176" y="1"/>
                      <a:pt x="163" y="3"/>
                      <a:pt x="152" y="9"/>
                    </a:cubicBezTo>
                    <a:cubicBezTo>
                      <a:pt x="61" y="39"/>
                      <a:pt x="0" y="130"/>
                      <a:pt x="31" y="222"/>
                    </a:cubicBezTo>
                    <a:cubicBezTo>
                      <a:pt x="183" y="708"/>
                      <a:pt x="395" y="1133"/>
                      <a:pt x="608" y="1529"/>
                    </a:cubicBezTo>
                    <a:cubicBezTo>
                      <a:pt x="851" y="2015"/>
                      <a:pt x="1064" y="2440"/>
                      <a:pt x="973" y="2684"/>
                    </a:cubicBezTo>
                    <a:cubicBezTo>
                      <a:pt x="942" y="2805"/>
                      <a:pt x="851" y="2896"/>
                      <a:pt x="699" y="2957"/>
                    </a:cubicBezTo>
                    <a:cubicBezTo>
                      <a:pt x="608" y="2988"/>
                      <a:pt x="578" y="3079"/>
                      <a:pt x="608" y="3170"/>
                    </a:cubicBezTo>
                    <a:cubicBezTo>
                      <a:pt x="631" y="3238"/>
                      <a:pt x="688" y="3273"/>
                      <a:pt x="753" y="3273"/>
                    </a:cubicBezTo>
                    <a:cubicBezTo>
                      <a:pt x="775" y="3273"/>
                      <a:pt x="798" y="3269"/>
                      <a:pt x="821" y="3261"/>
                    </a:cubicBezTo>
                    <a:lnTo>
                      <a:pt x="851" y="3261"/>
                    </a:lnTo>
                    <a:cubicBezTo>
                      <a:pt x="1094" y="3140"/>
                      <a:pt x="1246" y="2988"/>
                      <a:pt x="1307" y="2805"/>
                    </a:cubicBezTo>
                    <a:cubicBezTo>
                      <a:pt x="1429" y="2410"/>
                      <a:pt x="1216" y="1954"/>
                      <a:pt x="912" y="1377"/>
                    </a:cubicBezTo>
                    <a:cubicBezTo>
                      <a:pt x="730" y="1012"/>
                      <a:pt x="517" y="586"/>
                      <a:pt x="365" y="130"/>
                    </a:cubicBezTo>
                    <a:cubicBezTo>
                      <a:pt x="340" y="55"/>
                      <a:pt x="253" y="1"/>
                      <a:pt x="189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34;p77">
                <a:extLst>
                  <a:ext uri="{FF2B5EF4-FFF2-40B4-BE49-F238E27FC236}">
                    <a16:creationId xmlns:a16="http://schemas.microsoft.com/office/drawing/2014/main" id="{F819061D-064E-4147-B57F-16FBB37D168E}"/>
                  </a:ext>
                </a:extLst>
              </p:cNvPr>
              <p:cNvSpPr/>
              <p:nvPr/>
            </p:nvSpPr>
            <p:spPr>
              <a:xfrm>
                <a:off x="10033600" y="7264775"/>
                <a:ext cx="512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47" extrusionOk="0">
                    <a:moveTo>
                      <a:pt x="284" y="0"/>
                    </a:moveTo>
                    <a:cubicBezTo>
                      <a:pt x="250" y="0"/>
                      <a:pt x="218" y="10"/>
                      <a:pt x="194" y="33"/>
                    </a:cubicBezTo>
                    <a:cubicBezTo>
                      <a:pt x="1" y="338"/>
                      <a:pt x="512" y="1247"/>
                      <a:pt x="1179" y="1247"/>
                    </a:cubicBezTo>
                    <a:cubicBezTo>
                      <a:pt x="1245" y="1247"/>
                      <a:pt x="1312" y="1238"/>
                      <a:pt x="1380" y="1219"/>
                    </a:cubicBezTo>
                    <a:cubicBezTo>
                      <a:pt x="2049" y="1097"/>
                      <a:pt x="2018" y="155"/>
                      <a:pt x="1988" y="94"/>
                    </a:cubicBezTo>
                    <a:cubicBezTo>
                      <a:pt x="1948" y="35"/>
                      <a:pt x="1897" y="2"/>
                      <a:pt x="1840" y="2"/>
                    </a:cubicBezTo>
                    <a:cubicBezTo>
                      <a:pt x="1809" y="2"/>
                      <a:pt x="1777" y="12"/>
                      <a:pt x="1745" y="33"/>
                    </a:cubicBezTo>
                    <a:cubicBezTo>
                      <a:pt x="1449" y="202"/>
                      <a:pt x="1204" y="258"/>
                      <a:pt x="1010" y="258"/>
                    </a:cubicBezTo>
                    <a:cubicBezTo>
                      <a:pt x="645" y="258"/>
                      <a:pt x="457" y="64"/>
                      <a:pt x="438" y="64"/>
                    </a:cubicBezTo>
                    <a:cubicBezTo>
                      <a:pt x="400" y="26"/>
                      <a:pt x="339" y="0"/>
                      <a:pt x="284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35;p77">
                <a:extLst>
                  <a:ext uri="{FF2B5EF4-FFF2-40B4-BE49-F238E27FC236}">
                    <a16:creationId xmlns:a16="http://schemas.microsoft.com/office/drawing/2014/main" id="{FF5D69F9-0250-43BA-87AC-237CA1CE6D08}"/>
                  </a:ext>
                </a:extLst>
              </p:cNvPr>
              <p:cNvSpPr/>
              <p:nvPr/>
            </p:nvSpPr>
            <p:spPr>
              <a:xfrm>
                <a:off x="10081750" y="7175175"/>
                <a:ext cx="190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43" extrusionOk="0">
                    <a:moveTo>
                      <a:pt x="670" y="395"/>
                    </a:moveTo>
                    <a:cubicBezTo>
                      <a:pt x="761" y="638"/>
                      <a:pt x="639" y="851"/>
                      <a:pt x="487" y="882"/>
                    </a:cubicBezTo>
                    <a:cubicBezTo>
                      <a:pt x="305" y="942"/>
                      <a:pt x="123" y="790"/>
                      <a:pt x="62" y="547"/>
                    </a:cubicBezTo>
                    <a:cubicBezTo>
                      <a:pt x="1" y="304"/>
                      <a:pt x="92" y="91"/>
                      <a:pt x="275" y="61"/>
                    </a:cubicBezTo>
                    <a:cubicBezTo>
                      <a:pt x="426" y="0"/>
                      <a:pt x="639" y="152"/>
                      <a:pt x="670" y="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36;p77">
                <a:extLst>
                  <a:ext uri="{FF2B5EF4-FFF2-40B4-BE49-F238E27FC236}">
                    <a16:creationId xmlns:a16="http://schemas.microsoft.com/office/drawing/2014/main" id="{2F1D488A-8F36-4BAA-A852-5C80E7D805B8}"/>
                  </a:ext>
                </a:extLst>
              </p:cNvPr>
              <p:cNvSpPr/>
              <p:nvPr/>
            </p:nvSpPr>
            <p:spPr>
              <a:xfrm>
                <a:off x="10053650" y="7139450"/>
                <a:ext cx="570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48" extrusionOk="0">
                    <a:moveTo>
                      <a:pt x="0" y="426"/>
                    </a:moveTo>
                    <a:cubicBezTo>
                      <a:pt x="0" y="548"/>
                      <a:pt x="730" y="457"/>
                      <a:pt x="1277" y="426"/>
                    </a:cubicBezTo>
                    <a:cubicBezTo>
                      <a:pt x="1854" y="396"/>
                      <a:pt x="2280" y="457"/>
                      <a:pt x="2280" y="335"/>
                    </a:cubicBezTo>
                    <a:cubicBezTo>
                      <a:pt x="2280" y="183"/>
                      <a:pt x="1794" y="1"/>
                      <a:pt x="1216" y="31"/>
                    </a:cubicBezTo>
                    <a:cubicBezTo>
                      <a:pt x="669" y="61"/>
                      <a:pt x="0" y="274"/>
                      <a:pt x="0" y="426"/>
                    </a:cubicBezTo>
                    <a:close/>
                  </a:path>
                </a:pathLst>
              </a:custGeom>
              <a:solidFill>
                <a:srgbClr val="1E33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137;p77">
                <a:extLst>
                  <a:ext uri="{FF2B5EF4-FFF2-40B4-BE49-F238E27FC236}">
                    <a16:creationId xmlns:a16="http://schemas.microsoft.com/office/drawing/2014/main" id="{F43A32ED-D17D-4C0B-BB58-6FE247295ACC}"/>
                  </a:ext>
                </a:extLst>
              </p:cNvPr>
              <p:cNvSpPr/>
              <p:nvPr/>
            </p:nvSpPr>
            <p:spPr>
              <a:xfrm>
                <a:off x="9967775" y="7152375"/>
                <a:ext cx="608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99" extrusionOk="0">
                    <a:moveTo>
                      <a:pt x="2371" y="122"/>
                    </a:moveTo>
                    <a:cubicBezTo>
                      <a:pt x="2432" y="243"/>
                      <a:pt x="1764" y="487"/>
                      <a:pt x="1247" y="730"/>
                    </a:cubicBezTo>
                    <a:cubicBezTo>
                      <a:pt x="760" y="973"/>
                      <a:pt x="122" y="1399"/>
                      <a:pt x="61" y="1277"/>
                    </a:cubicBezTo>
                    <a:cubicBezTo>
                      <a:pt x="1" y="1155"/>
                      <a:pt x="609" y="578"/>
                      <a:pt x="1125" y="335"/>
                    </a:cubicBezTo>
                    <a:cubicBezTo>
                      <a:pt x="1642" y="91"/>
                      <a:pt x="2311" y="0"/>
                      <a:pt x="2371" y="122"/>
                    </a:cubicBezTo>
                    <a:close/>
                  </a:path>
                </a:pathLst>
              </a:custGeom>
              <a:solidFill>
                <a:srgbClr val="1E33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138;p77">
                <a:extLst>
                  <a:ext uri="{FF2B5EF4-FFF2-40B4-BE49-F238E27FC236}">
                    <a16:creationId xmlns:a16="http://schemas.microsoft.com/office/drawing/2014/main" id="{C00E55A3-AD4E-41D3-9BAE-823DED151D13}"/>
                  </a:ext>
                </a:extLst>
              </p:cNvPr>
              <p:cNvSpPr/>
              <p:nvPr/>
            </p:nvSpPr>
            <p:spPr>
              <a:xfrm>
                <a:off x="10000450" y="7193400"/>
                <a:ext cx="197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004" extrusionOk="0">
                    <a:moveTo>
                      <a:pt x="730" y="426"/>
                    </a:moveTo>
                    <a:cubicBezTo>
                      <a:pt x="791" y="669"/>
                      <a:pt x="700" y="913"/>
                      <a:pt x="517" y="943"/>
                    </a:cubicBezTo>
                    <a:cubicBezTo>
                      <a:pt x="335" y="1004"/>
                      <a:pt x="122" y="821"/>
                      <a:pt x="61" y="578"/>
                    </a:cubicBezTo>
                    <a:cubicBezTo>
                      <a:pt x="1" y="335"/>
                      <a:pt x="122" y="122"/>
                      <a:pt x="305" y="61"/>
                    </a:cubicBezTo>
                    <a:cubicBezTo>
                      <a:pt x="487" y="1"/>
                      <a:pt x="669" y="183"/>
                      <a:pt x="730" y="4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139;p77">
                <a:extLst>
                  <a:ext uri="{FF2B5EF4-FFF2-40B4-BE49-F238E27FC236}">
                    <a16:creationId xmlns:a16="http://schemas.microsoft.com/office/drawing/2014/main" id="{C6F8E09E-CB98-4FF7-8FE9-7295C072439E}"/>
                  </a:ext>
                </a:extLst>
              </p:cNvPr>
              <p:cNvSpPr/>
              <p:nvPr/>
            </p:nvSpPr>
            <p:spPr>
              <a:xfrm>
                <a:off x="9812000" y="7270150"/>
                <a:ext cx="441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9" extrusionOk="0">
                    <a:moveTo>
                      <a:pt x="183" y="1"/>
                    </a:moveTo>
                    <a:cubicBezTo>
                      <a:pt x="92" y="1"/>
                      <a:pt x="0" y="61"/>
                      <a:pt x="0" y="153"/>
                    </a:cubicBezTo>
                    <a:cubicBezTo>
                      <a:pt x="0" y="244"/>
                      <a:pt x="61" y="305"/>
                      <a:pt x="152" y="335"/>
                    </a:cubicBezTo>
                    <a:cubicBezTo>
                      <a:pt x="669" y="335"/>
                      <a:pt x="1125" y="669"/>
                      <a:pt x="1399" y="1186"/>
                    </a:cubicBezTo>
                    <a:cubicBezTo>
                      <a:pt x="1443" y="1231"/>
                      <a:pt x="1488" y="1259"/>
                      <a:pt x="1544" y="1259"/>
                    </a:cubicBezTo>
                    <a:cubicBezTo>
                      <a:pt x="1565" y="1259"/>
                      <a:pt x="1587" y="1255"/>
                      <a:pt x="1611" y="1247"/>
                    </a:cubicBezTo>
                    <a:lnTo>
                      <a:pt x="1642" y="1247"/>
                    </a:lnTo>
                    <a:cubicBezTo>
                      <a:pt x="1733" y="1216"/>
                      <a:pt x="1763" y="1095"/>
                      <a:pt x="1703" y="1034"/>
                    </a:cubicBezTo>
                    <a:cubicBezTo>
                      <a:pt x="1368" y="396"/>
                      <a:pt x="821" y="31"/>
                      <a:pt x="183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140;p77">
                <a:extLst>
                  <a:ext uri="{FF2B5EF4-FFF2-40B4-BE49-F238E27FC236}">
                    <a16:creationId xmlns:a16="http://schemas.microsoft.com/office/drawing/2014/main" id="{07EEE4EC-758B-471E-B032-28B18DBC265B}"/>
                  </a:ext>
                </a:extLst>
              </p:cNvPr>
              <p:cNvSpPr/>
              <p:nvPr/>
            </p:nvSpPr>
            <p:spPr>
              <a:xfrm>
                <a:off x="9818075" y="7276500"/>
                <a:ext cx="22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305" extrusionOk="0">
                    <a:moveTo>
                      <a:pt x="689" y="0"/>
                    </a:moveTo>
                    <a:cubicBezTo>
                      <a:pt x="654" y="0"/>
                      <a:pt x="616" y="8"/>
                      <a:pt x="578" y="20"/>
                    </a:cubicBezTo>
                    <a:cubicBezTo>
                      <a:pt x="183" y="355"/>
                      <a:pt x="1" y="750"/>
                      <a:pt x="61" y="1175"/>
                    </a:cubicBezTo>
                    <a:cubicBezTo>
                      <a:pt x="61" y="1250"/>
                      <a:pt x="123" y="1305"/>
                      <a:pt x="196" y="1305"/>
                    </a:cubicBezTo>
                    <a:cubicBezTo>
                      <a:pt x="212" y="1305"/>
                      <a:pt x="228" y="1302"/>
                      <a:pt x="244" y="1297"/>
                    </a:cubicBezTo>
                    <a:lnTo>
                      <a:pt x="274" y="1297"/>
                    </a:lnTo>
                    <a:cubicBezTo>
                      <a:pt x="365" y="1297"/>
                      <a:pt x="396" y="1206"/>
                      <a:pt x="396" y="1114"/>
                    </a:cubicBezTo>
                    <a:cubicBezTo>
                      <a:pt x="365" y="810"/>
                      <a:pt x="487" y="537"/>
                      <a:pt x="791" y="294"/>
                    </a:cubicBezTo>
                    <a:cubicBezTo>
                      <a:pt x="882" y="233"/>
                      <a:pt x="882" y="111"/>
                      <a:pt x="821" y="51"/>
                    </a:cubicBezTo>
                    <a:cubicBezTo>
                      <a:pt x="786" y="15"/>
                      <a:pt x="740" y="0"/>
                      <a:pt x="68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141;p77">
                <a:extLst>
                  <a:ext uri="{FF2B5EF4-FFF2-40B4-BE49-F238E27FC236}">
                    <a16:creationId xmlns:a16="http://schemas.microsoft.com/office/drawing/2014/main" id="{A3E42E44-CC56-47AE-9A07-E7A731039E42}"/>
                  </a:ext>
                </a:extLst>
              </p:cNvPr>
              <p:cNvSpPr/>
              <p:nvPr/>
            </p:nvSpPr>
            <p:spPr>
              <a:xfrm>
                <a:off x="9824925" y="7302825"/>
                <a:ext cx="631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494" extrusionOk="0">
                    <a:moveTo>
                      <a:pt x="1246" y="1"/>
                    </a:moveTo>
                    <a:cubicBezTo>
                      <a:pt x="578" y="1"/>
                      <a:pt x="0" y="548"/>
                      <a:pt x="0" y="1247"/>
                    </a:cubicBezTo>
                    <a:cubicBezTo>
                      <a:pt x="0" y="1916"/>
                      <a:pt x="578" y="2493"/>
                      <a:pt x="1246" y="2493"/>
                    </a:cubicBezTo>
                    <a:cubicBezTo>
                      <a:pt x="1946" y="2493"/>
                      <a:pt x="2523" y="1916"/>
                      <a:pt x="2523" y="1247"/>
                    </a:cubicBezTo>
                    <a:cubicBezTo>
                      <a:pt x="2523" y="548"/>
                      <a:pt x="1946" y="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142;p77">
                <a:extLst>
                  <a:ext uri="{FF2B5EF4-FFF2-40B4-BE49-F238E27FC236}">
                    <a16:creationId xmlns:a16="http://schemas.microsoft.com/office/drawing/2014/main" id="{E9D40842-182F-41FD-BA9B-3E68A11DB43A}"/>
                  </a:ext>
                </a:extLst>
              </p:cNvPr>
              <p:cNvSpPr/>
              <p:nvPr/>
            </p:nvSpPr>
            <p:spPr>
              <a:xfrm>
                <a:off x="9708650" y="8002675"/>
                <a:ext cx="44100" cy="47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151" extrusionOk="0">
                    <a:moveTo>
                      <a:pt x="1429" y="1"/>
                    </a:moveTo>
                    <a:cubicBezTo>
                      <a:pt x="1308" y="3223"/>
                      <a:pt x="1216" y="6414"/>
                      <a:pt x="943" y="9606"/>
                    </a:cubicBezTo>
                    <a:cubicBezTo>
                      <a:pt x="730" y="12797"/>
                      <a:pt x="365" y="15959"/>
                      <a:pt x="1" y="19150"/>
                    </a:cubicBezTo>
                    <a:cubicBezTo>
                      <a:pt x="821" y="16050"/>
                      <a:pt x="1277" y="12858"/>
                      <a:pt x="1520" y="9636"/>
                    </a:cubicBezTo>
                    <a:cubicBezTo>
                      <a:pt x="1764" y="6414"/>
                      <a:pt x="1764" y="3192"/>
                      <a:pt x="14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143;p77">
                <a:extLst>
                  <a:ext uri="{FF2B5EF4-FFF2-40B4-BE49-F238E27FC236}">
                    <a16:creationId xmlns:a16="http://schemas.microsoft.com/office/drawing/2014/main" id="{822B272B-9896-43C3-8722-EF6DA48A8E45}"/>
                  </a:ext>
                </a:extLst>
              </p:cNvPr>
              <p:cNvSpPr/>
              <p:nvPr/>
            </p:nvSpPr>
            <p:spPr>
              <a:xfrm>
                <a:off x="10321875" y="7896300"/>
                <a:ext cx="62350" cy="5524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2099" extrusionOk="0">
                    <a:moveTo>
                      <a:pt x="1" y="1"/>
                    </a:moveTo>
                    <a:cubicBezTo>
                      <a:pt x="457" y="1824"/>
                      <a:pt x="852" y="3648"/>
                      <a:pt x="1156" y="5472"/>
                    </a:cubicBezTo>
                    <a:cubicBezTo>
                      <a:pt x="1278" y="6384"/>
                      <a:pt x="1430" y="7296"/>
                      <a:pt x="1521" y="8238"/>
                    </a:cubicBezTo>
                    <a:cubicBezTo>
                      <a:pt x="1612" y="9150"/>
                      <a:pt x="1703" y="10062"/>
                      <a:pt x="1734" y="11004"/>
                    </a:cubicBezTo>
                    <a:cubicBezTo>
                      <a:pt x="1946" y="14682"/>
                      <a:pt x="1703" y="18420"/>
                      <a:pt x="1186" y="22098"/>
                    </a:cubicBezTo>
                    <a:cubicBezTo>
                      <a:pt x="2159" y="18481"/>
                      <a:pt x="2493" y="14712"/>
                      <a:pt x="2311" y="10973"/>
                    </a:cubicBezTo>
                    <a:cubicBezTo>
                      <a:pt x="2098" y="7235"/>
                      <a:pt x="1338" y="3496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144;p77">
                <a:extLst>
                  <a:ext uri="{FF2B5EF4-FFF2-40B4-BE49-F238E27FC236}">
                    <a16:creationId xmlns:a16="http://schemas.microsoft.com/office/drawing/2014/main" id="{2032E19A-F2E7-4CFC-8E61-0ED6C08699C2}"/>
                  </a:ext>
                </a:extLst>
              </p:cNvPr>
              <p:cNvSpPr/>
              <p:nvPr/>
            </p:nvSpPr>
            <p:spPr>
              <a:xfrm>
                <a:off x="10840125" y="7960900"/>
                <a:ext cx="228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3952" extrusionOk="0">
                    <a:moveTo>
                      <a:pt x="6658" y="0"/>
                    </a:moveTo>
                    <a:lnTo>
                      <a:pt x="1" y="12645"/>
                    </a:lnTo>
                    <a:lnTo>
                      <a:pt x="2463" y="13952"/>
                    </a:lnTo>
                    <a:lnTo>
                      <a:pt x="9120" y="1338"/>
                    </a:lnTo>
                    <a:lnTo>
                      <a:pt x="9120" y="1338"/>
                    </a:lnTo>
                    <a:cubicBezTo>
                      <a:pt x="9044" y="1433"/>
                      <a:pt x="8920" y="1480"/>
                      <a:pt x="8794" y="1480"/>
                    </a:cubicBezTo>
                    <a:cubicBezTo>
                      <a:pt x="8718" y="1480"/>
                      <a:pt x="8641" y="1463"/>
                      <a:pt x="8572" y="1429"/>
                    </a:cubicBezTo>
                    <a:cubicBezTo>
                      <a:pt x="8360" y="1307"/>
                      <a:pt x="8268" y="1094"/>
                      <a:pt x="8329" y="882"/>
                    </a:cubicBezTo>
                    <a:lnTo>
                      <a:pt x="8329" y="882"/>
                    </a:lnTo>
                    <a:cubicBezTo>
                      <a:pt x="8226" y="985"/>
                      <a:pt x="8081" y="1046"/>
                      <a:pt x="7941" y="1046"/>
                    </a:cubicBezTo>
                    <a:cubicBezTo>
                      <a:pt x="7875" y="1046"/>
                      <a:pt x="7810" y="1032"/>
                      <a:pt x="7752" y="1003"/>
                    </a:cubicBezTo>
                    <a:cubicBezTo>
                      <a:pt x="7539" y="882"/>
                      <a:pt x="7448" y="669"/>
                      <a:pt x="7509" y="456"/>
                    </a:cubicBezTo>
                    <a:lnTo>
                      <a:pt x="7478" y="426"/>
                    </a:lnTo>
                    <a:cubicBezTo>
                      <a:pt x="7400" y="544"/>
                      <a:pt x="7270" y="611"/>
                      <a:pt x="7131" y="611"/>
                    </a:cubicBezTo>
                    <a:cubicBezTo>
                      <a:pt x="7055" y="611"/>
                      <a:pt x="6976" y="590"/>
                      <a:pt x="6901" y="547"/>
                    </a:cubicBezTo>
                    <a:cubicBezTo>
                      <a:pt x="6718" y="456"/>
                      <a:pt x="6627" y="213"/>
                      <a:pt x="6688" y="0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145;p77">
                <a:extLst>
                  <a:ext uri="{FF2B5EF4-FFF2-40B4-BE49-F238E27FC236}">
                    <a16:creationId xmlns:a16="http://schemas.microsoft.com/office/drawing/2014/main" id="{774217A8-0B73-470F-9989-253275C27DAE}"/>
                  </a:ext>
                </a:extLst>
              </p:cNvPr>
              <p:cNvSpPr/>
              <p:nvPr/>
            </p:nvSpPr>
            <p:spPr>
              <a:xfrm>
                <a:off x="10840125" y="8261050"/>
                <a:ext cx="699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916" extrusionOk="0">
                    <a:moveTo>
                      <a:pt x="305" y="0"/>
                    </a:moveTo>
                    <a:lnTo>
                      <a:pt x="1" y="608"/>
                    </a:lnTo>
                    <a:lnTo>
                      <a:pt x="2463" y="1915"/>
                    </a:lnTo>
                    <a:lnTo>
                      <a:pt x="2797" y="130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146;p77">
                <a:extLst>
                  <a:ext uri="{FF2B5EF4-FFF2-40B4-BE49-F238E27FC236}">
                    <a16:creationId xmlns:a16="http://schemas.microsoft.com/office/drawing/2014/main" id="{6B1599E0-1429-4F7C-85ED-AD6A8E5C5683}"/>
                  </a:ext>
                </a:extLst>
              </p:cNvPr>
              <p:cNvSpPr/>
              <p:nvPr/>
            </p:nvSpPr>
            <p:spPr>
              <a:xfrm>
                <a:off x="10821125" y="8275475"/>
                <a:ext cx="813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869" extrusionOk="0">
                    <a:moveTo>
                      <a:pt x="761" y="1"/>
                    </a:moveTo>
                    <a:lnTo>
                      <a:pt x="366" y="791"/>
                    </a:lnTo>
                    <a:cubicBezTo>
                      <a:pt x="1" y="1490"/>
                      <a:pt x="244" y="2341"/>
                      <a:pt x="943" y="2706"/>
                    </a:cubicBezTo>
                    <a:cubicBezTo>
                      <a:pt x="1146" y="2817"/>
                      <a:pt x="1366" y="2869"/>
                      <a:pt x="1583" y="2869"/>
                    </a:cubicBezTo>
                    <a:cubicBezTo>
                      <a:pt x="2083" y="2869"/>
                      <a:pt x="2574" y="2595"/>
                      <a:pt x="2828" y="2129"/>
                    </a:cubicBezTo>
                    <a:lnTo>
                      <a:pt x="3253" y="1308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F2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147;p77">
                <a:extLst>
                  <a:ext uri="{FF2B5EF4-FFF2-40B4-BE49-F238E27FC236}">
                    <a16:creationId xmlns:a16="http://schemas.microsoft.com/office/drawing/2014/main" id="{432FC355-8F5B-4BF4-B93B-8059C3BDA92D}"/>
                  </a:ext>
                </a:extLst>
              </p:cNvPr>
              <p:cNvSpPr/>
              <p:nvPr/>
            </p:nvSpPr>
            <p:spPr>
              <a:xfrm>
                <a:off x="10897125" y="7982175"/>
                <a:ext cx="15200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1338" fill="none" extrusionOk="0">
                    <a:moveTo>
                      <a:pt x="6080" y="0"/>
                    </a:moveTo>
                    <a:lnTo>
                      <a:pt x="1" y="11338"/>
                    </a:lnTo>
                  </a:path>
                </a:pathLst>
              </a:custGeom>
              <a:noFill/>
              <a:ln w="2275" cap="flat" cmpd="sng">
                <a:solidFill>
                  <a:srgbClr val="FFF8E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148;p77">
                <a:extLst>
                  <a:ext uri="{FF2B5EF4-FFF2-40B4-BE49-F238E27FC236}">
                    <a16:creationId xmlns:a16="http://schemas.microsoft.com/office/drawing/2014/main" id="{DB0D1BEF-C496-4C0F-8E75-9E1700F4ECFF}"/>
                  </a:ext>
                </a:extLst>
              </p:cNvPr>
              <p:cNvSpPr/>
              <p:nvPr/>
            </p:nvSpPr>
            <p:spPr>
              <a:xfrm>
                <a:off x="10875850" y="7972300"/>
                <a:ext cx="1520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1369" fill="none" extrusionOk="0">
                    <a:moveTo>
                      <a:pt x="6080" y="0"/>
                    </a:moveTo>
                    <a:lnTo>
                      <a:pt x="0" y="11368"/>
                    </a:lnTo>
                  </a:path>
                </a:pathLst>
              </a:custGeom>
              <a:noFill/>
              <a:ln w="2275" cap="flat" cmpd="sng">
                <a:solidFill>
                  <a:srgbClr val="FFF8E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" name="Google Shape;189;p12">
            <a:extLst>
              <a:ext uri="{FF2B5EF4-FFF2-40B4-BE49-F238E27FC236}">
                <a16:creationId xmlns:a16="http://schemas.microsoft.com/office/drawing/2014/main" id="{6CA037DA-E62F-4569-9FE4-374C5AF751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Kekurangan Penggunaan Project Based Learning</a:t>
            </a:r>
            <a:endParaRPr lang="en-ID" sz="2400" dirty="0"/>
          </a:p>
        </p:txBody>
      </p:sp>
      <p:pic>
        <p:nvPicPr>
          <p:cNvPr id="116" name="No 32">
            <a:hlinkClick r:id="" action="ppaction://media"/>
            <a:extLst>
              <a:ext uri="{FF2B5EF4-FFF2-40B4-BE49-F238E27FC236}">
                <a16:creationId xmlns:a16="http://schemas.microsoft.com/office/drawing/2014/main" id="{F59D85EF-34ED-470E-9789-863CFB2D259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5300" end="900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0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79149" y="1646097"/>
            <a:ext cx="4054887" cy="29905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yang </a:t>
            </a:r>
            <a:r>
              <a:rPr lang="en-US" sz="18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memiliki kelemahan dalam percobaan dan pengumpulan informasi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akan mengalami kesulitan.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Ada kemungkinan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ada yang kurang aktif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dalam kerja kelompok ketika topik yang diberikan pada masing-masing kelompok berbeda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sehingga dikhawatirkan peserta didik tidak bisa memahami topik secara  keseluruhan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6" name="Google Shape;1886;p68">
            <a:extLst>
              <a:ext uri="{FF2B5EF4-FFF2-40B4-BE49-F238E27FC236}">
                <a16:creationId xmlns:a16="http://schemas.microsoft.com/office/drawing/2014/main" id="{F219D6F7-2063-4A21-922C-A35F1C8DE90B}"/>
              </a:ext>
            </a:extLst>
          </p:cNvPr>
          <p:cNvGrpSpPr/>
          <p:nvPr/>
        </p:nvGrpSpPr>
        <p:grpSpPr>
          <a:xfrm>
            <a:off x="840407" y="1754293"/>
            <a:ext cx="2742686" cy="2612609"/>
            <a:chOff x="-3294175" y="4316175"/>
            <a:chExt cx="1239625" cy="1156225"/>
          </a:xfrm>
        </p:grpSpPr>
        <p:sp>
          <p:nvSpPr>
            <p:cNvPr id="117" name="Google Shape;1887;p68">
              <a:extLst>
                <a:ext uri="{FF2B5EF4-FFF2-40B4-BE49-F238E27FC236}">
                  <a16:creationId xmlns:a16="http://schemas.microsoft.com/office/drawing/2014/main" id="{3674CAD7-CACF-4896-8812-819A36AC3273}"/>
                </a:ext>
              </a:extLst>
            </p:cNvPr>
            <p:cNvSpPr/>
            <p:nvPr/>
          </p:nvSpPr>
          <p:spPr>
            <a:xfrm>
              <a:off x="-3263925" y="5203325"/>
              <a:ext cx="1205450" cy="79775"/>
            </a:xfrm>
            <a:custGeom>
              <a:avLst/>
              <a:gdLst/>
              <a:ahLst/>
              <a:cxnLst/>
              <a:rect l="l" t="t" r="r" b="b"/>
              <a:pathLst>
                <a:path w="48218" h="3191" extrusionOk="0">
                  <a:moveTo>
                    <a:pt x="24117" y="1"/>
                  </a:moveTo>
                  <a:cubicBezTo>
                    <a:pt x="10794" y="1"/>
                    <a:pt x="0" y="708"/>
                    <a:pt x="0" y="1603"/>
                  </a:cubicBezTo>
                  <a:cubicBezTo>
                    <a:pt x="0" y="2483"/>
                    <a:pt x="10794" y="3190"/>
                    <a:pt x="24117" y="3190"/>
                  </a:cubicBezTo>
                  <a:cubicBezTo>
                    <a:pt x="37424" y="3190"/>
                    <a:pt x="48217" y="2483"/>
                    <a:pt x="48217" y="1603"/>
                  </a:cubicBezTo>
                  <a:cubicBezTo>
                    <a:pt x="48217" y="708"/>
                    <a:pt x="37424" y="1"/>
                    <a:pt x="241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88;p68">
              <a:extLst>
                <a:ext uri="{FF2B5EF4-FFF2-40B4-BE49-F238E27FC236}">
                  <a16:creationId xmlns:a16="http://schemas.microsoft.com/office/drawing/2014/main" id="{DBABEBE2-DA93-4EEB-B0B9-218DA51139F8}"/>
                </a:ext>
              </a:extLst>
            </p:cNvPr>
            <p:cNvSpPr/>
            <p:nvPr/>
          </p:nvSpPr>
          <p:spPr>
            <a:xfrm>
              <a:off x="-3123700" y="4613400"/>
              <a:ext cx="922650" cy="571900"/>
            </a:xfrm>
            <a:custGeom>
              <a:avLst/>
              <a:gdLst/>
              <a:ahLst/>
              <a:cxnLst/>
              <a:rect l="l" t="t" r="r" b="b"/>
              <a:pathLst>
                <a:path w="36906" h="22876" extrusionOk="0">
                  <a:moveTo>
                    <a:pt x="1493" y="0"/>
                  </a:moveTo>
                  <a:cubicBezTo>
                    <a:pt x="676" y="0"/>
                    <a:pt x="0" y="660"/>
                    <a:pt x="0" y="1477"/>
                  </a:cubicBezTo>
                  <a:lnTo>
                    <a:pt x="0" y="21383"/>
                  </a:lnTo>
                  <a:cubicBezTo>
                    <a:pt x="0" y="22200"/>
                    <a:pt x="676" y="22875"/>
                    <a:pt x="1493" y="22875"/>
                  </a:cubicBezTo>
                  <a:lnTo>
                    <a:pt x="35413" y="22875"/>
                  </a:lnTo>
                  <a:cubicBezTo>
                    <a:pt x="36230" y="22875"/>
                    <a:pt x="36905" y="22200"/>
                    <a:pt x="36905" y="21383"/>
                  </a:cubicBezTo>
                  <a:lnTo>
                    <a:pt x="36905" y="1477"/>
                  </a:lnTo>
                  <a:cubicBezTo>
                    <a:pt x="36905" y="660"/>
                    <a:pt x="36230" y="0"/>
                    <a:pt x="3541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89;p68">
              <a:extLst>
                <a:ext uri="{FF2B5EF4-FFF2-40B4-BE49-F238E27FC236}">
                  <a16:creationId xmlns:a16="http://schemas.microsoft.com/office/drawing/2014/main" id="{6802FBD4-96F4-4EB6-9CAE-40A70A7CF10C}"/>
                </a:ext>
              </a:extLst>
            </p:cNvPr>
            <p:cNvSpPr/>
            <p:nvPr/>
          </p:nvSpPr>
          <p:spPr>
            <a:xfrm>
              <a:off x="-3123700" y="4899325"/>
              <a:ext cx="922650" cy="285975"/>
            </a:xfrm>
            <a:custGeom>
              <a:avLst/>
              <a:gdLst/>
              <a:ahLst/>
              <a:cxnLst/>
              <a:rect l="l" t="t" r="r" b="b"/>
              <a:pathLst>
                <a:path w="36906" h="11439" extrusionOk="0">
                  <a:moveTo>
                    <a:pt x="0" y="1"/>
                  </a:moveTo>
                  <a:lnTo>
                    <a:pt x="0" y="9946"/>
                  </a:lnTo>
                  <a:cubicBezTo>
                    <a:pt x="0" y="10778"/>
                    <a:pt x="676" y="11438"/>
                    <a:pt x="1493" y="11438"/>
                  </a:cubicBezTo>
                  <a:lnTo>
                    <a:pt x="35413" y="11438"/>
                  </a:lnTo>
                  <a:cubicBezTo>
                    <a:pt x="36230" y="11438"/>
                    <a:pt x="36905" y="10763"/>
                    <a:pt x="36905" y="9946"/>
                  </a:cubicBezTo>
                  <a:lnTo>
                    <a:pt x="36905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90;p68">
              <a:extLst>
                <a:ext uri="{FF2B5EF4-FFF2-40B4-BE49-F238E27FC236}">
                  <a16:creationId xmlns:a16="http://schemas.microsoft.com/office/drawing/2014/main" id="{35B8A30A-0F15-49A9-B784-4034776444C7}"/>
                </a:ext>
              </a:extLst>
            </p:cNvPr>
            <p:cNvSpPr/>
            <p:nvPr/>
          </p:nvSpPr>
          <p:spPr>
            <a:xfrm>
              <a:off x="-3082475" y="4651875"/>
              <a:ext cx="840175" cy="463500"/>
            </a:xfrm>
            <a:custGeom>
              <a:avLst/>
              <a:gdLst/>
              <a:ahLst/>
              <a:cxnLst/>
              <a:rect l="l" t="t" r="r" b="b"/>
              <a:pathLst>
                <a:path w="33607" h="18540" extrusionOk="0">
                  <a:moveTo>
                    <a:pt x="944" y="1"/>
                  </a:moveTo>
                  <a:cubicBezTo>
                    <a:pt x="425" y="1"/>
                    <a:pt x="1" y="394"/>
                    <a:pt x="1" y="896"/>
                  </a:cubicBezTo>
                  <a:lnTo>
                    <a:pt x="1" y="17644"/>
                  </a:lnTo>
                  <a:cubicBezTo>
                    <a:pt x="1" y="17864"/>
                    <a:pt x="95" y="18084"/>
                    <a:pt x="237" y="18241"/>
                  </a:cubicBezTo>
                  <a:cubicBezTo>
                    <a:pt x="409" y="18414"/>
                    <a:pt x="676" y="18540"/>
                    <a:pt x="944" y="18540"/>
                  </a:cubicBezTo>
                  <a:lnTo>
                    <a:pt x="32664" y="18540"/>
                  </a:lnTo>
                  <a:cubicBezTo>
                    <a:pt x="33182" y="18540"/>
                    <a:pt x="33607" y="18131"/>
                    <a:pt x="33607" y="17644"/>
                  </a:cubicBezTo>
                  <a:lnTo>
                    <a:pt x="33607" y="896"/>
                  </a:lnTo>
                  <a:cubicBezTo>
                    <a:pt x="33607" y="566"/>
                    <a:pt x="33418" y="284"/>
                    <a:pt x="33135" y="126"/>
                  </a:cubicBezTo>
                  <a:cubicBezTo>
                    <a:pt x="32994" y="48"/>
                    <a:pt x="32837" y="1"/>
                    <a:pt x="326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91;p68">
              <a:extLst>
                <a:ext uri="{FF2B5EF4-FFF2-40B4-BE49-F238E27FC236}">
                  <a16:creationId xmlns:a16="http://schemas.microsoft.com/office/drawing/2014/main" id="{F78E5BFB-0D67-4583-A021-BEBD7F1148BD}"/>
                </a:ext>
              </a:extLst>
            </p:cNvPr>
            <p:cNvSpPr/>
            <p:nvPr/>
          </p:nvSpPr>
          <p:spPr>
            <a:xfrm>
              <a:off x="-3014525" y="4722575"/>
              <a:ext cx="710550" cy="353525"/>
            </a:xfrm>
            <a:custGeom>
              <a:avLst/>
              <a:gdLst/>
              <a:ahLst/>
              <a:cxnLst/>
              <a:rect l="l" t="t" r="r" b="b"/>
              <a:pathLst>
                <a:path w="28422" h="14141" extrusionOk="0">
                  <a:moveTo>
                    <a:pt x="1" y="1"/>
                  </a:moveTo>
                  <a:lnTo>
                    <a:pt x="1" y="14140"/>
                  </a:lnTo>
                  <a:lnTo>
                    <a:pt x="28422" y="1414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92;p68">
              <a:extLst>
                <a:ext uri="{FF2B5EF4-FFF2-40B4-BE49-F238E27FC236}">
                  <a16:creationId xmlns:a16="http://schemas.microsoft.com/office/drawing/2014/main" id="{FCCA805F-6C71-4243-BCB6-61BEA2064598}"/>
                </a:ext>
              </a:extLst>
            </p:cNvPr>
            <p:cNvSpPr/>
            <p:nvPr/>
          </p:nvSpPr>
          <p:spPr>
            <a:xfrm>
              <a:off x="-3014525" y="4722575"/>
              <a:ext cx="710550" cy="30275"/>
            </a:xfrm>
            <a:custGeom>
              <a:avLst/>
              <a:gdLst/>
              <a:ahLst/>
              <a:cxnLst/>
              <a:rect l="l" t="t" r="r" b="b"/>
              <a:pathLst>
                <a:path w="28422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28422" y="121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93;p68">
              <a:extLst>
                <a:ext uri="{FF2B5EF4-FFF2-40B4-BE49-F238E27FC236}">
                  <a16:creationId xmlns:a16="http://schemas.microsoft.com/office/drawing/2014/main" id="{8A5E69D1-F895-471A-8BBF-3ED34FE55C39}"/>
                </a:ext>
              </a:extLst>
            </p:cNvPr>
            <p:cNvSpPr/>
            <p:nvPr/>
          </p:nvSpPr>
          <p:spPr>
            <a:xfrm>
              <a:off x="-2375475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94;p68">
              <a:extLst>
                <a:ext uri="{FF2B5EF4-FFF2-40B4-BE49-F238E27FC236}">
                  <a16:creationId xmlns:a16="http://schemas.microsoft.com/office/drawing/2014/main" id="{3AFA6A86-D17B-4057-AC38-48DAAC2CE70E}"/>
                </a:ext>
              </a:extLst>
            </p:cNvPr>
            <p:cNvSpPr/>
            <p:nvPr/>
          </p:nvSpPr>
          <p:spPr>
            <a:xfrm>
              <a:off x="-2355050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95;p68">
              <a:extLst>
                <a:ext uri="{FF2B5EF4-FFF2-40B4-BE49-F238E27FC236}">
                  <a16:creationId xmlns:a16="http://schemas.microsoft.com/office/drawing/2014/main" id="{F627913B-037F-45A7-A01D-311CE22509F8}"/>
                </a:ext>
              </a:extLst>
            </p:cNvPr>
            <p:cNvSpPr/>
            <p:nvPr/>
          </p:nvSpPr>
          <p:spPr>
            <a:xfrm>
              <a:off x="-2335400" y="4731225"/>
              <a:ext cx="12575" cy="12600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96;p68">
              <a:extLst>
                <a:ext uri="{FF2B5EF4-FFF2-40B4-BE49-F238E27FC236}">
                  <a16:creationId xmlns:a16="http://schemas.microsoft.com/office/drawing/2014/main" id="{6B2893D7-3E91-4892-9E72-CCD7847BE06D}"/>
                </a:ext>
              </a:extLst>
            </p:cNvPr>
            <p:cNvSpPr/>
            <p:nvPr/>
          </p:nvSpPr>
          <p:spPr>
            <a:xfrm>
              <a:off x="-2767450" y="4801125"/>
              <a:ext cx="216425" cy="216450"/>
            </a:xfrm>
            <a:custGeom>
              <a:avLst/>
              <a:gdLst/>
              <a:ahLst/>
              <a:cxnLst/>
              <a:rect l="l" t="t" r="r" b="b"/>
              <a:pathLst>
                <a:path w="8657" h="8658" extrusionOk="0">
                  <a:moveTo>
                    <a:pt x="4321" y="1"/>
                  </a:moveTo>
                  <a:cubicBezTo>
                    <a:pt x="1933" y="1"/>
                    <a:pt x="0" y="1933"/>
                    <a:pt x="0" y="4321"/>
                  </a:cubicBezTo>
                  <a:cubicBezTo>
                    <a:pt x="0" y="6709"/>
                    <a:pt x="1933" y="8658"/>
                    <a:pt x="4321" y="8658"/>
                  </a:cubicBezTo>
                  <a:cubicBezTo>
                    <a:pt x="6709" y="8658"/>
                    <a:pt x="8657" y="6709"/>
                    <a:pt x="8657" y="4321"/>
                  </a:cubicBezTo>
                  <a:cubicBezTo>
                    <a:pt x="8657" y="1933"/>
                    <a:pt x="6709" y="1"/>
                    <a:pt x="4321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97;p68">
              <a:extLst>
                <a:ext uri="{FF2B5EF4-FFF2-40B4-BE49-F238E27FC236}">
                  <a16:creationId xmlns:a16="http://schemas.microsoft.com/office/drawing/2014/main" id="{AC238586-AF22-4C56-9D66-D6A165A0CB8E}"/>
                </a:ext>
              </a:extLst>
            </p:cNvPr>
            <p:cNvSpPr/>
            <p:nvPr/>
          </p:nvSpPr>
          <p:spPr>
            <a:xfrm>
              <a:off x="-2697550" y="4852200"/>
              <a:ext cx="97425" cy="113925"/>
            </a:xfrm>
            <a:custGeom>
              <a:avLst/>
              <a:gdLst/>
              <a:ahLst/>
              <a:cxnLst/>
              <a:rect l="l" t="t" r="r" b="b"/>
              <a:pathLst>
                <a:path w="3897" h="4557" extrusionOk="0">
                  <a:moveTo>
                    <a:pt x="1" y="0"/>
                  </a:moveTo>
                  <a:lnTo>
                    <a:pt x="1" y="4556"/>
                  </a:lnTo>
                  <a:lnTo>
                    <a:pt x="3897" y="22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98;p68">
              <a:extLst>
                <a:ext uri="{FF2B5EF4-FFF2-40B4-BE49-F238E27FC236}">
                  <a16:creationId xmlns:a16="http://schemas.microsoft.com/office/drawing/2014/main" id="{5208DA36-96A7-4711-B62A-9B8F8251C25F}"/>
                </a:ext>
              </a:extLst>
            </p:cNvPr>
            <p:cNvSpPr/>
            <p:nvPr/>
          </p:nvSpPr>
          <p:spPr>
            <a:xfrm>
              <a:off x="-2974050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99;p68">
              <a:extLst>
                <a:ext uri="{FF2B5EF4-FFF2-40B4-BE49-F238E27FC236}">
                  <a16:creationId xmlns:a16="http://schemas.microsoft.com/office/drawing/2014/main" id="{3CBACA5F-D609-4F85-8226-8DAD1EF8AB09}"/>
                </a:ext>
              </a:extLst>
            </p:cNvPr>
            <p:cNvSpPr/>
            <p:nvPr/>
          </p:nvSpPr>
          <p:spPr>
            <a:xfrm>
              <a:off x="-2974050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1"/>
                  </a:moveTo>
                  <a:lnTo>
                    <a:pt x="0" y="614"/>
                  </a:lnTo>
                  <a:lnTo>
                    <a:pt x="4556" y="614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900;p68">
              <a:extLst>
                <a:ext uri="{FF2B5EF4-FFF2-40B4-BE49-F238E27FC236}">
                  <a16:creationId xmlns:a16="http://schemas.microsoft.com/office/drawing/2014/main" id="{41F5879B-7133-40EC-8012-234BB2FA8AAE}"/>
                </a:ext>
              </a:extLst>
            </p:cNvPr>
            <p:cNvSpPr/>
            <p:nvPr/>
          </p:nvSpPr>
          <p:spPr>
            <a:xfrm>
              <a:off x="-2974050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901;p68">
              <a:extLst>
                <a:ext uri="{FF2B5EF4-FFF2-40B4-BE49-F238E27FC236}">
                  <a16:creationId xmlns:a16="http://schemas.microsoft.com/office/drawing/2014/main" id="{04465D74-5861-483E-BF5B-C1BF2D4E9549}"/>
                </a:ext>
              </a:extLst>
            </p:cNvPr>
            <p:cNvSpPr/>
            <p:nvPr/>
          </p:nvSpPr>
          <p:spPr>
            <a:xfrm>
              <a:off x="-2974050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902;p68">
              <a:extLst>
                <a:ext uri="{FF2B5EF4-FFF2-40B4-BE49-F238E27FC236}">
                  <a16:creationId xmlns:a16="http://schemas.microsoft.com/office/drawing/2014/main" id="{F70D7088-37F1-4927-9CF3-646960F3D331}"/>
                </a:ext>
              </a:extLst>
            </p:cNvPr>
            <p:cNvSpPr/>
            <p:nvPr/>
          </p:nvSpPr>
          <p:spPr>
            <a:xfrm>
              <a:off x="-2974050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0" y="1"/>
                  </a:moveTo>
                  <a:lnTo>
                    <a:pt x="0" y="598"/>
                  </a:lnTo>
                  <a:lnTo>
                    <a:pt x="4556" y="598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903;p68">
              <a:extLst>
                <a:ext uri="{FF2B5EF4-FFF2-40B4-BE49-F238E27FC236}">
                  <a16:creationId xmlns:a16="http://schemas.microsoft.com/office/drawing/2014/main" id="{B6274FDF-C4BD-40AE-B7E5-7AC8BB13A665}"/>
                </a:ext>
              </a:extLst>
            </p:cNvPr>
            <p:cNvSpPr/>
            <p:nvPr/>
          </p:nvSpPr>
          <p:spPr>
            <a:xfrm>
              <a:off x="-2974050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904;p68">
              <a:extLst>
                <a:ext uri="{FF2B5EF4-FFF2-40B4-BE49-F238E27FC236}">
                  <a16:creationId xmlns:a16="http://schemas.microsoft.com/office/drawing/2014/main" id="{340DAB27-96B2-419A-911D-F5D243227341}"/>
                </a:ext>
              </a:extLst>
            </p:cNvPr>
            <p:cNvSpPr/>
            <p:nvPr/>
          </p:nvSpPr>
          <p:spPr>
            <a:xfrm>
              <a:off x="-2974050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905;p68">
              <a:extLst>
                <a:ext uri="{FF2B5EF4-FFF2-40B4-BE49-F238E27FC236}">
                  <a16:creationId xmlns:a16="http://schemas.microsoft.com/office/drawing/2014/main" id="{A8CE5346-FA71-4B5A-B0BA-29E4E4A53BAF}"/>
                </a:ext>
              </a:extLst>
            </p:cNvPr>
            <p:cNvSpPr/>
            <p:nvPr/>
          </p:nvSpPr>
          <p:spPr>
            <a:xfrm>
              <a:off x="-2974050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906;p68">
              <a:extLst>
                <a:ext uri="{FF2B5EF4-FFF2-40B4-BE49-F238E27FC236}">
                  <a16:creationId xmlns:a16="http://schemas.microsoft.com/office/drawing/2014/main" id="{6A8FC31C-2A52-4087-B73C-F4BB164141C7}"/>
                </a:ext>
              </a:extLst>
            </p:cNvPr>
            <p:cNvSpPr/>
            <p:nvPr/>
          </p:nvSpPr>
          <p:spPr>
            <a:xfrm>
              <a:off x="-2462675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907;p68">
              <a:extLst>
                <a:ext uri="{FF2B5EF4-FFF2-40B4-BE49-F238E27FC236}">
                  <a16:creationId xmlns:a16="http://schemas.microsoft.com/office/drawing/2014/main" id="{C50A8A3F-0822-4A0E-92AA-C4CEF5F31AC5}"/>
                </a:ext>
              </a:extLst>
            </p:cNvPr>
            <p:cNvSpPr/>
            <p:nvPr/>
          </p:nvSpPr>
          <p:spPr>
            <a:xfrm>
              <a:off x="-2462675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1"/>
                  </a:moveTo>
                  <a:lnTo>
                    <a:pt x="1" y="614"/>
                  </a:lnTo>
                  <a:lnTo>
                    <a:pt x="4557" y="614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908;p68">
              <a:extLst>
                <a:ext uri="{FF2B5EF4-FFF2-40B4-BE49-F238E27FC236}">
                  <a16:creationId xmlns:a16="http://schemas.microsoft.com/office/drawing/2014/main" id="{AB24A852-D60B-46E3-9D33-0D97C8256BDD}"/>
                </a:ext>
              </a:extLst>
            </p:cNvPr>
            <p:cNvSpPr/>
            <p:nvPr/>
          </p:nvSpPr>
          <p:spPr>
            <a:xfrm>
              <a:off x="-2462675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909;p68">
              <a:extLst>
                <a:ext uri="{FF2B5EF4-FFF2-40B4-BE49-F238E27FC236}">
                  <a16:creationId xmlns:a16="http://schemas.microsoft.com/office/drawing/2014/main" id="{CD6894CB-C04A-4DCE-8906-6851E85B98C9}"/>
                </a:ext>
              </a:extLst>
            </p:cNvPr>
            <p:cNvSpPr/>
            <p:nvPr/>
          </p:nvSpPr>
          <p:spPr>
            <a:xfrm>
              <a:off x="-2462675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910;p68">
              <a:extLst>
                <a:ext uri="{FF2B5EF4-FFF2-40B4-BE49-F238E27FC236}">
                  <a16:creationId xmlns:a16="http://schemas.microsoft.com/office/drawing/2014/main" id="{D364E1C6-0FF9-47F5-93BD-7CA5D58D8B08}"/>
                </a:ext>
              </a:extLst>
            </p:cNvPr>
            <p:cNvSpPr/>
            <p:nvPr/>
          </p:nvSpPr>
          <p:spPr>
            <a:xfrm>
              <a:off x="-2462675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1" y="1"/>
                  </a:moveTo>
                  <a:lnTo>
                    <a:pt x="1" y="598"/>
                  </a:lnTo>
                  <a:lnTo>
                    <a:pt x="4557" y="598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911;p68">
              <a:extLst>
                <a:ext uri="{FF2B5EF4-FFF2-40B4-BE49-F238E27FC236}">
                  <a16:creationId xmlns:a16="http://schemas.microsoft.com/office/drawing/2014/main" id="{8C608903-858D-4672-88C5-5BF5919A5857}"/>
                </a:ext>
              </a:extLst>
            </p:cNvPr>
            <p:cNvSpPr/>
            <p:nvPr/>
          </p:nvSpPr>
          <p:spPr>
            <a:xfrm>
              <a:off x="-2462675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912;p68">
              <a:extLst>
                <a:ext uri="{FF2B5EF4-FFF2-40B4-BE49-F238E27FC236}">
                  <a16:creationId xmlns:a16="http://schemas.microsoft.com/office/drawing/2014/main" id="{CD3CD8EA-B787-4198-A3AA-0F2181539D8D}"/>
                </a:ext>
              </a:extLst>
            </p:cNvPr>
            <p:cNvSpPr/>
            <p:nvPr/>
          </p:nvSpPr>
          <p:spPr>
            <a:xfrm>
              <a:off x="-2462675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913;p68">
              <a:extLst>
                <a:ext uri="{FF2B5EF4-FFF2-40B4-BE49-F238E27FC236}">
                  <a16:creationId xmlns:a16="http://schemas.microsoft.com/office/drawing/2014/main" id="{696B3407-962A-4247-AB66-101C600F887A}"/>
                </a:ext>
              </a:extLst>
            </p:cNvPr>
            <p:cNvSpPr/>
            <p:nvPr/>
          </p:nvSpPr>
          <p:spPr>
            <a:xfrm>
              <a:off x="-2462675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914;p68">
              <a:extLst>
                <a:ext uri="{FF2B5EF4-FFF2-40B4-BE49-F238E27FC236}">
                  <a16:creationId xmlns:a16="http://schemas.microsoft.com/office/drawing/2014/main" id="{54F887F1-DD8F-4DD1-9CFB-DA5ED8DAF8CD}"/>
                </a:ext>
              </a:extLst>
            </p:cNvPr>
            <p:cNvSpPr/>
            <p:nvPr/>
          </p:nvSpPr>
          <p:spPr>
            <a:xfrm>
              <a:off x="-3209725" y="5165225"/>
              <a:ext cx="1094675" cy="75850"/>
            </a:xfrm>
            <a:custGeom>
              <a:avLst/>
              <a:gdLst/>
              <a:ahLst/>
              <a:cxnLst/>
              <a:rect l="l" t="t" r="r" b="b"/>
              <a:pathLst>
                <a:path w="43787" h="3034" extrusionOk="0">
                  <a:moveTo>
                    <a:pt x="1" y="1"/>
                  </a:moveTo>
                  <a:lnTo>
                    <a:pt x="1" y="127"/>
                  </a:lnTo>
                  <a:cubicBezTo>
                    <a:pt x="1" y="771"/>
                    <a:pt x="205" y="1352"/>
                    <a:pt x="550" y="1823"/>
                  </a:cubicBezTo>
                  <a:cubicBezTo>
                    <a:pt x="1069" y="2546"/>
                    <a:pt x="1933" y="3033"/>
                    <a:pt x="2891" y="3033"/>
                  </a:cubicBezTo>
                  <a:lnTo>
                    <a:pt x="40896" y="3033"/>
                  </a:lnTo>
                  <a:cubicBezTo>
                    <a:pt x="41854" y="3033"/>
                    <a:pt x="42719" y="2546"/>
                    <a:pt x="43237" y="1823"/>
                  </a:cubicBezTo>
                  <a:cubicBezTo>
                    <a:pt x="43583" y="1352"/>
                    <a:pt x="43787" y="771"/>
                    <a:pt x="43787" y="127"/>
                  </a:cubicBezTo>
                  <a:lnTo>
                    <a:pt x="4378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915;p68">
              <a:extLst>
                <a:ext uri="{FF2B5EF4-FFF2-40B4-BE49-F238E27FC236}">
                  <a16:creationId xmlns:a16="http://schemas.microsoft.com/office/drawing/2014/main" id="{DE27A211-22A7-408A-8ECA-EE28DE376CD1}"/>
                </a:ext>
              </a:extLst>
            </p:cNvPr>
            <p:cNvSpPr/>
            <p:nvPr/>
          </p:nvSpPr>
          <p:spPr>
            <a:xfrm>
              <a:off x="-2785125" y="5165225"/>
              <a:ext cx="240775" cy="11025"/>
            </a:xfrm>
            <a:custGeom>
              <a:avLst/>
              <a:gdLst/>
              <a:ahLst/>
              <a:cxnLst/>
              <a:rect l="l" t="t" r="r" b="b"/>
              <a:pathLst>
                <a:path w="9631" h="441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68"/>
                    <a:pt x="157" y="441"/>
                    <a:pt x="346" y="441"/>
                  </a:cubicBezTo>
                  <a:lnTo>
                    <a:pt x="9285" y="441"/>
                  </a:lnTo>
                  <a:cubicBezTo>
                    <a:pt x="9474" y="441"/>
                    <a:pt x="9631" y="268"/>
                    <a:pt x="9631" y="32"/>
                  </a:cubicBezTo>
                  <a:lnTo>
                    <a:pt x="96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916;p68">
              <a:extLst>
                <a:ext uri="{FF2B5EF4-FFF2-40B4-BE49-F238E27FC236}">
                  <a16:creationId xmlns:a16="http://schemas.microsoft.com/office/drawing/2014/main" id="{BFDA2C4D-57CE-44D7-9FD9-476F473BF11B}"/>
                </a:ext>
              </a:extLst>
            </p:cNvPr>
            <p:cNvSpPr/>
            <p:nvPr/>
          </p:nvSpPr>
          <p:spPr>
            <a:xfrm>
              <a:off x="-2289850" y="5180550"/>
              <a:ext cx="66800" cy="9050"/>
            </a:xfrm>
            <a:custGeom>
              <a:avLst/>
              <a:gdLst/>
              <a:ahLst/>
              <a:cxnLst/>
              <a:rect l="l" t="t" r="r" b="b"/>
              <a:pathLst>
                <a:path w="2672" h="362" extrusionOk="0">
                  <a:moveTo>
                    <a:pt x="173" y="1"/>
                  </a:moveTo>
                  <a:cubicBezTo>
                    <a:pt x="79" y="1"/>
                    <a:pt x="1" y="95"/>
                    <a:pt x="1" y="189"/>
                  </a:cubicBezTo>
                  <a:cubicBezTo>
                    <a:pt x="1" y="283"/>
                    <a:pt x="79" y="362"/>
                    <a:pt x="173" y="362"/>
                  </a:cubicBezTo>
                  <a:lnTo>
                    <a:pt x="2483" y="362"/>
                  </a:lnTo>
                  <a:cubicBezTo>
                    <a:pt x="2593" y="362"/>
                    <a:pt x="2671" y="283"/>
                    <a:pt x="2671" y="189"/>
                  </a:cubicBezTo>
                  <a:cubicBezTo>
                    <a:pt x="2671" y="95"/>
                    <a:pt x="2577" y="1"/>
                    <a:pt x="24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917;p68">
              <a:extLst>
                <a:ext uri="{FF2B5EF4-FFF2-40B4-BE49-F238E27FC236}">
                  <a16:creationId xmlns:a16="http://schemas.microsoft.com/office/drawing/2014/main" id="{1828911F-411F-4E57-A48C-761BC9F808CE}"/>
                </a:ext>
              </a:extLst>
            </p:cNvPr>
            <p:cNvSpPr/>
            <p:nvPr/>
          </p:nvSpPr>
          <p:spPr>
            <a:xfrm>
              <a:off x="-3195975" y="5210800"/>
              <a:ext cx="1067175" cy="30275"/>
            </a:xfrm>
            <a:custGeom>
              <a:avLst/>
              <a:gdLst/>
              <a:ahLst/>
              <a:cxnLst/>
              <a:rect l="l" t="t" r="r" b="b"/>
              <a:pathLst>
                <a:path w="42687" h="1211" extrusionOk="0">
                  <a:moveTo>
                    <a:pt x="0" y="0"/>
                  </a:moveTo>
                  <a:cubicBezTo>
                    <a:pt x="519" y="723"/>
                    <a:pt x="1383" y="1210"/>
                    <a:pt x="2341" y="1210"/>
                  </a:cubicBezTo>
                  <a:lnTo>
                    <a:pt x="40346" y="1210"/>
                  </a:lnTo>
                  <a:cubicBezTo>
                    <a:pt x="41304" y="1210"/>
                    <a:pt x="42169" y="723"/>
                    <a:pt x="4268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918;p68">
              <a:extLst>
                <a:ext uri="{FF2B5EF4-FFF2-40B4-BE49-F238E27FC236}">
                  <a16:creationId xmlns:a16="http://schemas.microsoft.com/office/drawing/2014/main" id="{DB174787-7091-4DDE-92A7-59B6CB95FC27}"/>
                </a:ext>
              </a:extLst>
            </p:cNvPr>
            <p:cNvSpPr/>
            <p:nvPr/>
          </p:nvSpPr>
          <p:spPr>
            <a:xfrm>
              <a:off x="-2316550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919;p68">
              <a:extLst>
                <a:ext uri="{FF2B5EF4-FFF2-40B4-BE49-F238E27FC236}">
                  <a16:creationId xmlns:a16="http://schemas.microsoft.com/office/drawing/2014/main" id="{7354749B-1E5E-4634-BADC-62E22735FD8A}"/>
                </a:ext>
              </a:extLst>
            </p:cNvPr>
            <p:cNvSpPr/>
            <p:nvPr/>
          </p:nvSpPr>
          <p:spPr>
            <a:xfrm>
              <a:off x="-229612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920;p68">
              <a:extLst>
                <a:ext uri="{FF2B5EF4-FFF2-40B4-BE49-F238E27FC236}">
                  <a16:creationId xmlns:a16="http://schemas.microsoft.com/office/drawing/2014/main" id="{6958E234-7215-4D90-A57A-1BAFCE228C9C}"/>
                </a:ext>
              </a:extLst>
            </p:cNvPr>
            <p:cNvSpPr/>
            <p:nvPr/>
          </p:nvSpPr>
          <p:spPr>
            <a:xfrm>
              <a:off x="-227687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21;p68">
              <a:extLst>
                <a:ext uri="{FF2B5EF4-FFF2-40B4-BE49-F238E27FC236}">
                  <a16:creationId xmlns:a16="http://schemas.microsoft.com/office/drawing/2014/main" id="{B21F2124-A092-4EAA-A156-5CF54CF6CA5F}"/>
                </a:ext>
              </a:extLst>
            </p:cNvPr>
            <p:cNvSpPr/>
            <p:nvPr/>
          </p:nvSpPr>
          <p:spPr>
            <a:xfrm>
              <a:off x="-2893150" y="4671525"/>
              <a:ext cx="450150" cy="13375"/>
            </a:xfrm>
            <a:custGeom>
              <a:avLst/>
              <a:gdLst/>
              <a:ahLst/>
              <a:cxnLst/>
              <a:rect l="l" t="t" r="r" b="b"/>
              <a:pathLst>
                <a:path w="18006" h="535" extrusionOk="0">
                  <a:moveTo>
                    <a:pt x="268" y="0"/>
                  </a:moveTo>
                  <a:cubicBezTo>
                    <a:pt x="126" y="0"/>
                    <a:pt x="1" y="126"/>
                    <a:pt x="1" y="267"/>
                  </a:cubicBezTo>
                  <a:cubicBezTo>
                    <a:pt x="1" y="424"/>
                    <a:pt x="126" y="534"/>
                    <a:pt x="268" y="534"/>
                  </a:cubicBezTo>
                  <a:lnTo>
                    <a:pt x="17738" y="534"/>
                  </a:lnTo>
                  <a:cubicBezTo>
                    <a:pt x="17880" y="534"/>
                    <a:pt x="18005" y="424"/>
                    <a:pt x="18005" y="267"/>
                  </a:cubicBezTo>
                  <a:cubicBezTo>
                    <a:pt x="18005" y="126"/>
                    <a:pt x="17880" y="0"/>
                    <a:pt x="17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922;p68">
              <a:extLst>
                <a:ext uri="{FF2B5EF4-FFF2-40B4-BE49-F238E27FC236}">
                  <a16:creationId xmlns:a16="http://schemas.microsoft.com/office/drawing/2014/main" id="{B95EDF3A-75CF-45D9-A0DE-245CE79029C3}"/>
                </a:ext>
              </a:extLst>
            </p:cNvPr>
            <p:cNvSpPr/>
            <p:nvPr/>
          </p:nvSpPr>
          <p:spPr>
            <a:xfrm>
              <a:off x="-3014525" y="4670350"/>
              <a:ext cx="14175" cy="16125"/>
            </a:xfrm>
            <a:custGeom>
              <a:avLst/>
              <a:gdLst/>
              <a:ahLst/>
              <a:cxnLst/>
              <a:rect l="l" t="t" r="r" b="b"/>
              <a:pathLst>
                <a:path w="567" h="645" extrusionOk="0">
                  <a:moveTo>
                    <a:pt x="567" y="0"/>
                  </a:moveTo>
                  <a:lnTo>
                    <a:pt x="284" y="157"/>
                  </a:lnTo>
                  <a:lnTo>
                    <a:pt x="1" y="314"/>
                  </a:lnTo>
                  <a:lnTo>
                    <a:pt x="284" y="487"/>
                  </a:lnTo>
                  <a:lnTo>
                    <a:pt x="567" y="644"/>
                  </a:lnTo>
                  <a:lnTo>
                    <a:pt x="567" y="31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923;p68">
              <a:extLst>
                <a:ext uri="{FF2B5EF4-FFF2-40B4-BE49-F238E27FC236}">
                  <a16:creationId xmlns:a16="http://schemas.microsoft.com/office/drawing/2014/main" id="{31BE164F-BA36-4DC3-AE7D-85354D69F322}"/>
                </a:ext>
              </a:extLst>
            </p:cNvPr>
            <p:cNvSpPr/>
            <p:nvPr/>
          </p:nvSpPr>
          <p:spPr>
            <a:xfrm>
              <a:off x="-2977975" y="4670350"/>
              <a:ext cx="14150" cy="16125"/>
            </a:xfrm>
            <a:custGeom>
              <a:avLst/>
              <a:gdLst/>
              <a:ahLst/>
              <a:cxnLst/>
              <a:rect l="l" t="t" r="r" b="b"/>
              <a:pathLst>
                <a:path w="566" h="645" extrusionOk="0">
                  <a:moveTo>
                    <a:pt x="0" y="0"/>
                  </a:moveTo>
                  <a:lnTo>
                    <a:pt x="0" y="314"/>
                  </a:lnTo>
                  <a:lnTo>
                    <a:pt x="0" y="644"/>
                  </a:lnTo>
                  <a:lnTo>
                    <a:pt x="283" y="487"/>
                  </a:lnTo>
                  <a:lnTo>
                    <a:pt x="566" y="314"/>
                  </a:lnTo>
                  <a:lnTo>
                    <a:pt x="28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924;p68">
              <a:extLst>
                <a:ext uri="{FF2B5EF4-FFF2-40B4-BE49-F238E27FC236}">
                  <a16:creationId xmlns:a16="http://schemas.microsoft.com/office/drawing/2014/main" id="{24A7DE30-67F2-4F5B-86D9-506C75E07D9F}"/>
                </a:ext>
              </a:extLst>
            </p:cNvPr>
            <p:cNvSpPr/>
            <p:nvPr/>
          </p:nvSpPr>
          <p:spPr>
            <a:xfrm>
              <a:off x="-3078150" y="4651875"/>
              <a:ext cx="831525" cy="10250"/>
            </a:xfrm>
            <a:custGeom>
              <a:avLst/>
              <a:gdLst/>
              <a:ahLst/>
              <a:cxnLst/>
              <a:rect l="l" t="t" r="r" b="b"/>
              <a:pathLst>
                <a:path w="33261" h="410" extrusionOk="0">
                  <a:moveTo>
                    <a:pt x="771" y="1"/>
                  </a:moveTo>
                  <a:cubicBezTo>
                    <a:pt x="456" y="1"/>
                    <a:pt x="174" y="158"/>
                    <a:pt x="1" y="409"/>
                  </a:cubicBezTo>
                  <a:lnTo>
                    <a:pt x="33261" y="409"/>
                  </a:lnTo>
                  <a:cubicBezTo>
                    <a:pt x="33088" y="158"/>
                    <a:pt x="32805" y="1"/>
                    <a:pt x="3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925;p68">
              <a:extLst>
                <a:ext uri="{FF2B5EF4-FFF2-40B4-BE49-F238E27FC236}">
                  <a16:creationId xmlns:a16="http://schemas.microsoft.com/office/drawing/2014/main" id="{E7B173C8-E173-4F03-9567-36B79CC0BAA1}"/>
                </a:ext>
              </a:extLst>
            </p:cNvPr>
            <p:cNvSpPr/>
            <p:nvPr/>
          </p:nvSpPr>
          <p:spPr>
            <a:xfrm>
              <a:off x="-3252525" y="5320775"/>
              <a:ext cx="474100" cy="97025"/>
            </a:xfrm>
            <a:custGeom>
              <a:avLst/>
              <a:gdLst/>
              <a:ahLst/>
              <a:cxnLst/>
              <a:rect l="l" t="t" r="r" b="b"/>
              <a:pathLst>
                <a:path w="18964" h="3881" extrusionOk="0">
                  <a:moveTo>
                    <a:pt x="346" y="0"/>
                  </a:moveTo>
                  <a:cubicBezTo>
                    <a:pt x="110" y="95"/>
                    <a:pt x="0" y="409"/>
                    <a:pt x="173" y="629"/>
                  </a:cubicBezTo>
                  <a:lnTo>
                    <a:pt x="1917" y="2923"/>
                  </a:lnTo>
                  <a:cubicBezTo>
                    <a:pt x="2388" y="3535"/>
                    <a:pt x="3095" y="3881"/>
                    <a:pt x="3865" y="3881"/>
                  </a:cubicBezTo>
                  <a:lnTo>
                    <a:pt x="18413" y="3881"/>
                  </a:lnTo>
                  <a:cubicBezTo>
                    <a:pt x="18775" y="3881"/>
                    <a:pt x="18963" y="3457"/>
                    <a:pt x="18728" y="3190"/>
                  </a:cubicBezTo>
                  <a:lnTo>
                    <a:pt x="158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926;p68">
              <a:extLst>
                <a:ext uri="{FF2B5EF4-FFF2-40B4-BE49-F238E27FC236}">
                  <a16:creationId xmlns:a16="http://schemas.microsoft.com/office/drawing/2014/main" id="{93FF3444-1C69-492C-A032-7504561D826C}"/>
                </a:ext>
              </a:extLst>
            </p:cNvPr>
            <p:cNvSpPr/>
            <p:nvPr/>
          </p:nvSpPr>
          <p:spPr>
            <a:xfrm>
              <a:off x="-3260400" y="5235550"/>
              <a:ext cx="430125" cy="164975"/>
            </a:xfrm>
            <a:custGeom>
              <a:avLst/>
              <a:gdLst/>
              <a:ahLst/>
              <a:cxnLst/>
              <a:rect l="l" t="t" r="r" b="b"/>
              <a:pathLst>
                <a:path w="17205" h="6599" extrusionOk="0">
                  <a:moveTo>
                    <a:pt x="2075" y="0"/>
                  </a:moveTo>
                  <a:cubicBezTo>
                    <a:pt x="2075" y="0"/>
                    <a:pt x="1" y="236"/>
                    <a:pt x="504" y="2090"/>
                  </a:cubicBezTo>
                  <a:cubicBezTo>
                    <a:pt x="708" y="2828"/>
                    <a:pt x="3112" y="5326"/>
                    <a:pt x="3630" y="5860"/>
                  </a:cubicBezTo>
                  <a:cubicBezTo>
                    <a:pt x="3960" y="6284"/>
                    <a:pt x="4494" y="6567"/>
                    <a:pt x="5091" y="6583"/>
                  </a:cubicBezTo>
                  <a:cubicBezTo>
                    <a:pt x="5091" y="6583"/>
                    <a:pt x="5107" y="6599"/>
                    <a:pt x="5107" y="6599"/>
                  </a:cubicBezTo>
                  <a:lnTo>
                    <a:pt x="16937" y="6599"/>
                  </a:lnTo>
                  <a:cubicBezTo>
                    <a:pt x="17079" y="6599"/>
                    <a:pt x="17204" y="6473"/>
                    <a:pt x="17204" y="6316"/>
                  </a:cubicBezTo>
                  <a:cubicBezTo>
                    <a:pt x="17204" y="6174"/>
                    <a:pt x="17079" y="6049"/>
                    <a:pt x="16937" y="6049"/>
                  </a:cubicBezTo>
                  <a:lnTo>
                    <a:pt x="5138" y="6049"/>
                  </a:lnTo>
                  <a:cubicBezTo>
                    <a:pt x="4384" y="6049"/>
                    <a:pt x="3756" y="5420"/>
                    <a:pt x="3756" y="4666"/>
                  </a:cubicBezTo>
                  <a:cubicBezTo>
                    <a:pt x="3756" y="3896"/>
                    <a:pt x="4384" y="3284"/>
                    <a:pt x="5138" y="3284"/>
                  </a:cubicBezTo>
                  <a:lnTo>
                    <a:pt x="16937" y="3284"/>
                  </a:lnTo>
                  <a:cubicBezTo>
                    <a:pt x="17079" y="3284"/>
                    <a:pt x="17204" y="3158"/>
                    <a:pt x="17204" y="3001"/>
                  </a:cubicBezTo>
                  <a:cubicBezTo>
                    <a:pt x="17204" y="2859"/>
                    <a:pt x="17079" y="2734"/>
                    <a:pt x="16937" y="2734"/>
                  </a:cubicBezTo>
                  <a:lnTo>
                    <a:pt x="16906" y="2734"/>
                  </a:lnTo>
                  <a:lnTo>
                    <a:pt x="16953" y="2639"/>
                  </a:lnTo>
                  <a:lnTo>
                    <a:pt x="1200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927;p68">
              <a:extLst>
                <a:ext uri="{FF2B5EF4-FFF2-40B4-BE49-F238E27FC236}">
                  <a16:creationId xmlns:a16="http://schemas.microsoft.com/office/drawing/2014/main" id="{B1AB6581-BF43-4F17-85A6-173358CC7A92}"/>
                </a:ext>
              </a:extLst>
            </p:cNvPr>
            <p:cNvSpPr/>
            <p:nvPr/>
          </p:nvSpPr>
          <p:spPr>
            <a:xfrm>
              <a:off x="-3165350" y="5310950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83"/>
                    <a:pt x="1211" y="268"/>
                  </a:cubicBezTo>
                  <a:cubicBezTo>
                    <a:pt x="1242" y="252"/>
                    <a:pt x="1289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3"/>
                    <a:pt x="1" y="1037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928;p68">
              <a:extLst>
                <a:ext uri="{FF2B5EF4-FFF2-40B4-BE49-F238E27FC236}">
                  <a16:creationId xmlns:a16="http://schemas.microsoft.com/office/drawing/2014/main" id="{930B5294-1079-4E32-8136-E01D03E5A244}"/>
                </a:ext>
              </a:extLst>
            </p:cNvPr>
            <p:cNvSpPr/>
            <p:nvPr/>
          </p:nvSpPr>
          <p:spPr>
            <a:xfrm>
              <a:off x="-3170050" y="531762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3"/>
                    <a:pt x="205" y="739"/>
                  </a:cubicBezTo>
                  <a:cubicBezTo>
                    <a:pt x="0" y="1132"/>
                    <a:pt x="0" y="1619"/>
                    <a:pt x="205" y="2012"/>
                  </a:cubicBezTo>
                  <a:cubicBezTo>
                    <a:pt x="440" y="2467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929;p68">
              <a:extLst>
                <a:ext uri="{FF2B5EF4-FFF2-40B4-BE49-F238E27FC236}">
                  <a16:creationId xmlns:a16="http://schemas.microsoft.com/office/drawing/2014/main" id="{8079277B-3243-44ED-826A-3CA3D3E274E3}"/>
                </a:ext>
              </a:extLst>
            </p:cNvPr>
            <p:cNvSpPr/>
            <p:nvPr/>
          </p:nvSpPr>
          <p:spPr>
            <a:xfrm>
              <a:off x="-3132750" y="53337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930;p68">
              <a:extLst>
                <a:ext uri="{FF2B5EF4-FFF2-40B4-BE49-F238E27FC236}">
                  <a16:creationId xmlns:a16="http://schemas.microsoft.com/office/drawing/2014/main" id="{6516B20F-48B8-40A0-A56B-416932A7BE35}"/>
                </a:ext>
              </a:extLst>
            </p:cNvPr>
            <p:cNvSpPr/>
            <p:nvPr/>
          </p:nvSpPr>
          <p:spPr>
            <a:xfrm>
              <a:off x="-3132750" y="53498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32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931;p68">
              <a:extLst>
                <a:ext uri="{FF2B5EF4-FFF2-40B4-BE49-F238E27FC236}">
                  <a16:creationId xmlns:a16="http://schemas.microsoft.com/office/drawing/2014/main" id="{80FF8299-BBF3-4CBC-A4FF-C4B3FF8F6D36}"/>
                </a:ext>
              </a:extLst>
            </p:cNvPr>
            <p:cNvSpPr/>
            <p:nvPr/>
          </p:nvSpPr>
          <p:spPr>
            <a:xfrm>
              <a:off x="-3132750" y="536555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5"/>
                  </a:cubicBezTo>
                  <a:cubicBezTo>
                    <a:pt x="1" y="157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932;p68">
              <a:extLst>
                <a:ext uri="{FF2B5EF4-FFF2-40B4-BE49-F238E27FC236}">
                  <a16:creationId xmlns:a16="http://schemas.microsoft.com/office/drawing/2014/main" id="{28464B1F-115A-462F-9D21-BA16E6B57B69}"/>
                </a:ext>
              </a:extLst>
            </p:cNvPr>
            <p:cNvSpPr/>
            <p:nvPr/>
          </p:nvSpPr>
          <p:spPr>
            <a:xfrm>
              <a:off x="-3260775" y="5138125"/>
              <a:ext cx="430500" cy="165775"/>
            </a:xfrm>
            <a:custGeom>
              <a:avLst/>
              <a:gdLst/>
              <a:ahLst/>
              <a:cxnLst/>
              <a:rect l="l" t="t" r="r" b="b"/>
              <a:pathLst>
                <a:path w="17220" h="6631" extrusionOk="0">
                  <a:moveTo>
                    <a:pt x="2058" y="1"/>
                  </a:moveTo>
                  <a:cubicBezTo>
                    <a:pt x="2074" y="1"/>
                    <a:pt x="0" y="252"/>
                    <a:pt x="487" y="2106"/>
                  </a:cubicBezTo>
                  <a:cubicBezTo>
                    <a:pt x="707" y="2876"/>
                    <a:pt x="3331" y="5578"/>
                    <a:pt x="3677" y="5924"/>
                  </a:cubicBezTo>
                  <a:cubicBezTo>
                    <a:pt x="4022" y="6332"/>
                    <a:pt x="4525" y="6615"/>
                    <a:pt x="5106" y="6631"/>
                  </a:cubicBezTo>
                  <a:lnTo>
                    <a:pt x="16952" y="6631"/>
                  </a:lnTo>
                  <a:cubicBezTo>
                    <a:pt x="17094" y="6631"/>
                    <a:pt x="17219" y="6505"/>
                    <a:pt x="17219" y="6348"/>
                  </a:cubicBezTo>
                  <a:cubicBezTo>
                    <a:pt x="17219" y="6207"/>
                    <a:pt x="17094" y="6081"/>
                    <a:pt x="16952" y="6081"/>
                  </a:cubicBezTo>
                  <a:lnTo>
                    <a:pt x="5153" y="6081"/>
                  </a:lnTo>
                  <a:cubicBezTo>
                    <a:pt x="4399" y="6081"/>
                    <a:pt x="3771" y="5452"/>
                    <a:pt x="3771" y="4698"/>
                  </a:cubicBezTo>
                  <a:cubicBezTo>
                    <a:pt x="3771" y="3928"/>
                    <a:pt x="4399" y="3316"/>
                    <a:pt x="5153" y="3316"/>
                  </a:cubicBezTo>
                  <a:lnTo>
                    <a:pt x="16952" y="3316"/>
                  </a:lnTo>
                  <a:cubicBezTo>
                    <a:pt x="17094" y="3316"/>
                    <a:pt x="17219" y="3190"/>
                    <a:pt x="17219" y="3033"/>
                  </a:cubicBezTo>
                  <a:cubicBezTo>
                    <a:pt x="17219" y="2892"/>
                    <a:pt x="17094" y="2766"/>
                    <a:pt x="16952" y="2766"/>
                  </a:cubicBezTo>
                  <a:lnTo>
                    <a:pt x="16889" y="2766"/>
                  </a:lnTo>
                  <a:lnTo>
                    <a:pt x="16952" y="2640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933;p68">
              <a:extLst>
                <a:ext uri="{FF2B5EF4-FFF2-40B4-BE49-F238E27FC236}">
                  <a16:creationId xmlns:a16="http://schemas.microsoft.com/office/drawing/2014/main" id="{786CE3C4-5EBA-4F66-8EEB-D87B5E8550DF}"/>
                </a:ext>
              </a:extLst>
            </p:cNvPr>
            <p:cNvSpPr/>
            <p:nvPr/>
          </p:nvSpPr>
          <p:spPr>
            <a:xfrm>
              <a:off x="-3165350" y="5214325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68"/>
                    <a:pt x="1226" y="268"/>
                  </a:cubicBezTo>
                  <a:cubicBezTo>
                    <a:pt x="1258" y="268"/>
                    <a:pt x="1305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4"/>
                    <a:pt x="1" y="1038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934;p68">
              <a:extLst>
                <a:ext uri="{FF2B5EF4-FFF2-40B4-BE49-F238E27FC236}">
                  <a16:creationId xmlns:a16="http://schemas.microsoft.com/office/drawing/2014/main" id="{5129412F-8C3A-4F83-9502-8CBC77C787C5}"/>
                </a:ext>
              </a:extLst>
            </p:cNvPr>
            <p:cNvSpPr/>
            <p:nvPr/>
          </p:nvSpPr>
          <p:spPr>
            <a:xfrm>
              <a:off x="-3170050" y="5221000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12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935;p68">
              <a:extLst>
                <a:ext uri="{FF2B5EF4-FFF2-40B4-BE49-F238E27FC236}">
                  <a16:creationId xmlns:a16="http://schemas.microsoft.com/office/drawing/2014/main" id="{161ABE9B-7AF8-4967-85A7-FFD9EC5738F4}"/>
                </a:ext>
              </a:extLst>
            </p:cNvPr>
            <p:cNvSpPr/>
            <p:nvPr/>
          </p:nvSpPr>
          <p:spPr>
            <a:xfrm>
              <a:off x="-3132750" y="5237100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936;p68">
              <a:extLst>
                <a:ext uri="{FF2B5EF4-FFF2-40B4-BE49-F238E27FC236}">
                  <a16:creationId xmlns:a16="http://schemas.microsoft.com/office/drawing/2014/main" id="{89907F1D-32E6-404D-8201-E5AA147B2100}"/>
                </a:ext>
              </a:extLst>
            </p:cNvPr>
            <p:cNvSpPr/>
            <p:nvPr/>
          </p:nvSpPr>
          <p:spPr>
            <a:xfrm>
              <a:off x="-3132750" y="5253225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937;p68">
              <a:extLst>
                <a:ext uri="{FF2B5EF4-FFF2-40B4-BE49-F238E27FC236}">
                  <a16:creationId xmlns:a16="http://schemas.microsoft.com/office/drawing/2014/main" id="{3E71807E-A812-45A5-AA78-A1F338B907D5}"/>
                </a:ext>
              </a:extLst>
            </p:cNvPr>
            <p:cNvSpPr/>
            <p:nvPr/>
          </p:nvSpPr>
          <p:spPr>
            <a:xfrm>
              <a:off x="-3132750" y="52689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0"/>
                  </a:moveTo>
                  <a:cubicBezTo>
                    <a:pt x="32" y="0"/>
                    <a:pt x="1" y="48"/>
                    <a:pt x="1" y="95"/>
                  </a:cubicBezTo>
                  <a:cubicBezTo>
                    <a:pt x="1" y="158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938;p68">
              <a:extLst>
                <a:ext uri="{FF2B5EF4-FFF2-40B4-BE49-F238E27FC236}">
                  <a16:creationId xmlns:a16="http://schemas.microsoft.com/office/drawing/2014/main" id="{732CC9D4-7A86-41CA-BC8A-14E3B8CEF9A9}"/>
                </a:ext>
              </a:extLst>
            </p:cNvPr>
            <p:cNvSpPr/>
            <p:nvPr/>
          </p:nvSpPr>
          <p:spPr>
            <a:xfrm>
              <a:off x="-3170050" y="512437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28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939;p68">
              <a:extLst>
                <a:ext uri="{FF2B5EF4-FFF2-40B4-BE49-F238E27FC236}">
                  <a16:creationId xmlns:a16="http://schemas.microsoft.com/office/drawing/2014/main" id="{E67D19F9-378F-4734-95A9-4FFEBDF19FF4}"/>
                </a:ext>
              </a:extLst>
            </p:cNvPr>
            <p:cNvSpPr/>
            <p:nvPr/>
          </p:nvSpPr>
          <p:spPr>
            <a:xfrm>
              <a:off x="-3256850" y="5045825"/>
              <a:ext cx="426575" cy="161450"/>
            </a:xfrm>
            <a:custGeom>
              <a:avLst/>
              <a:gdLst/>
              <a:ahLst/>
              <a:cxnLst/>
              <a:rect l="l" t="t" r="r" b="b"/>
              <a:pathLst>
                <a:path w="17063" h="6458" extrusionOk="0">
                  <a:moveTo>
                    <a:pt x="2074" y="1"/>
                  </a:moveTo>
                  <a:cubicBezTo>
                    <a:pt x="2074" y="16"/>
                    <a:pt x="0" y="252"/>
                    <a:pt x="503" y="2106"/>
                  </a:cubicBezTo>
                  <a:cubicBezTo>
                    <a:pt x="644" y="2624"/>
                    <a:pt x="1886" y="4023"/>
                    <a:pt x="2781" y="4981"/>
                  </a:cubicBezTo>
                  <a:cubicBezTo>
                    <a:pt x="2797" y="4997"/>
                    <a:pt x="2797" y="4997"/>
                    <a:pt x="2813" y="5012"/>
                  </a:cubicBezTo>
                  <a:cubicBezTo>
                    <a:pt x="2828" y="5028"/>
                    <a:pt x="2828" y="5044"/>
                    <a:pt x="2844" y="5044"/>
                  </a:cubicBezTo>
                  <a:cubicBezTo>
                    <a:pt x="3127" y="5342"/>
                    <a:pt x="3362" y="5594"/>
                    <a:pt x="3520" y="5767"/>
                  </a:cubicBezTo>
                  <a:lnTo>
                    <a:pt x="3535" y="5767"/>
                  </a:lnTo>
                  <a:cubicBezTo>
                    <a:pt x="3630" y="5877"/>
                    <a:pt x="3692" y="5939"/>
                    <a:pt x="3708" y="5955"/>
                  </a:cubicBezTo>
                  <a:lnTo>
                    <a:pt x="3724" y="5971"/>
                  </a:lnTo>
                  <a:cubicBezTo>
                    <a:pt x="4038" y="6254"/>
                    <a:pt x="4478" y="6442"/>
                    <a:pt x="4949" y="6458"/>
                  </a:cubicBezTo>
                  <a:lnTo>
                    <a:pt x="16780" y="6458"/>
                  </a:lnTo>
                  <a:cubicBezTo>
                    <a:pt x="16937" y="6458"/>
                    <a:pt x="17062" y="6332"/>
                    <a:pt x="17062" y="6175"/>
                  </a:cubicBezTo>
                  <a:cubicBezTo>
                    <a:pt x="17062" y="6034"/>
                    <a:pt x="16937" y="5908"/>
                    <a:pt x="16780" y="5908"/>
                  </a:cubicBezTo>
                  <a:lnTo>
                    <a:pt x="4996" y="5908"/>
                  </a:lnTo>
                  <a:cubicBezTo>
                    <a:pt x="4415" y="5908"/>
                    <a:pt x="3912" y="5531"/>
                    <a:pt x="3708" y="5012"/>
                  </a:cubicBezTo>
                  <a:cubicBezTo>
                    <a:pt x="3645" y="4855"/>
                    <a:pt x="3614" y="4698"/>
                    <a:pt x="3614" y="4525"/>
                  </a:cubicBezTo>
                  <a:cubicBezTo>
                    <a:pt x="3614" y="4384"/>
                    <a:pt x="3630" y="4258"/>
                    <a:pt x="3677" y="4133"/>
                  </a:cubicBezTo>
                  <a:cubicBezTo>
                    <a:pt x="3849" y="3551"/>
                    <a:pt x="4368" y="3143"/>
                    <a:pt x="4996" y="3143"/>
                  </a:cubicBezTo>
                  <a:lnTo>
                    <a:pt x="16795" y="3143"/>
                  </a:lnTo>
                  <a:cubicBezTo>
                    <a:pt x="16937" y="3143"/>
                    <a:pt x="17062" y="3017"/>
                    <a:pt x="17062" y="2876"/>
                  </a:cubicBezTo>
                  <a:lnTo>
                    <a:pt x="17062" y="2860"/>
                  </a:lnTo>
                  <a:cubicBezTo>
                    <a:pt x="17062" y="2782"/>
                    <a:pt x="17015" y="2703"/>
                    <a:pt x="16952" y="2640"/>
                  </a:cubicBezTo>
                  <a:cubicBezTo>
                    <a:pt x="16921" y="2624"/>
                    <a:pt x="16905" y="2609"/>
                    <a:pt x="16874" y="2609"/>
                  </a:cubicBezTo>
                  <a:lnTo>
                    <a:pt x="16874" y="2593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940;p68">
              <a:extLst>
                <a:ext uri="{FF2B5EF4-FFF2-40B4-BE49-F238E27FC236}">
                  <a16:creationId xmlns:a16="http://schemas.microsoft.com/office/drawing/2014/main" id="{069F4056-4DCA-46DE-BA3E-D7AE6942F725}"/>
                </a:ext>
              </a:extLst>
            </p:cNvPr>
            <p:cNvSpPr/>
            <p:nvPr/>
          </p:nvSpPr>
          <p:spPr>
            <a:xfrm>
              <a:off x="-3166525" y="5117700"/>
              <a:ext cx="336250" cy="36950"/>
            </a:xfrm>
            <a:custGeom>
              <a:avLst/>
              <a:gdLst/>
              <a:ahLst/>
              <a:cxnLst/>
              <a:rect l="l" t="t" r="r" b="b"/>
              <a:pathLst>
                <a:path w="13450" h="1478" extrusionOk="0">
                  <a:moveTo>
                    <a:pt x="1399" y="1"/>
                  </a:moveTo>
                  <a:cubicBezTo>
                    <a:pt x="629" y="1"/>
                    <a:pt x="1" y="629"/>
                    <a:pt x="1" y="1383"/>
                  </a:cubicBezTo>
                  <a:cubicBezTo>
                    <a:pt x="1" y="1415"/>
                    <a:pt x="17" y="1446"/>
                    <a:pt x="17" y="1462"/>
                  </a:cubicBezTo>
                  <a:cubicBezTo>
                    <a:pt x="17" y="1478"/>
                    <a:pt x="17" y="1478"/>
                    <a:pt x="17" y="1478"/>
                  </a:cubicBezTo>
                  <a:cubicBezTo>
                    <a:pt x="17" y="1399"/>
                    <a:pt x="32" y="1321"/>
                    <a:pt x="64" y="1258"/>
                  </a:cubicBezTo>
                  <a:cubicBezTo>
                    <a:pt x="236" y="676"/>
                    <a:pt x="771" y="268"/>
                    <a:pt x="1399" y="268"/>
                  </a:cubicBezTo>
                  <a:lnTo>
                    <a:pt x="13182" y="268"/>
                  </a:lnTo>
                  <a:cubicBezTo>
                    <a:pt x="13324" y="268"/>
                    <a:pt x="13449" y="142"/>
                    <a:pt x="134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941;p68">
              <a:extLst>
                <a:ext uri="{FF2B5EF4-FFF2-40B4-BE49-F238E27FC236}">
                  <a16:creationId xmlns:a16="http://schemas.microsoft.com/office/drawing/2014/main" id="{06ED43F5-D1C9-4F53-83F6-EC03D10ED16D}"/>
                </a:ext>
              </a:extLst>
            </p:cNvPr>
            <p:cNvSpPr/>
            <p:nvPr/>
          </p:nvSpPr>
          <p:spPr>
            <a:xfrm>
              <a:off x="-3132750" y="51405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942;p68">
              <a:extLst>
                <a:ext uri="{FF2B5EF4-FFF2-40B4-BE49-F238E27FC236}">
                  <a16:creationId xmlns:a16="http://schemas.microsoft.com/office/drawing/2014/main" id="{64DBBEF0-B26E-4561-AC72-254F0E42396F}"/>
                </a:ext>
              </a:extLst>
            </p:cNvPr>
            <p:cNvSpPr/>
            <p:nvPr/>
          </p:nvSpPr>
          <p:spPr>
            <a:xfrm>
              <a:off x="-3132750" y="51566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943;p68">
              <a:extLst>
                <a:ext uri="{FF2B5EF4-FFF2-40B4-BE49-F238E27FC236}">
                  <a16:creationId xmlns:a16="http://schemas.microsoft.com/office/drawing/2014/main" id="{62B739CC-66A3-40A4-995E-E338F8C8814D}"/>
                </a:ext>
              </a:extLst>
            </p:cNvPr>
            <p:cNvSpPr/>
            <p:nvPr/>
          </p:nvSpPr>
          <p:spPr>
            <a:xfrm>
              <a:off x="-3132750" y="5172700"/>
              <a:ext cx="295800" cy="4350"/>
            </a:xfrm>
            <a:custGeom>
              <a:avLst/>
              <a:gdLst/>
              <a:ahLst/>
              <a:cxnLst/>
              <a:rect l="l" t="t" r="r" b="b"/>
              <a:pathLst>
                <a:path w="11832" h="174" extrusionOk="0">
                  <a:moveTo>
                    <a:pt x="95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42"/>
                    <a:pt x="32" y="173"/>
                    <a:pt x="95" y="173"/>
                  </a:cubicBezTo>
                  <a:lnTo>
                    <a:pt x="11831" y="173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944;p68">
              <a:extLst>
                <a:ext uri="{FF2B5EF4-FFF2-40B4-BE49-F238E27FC236}">
                  <a16:creationId xmlns:a16="http://schemas.microsoft.com/office/drawing/2014/main" id="{D29EBC5B-7B22-4708-A2FA-BC0238189AE6}"/>
                </a:ext>
              </a:extLst>
            </p:cNvPr>
            <p:cNvSpPr/>
            <p:nvPr/>
          </p:nvSpPr>
          <p:spPr>
            <a:xfrm>
              <a:off x="-3176725" y="4942150"/>
              <a:ext cx="283200" cy="165225"/>
            </a:xfrm>
            <a:custGeom>
              <a:avLst/>
              <a:gdLst/>
              <a:ahLst/>
              <a:cxnLst/>
              <a:rect l="l" t="t" r="r" b="b"/>
              <a:pathLst>
                <a:path w="11328" h="6609" extrusionOk="0">
                  <a:moveTo>
                    <a:pt x="0" y="0"/>
                  </a:moveTo>
                  <a:lnTo>
                    <a:pt x="0" y="5766"/>
                  </a:lnTo>
                  <a:cubicBezTo>
                    <a:pt x="1900" y="6326"/>
                    <a:pt x="3796" y="6608"/>
                    <a:pt x="5690" y="6608"/>
                  </a:cubicBezTo>
                  <a:cubicBezTo>
                    <a:pt x="7570" y="6608"/>
                    <a:pt x="9449" y="6330"/>
                    <a:pt x="11328" y="5766"/>
                  </a:cubicBezTo>
                  <a:lnTo>
                    <a:pt x="1132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945;p68">
              <a:extLst>
                <a:ext uri="{FF2B5EF4-FFF2-40B4-BE49-F238E27FC236}">
                  <a16:creationId xmlns:a16="http://schemas.microsoft.com/office/drawing/2014/main" id="{810B3F21-E9A2-4C75-926D-A6B6E8FA65E5}"/>
                </a:ext>
              </a:extLst>
            </p:cNvPr>
            <p:cNvSpPr/>
            <p:nvPr/>
          </p:nvSpPr>
          <p:spPr>
            <a:xfrm>
              <a:off x="-3294175" y="4854150"/>
              <a:ext cx="518875" cy="126900"/>
            </a:xfrm>
            <a:custGeom>
              <a:avLst/>
              <a:gdLst/>
              <a:ahLst/>
              <a:cxnLst/>
              <a:rect l="l" t="t" r="r" b="b"/>
              <a:pathLst>
                <a:path w="20755" h="5076" extrusionOk="0">
                  <a:moveTo>
                    <a:pt x="10606" y="1"/>
                  </a:moveTo>
                  <a:lnTo>
                    <a:pt x="1" y="2860"/>
                  </a:lnTo>
                  <a:lnTo>
                    <a:pt x="10606" y="5075"/>
                  </a:lnTo>
                  <a:lnTo>
                    <a:pt x="20755" y="2860"/>
                  </a:lnTo>
                  <a:lnTo>
                    <a:pt x="1060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946;p68">
              <a:extLst>
                <a:ext uri="{FF2B5EF4-FFF2-40B4-BE49-F238E27FC236}">
                  <a16:creationId xmlns:a16="http://schemas.microsoft.com/office/drawing/2014/main" id="{D6AC4ABE-959F-4737-A293-659E77897454}"/>
                </a:ext>
              </a:extLst>
            </p:cNvPr>
            <p:cNvSpPr/>
            <p:nvPr/>
          </p:nvSpPr>
          <p:spPr>
            <a:xfrm>
              <a:off x="-3038075" y="4912200"/>
              <a:ext cx="163025" cy="202775"/>
            </a:xfrm>
            <a:custGeom>
              <a:avLst/>
              <a:gdLst/>
              <a:ahLst/>
              <a:cxnLst/>
              <a:rect l="l" t="t" r="r" b="b"/>
              <a:pathLst>
                <a:path w="6521" h="8111" extrusionOk="0">
                  <a:moveTo>
                    <a:pt x="117" y="1"/>
                  </a:moveTo>
                  <a:cubicBezTo>
                    <a:pt x="63" y="1"/>
                    <a:pt x="14" y="44"/>
                    <a:pt x="0" y="98"/>
                  </a:cubicBezTo>
                  <a:cubicBezTo>
                    <a:pt x="0" y="161"/>
                    <a:pt x="32" y="224"/>
                    <a:pt x="95" y="224"/>
                  </a:cubicBezTo>
                  <a:lnTo>
                    <a:pt x="6300" y="1528"/>
                  </a:lnTo>
                  <a:lnTo>
                    <a:pt x="6300" y="8001"/>
                  </a:lnTo>
                  <a:cubicBezTo>
                    <a:pt x="6300" y="8064"/>
                    <a:pt x="6347" y="8111"/>
                    <a:pt x="6410" y="8111"/>
                  </a:cubicBezTo>
                  <a:cubicBezTo>
                    <a:pt x="6473" y="8111"/>
                    <a:pt x="6520" y="8064"/>
                    <a:pt x="6520" y="8001"/>
                  </a:cubicBezTo>
                  <a:lnTo>
                    <a:pt x="6520" y="1434"/>
                  </a:lnTo>
                  <a:cubicBezTo>
                    <a:pt x="6520" y="1387"/>
                    <a:pt x="6489" y="1339"/>
                    <a:pt x="6426" y="1324"/>
                  </a:cubicBezTo>
                  <a:lnTo>
                    <a:pt x="142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47;p68">
              <a:extLst>
                <a:ext uri="{FF2B5EF4-FFF2-40B4-BE49-F238E27FC236}">
                  <a16:creationId xmlns:a16="http://schemas.microsoft.com/office/drawing/2014/main" id="{08F61890-770B-4451-9B2F-36FA53E94261}"/>
                </a:ext>
              </a:extLst>
            </p:cNvPr>
            <p:cNvSpPr/>
            <p:nvPr/>
          </p:nvSpPr>
          <p:spPr>
            <a:xfrm>
              <a:off x="-3058500" y="4906400"/>
              <a:ext cx="49500" cy="17700"/>
            </a:xfrm>
            <a:custGeom>
              <a:avLst/>
              <a:gdLst/>
              <a:ahLst/>
              <a:cxnLst/>
              <a:rect l="l" t="t" r="r" b="b"/>
              <a:pathLst>
                <a:path w="1980" h="708" extrusionOk="0">
                  <a:moveTo>
                    <a:pt x="990" y="0"/>
                  </a:moveTo>
                  <a:cubicBezTo>
                    <a:pt x="440" y="0"/>
                    <a:pt x="0" y="157"/>
                    <a:pt x="0" y="346"/>
                  </a:cubicBezTo>
                  <a:cubicBezTo>
                    <a:pt x="0" y="550"/>
                    <a:pt x="440" y="707"/>
                    <a:pt x="990" y="707"/>
                  </a:cubicBezTo>
                  <a:cubicBezTo>
                    <a:pt x="1540" y="707"/>
                    <a:pt x="1980" y="550"/>
                    <a:pt x="1980" y="346"/>
                  </a:cubicBezTo>
                  <a:cubicBezTo>
                    <a:pt x="1980" y="157"/>
                    <a:pt x="1540" y="0"/>
                    <a:pt x="99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48;p68">
              <a:extLst>
                <a:ext uri="{FF2B5EF4-FFF2-40B4-BE49-F238E27FC236}">
                  <a16:creationId xmlns:a16="http://schemas.microsoft.com/office/drawing/2014/main" id="{223F499C-3C92-4D46-8971-E6265812C4B3}"/>
                </a:ext>
              </a:extLst>
            </p:cNvPr>
            <p:cNvSpPr/>
            <p:nvPr/>
          </p:nvSpPr>
          <p:spPr>
            <a:xfrm>
              <a:off x="-2900600" y="5110925"/>
              <a:ext cx="45175" cy="61800"/>
            </a:xfrm>
            <a:custGeom>
              <a:avLst/>
              <a:gdLst/>
              <a:ahLst/>
              <a:cxnLst/>
              <a:rect l="l" t="t" r="r" b="b"/>
              <a:pathLst>
                <a:path w="1807" h="2472" extrusionOk="0">
                  <a:moveTo>
                    <a:pt x="903" y="1"/>
                  </a:moveTo>
                  <a:cubicBezTo>
                    <a:pt x="805" y="1"/>
                    <a:pt x="707" y="60"/>
                    <a:pt x="676" y="178"/>
                  </a:cubicBezTo>
                  <a:lnTo>
                    <a:pt x="16" y="2173"/>
                  </a:lnTo>
                  <a:cubicBezTo>
                    <a:pt x="0" y="2204"/>
                    <a:pt x="16" y="2267"/>
                    <a:pt x="63" y="2283"/>
                  </a:cubicBezTo>
                  <a:cubicBezTo>
                    <a:pt x="173" y="2330"/>
                    <a:pt x="267" y="2361"/>
                    <a:pt x="361" y="2393"/>
                  </a:cubicBezTo>
                  <a:cubicBezTo>
                    <a:pt x="409" y="2408"/>
                    <a:pt x="471" y="2424"/>
                    <a:pt x="519" y="2424"/>
                  </a:cubicBezTo>
                  <a:cubicBezTo>
                    <a:pt x="660" y="2456"/>
                    <a:pt x="801" y="2471"/>
                    <a:pt x="943" y="2471"/>
                  </a:cubicBezTo>
                  <a:lnTo>
                    <a:pt x="1084" y="2471"/>
                  </a:lnTo>
                  <a:cubicBezTo>
                    <a:pt x="1178" y="2456"/>
                    <a:pt x="1288" y="2440"/>
                    <a:pt x="1398" y="2408"/>
                  </a:cubicBezTo>
                  <a:cubicBezTo>
                    <a:pt x="1445" y="2393"/>
                    <a:pt x="1493" y="2377"/>
                    <a:pt x="1540" y="2361"/>
                  </a:cubicBezTo>
                  <a:cubicBezTo>
                    <a:pt x="1603" y="2346"/>
                    <a:pt x="1665" y="2314"/>
                    <a:pt x="1744" y="2283"/>
                  </a:cubicBezTo>
                  <a:cubicBezTo>
                    <a:pt x="1775" y="2267"/>
                    <a:pt x="1807" y="2204"/>
                    <a:pt x="1791" y="2173"/>
                  </a:cubicBezTo>
                  <a:lnTo>
                    <a:pt x="1131" y="178"/>
                  </a:lnTo>
                  <a:cubicBezTo>
                    <a:pt x="1100" y="60"/>
                    <a:pt x="1002" y="1"/>
                    <a:pt x="90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49;p68">
              <a:extLst>
                <a:ext uri="{FF2B5EF4-FFF2-40B4-BE49-F238E27FC236}">
                  <a16:creationId xmlns:a16="http://schemas.microsoft.com/office/drawing/2014/main" id="{E49C0746-2D78-4AF3-B131-6286229E019D}"/>
                </a:ext>
              </a:extLst>
            </p:cNvPr>
            <p:cNvSpPr/>
            <p:nvPr/>
          </p:nvSpPr>
          <p:spPr>
            <a:xfrm>
              <a:off x="-2891575" y="5159350"/>
              <a:ext cx="3950" cy="12575"/>
            </a:xfrm>
            <a:custGeom>
              <a:avLst/>
              <a:gdLst/>
              <a:ahLst/>
              <a:cxnLst/>
              <a:rect l="l" t="t" r="r" b="b"/>
              <a:pathLst>
                <a:path w="158" h="503" extrusionOk="0">
                  <a:moveTo>
                    <a:pt x="110" y="0"/>
                  </a:moveTo>
                  <a:lnTo>
                    <a:pt x="0" y="456"/>
                  </a:lnTo>
                  <a:cubicBezTo>
                    <a:pt x="48" y="471"/>
                    <a:pt x="95" y="487"/>
                    <a:pt x="158" y="50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50;p68">
              <a:extLst>
                <a:ext uri="{FF2B5EF4-FFF2-40B4-BE49-F238E27FC236}">
                  <a16:creationId xmlns:a16="http://schemas.microsoft.com/office/drawing/2014/main" id="{428857DD-20B9-4666-B9A0-CC6576C7016B}"/>
                </a:ext>
              </a:extLst>
            </p:cNvPr>
            <p:cNvSpPr/>
            <p:nvPr/>
          </p:nvSpPr>
          <p:spPr>
            <a:xfrm>
              <a:off x="-2868400" y="5145600"/>
              <a:ext cx="6300" cy="25550"/>
            </a:xfrm>
            <a:custGeom>
              <a:avLst/>
              <a:gdLst/>
              <a:ahLst/>
              <a:cxnLst/>
              <a:rect l="l" t="t" r="r" b="b"/>
              <a:pathLst>
                <a:path w="252" h="1022" extrusionOk="0">
                  <a:moveTo>
                    <a:pt x="0" y="0"/>
                  </a:moveTo>
                  <a:lnTo>
                    <a:pt x="110" y="1021"/>
                  </a:lnTo>
                  <a:cubicBezTo>
                    <a:pt x="157" y="1006"/>
                    <a:pt x="205" y="990"/>
                    <a:pt x="252" y="9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51;p68">
              <a:extLst>
                <a:ext uri="{FF2B5EF4-FFF2-40B4-BE49-F238E27FC236}">
                  <a16:creationId xmlns:a16="http://schemas.microsoft.com/office/drawing/2014/main" id="{5C94E1BB-F7B2-453E-A2F6-68ED7D677E0A}"/>
                </a:ext>
              </a:extLst>
            </p:cNvPr>
            <p:cNvSpPr/>
            <p:nvPr/>
          </p:nvSpPr>
          <p:spPr>
            <a:xfrm>
              <a:off x="-2877050" y="5157375"/>
              <a:ext cx="3175" cy="15350"/>
            </a:xfrm>
            <a:custGeom>
              <a:avLst/>
              <a:gdLst/>
              <a:ahLst/>
              <a:cxnLst/>
              <a:rect l="l" t="t" r="r" b="b"/>
              <a:pathLst>
                <a:path w="127" h="614" extrusionOk="0">
                  <a:moveTo>
                    <a:pt x="32" y="1"/>
                  </a:moveTo>
                  <a:lnTo>
                    <a:pt x="1" y="613"/>
                  </a:lnTo>
                  <a:lnTo>
                    <a:pt x="126" y="61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952;p68">
              <a:extLst>
                <a:ext uri="{FF2B5EF4-FFF2-40B4-BE49-F238E27FC236}">
                  <a16:creationId xmlns:a16="http://schemas.microsoft.com/office/drawing/2014/main" id="{1F1AC362-FFDB-4901-94F8-A648EA8D7FAE}"/>
                </a:ext>
              </a:extLst>
            </p:cNvPr>
            <p:cNvSpPr/>
            <p:nvPr/>
          </p:nvSpPr>
          <p:spPr>
            <a:xfrm>
              <a:off x="-2887250" y="5105150"/>
              <a:ext cx="18075" cy="18475"/>
            </a:xfrm>
            <a:custGeom>
              <a:avLst/>
              <a:gdLst/>
              <a:ahLst/>
              <a:cxnLst/>
              <a:rect l="l" t="t" r="r" b="b"/>
              <a:pathLst>
                <a:path w="723" h="739" extrusionOk="0">
                  <a:moveTo>
                    <a:pt x="362" y="0"/>
                  </a:moveTo>
                  <a:cubicBezTo>
                    <a:pt x="173" y="0"/>
                    <a:pt x="0" y="173"/>
                    <a:pt x="0" y="361"/>
                  </a:cubicBezTo>
                  <a:cubicBezTo>
                    <a:pt x="0" y="566"/>
                    <a:pt x="173" y="738"/>
                    <a:pt x="362" y="738"/>
                  </a:cubicBezTo>
                  <a:cubicBezTo>
                    <a:pt x="566" y="738"/>
                    <a:pt x="723" y="566"/>
                    <a:pt x="723" y="361"/>
                  </a:cubicBezTo>
                  <a:cubicBezTo>
                    <a:pt x="723" y="173"/>
                    <a:pt x="566" y="0"/>
                    <a:pt x="36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953;p68">
              <a:extLst>
                <a:ext uri="{FF2B5EF4-FFF2-40B4-BE49-F238E27FC236}">
                  <a16:creationId xmlns:a16="http://schemas.microsoft.com/office/drawing/2014/main" id="{0FA88E0C-E85A-4D1D-AA47-D4EB13665B0B}"/>
                </a:ext>
              </a:extLst>
            </p:cNvPr>
            <p:cNvSpPr/>
            <p:nvPr/>
          </p:nvSpPr>
          <p:spPr>
            <a:xfrm>
              <a:off x="-2422600" y="5300750"/>
              <a:ext cx="64400" cy="58950"/>
            </a:xfrm>
            <a:custGeom>
              <a:avLst/>
              <a:gdLst/>
              <a:ahLst/>
              <a:cxnLst/>
              <a:rect l="l" t="t" r="r" b="b"/>
              <a:pathLst>
                <a:path w="2576" h="2358" extrusionOk="0">
                  <a:moveTo>
                    <a:pt x="802" y="0"/>
                  </a:moveTo>
                  <a:cubicBezTo>
                    <a:pt x="802" y="0"/>
                    <a:pt x="534" y="299"/>
                    <a:pt x="0" y="346"/>
                  </a:cubicBezTo>
                  <a:cubicBezTo>
                    <a:pt x="0" y="346"/>
                    <a:pt x="220" y="1100"/>
                    <a:pt x="409" y="1257"/>
                  </a:cubicBezTo>
                  <a:cubicBezTo>
                    <a:pt x="597" y="1430"/>
                    <a:pt x="1210" y="2215"/>
                    <a:pt x="1807" y="2341"/>
                  </a:cubicBezTo>
                  <a:cubicBezTo>
                    <a:pt x="1859" y="2352"/>
                    <a:pt x="1908" y="2357"/>
                    <a:pt x="1955" y="2357"/>
                  </a:cubicBezTo>
                  <a:cubicBezTo>
                    <a:pt x="2438" y="2357"/>
                    <a:pt x="2575" y="1786"/>
                    <a:pt x="1901" y="1241"/>
                  </a:cubicBezTo>
                  <a:cubicBezTo>
                    <a:pt x="1320" y="770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954;p68">
              <a:extLst>
                <a:ext uri="{FF2B5EF4-FFF2-40B4-BE49-F238E27FC236}">
                  <a16:creationId xmlns:a16="http://schemas.microsoft.com/office/drawing/2014/main" id="{B882EAE2-2310-4226-91B1-FDE23FD9E6B5}"/>
                </a:ext>
              </a:extLst>
            </p:cNvPr>
            <p:cNvSpPr/>
            <p:nvPr/>
          </p:nvSpPr>
          <p:spPr>
            <a:xfrm>
              <a:off x="-2532575" y="4944900"/>
              <a:ext cx="140625" cy="69925"/>
            </a:xfrm>
            <a:custGeom>
              <a:avLst/>
              <a:gdLst/>
              <a:ahLst/>
              <a:cxnLst/>
              <a:rect l="l" t="t" r="r" b="b"/>
              <a:pathLst>
                <a:path w="5625" h="2797" extrusionOk="0">
                  <a:moveTo>
                    <a:pt x="911" y="0"/>
                  </a:moveTo>
                  <a:cubicBezTo>
                    <a:pt x="566" y="126"/>
                    <a:pt x="189" y="361"/>
                    <a:pt x="0" y="613"/>
                  </a:cubicBezTo>
                  <a:cubicBezTo>
                    <a:pt x="0" y="613"/>
                    <a:pt x="1446" y="2341"/>
                    <a:pt x="2043" y="2624"/>
                  </a:cubicBezTo>
                  <a:cubicBezTo>
                    <a:pt x="2310" y="2734"/>
                    <a:pt x="2577" y="2781"/>
                    <a:pt x="2765" y="2797"/>
                  </a:cubicBezTo>
                  <a:cubicBezTo>
                    <a:pt x="2828" y="2797"/>
                    <a:pt x="3001" y="2781"/>
                    <a:pt x="3017" y="2781"/>
                  </a:cubicBezTo>
                  <a:cubicBezTo>
                    <a:pt x="3724" y="2687"/>
                    <a:pt x="4572" y="2482"/>
                    <a:pt x="5625" y="2042"/>
                  </a:cubicBezTo>
                  <a:lnTo>
                    <a:pt x="5468" y="1555"/>
                  </a:lnTo>
                  <a:cubicBezTo>
                    <a:pt x="5468" y="1555"/>
                    <a:pt x="4839" y="1697"/>
                    <a:pt x="4054" y="1744"/>
                  </a:cubicBezTo>
                  <a:cubicBezTo>
                    <a:pt x="3771" y="1760"/>
                    <a:pt x="3111" y="1791"/>
                    <a:pt x="2875" y="1838"/>
                  </a:cubicBezTo>
                  <a:cubicBezTo>
                    <a:pt x="2812" y="1807"/>
                    <a:pt x="2750" y="1775"/>
                    <a:pt x="2687" y="1744"/>
                  </a:cubicBezTo>
                  <a:cubicBezTo>
                    <a:pt x="1618" y="1178"/>
                    <a:pt x="911" y="0"/>
                    <a:pt x="911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955;p68">
              <a:extLst>
                <a:ext uri="{FF2B5EF4-FFF2-40B4-BE49-F238E27FC236}">
                  <a16:creationId xmlns:a16="http://schemas.microsoft.com/office/drawing/2014/main" id="{9EA7485E-94DA-4768-B433-52EE3F318382}"/>
                </a:ext>
              </a:extLst>
            </p:cNvPr>
            <p:cNvSpPr/>
            <p:nvPr/>
          </p:nvSpPr>
          <p:spPr>
            <a:xfrm>
              <a:off x="-2396675" y="4961275"/>
              <a:ext cx="34200" cy="34700"/>
            </a:xfrm>
            <a:custGeom>
              <a:avLst/>
              <a:gdLst/>
              <a:ahLst/>
              <a:cxnLst/>
              <a:rect l="l" t="t" r="r" b="b"/>
              <a:pathLst>
                <a:path w="1368" h="1388" extrusionOk="0">
                  <a:moveTo>
                    <a:pt x="1172" y="0"/>
                  </a:moveTo>
                  <a:cubicBezTo>
                    <a:pt x="975" y="0"/>
                    <a:pt x="524" y="286"/>
                    <a:pt x="346" y="382"/>
                  </a:cubicBezTo>
                  <a:cubicBezTo>
                    <a:pt x="157" y="492"/>
                    <a:pt x="0" y="869"/>
                    <a:pt x="0" y="869"/>
                  </a:cubicBezTo>
                  <a:lnTo>
                    <a:pt x="173" y="1387"/>
                  </a:lnTo>
                  <a:cubicBezTo>
                    <a:pt x="173" y="1387"/>
                    <a:pt x="176" y="1388"/>
                    <a:pt x="182" y="1388"/>
                  </a:cubicBezTo>
                  <a:cubicBezTo>
                    <a:pt x="236" y="1388"/>
                    <a:pt x="534" y="1375"/>
                    <a:pt x="833" y="1105"/>
                  </a:cubicBezTo>
                  <a:cubicBezTo>
                    <a:pt x="1336" y="665"/>
                    <a:pt x="1367" y="131"/>
                    <a:pt x="1241" y="21"/>
                  </a:cubicBezTo>
                  <a:cubicBezTo>
                    <a:pt x="1225" y="6"/>
                    <a:pt x="1201" y="0"/>
                    <a:pt x="117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956;p68">
              <a:extLst>
                <a:ext uri="{FF2B5EF4-FFF2-40B4-BE49-F238E27FC236}">
                  <a16:creationId xmlns:a16="http://schemas.microsoft.com/office/drawing/2014/main" id="{FAFC12BB-A57B-42B9-B3B1-C6FEF9027A4E}"/>
                </a:ext>
              </a:extLst>
            </p:cNvPr>
            <p:cNvSpPr/>
            <p:nvPr/>
          </p:nvSpPr>
          <p:spPr>
            <a:xfrm>
              <a:off x="-2403350" y="4966500"/>
              <a:ext cx="39300" cy="24125"/>
            </a:xfrm>
            <a:custGeom>
              <a:avLst/>
              <a:gdLst/>
              <a:ahLst/>
              <a:cxnLst/>
              <a:rect l="l" t="t" r="r" b="b"/>
              <a:pathLst>
                <a:path w="1572" h="965" extrusionOk="0">
                  <a:moveTo>
                    <a:pt x="1524" y="0"/>
                  </a:moveTo>
                  <a:lnTo>
                    <a:pt x="1461" y="32"/>
                  </a:lnTo>
                  <a:lnTo>
                    <a:pt x="141" y="534"/>
                  </a:lnTo>
                  <a:lnTo>
                    <a:pt x="0" y="581"/>
                  </a:lnTo>
                  <a:lnTo>
                    <a:pt x="32" y="676"/>
                  </a:lnTo>
                  <a:cubicBezTo>
                    <a:pt x="32" y="691"/>
                    <a:pt x="47" y="691"/>
                    <a:pt x="63" y="707"/>
                  </a:cubicBezTo>
                  <a:lnTo>
                    <a:pt x="581" y="958"/>
                  </a:lnTo>
                  <a:cubicBezTo>
                    <a:pt x="590" y="963"/>
                    <a:pt x="600" y="965"/>
                    <a:pt x="612" y="965"/>
                  </a:cubicBezTo>
                  <a:cubicBezTo>
                    <a:pt x="644" y="965"/>
                    <a:pt x="684" y="950"/>
                    <a:pt x="707" y="927"/>
                  </a:cubicBezTo>
                  <a:lnTo>
                    <a:pt x="1540" y="157"/>
                  </a:lnTo>
                  <a:cubicBezTo>
                    <a:pt x="1555" y="142"/>
                    <a:pt x="1571" y="126"/>
                    <a:pt x="1555" y="9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957;p68">
              <a:extLst>
                <a:ext uri="{FF2B5EF4-FFF2-40B4-BE49-F238E27FC236}">
                  <a16:creationId xmlns:a16="http://schemas.microsoft.com/office/drawing/2014/main" id="{85F9D0C7-5492-47F8-B86B-EB1C23564F56}"/>
                </a:ext>
              </a:extLst>
            </p:cNvPr>
            <p:cNvSpPr/>
            <p:nvPr/>
          </p:nvSpPr>
          <p:spPr>
            <a:xfrm>
              <a:off x="-2403750" y="4959375"/>
              <a:ext cx="39300" cy="29000"/>
            </a:xfrm>
            <a:custGeom>
              <a:avLst/>
              <a:gdLst/>
              <a:ahLst/>
              <a:cxnLst/>
              <a:rect l="l" t="t" r="r" b="b"/>
              <a:pathLst>
                <a:path w="1572" h="1160" extrusionOk="0">
                  <a:moveTo>
                    <a:pt x="953" y="1"/>
                  </a:moveTo>
                  <a:cubicBezTo>
                    <a:pt x="925" y="1"/>
                    <a:pt x="900" y="14"/>
                    <a:pt x="880" y="34"/>
                  </a:cubicBezTo>
                  <a:lnTo>
                    <a:pt x="32" y="819"/>
                  </a:lnTo>
                  <a:cubicBezTo>
                    <a:pt x="0" y="851"/>
                    <a:pt x="16" y="882"/>
                    <a:pt x="48" y="898"/>
                  </a:cubicBezTo>
                  <a:lnTo>
                    <a:pt x="566" y="1149"/>
                  </a:lnTo>
                  <a:cubicBezTo>
                    <a:pt x="585" y="1156"/>
                    <a:pt x="605" y="1160"/>
                    <a:pt x="623" y="1160"/>
                  </a:cubicBezTo>
                  <a:cubicBezTo>
                    <a:pt x="649" y="1160"/>
                    <a:pt x="673" y="1152"/>
                    <a:pt x="692" y="1134"/>
                  </a:cubicBezTo>
                  <a:lnTo>
                    <a:pt x="1540" y="348"/>
                  </a:lnTo>
                  <a:cubicBezTo>
                    <a:pt x="1571" y="317"/>
                    <a:pt x="1556" y="285"/>
                    <a:pt x="1524" y="254"/>
                  </a:cubicBezTo>
                  <a:lnTo>
                    <a:pt x="1006" y="18"/>
                  </a:lnTo>
                  <a:cubicBezTo>
                    <a:pt x="988" y="6"/>
                    <a:pt x="970" y="1"/>
                    <a:pt x="95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958;p68">
              <a:extLst>
                <a:ext uri="{FF2B5EF4-FFF2-40B4-BE49-F238E27FC236}">
                  <a16:creationId xmlns:a16="http://schemas.microsoft.com/office/drawing/2014/main" id="{88160E7B-761E-43C9-AD71-E4E57FBFE1C9}"/>
                </a:ext>
              </a:extLst>
            </p:cNvPr>
            <p:cNvSpPr/>
            <p:nvPr/>
          </p:nvSpPr>
          <p:spPr>
            <a:xfrm>
              <a:off x="-2399050" y="4961625"/>
              <a:ext cx="31450" cy="23225"/>
            </a:xfrm>
            <a:custGeom>
              <a:avLst/>
              <a:gdLst/>
              <a:ahLst/>
              <a:cxnLst/>
              <a:rect l="l" t="t" r="r" b="b"/>
              <a:pathLst>
                <a:path w="1258" h="929" extrusionOk="0">
                  <a:moveTo>
                    <a:pt x="771" y="0"/>
                  </a:moveTo>
                  <a:cubicBezTo>
                    <a:pt x="739" y="0"/>
                    <a:pt x="699" y="15"/>
                    <a:pt x="676" y="38"/>
                  </a:cubicBezTo>
                  <a:lnTo>
                    <a:pt x="32" y="635"/>
                  </a:lnTo>
                  <a:cubicBezTo>
                    <a:pt x="1" y="666"/>
                    <a:pt x="1" y="714"/>
                    <a:pt x="48" y="729"/>
                  </a:cubicBezTo>
                  <a:lnTo>
                    <a:pt x="441" y="918"/>
                  </a:lnTo>
                  <a:cubicBezTo>
                    <a:pt x="460" y="924"/>
                    <a:pt x="480" y="928"/>
                    <a:pt x="498" y="928"/>
                  </a:cubicBezTo>
                  <a:cubicBezTo>
                    <a:pt x="524" y="928"/>
                    <a:pt x="548" y="921"/>
                    <a:pt x="567" y="902"/>
                  </a:cubicBezTo>
                  <a:lnTo>
                    <a:pt x="1226" y="289"/>
                  </a:lnTo>
                  <a:cubicBezTo>
                    <a:pt x="1258" y="258"/>
                    <a:pt x="1242" y="227"/>
                    <a:pt x="1211" y="211"/>
                  </a:cubicBezTo>
                  <a:lnTo>
                    <a:pt x="802" y="7"/>
                  </a:lnTo>
                  <a:cubicBezTo>
                    <a:pt x="794" y="2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959;p68">
              <a:extLst>
                <a:ext uri="{FF2B5EF4-FFF2-40B4-BE49-F238E27FC236}">
                  <a16:creationId xmlns:a16="http://schemas.microsoft.com/office/drawing/2014/main" id="{A5847329-CFE6-4203-9337-EB75BCA312BD}"/>
                </a:ext>
              </a:extLst>
            </p:cNvPr>
            <p:cNvSpPr/>
            <p:nvPr/>
          </p:nvSpPr>
          <p:spPr>
            <a:xfrm>
              <a:off x="-2393475" y="4966025"/>
              <a:ext cx="8800" cy="5000"/>
            </a:xfrm>
            <a:custGeom>
              <a:avLst/>
              <a:gdLst/>
              <a:ahLst/>
              <a:cxnLst/>
              <a:rect l="l" t="t" r="r" b="b"/>
              <a:pathLst>
                <a:path w="352" h="200" extrusionOk="0">
                  <a:moveTo>
                    <a:pt x="168" y="1"/>
                  </a:moveTo>
                  <a:cubicBezTo>
                    <a:pt x="14" y="1"/>
                    <a:pt x="1" y="182"/>
                    <a:pt x="22" y="182"/>
                  </a:cubicBezTo>
                  <a:cubicBezTo>
                    <a:pt x="24" y="182"/>
                    <a:pt x="27" y="180"/>
                    <a:pt x="29" y="176"/>
                  </a:cubicBezTo>
                  <a:cubicBezTo>
                    <a:pt x="29" y="176"/>
                    <a:pt x="57" y="162"/>
                    <a:pt x="99" y="162"/>
                  </a:cubicBezTo>
                  <a:cubicBezTo>
                    <a:pt x="120" y="162"/>
                    <a:pt x="144" y="166"/>
                    <a:pt x="171" y="176"/>
                  </a:cubicBezTo>
                  <a:cubicBezTo>
                    <a:pt x="210" y="184"/>
                    <a:pt x="257" y="200"/>
                    <a:pt x="292" y="200"/>
                  </a:cubicBezTo>
                  <a:cubicBezTo>
                    <a:pt x="328" y="200"/>
                    <a:pt x="351" y="184"/>
                    <a:pt x="344" y="129"/>
                  </a:cubicBezTo>
                  <a:cubicBezTo>
                    <a:pt x="328" y="19"/>
                    <a:pt x="202" y="3"/>
                    <a:pt x="202" y="3"/>
                  </a:cubicBezTo>
                  <a:cubicBezTo>
                    <a:pt x="190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960;p68">
              <a:extLst>
                <a:ext uri="{FF2B5EF4-FFF2-40B4-BE49-F238E27FC236}">
                  <a16:creationId xmlns:a16="http://schemas.microsoft.com/office/drawing/2014/main" id="{2BBCCDFE-6AF8-4205-ACB1-54E59CA2AE23}"/>
                </a:ext>
              </a:extLst>
            </p:cNvPr>
            <p:cNvSpPr/>
            <p:nvPr/>
          </p:nvSpPr>
          <p:spPr>
            <a:xfrm>
              <a:off x="-2375075" y="4967175"/>
              <a:ext cx="11850" cy="1315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2" y="1"/>
                  </a:moveTo>
                  <a:cubicBezTo>
                    <a:pt x="386" y="1"/>
                    <a:pt x="367" y="11"/>
                    <a:pt x="346" y="36"/>
                  </a:cubicBezTo>
                  <a:cubicBezTo>
                    <a:pt x="189" y="209"/>
                    <a:pt x="0" y="523"/>
                    <a:pt x="0" y="523"/>
                  </a:cubicBezTo>
                  <a:cubicBezTo>
                    <a:pt x="14" y="525"/>
                    <a:pt x="27" y="526"/>
                    <a:pt x="40" y="526"/>
                  </a:cubicBezTo>
                  <a:cubicBezTo>
                    <a:pt x="236" y="526"/>
                    <a:pt x="351" y="312"/>
                    <a:pt x="424" y="209"/>
                  </a:cubicBezTo>
                  <a:cubicBezTo>
                    <a:pt x="473" y="124"/>
                    <a:pt x="456" y="1"/>
                    <a:pt x="40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961;p68">
              <a:extLst>
                <a:ext uri="{FF2B5EF4-FFF2-40B4-BE49-F238E27FC236}">
                  <a16:creationId xmlns:a16="http://schemas.microsoft.com/office/drawing/2014/main" id="{04428A7E-607F-4ED6-B0B2-21E183534824}"/>
                </a:ext>
              </a:extLst>
            </p:cNvPr>
            <p:cNvSpPr/>
            <p:nvPr/>
          </p:nvSpPr>
          <p:spPr>
            <a:xfrm>
              <a:off x="-2547425" y="5032075"/>
              <a:ext cx="168050" cy="134375"/>
            </a:xfrm>
            <a:custGeom>
              <a:avLst/>
              <a:gdLst/>
              <a:ahLst/>
              <a:cxnLst/>
              <a:rect l="l" t="t" r="r" b="b"/>
              <a:pathLst>
                <a:path w="6722" h="5375" extrusionOk="0">
                  <a:moveTo>
                    <a:pt x="3687" y="0"/>
                  </a:moveTo>
                  <a:cubicBezTo>
                    <a:pt x="2436" y="0"/>
                    <a:pt x="704" y="3253"/>
                    <a:pt x="704" y="3253"/>
                  </a:cubicBezTo>
                  <a:cubicBezTo>
                    <a:pt x="360" y="3628"/>
                    <a:pt x="0" y="5374"/>
                    <a:pt x="137" y="5374"/>
                  </a:cubicBezTo>
                  <a:cubicBezTo>
                    <a:pt x="137" y="5374"/>
                    <a:pt x="138" y="5374"/>
                    <a:pt x="139" y="5374"/>
                  </a:cubicBezTo>
                  <a:cubicBezTo>
                    <a:pt x="2228" y="5374"/>
                    <a:pt x="3815" y="1713"/>
                    <a:pt x="3815" y="1713"/>
                  </a:cubicBezTo>
                  <a:cubicBezTo>
                    <a:pt x="4333" y="3127"/>
                    <a:pt x="5826" y="4368"/>
                    <a:pt x="5826" y="4368"/>
                  </a:cubicBezTo>
                  <a:cubicBezTo>
                    <a:pt x="5978" y="4467"/>
                    <a:pt x="6148" y="4522"/>
                    <a:pt x="6305" y="4522"/>
                  </a:cubicBezTo>
                  <a:cubicBezTo>
                    <a:pt x="6472" y="4522"/>
                    <a:pt x="6624" y="4459"/>
                    <a:pt x="6721" y="4321"/>
                  </a:cubicBezTo>
                  <a:cubicBezTo>
                    <a:pt x="6721" y="4321"/>
                    <a:pt x="4710" y="315"/>
                    <a:pt x="3893" y="32"/>
                  </a:cubicBezTo>
                  <a:cubicBezTo>
                    <a:pt x="3827" y="11"/>
                    <a:pt x="3758" y="0"/>
                    <a:pt x="36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962;p68">
              <a:extLst>
                <a:ext uri="{FF2B5EF4-FFF2-40B4-BE49-F238E27FC236}">
                  <a16:creationId xmlns:a16="http://schemas.microsoft.com/office/drawing/2014/main" id="{F4FBA10F-9FA1-4D2F-97C2-1A747C45D78B}"/>
                </a:ext>
              </a:extLst>
            </p:cNvPr>
            <p:cNvSpPr/>
            <p:nvPr/>
          </p:nvSpPr>
          <p:spPr>
            <a:xfrm>
              <a:off x="-2402975" y="5140100"/>
              <a:ext cx="63650" cy="23575"/>
            </a:xfrm>
            <a:custGeom>
              <a:avLst/>
              <a:gdLst/>
              <a:ahLst/>
              <a:cxnLst/>
              <a:rect l="l" t="t" r="r" b="b"/>
              <a:pathLst>
                <a:path w="2546" h="943" extrusionOk="0">
                  <a:moveTo>
                    <a:pt x="943" y="0"/>
                  </a:moveTo>
                  <a:cubicBezTo>
                    <a:pt x="943" y="0"/>
                    <a:pt x="867" y="67"/>
                    <a:pt x="471" y="67"/>
                  </a:cubicBezTo>
                  <a:cubicBezTo>
                    <a:pt x="358" y="67"/>
                    <a:pt x="219" y="61"/>
                    <a:pt x="48" y="47"/>
                  </a:cubicBezTo>
                  <a:cubicBezTo>
                    <a:pt x="48" y="47"/>
                    <a:pt x="1" y="126"/>
                    <a:pt x="1" y="267"/>
                  </a:cubicBezTo>
                  <a:cubicBezTo>
                    <a:pt x="1" y="425"/>
                    <a:pt x="1" y="927"/>
                    <a:pt x="1" y="927"/>
                  </a:cubicBezTo>
                  <a:lnTo>
                    <a:pt x="2530" y="943"/>
                  </a:lnTo>
                  <a:cubicBezTo>
                    <a:pt x="2530" y="943"/>
                    <a:pt x="2546" y="550"/>
                    <a:pt x="2216" y="330"/>
                  </a:cubicBezTo>
                  <a:cubicBezTo>
                    <a:pt x="1902" y="126"/>
                    <a:pt x="1415" y="330"/>
                    <a:pt x="943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963;p68">
              <a:extLst>
                <a:ext uri="{FF2B5EF4-FFF2-40B4-BE49-F238E27FC236}">
                  <a16:creationId xmlns:a16="http://schemas.microsoft.com/office/drawing/2014/main" id="{27120335-B843-4803-B5D0-BC85E7FB95A3}"/>
                </a:ext>
              </a:extLst>
            </p:cNvPr>
            <p:cNvSpPr/>
            <p:nvPr/>
          </p:nvSpPr>
          <p:spPr>
            <a:xfrm>
              <a:off x="-2600925" y="4915825"/>
              <a:ext cx="74650" cy="40775"/>
            </a:xfrm>
            <a:custGeom>
              <a:avLst/>
              <a:gdLst/>
              <a:ahLst/>
              <a:cxnLst/>
              <a:rect l="l" t="t" r="r" b="b"/>
              <a:pathLst>
                <a:path w="2986" h="1631" extrusionOk="0">
                  <a:moveTo>
                    <a:pt x="1729" y="0"/>
                  </a:moveTo>
                  <a:cubicBezTo>
                    <a:pt x="1729" y="0"/>
                    <a:pt x="833" y="16"/>
                    <a:pt x="409" y="377"/>
                  </a:cubicBezTo>
                  <a:cubicBezTo>
                    <a:pt x="1" y="755"/>
                    <a:pt x="393" y="1509"/>
                    <a:pt x="849" y="1603"/>
                  </a:cubicBezTo>
                  <a:cubicBezTo>
                    <a:pt x="938" y="1622"/>
                    <a:pt x="1065" y="1631"/>
                    <a:pt x="1213" y="1631"/>
                  </a:cubicBezTo>
                  <a:cubicBezTo>
                    <a:pt x="1801" y="1631"/>
                    <a:pt x="2716" y="1493"/>
                    <a:pt x="2828" y="1304"/>
                  </a:cubicBezTo>
                  <a:cubicBezTo>
                    <a:pt x="2986" y="1069"/>
                    <a:pt x="2891" y="32"/>
                    <a:pt x="1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964;p68">
              <a:extLst>
                <a:ext uri="{FF2B5EF4-FFF2-40B4-BE49-F238E27FC236}">
                  <a16:creationId xmlns:a16="http://schemas.microsoft.com/office/drawing/2014/main" id="{7D918002-5F1D-4A3A-9B96-578ED69A7BC8}"/>
                </a:ext>
              </a:extLst>
            </p:cNvPr>
            <p:cNvSpPr/>
            <p:nvPr/>
          </p:nvSpPr>
          <p:spPr>
            <a:xfrm>
              <a:off x="-2604450" y="4937425"/>
              <a:ext cx="100575" cy="195150"/>
            </a:xfrm>
            <a:custGeom>
              <a:avLst/>
              <a:gdLst/>
              <a:ahLst/>
              <a:cxnLst/>
              <a:rect l="l" t="t" r="r" b="b"/>
              <a:pathLst>
                <a:path w="4023" h="7806" extrusionOk="0">
                  <a:moveTo>
                    <a:pt x="1634" y="1"/>
                  </a:moveTo>
                  <a:lnTo>
                    <a:pt x="1446" y="63"/>
                  </a:lnTo>
                  <a:lnTo>
                    <a:pt x="1210" y="142"/>
                  </a:lnTo>
                  <a:lnTo>
                    <a:pt x="1163" y="158"/>
                  </a:lnTo>
                  <a:lnTo>
                    <a:pt x="110" y="519"/>
                  </a:lnTo>
                  <a:lnTo>
                    <a:pt x="0" y="4431"/>
                  </a:lnTo>
                  <a:lnTo>
                    <a:pt x="440" y="7259"/>
                  </a:lnTo>
                  <a:cubicBezTo>
                    <a:pt x="1137" y="7648"/>
                    <a:pt x="1698" y="7806"/>
                    <a:pt x="2149" y="7806"/>
                  </a:cubicBezTo>
                  <a:cubicBezTo>
                    <a:pt x="3610" y="7806"/>
                    <a:pt x="3926" y="6157"/>
                    <a:pt x="4022" y="5389"/>
                  </a:cubicBezTo>
                  <a:cubicBezTo>
                    <a:pt x="3551" y="3347"/>
                    <a:pt x="3786" y="2813"/>
                    <a:pt x="3786" y="283"/>
                  </a:cubicBezTo>
                  <a:lnTo>
                    <a:pt x="2985" y="173"/>
                  </a:lnTo>
                  <a:lnTo>
                    <a:pt x="2922" y="173"/>
                  </a:lnTo>
                  <a:lnTo>
                    <a:pt x="2750" y="142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965;p68">
              <a:extLst>
                <a:ext uri="{FF2B5EF4-FFF2-40B4-BE49-F238E27FC236}">
                  <a16:creationId xmlns:a16="http://schemas.microsoft.com/office/drawing/2014/main" id="{981E1C03-B9F5-4F27-BB52-B67AEE1130B8}"/>
                </a:ext>
              </a:extLst>
            </p:cNvPr>
            <p:cNvSpPr/>
            <p:nvPr/>
          </p:nvSpPr>
          <p:spPr>
            <a:xfrm>
              <a:off x="-2580500" y="4937650"/>
              <a:ext cx="25950" cy="18650"/>
            </a:xfrm>
            <a:custGeom>
              <a:avLst/>
              <a:gdLst/>
              <a:ahLst/>
              <a:cxnLst/>
              <a:rect l="l" t="t" r="r" b="b"/>
              <a:pathLst>
                <a:path w="1038" h="746" extrusionOk="0">
                  <a:moveTo>
                    <a:pt x="45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0" y="23"/>
                    <a:pt x="0" y="39"/>
                  </a:cubicBezTo>
                  <a:cubicBezTo>
                    <a:pt x="16" y="39"/>
                    <a:pt x="189" y="746"/>
                    <a:pt x="990" y="746"/>
                  </a:cubicBezTo>
                  <a:lnTo>
                    <a:pt x="1006" y="746"/>
                  </a:lnTo>
                  <a:cubicBezTo>
                    <a:pt x="1022" y="746"/>
                    <a:pt x="1037" y="730"/>
                    <a:pt x="1037" y="714"/>
                  </a:cubicBezTo>
                  <a:cubicBezTo>
                    <a:pt x="1037" y="699"/>
                    <a:pt x="1022" y="699"/>
                    <a:pt x="1006" y="699"/>
                  </a:cubicBezTo>
                  <a:lnTo>
                    <a:pt x="990" y="699"/>
                  </a:lnTo>
                  <a:cubicBezTo>
                    <a:pt x="236" y="683"/>
                    <a:pt x="79" y="54"/>
                    <a:pt x="63" y="23"/>
                  </a:cubicBezTo>
                  <a:cubicBezTo>
                    <a:pt x="63" y="12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966;p68">
              <a:extLst>
                <a:ext uri="{FF2B5EF4-FFF2-40B4-BE49-F238E27FC236}">
                  <a16:creationId xmlns:a16="http://schemas.microsoft.com/office/drawing/2014/main" id="{A91945A5-A562-44D3-B388-43047879FFAE}"/>
                </a:ext>
              </a:extLst>
            </p:cNvPr>
            <p:cNvSpPr/>
            <p:nvPr/>
          </p:nvSpPr>
          <p:spPr>
            <a:xfrm>
              <a:off x="-2537700" y="4943550"/>
              <a:ext cx="9850" cy="10000"/>
            </a:xfrm>
            <a:custGeom>
              <a:avLst/>
              <a:gdLst/>
              <a:ahLst/>
              <a:cxnLst/>
              <a:rect l="l" t="t" r="r" b="b"/>
              <a:pathLst>
                <a:path w="394" h="400" extrusionOk="0">
                  <a:moveTo>
                    <a:pt x="349" y="0"/>
                  </a:moveTo>
                  <a:cubicBezTo>
                    <a:pt x="339" y="0"/>
                    <a:pt x="331" y="12"/>
                    <a:pt x="331" y="23"/>
                  </a:cubicBezTo>
                  <a:cubicBezTo>
                    <a:pt x="268" y="337"/>
                    <a:pt x="32" y="353"/>
                    <a:pt x="32" y="353"/>
                  </a:cubicBezTo>
                  <a:cubicBezTo>
                    <a:pt x="17" y="353"/>
                    <a:pt x="1" y="353"/>
                    <a:pt x="1" y="368"/>
                  </a:cubicBezTo>
                  <a:cubicBezTo>
                    <a:pt x="1" y="384"/>
                    <a:pt x="17" y="400"/>
                    <a:pt x="32" y="400"/>
                  </a:cubicBezTo>
                  <a:cubicBezTo>
                    <a:pt x="32" y="400"/>
                    <a:pt x="315" y="400"/>
                    <a:pt x="378" y="38"/>
                  </a:cubicBezTo>
                  <a:cubicBezTo>
                    <a:pt x="394" y="23"/>
                    <a:pt x="378" y="7"/>
                    <a:pt x="362" y="7"/>
                  </a:cubicBezTo>
                  <a:cubicBezTo>
                    <a:pt x="358" y="2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967;p68">
              <a:extLst>
                <a:ext uri="{FF2B5EF4-FFF2-40B4-BE49-F238E27FC236}">
                  <a16:creationId xmlns:a16="http://schemas.microsoft.com/office/drawing/2014/main" id="{A4F72A89-DED1-492C-9B75-053C6FC74469}"/>
                </a:ext>
              </a:extLst>
            </p:cNvPr>
            <p:cNvSpPr/>
            <p:nvPr/>
          </p:nvSpPr>
          <p:spPr>
            <a:xfrm>
              <a:off x="-2572250" y="5048575"/>
              <a:ext cx="62875" cy="41525"/>
            </a:xfrm>
            <a:custGeom>
              <a:avLst/>
              <a:gdLst/>
              <a:ahLst/>
              <a:cxnLst/>
              <a:rect l="l" t="t" r="r" b="b"/>
              <a:pathLst>
                <a:path w="2515" h="1661" extrusionOk="0">
                  <a:moveTo>
                    <a:pt x="2278" y="1"/>
                  </a:moveTo>
                  <a:lnTo>
                    <a:pt x="126" y="174"/>
                  </a:lnTo>
                  <a:cubicBezTo>
                    <a:pt x="126" y="174"/>
                    <a:pt x="0" y="1163"/>
                    <a:pt x="252" y="1650"/>
                  </a:cubicBezTo>
                  <a:cubicBezTo>
                    <a:pt x="252" y="1650"/>
                    <a:pt x="398" y="1661"/>
                    <a:pt x="629" y="1661"/>
                  </a:cubicBezTo>
                  <a:cubicBezTo>
                    <a:pt x="1090" y="1661"/>
                    <a:pt x="1886" y="1619"/>
                    <a:pt x="2514" y="1368"/>
                  </a:cubicBezTo>
                  <a:cubicBezTo>
                    <a:pt x="2514" y="1368"/>
                    <a:pt x="2278" y="676"/>
                    <a:pt x="2278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968;p68">
              <a:extLst>
                <a:ext uri="{FF2B5EF4-FFF2-40B4-BE49-F238E27FC236}">
                  <a16:creationId xmlns:a16="http://schemas.microsoft.com/office/drawing/2014/main" id="{0DB35020-827E-483C-863A-A781EB19ABB8}"/>
                </a:ext>
              </a:extLst>
            </p:cNvPr>
            <p:cNvSpPr/>
            <p:nvPr/>
          </p:nvSpPr>
          <p:spPr>
            <a:xfrm>
              <a:off x="-2557725" y="4960200"/>
              <a:ext cx="8275" cy="66800"/>
            </a:xfrm>
            <a:custGeom>
              <a:avLst/>
              <a:gdLst/>
              <a:ahLst/>
              <a:cxnLst/>
              <a:rect l="l" t="t" r="r" b="b"/>
              <a:pathLst>
                <a:path w="331" h="2672" extrusionOk="0">
                  <a:moveTo>
                    <a:pt x="32" y="1"/>
                  </a:moveTo>
                  <a:cubicBezTo>
                    <a:pt x="1" y="1"/>
                    <a:pt x="1" y="16"/>
                    <a:pt x="1" y="32"/>
                  </a:cubicBezTo>
                  <a:cubicBezTo>
                    <a:pt x="1" y="48"/>
                    <a:pt x="283" y="1902"/>
                    <a:pt x="221" y="2640"/>
                  </a:cubicBezTo>
                  <a:cubicBezTo>
                    <a:pt x="221" y="2656"/>
                    <a:pt x="221" y="2656"/>
                    <a:pt x="236" y="2672"/>
                  </a:cubicBezTo>
                  <a:cubicBezTo>
                    <a:pt x="252" y="2672"/>
                    <a:pt x="268" y="2656"/>
                    <a:pt x="268" y="2640"/>
                  </a:cubicBezTo>
                  <a:cubicBezTo>
                    <a:pt x="331" y="1902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969;p68">
              <a:extLst>
                <a:ext uri="{FF2B5EF4-FFF2-40B4-BE49-F238E27FC236}">
                  <a16:creationId xmlns:a16="http://schemas.microsoft.com/office/drawing/2014/main" id="{1A8E14A8-A191-4CA3-983A-3BC9DAD3F6D9}"/>
                </a:ext>
              </a:extLst>
            </p:cNvPr>
            <p:cNvSpPr/>
            <p:nvPr/>
          </p:nvSpPr>
          <p:spPr>
            <a:xfrm>
              <a:off x="-2533750" y="4956275"/>
              <a:ext cx="8650" cy="66800"/>
            </a:xfrm>
            <a:custGeom>
              <a:avLst/>
              <a:gdLst/>
              <a:ahLst/>
              <a:cxnLst/>
              <a:rect l="l" t="t" r="r" b="b"/>
              <a:pathLst>
                <a:path w="346" h="267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283" y="1917"/>
                    <a:pt x="220" y="2640"/>
                  </a:cubicBezTo>
                  <a:cubicBezTo>
                    <a:pt x="220" y="2656"/>
                    <a:pt x="236" y="2671"/>
                    <a:pt x="251" y="2671"/>
                  </a:cubicBezTo>
                  <a:cubicBezTo>
                    <a:pt x="267" y="2671"/>
                    <a:pt x="283" y="2671"/>
                    <a:pt x="283" y="2656"/>
                  </a:cubicBezTo>
                  <a:cubicBezTo>
                    <a:pt x="346" y="1917"/>
                    <a:pt x="63" y="48"/>
                    <a:pt x="63" y="32"/>
                  </a:cubicBezTo>
                  <a:cubicBezTo>
                    <a:pt x="63" y="1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970;p68">
              <a:extLst>
                <a:ext uri="{FF2B5EF4-FFF2-40B4-BE49-F238E27FC236}">
                  <a16:creationId xmlns:a16="http://schemas.microsoft.com/office/drawing/2014/main" id="{0B287866-F5C8-4166-8890-9D773C11E6A4}"/>
                </a:ext>
              </a:extLst>
            </p:cNvPr>
            <p:cNvSpPr/>
            <p:nvPr/>
          </p:nvSpPr>
          <p:spPr>
            <a:xfrm>
              <a:off x="-2508225" y="4874575"/>
              <a:ext cx="16125" cy="2910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424" y="1"/>
                  </a:moveTo>
                  <a:cubicBezTo>
                    <a:pt x="0" y="17"/>
                    <a:pt x="0" y="1163"/>
                    <a:pt x="0" y="1163"/>
                  </a:cubicBezTo>
                  <a:cubicBezTo>
                    <a:pt x="0" y="1163"/>
                    <a:pt x="205" y="1163"/>
                    <a:pt x="424" y="708"/>
                  </a:cubicBezTo>
                  <a:cubicBezTo>
                    <a:pt x="644" y="252"/>
                    <a:pt x="424" y="1"/>
                    <a:pt x="42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971;p68">
              <a:extLst>
                <a:ext uri="{FF2B5EF4-FFF2-40B4-BE49-F238E27FC236}">
                  <a16:creationId xmlns:a16="http://schemas.microsoft.com/office/drawing/2014/main" id="{457CAB87-F57C-435A-BF04-F6F6819BD053}"/>
                </a:ext>
              </a:extLst>
            </p:cNvPr>
            <p:cNvSpPr/>
            <p:nvPr/>
          </p:nvSpPr>
          <p:spPr>
            <a:xfrm>
              <a:off x="-2569100" y="4912850"/>
              <a:ext cx="30250" cy="34375"/>
            </a:xfrm>
            <a:custGeom>
              <a:avLst/>
              <a:gdLst/>
              <a:ahLst/>
              <a:cxnLst/>
              <a:rect l="l" t="t" r="r" b="b"/>
              <a:pathLst>
                <a:path w="1210" h="1375" extrusionOk="0">
                  <a:moveTo>
                    <a:pt x="299" y="0"/>
                  </a:moveTo>
                  <a:cubicBezTo>
                    <a:pt x="276" y="0"/>
                    <a:pt x="255" y="3"/>
                    <a:pt x="236" y="9"/>
                  </a:cubicBezTo>
                  <a:lnTo>
                    <a:pt x="0" y="984"/>
                  </a:lnTo>
                  <a:cubicBezTo>
                    <a:pt x="0" y="984"/>
                    <a:pt x="356" y="1375"/>
                    <a:pt x="727" y="1375"/>
                  </a:cubicBezTo>
                  <a:cubicBezTo>
                    <a:pt x="783" y="1375"/>
                    <a:pt x="840" y="1366"/>
                    <a:pt x="896" y="1345"/>
                  </a:cubicBezTo>
                  <a:lnTo>
                    <a:pt x="990" y="1078"/>
                  </a:lnTo>
                  <a:lnTo>
                    <a:pt x="1210" y="481"/>
                  </a:lnTo>
                  <a:cubicBezTo>
                    <a:pt x="1210" y="481"/>
                    <a:pt x="1131" y="434"/>
                    <a:pt x="1021" y="355"/>
                  </a:cubicBezTo>
                  <a:cubicBezTo>
                    <a:pt x="824" y="228"/>
                    <a:pt x="500" y="0"/>
                    <a:pt x="29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972;p68">
              <a:extLst>
                <a:ext uri="{FF2B5EF4-FFF2-40B4-BE49-F238E27FC236}">
                  <a16:creationId xmlns:a16="http://schemas.microsoft.com/office/drawing/2014/main" id="{B3C8441D-C62A-4DB1-9992-F96CAC643A65}"/>
                </a:ext>
              </a:extLst>
            </p:cNvPr>
            <p:cNvSpPr/>
            <p:nvPr/>
          </p:nvSpPr>
          <p:spPr>
            <a:xfrm>
              <a:off x="-2558125" y="4917400"/>
              <a:ext cx="19275" cy="25950"/>
            </a:xfrm>
            <a:custGeom>
              <a:avLst/>
              <a:gdLst/>
              <a:ahLst/>
              <a:cxnLst/>
              <a:rect l="l" t="t" r="r" b="b"/>
              <a:pathLst>
                <a:path w="771" h="1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7" y="817"/>
                    <a:pt x="504" y="1037"/>
                  </a:cubicBezTo>
                  <a:lnTo>
                    <a:pt x="771" y="299"/>
                  </a:lnTo>
                  <a:cubicBezTo>
                    <a:pt x="771" y="299"/>
                    <a:pt x="692" y="252"/>
                    <a:pt x="582" y="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973;p68">
              <a:extLst>
                <a:ext uri="{FF2B5EF4-FFF2-40B4-BE49-F238E27FC236}">
                  <a16:creationId xmlns:a16="http://schemas.microsoft.com/office/drawing/2014/main" id="{C6E593EB-9EEB-42E3-A6DB-5D6324CD0699}"/>
                </a:ext>
              </a:extLst>
            </p:cNvPr>
            <p:cNvSpPr/>
            <p:nvPr/>
          </p:nvSpPr>
          <p:spPr>
            <a:xfrm>
              <a:off x="-2567150" y="4856425"/>
              <a:ext cx="69950" cy="80250"/>
            </a:xfrm>
            <a:custGeom>
              <a:avLst/>
              <a:gdLst/>
              <a:ahLst/>
              <a:cxnLst/>
              <a:rect l="l" t="t" r="r" b="b"/>
              <a:pathLst>
                <a:path w="2798" h="3210" extrusionOk="0">
                  <a:moveTo>
                    <a:pt x="1075" y="1"/>
                  </a:moveTo>
                  <a:cubicBezTo>
                    <a:pt x="811" y="1"/>
                    <a:pt x="561" y="62"/>
                    <a:pt x="362" y="208"/>
                  </a:cubicBezTo>
                  <a:cubicBezTo>
                    <a:pt x="362" y="208"/>
                    <a:pt x="189" y="727"/>
                    <a:pt x="48" y="1245"/>
                  </a:cubicBezTo>
                  <a:cubicBezTo>
                    <a:pt x="48" y="1261"/>
                    <a:pt x="48" y="1277"/>
                    <a:pt x="48" y="1277"/>
                  </a:cubicBezTo>
                  <a:cubicBezTo>
                    <a:pt x="32" y="1387"/>
                    <a:pt x="16" y="1497"/>
                    <a:pt x="16" y="1607"/>
                  </a:cubicBezTo>
                  <a:cubicBezTo>
                    <a:pt x="1" y="1874"/>
                    <a:pt x="16" y="2141"/>
                    <a:pt x="95" y="2408"/>
                  </a:cubicBezTo>
                  <a:cubicBezTo>
                    <a:pt x="95" y="2439"/>
                    <a:pt x="111" y="2471"/>
                    <a:pt x="126" y="2486"/>
                  </a:cubicBezTo>
                  <a:cubicBezTo>
                    <a:pt x="236" y="2581"/>
                    <a:pt x="393" y="2691"/>
                    <a:pt x="551" y="2785"/>
                  </a:cubicBezTo>
                  <a:lnTo>
                    <a:pt x="582" y="2801"/>
                  </a:lnTo>
                  <a:cubicBezTo>
                    <a:pt x="786" y="2926"/>
                    <a:pt x="1006" y="3036"/>
                    <a:pt x="1195" y="3131"/>
                  </a:cubicBezTo>
                  <a:cubicBezTo>
                    <a:pt x="1302" y="3184"/>
                    <a:pt x="1415" y="3209"/>
                    <a:pt x="1526" y="3209"/>
                  </a:cubicBezTo>
                  <a:cubicBezTo>
                    <a:pt x="1673" y="3209"/>
                    <a:pt x="1816" y="3164"/>
                    <a:pt x="1933" y="3083"/>
                  </a:cubicBezTo>
                  <a:cubicBezTo>
                    <a:pt x="2027" y="3036"/>
                    <a:pt x="2106" y="2958"/>
                    <a:pt x="2153" y="2863"/>
                  </a:cubicBezTo>
                  <a:cubicBezTo>
                    <a:pt x="2184" y="2832"/>
                    <a:pt x="2200" y="2801"/>
                    <a:pt x="2216" y="2769"/>
                  </a:cubicBezTo>
                  <a:cubicBezTo>
                    <a:pt x="2232" y="2722"/>
                    <a:pt x="2247" y="2675"/>
                    <a:pt x="2279" y="2628"/>
                  </a:cubicBezTo>
                  <a:cubicBezTo>
                    <a:pt x="2310" y="2565"/>
                    <a:pt x="2342" y="2486"/>
                    <a:pt x="2373" y="2408"/>
                  </a:cubicBezTo>
                  <a:cubicBezTo>
                    <a:pt x="2389" y="2376"/>
                    <a:pt x="2404" y="2345"/>
                    <a:pt x="2420" y="2298"/>
                  </a:cubicBezTo>
                  <a:cubicBezTo>
                    <a:pt x="2436" y="2266"/>
                    <a:pt x="2452" y="2219"/>
                    <a:pt x="2467" y="2172"/>
                  </a:cubicBezTo>
                  <a:cubicBezTo>
                    <a:pt x="2546" y="1984"/>
                    <a:pt x="2624" y="1779"/>
                    <a:pt x="2671" y="1591"/>
                  </a:cubicBezTo>
                  <a:cubicBezTo>
                    <a:pt x="2687" y="1559"/>
                    <a:pt x="2687" y="1544"/>
                    <a:pt x="2703" y="1528"/>
                  </a:cubicBezTo>
                  <a:cubicBezTo>
                    <a:pt x="2766" y="1292"/>
                    <a:pt x="2797" y="1088"/>
                    <a:pt x="2781" y="947"/>
                  </a:cubicBezTo>
                  <a:cubicBezTo>
                    <a:pt x="2700" y="504"/>
                    <a:pt x="1832" y="1"/>
                    <a:pt x="107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974;p68">
              <a:extLst>
                <a:ext uri="{FF2B5EF4-FFF2-40B4-BE49-F238E27FC236}">
                  <a16:creationId xmlns:a16="http://schemas.microsoft.com/office/drawing/2014/main" id="{D58251F6-B3C6-4C8C-AFCC-F5E0204C8008}"/>
                </a:ext>
              </a:extLst>
            </p:cNvPr>
            <p:cNvSpPr/>
            <p:nvPr/>
          </p:nvSpPr>
          <p:spPr>
            <a:xfrm>
              <a:off x="-2567550" y="4896575"/>
              <a:ext cx="7900" cy="20050"/>
            </a:xfrm>
            <a:custGeom>
              <a:avLst/>
              <a:gdLst/>
              <a:ahLst/>
              <a:cxnLst/>
              <a:rect l="l" t="t" r="r" b="b"/>
              <a:pathLst>
                <a:path w="316" h="802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268"/>
                    <a:pt x="17" y="550"/>
                    <a:pt x="95" y="802"/>
                  </a:cubicBezTo>
                  <a:cubicBezTo>
                    <a:pt x="232" y="559"/>
                    <a:pt x="310" y="184"/>
                    <a:pt x="315" y="173"/>
                  </a:cubicBezTo>
                  <a:lnTo>
                    <a:pt x="315" y="173"/>
                  </a:ln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lnTo>
                    <a:pt x="315" y="173"/>
                  </a:lnTo>
                  <a:cubicBezTo>
                    <a:pt x="189" y="63"/>
                    <a:pt x="95" y="16"/>
                    <a:pt x="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975;p68">
              <a:extLst>
                <a:ext uri="{FF2B5EF4-FFF2-40B4-BE49-F238E27FC236}">
                  <a16:creationId xmlns:a16="http://schemas.microsoft.com/office/drawing/2014/main" id="{05C03CF7-84EC-4073-B0A4-75913705A5A3}"/>
                </a:ext>
              </a:extLst>
            </p:cNvPr>
            <p:cNvSpPr/>
            <p:nvPr/>
          </p:nvSpPr>
          <p:spPr>
            <a:xfrm>
              <a:off x="-2564400" y="4848575"/>
              <a:ext cx="81400" cy="41350"/>
            </a:xfrm>
            <a:custGeom>
              <a:avLst/>
              <a:gdLst/>
              <a:ahLst/>
              <a:cxnLst/>
              <a:rect l="l" t="t" r="r" b="b"/>
              <a:pathLst>
                <a:path w="3256" h="1654" extrusionOk="0">
                  <a:moveTo>
                    <a:pt x="1083" y="0"/>
                  </a:moveTo>
                  <a:cubicBezTo>
                    <a:pt x="1013" y="0"/>
                    <a:pt x="945" y="6"/>
                    <a:pt x="880" y="20"/>
                  </a:cubicBezTo>
                  <a:cubicBezTo>
                    <a:pt x="158" y="177"/>
                    <a:pt x="32" y="727"/>
                    <a:pt x="1" y="1355"/>
                  </a:cubicBezTo>
                  <a:cubicBezTo>
                    <a:pt x="1" y="1355"/>
                    <a:pt x="43" y="1339"/>
                    <a:pt x="104" y="1339"/>
                  </a:cubicBezTo>
                  <a:cubicBezTo>
                    <a:pt x="204" y="1339"/>
                    <a:pt x="353" y="1382"/>
                    <a:pt x="441" y="1606"/>
                  </a:cubicBezTo>
                  <a:lnTo>
                    <a:pt x="613" y="1654"/>
                  </a:lnTo>
                  <a:cubicBezTo>
                    <a:pt x="613" y="1654"/>
                    <a:pt x="692" y="1308"/>
                    <a:pt x="818" y="1135"/>
                  </a:cubicBezTo>
                  <a:cubicBezTo>
                    <a:pt x="959" y="962"/>
                    <a:pt x="1273" y="1057"/>
                    <a:pt x="1383" y="852"/>
                  </a:cubicBezTo>
                  <a:cubicBezTo>
                    <a:pt x="1383" y="852"/>
                    <a:pt x="1910" y="1332"/>
                    <a:pt x="2428" y="1332"/>
                  </a:cubicBezTo>
                  <a:cubicBezTo>
                    <a:pt x="2510" y="1332"/>
                    <a:pt x="2592" y="1320"/>
                    <a:pt x="2671" y="1292"/>
                  </a:cubicBezTo>
                  <a:cubicBezTo>
                    <a:pt x="3256" y="1088"/>
                    <a:pt x="2006" y="0"/>
                    <a:pt x="108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976;p68">
              <a:extLst>
                <a:ext uri="{FF2B5EF4-FFF2-40B4-BE49-F238E27FC236}">
                  <a16:creationId xmlns:a16="http://schemas.microsoft.com/office/drawing/2014/main" id="{B10DD090-EF72-47C9-8975-2083BCAB04E6}"/>
                </a:ext>
              </a:extLst>
            </p:cNvPr>
            <p:cNvSpPr/>
            <p:nvPr/>
          </p:nvSpPr>
          <p:spPr>
            <a:xfrm>
              <a:off x="-2571850" y="4881800"/>
              <a:ext cx="18475" cy="25025"/>
            </a:xfrm>
            <a:custGeom>
              <a:avLst/>
              <a:gdLst/>
              <a:ahLst/>
              <a:cxnLst/>
              <a:rect l="l" t="t" r="r" b="b"/>
              <a:pathLst>
                <a:path w="739" h="1001" extrusionOk="0">
                  <a:moveTo>
                    <a:pt x="407" y="0"/>
                  </a:moveTo>
                  <a:cubicBezTo>
                    <a:pt x="373" y="0"/>
                    <a:pt x="337" y="8"/>
                    <a:pt x="299" y="26"/>
                  </a:cubicBezTo>
                  <a:cubicBezTo>
                    <a:pt x="0" y="152"/>
                    <a:pt x="0" y="874"/>
                    <a:pt x="503" y="1000"/>
                  </a:cubicBezTo>
                  <a:lnTo>
                    <a:pt x="739" y="277"/>
                  </a:lnTo>
                  <a:cubicBezTo>
                    <a:pt x="739" y="277"/>
                    <a:pt x="612" y="0"/>
                    <a:pt x="40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977;p68">
              <a:extLst>
                <a:ext uri="{FF2B5EF4-FFF2-40B4-BE49-F238E27FC236}">
                  <a16:creationId xmlns:a16="http://schemas.microsoft.com/office/drawing/2014/main" id="{F2452DA5-2256-4BCE-8DF6-733FE554ED7A}"/>
                </a:ext>
              </a:extLst>
            </p:cNvPr>
            <p:cNvSpPr/>
            <p:nvPr/>
          </p:nvSpPr>
          <p:spPr>
            <a:xfrm>
              <a:off x="-2516875" y="4854150"/>
              <a:ext cx="36175" cy="25975"/>
            </a:xfrm>
            <a:custGeom>
              <a:avLst/>
              <a:gdLst/>
              <a:ahLst/>
              <a:cxnLst/>
              <a:rect l="l" t="t" r="r" b="b"/>
              <a:pathLst>
                <a:path w="1447" h="1039" extrusionOk="0">
                  <a:moveTo>
                    <a:pt x="1" y="1"/>
                  </a:moveTo>
                  <a:cubicBezTo>
                    <a:pt x="1" y="1"/>
                    <a:pt x="260" y="1038"/>
                    <a:pt x="839" y="1038"/>
                  </a:cubicBezTo>
                  <a:cubicBezTo>
                    <a:pt x="848" y="1038"/>
                    <a:pt x="856" y="1038"/>
                    <a:pt x="865" y="1038"/>
                  </a:cubicBezTo>
                  <a:cubicBezTo>
                    <a:pt x="1438" y="1023"/>
                    <a:pt x="1446" y="138"/>
                    <a:pt x="1000" y="138"/>
                  </a:cubicBezTo>
                  <a:cubicBezTo>
                    <a:pt x="982" y="138"/>
                    <a:pt x="963" y="139"/>
                    <a:pt x="943" y="142"/>
                  </a:cubicBezTo>
                  <a:cubicBezTo>
                    <a:pt x="880" y="151"/>
                    <a:pt x="818" y="154"/>
                    <a:pt x="756" y="154"/>
                  </a:cubicBezTo>
                  <a:cubicBezTo>
                    <a:pt x="355" y="1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978;p68">
              <a:extLst>
                <a:ext uri="{FF2B5EF4-FFF2-40B4-BE49-F238E27FC236}">
                  <a16:creationId xmlns:a16="http://schemas.microsoft.com/office/drawing/2014/main" id="{9E493AB0-7E52-4264-98DC-DBBD650AFEA6}"/>
                </a:ext>
              </a:extLst>
            </p:cNvPr>
            <p:cNvSpPr/>
            <p:nvPr/>
          </p:nvSpPr>
          <p:spPr>
            <a:xfrm>
              <a:off x="-2625275" y="5117925"/>
              <a:ext cx="222725" cy="191650"/>
            </a:xfrm>
            <a:custGeom>
              <a:avLst/>
              <a:gdLst/>
              <a:ahLst/>
              <a:cxnLst/>
              <a:rect l="l" t="t" r="r" b="b"/>
              <a:pathLst>
                <a:path w="8909" h="7666" extrusionOk="0">
                  <a:moveTo>
                    <a:pt x="1487" y="1"/>
                  </a:moveTo>
                  <a:cubicBezTo>
                    <a:pt x="1377" y="1"/>
                    <a:pt x="1306" y="17"/>
                    <a:pt x="1289" y="55"/>
                  </a:cubicBezTo>
                  <a:cubicBezTo>
                    <a:pt x="0" y="2254"/>
                    <a:pt x="6269" y="3417"/>
                    <a:pt x="6269" y="3417"/>
                  </a:cubicBezTo>
                  <a:cubicBezTo>
                    <a:pt x="6803" y="5302"/>
                    <a:pt x="8107" y="7659"/>
                    <a:pt x="8107" y="7659"/>
                  </a:cubicBezTo>
                  <a:cubicBezTo>
                    <a:pt x="8160" y="7663"/>
                    <a:pt x="8210" y="7665"/>
                    <a:pt x="8259" y="7665"/>
                  </a:cubicBezTo>
                  <a:cubicBezTo>
                    <a:pt x="8573" y="7665"/>
                    <a:pt x="8800" y="7572"/>
                    <a:pt x="8909" y="7313"/>
                  </a:cubicBezTo>
                  <a:cubicBezTo>
                    <a:pt x="8909" y="7313"/>
                    <a:pt x="8154" y="3103"/>
                    <a:pt x="7212" y="2191"/>
                  </a:cubicBezTo>
                  <a:cubicBezTo>
                    <a:pt x="6253" y="1280"/>
                    <a:pt x="3960" y="526"/>
                    <a:pt x="3960" y="526"/>
                  </a:cubicBezTo>
                  <a:cubicBezTo>
                    <a:pt x="3229" y="321"/>
                    <a:pt x="1975" y="1"/>
                    <a:pt x="1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979;p68">
              <a:extLst>
                <a:ext uri="{FF2B5EF4-FFF2-40B4-BE49-F238E27FC236}">
                  <a16:creationId xmlns:a16="http://schemas.microsoft.com/office/drawing/2014/main" id="{31664372-B17D-4DF6-A7CB-50CA58D66BAB}"/>
                </a:ext>
              </a:extLst>
            </p:cNvPr>
            <p:cNvSpPr/>
            <p:nvPr/>
          </p:nvSpPr>
          <p:spPr>
            <a:xfrm>
              <a:off x="-2668150" y="5142050"/>
              <a:ext cx="54675" cy="42850"/>
            </a:xfrm>
            <a:custGeom>
              <a:avLst/>
              <a:gdLst/>
              <a:ahLst/>
              <a:cxnLst/>
              <a:rect l="l" t="t" r="r" b="b"/>
              <a:pathLst>
                <a:path w="2187" h="1714" extrusionOk="0">
                  <a:moveTo>
                    <a:pt x="1181" y="1"/>
                  </a:moveTo>
                  <a:cubicBezTo>
                    <a:pt x="1181" y="1"/>
                    <a:pt x="757" y="661"/>
                    <a:pt x="490" y="818"/>
                  </a:cubicBezTo>
                  <a:cubicBezTo>
                    <a:pt x="191" y="975"/>
                    <a:pt x="81" y="1101"/>
                    <a:pt x="129" y="1101"/>
                  </a:cubicBezTo>
                  <a:cubicBezTo>
                    <a:pt x="172" y="1101"/>
                    <a:pt x="507" y="941"/>
                    <a:pt x="561" y="916"/>
                  </a:cubicBezTo>
                  <a:lnTo>
                    <a:pt x="561" y="916"/>
                  </a:lnTo>
                  <a:cubicBezTo>
                    <a:pt x="301" y="1042"/>
                    <a:pt x="1" y="1400"/>
                    <a:pt x="91" y="1400"/>
                  </a:cubicBezTo>
                  <a:cubicBezTo>
                    <a:pt x="93" y="1400"/>
                    <a:pt x="95" y="1399"/>
                    <a:pt x="97" y="1399"/>
                  </a:cubicBezTo>
                  <a:cubicBezTo>
                    <a:pt x="129" y="1383"/>
                    <a:pt x="615" y="1117"/>
                    <a:pt x="616" y="1116"/>
                  </a:cubicBezTo>
                  <a:lnTo>
                    <a:pt x="616" y="1116"/>
                  </a:lnTo>
                  <a:cubicBezTo>
                    <a:pt x="172" y="1377"/>
                    <a:pt x="151" y="1584"/>
                    <a:pt x="219" y="1584"/>
                  </a:cubicBezTo>
                  <a:cubicBezTo>
                    <a:pt x="233" y="1584"/>
                    <a:pt x="251" y="1575"/>
                    <a:pt x="270" y="1556"/>
                  </a:cubicBezTo>
                  <a:cubicBezTo>
                    <a:pt x="380" y="1446"/>
                    <a:pt x="835" y="1242"/>
                    <a:pt x="836" y="1242"/>
                  </a:cubicBezTo>
                  <a:lnTo>
                    <a:pt x="836" y="1242"/>
                  </a:lnTo>
                  <a:cubicBezTo>
                    <a:pt x="663" y="1336"/>
                    <a:pt x="207" y="1713"/>
                    <a:pt x="427" y="1713"/>
                  </a:cubicBezTo>
                  <a:cubicBezTo>
                    <a:pt x="631" y="1713"/>
                    <a:pt x="1605" y="912"/>
                    <a:pt x="1747" y="896"/>
                  </a:cubicBezTo>
                  <a:cubicBezTo>
                    <a:pt x="1750" y="896"/>
                    <a:pt x="1753" y="895"/>
                    <a:pt x="1755" y="895"/>
                  </a:cubicBezTo>
                  <a:cubicBezTo>
                    <a:pt x="1845" y="895"/>
                    <a:pt x="1374" y="1431"/>
                    <a:pt x="1596" y="1431"/>
                  </a:cubicBezTo>
                  <a:cubicBezTo>
                    <a:pt x="1599" y="1431"/>
                    <a:pt x="1602" y="1431"/>
                    <a:pt x="1605" y="1431"/>
                  </a:cubicBezTo>
                  <a:cubicBezTo>
                    <a:pt x="1841" y="1399"/>
                    <a:pt x="2124" y="975"/>
                    <a:pt x="2155" y="739"/>
                  </a:cubicBezTo>
                  <a:cubicBezTo>
                    <a:pt x="2187" y="519"/>
                    <a:pt x="1857" y="79"/>
                    <a:pt x="1857" y="79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980;p68">
              <a:extLst>
                <a:ext uri="{FF2B5EF4-FFF2-40B4-BE49-F238E27FC236}">
                  <a16:creationId xmlns:a16="http://schemas.microsoft.com/office/drawing/2014/main" id="{715C8105-7BD4-4C19-A657-0D4F061960FE}"/>
                </a:ext>
              </a:extLst>
            </p:cNvPr>
            <p:cNvSpPr/>
            <p:nvPr/>
          </p:nvSpPr>
          <p:spPr>
            <a:xfrm>
              <a:off x="-2638625" y="4950375"/>
              <a:ext cx="45575" cy="194800"/>
            </a:xfrm>
            <a:custGeom>
              <a:avLst/>
              <a:gdLst/>
              <a:ahLst/>
              <a:cxnLst/>
              <a:rect l="l" t="t" r="r" b="b"/>
              <a:pathLst>
                <a:path w="1823" h="7792" extrusionOk="0">
                  <a:moveTo>
                    <a:pt x="1477" y="1"/>
                  </a:moveTo>
                  <a:cubicBezTo>
                    <a:pt x="1477" y="1"/>
                    <a:pt x="377" y="2106"/>
                    <a:pt x="126" y="4306"/>
                  </a:cubicBezTo>
                  <a:lnTo>
                    <a:pt x="0" y="7652"/>
                  </a:lnTo>
                  <a:cubicBezTo>
                    <a:pt x="0" y="7652"/>
                    <a:pt x="61" y="7791"/>
                    <a:pt x="325" y="7791"/>
                  </a:cubicBezTo>
                  <a:cubicBezTo>
                    <a:pt x="416" y="7791"/>
                    <a:pt x="531" y="7775"/>
                    <a:pt x="676" y="7731"/>
                  </a:cubicBezTo>
                  <a:lnTo>
                    <a:pt x="1069" y="4636"/>
                  </a:lnTo>
                  <a:lnTo>
                    <a:pt x="1493" y="2892"/>
                  </a:lnTo>
                  <a:cubicBezTo>
                    <a:pt x="1493" y="2892"/>
                    <a:pt x="1823" y="975"/>
                    <a:pt x="147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981;p68">
              <a:extLst>
                <a:ext uri="{FF2B5EF4-FFF2-40B4-BE49-F238E27FC236}">
                  <a16:creationId xmlns:a16="http://schemas.microsoft.com/office/drawing/2014/main" id="{A99559C4-38AD-4FCE-B732-BB8C82B121FB}"/>
                </a:ext>
              </a:extLst>
            </p:cNvPr>
            <p:cNvSpPr/>
            <p:nvPr/>
          </p:nvSpPr>
          <p:spPr>
            <a:xfrm>
              <a:off x="-2889625" y="5391075"/>
              <a:ext cx="319750" cy="81325"/>
            </a:xfrm>
            <a:custGeom>
              <a:avLst/>
              <a:gdLst/>
              <a:ahLst/>
              <a:cxnLst/>
              <a:rect l="l" t="t" r="r" b="b"/>
              <a:pathLst>
                <a:path w="12790" h="3253" extrusionOk="0">
                  <a:moveTo>
                    <a:pt x="6395" y="1"/>
                  </a:moveTo>
                  <a:cubicBezTo>
                    <a:pt x="2860" y="1"/>
                    <a:pt x="1" y="723"/>
                    <a:pt x="1" y="1619"/>
                  </a:cubicBezTo>
                  <a:cubicBezTo>
                    <a:pt x="1" y="2530"/>
                    <a:pt x="2860" y="3253"/>
                    <a:pt x="6395" y="3253"/>
                  </a:cubicBezTo>
                  <a:cubicBezTo>
                    <a:pt x="9930" y="3253"/>
                    <a:pt x="12790" y="2530"/>
                    <a:pt x="12790" y="1619"/>
                  </a:cubicBezTo>
                  <a:cubicBezTo>
                    <a:pt x="12790" y="723"/>
                    <a:pt x="9930" y="1"/>
                    <a:pt x="6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982;p68">
              <a:extLst>
                <a:ext uri="{FF2B5EF4-FFF2-40B4-BE49-F238E27FC236}">
                  <a16:creationId xmlns:a16="http://schemas.microsoft.com/office/drawing/2014/main" id="{8C83DB45-8D57-4D08-AA76-2913EEFC6A68}"/>
                </a:ext>
              </a:extLst>
            </p:cNvPr>
            <p:cNvSpPr/>
            <p:nvPr/>
          </p:nvSpPr>
          <p:spPr>
            <a:xfrm>
              <a:off x="-2860550" y="5097650"/>
              <a:ext cx="91925" cy="131650"/>
            </a:xfrm>
            <a:custGeom>
              <a:avLst/>
              <a:gdLst/>
              <a:ahLst/>
              <a:cxnLst/>
              <a:rect l="l" t="t" r="r" b="b"/>
              <a:pathLst>
                <a:path w="3677" h="5266" extrusionOk="0">
                  <a:moveTo>
                    <a:pt x="1957" y="0"/>
                  </a:moveTo>
                  <a:cubicBezTo>
                    <a:pt x="854" y="0"/>
                    <a:pt x="237" y="1080"/>
                    <a:pt x="268" y="2280"/>
                  </a:cubicBezTo>
                  <a:cubicBezTo>
                    <a:pt x="283" y="3002"/>
                    <a:pt x="63" y="4526"/>
                    <a:pt x="1" y="4966"/>
                  </a:cubicBezTo>
                  <a:cubicBezTo>
                    <a:pt x="580" y="5139"/>
                    <a:pt x="1106" y="5266"/>
                    <a:pt x="1721" y="5266"/>
                  </a:cubicBezTo>
                  <a:cubicBezTo>
                    <a:pt x="2056" y="5266"/>
                    <a:pt x="2418" y="5228"/>
                    <a:pt x="2829" y="5139"/>
                  </a:cubicBezTo>
                  <a:cubicBezTo>
                    <a:pt x="2986" y="4573"/>
                    <a:pt x="3567" y="2720"/>
                    <a:pt x="3661" y="1855"/>
                  </a:cubicBezTo>
                  <a:cubicBezTo>
                    <a:pt x="3677" y="1635"/>
                    <a:pt x="3614" y="1227"/>
                    <a:pt x="3551" y="1023"/>
                  </a:cubicBezTo>
                  <a:cubicBezTo>
                    <a:pt x="3410" y="551"/>
                    <a:pt x="2986" y="33"/>
                    <a:pt x="2027" y="2"/>
                  </a:cubicBezTo>
                  <a:cubicBezTo>
                    <a:pt x="2004" y="1"/>
                    <a:pt x="1980" y="0"/>
                    <a:pt x="19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983;p68">
              <a:extLst>
                <a:ext uri="{FF2B5EF4-FFF2-40B4-BE49-F238E27FC236}">
                  <a16:creationId xmlns:a16="http://schemas.microsoft.com/office/drawing/2014/main" id="{F06BF18A-C4D3-4E9E-A232-CD533023DDBF}"/>
                </a:ext>
              </a:extLst>
            </p:cNvPr>
            <p:cNvSpPr/>
            <p:nvPr/>
          </p:nvSpPr>
          <p:spPr>
            <a:xfrm>
              <a:off x="-2790250" y="5205700"/>
              <a:ext cx="67200" cy="144950"/>
            </a:xfrm>
            <a:custGeom>
              <a:avLst/>
              <a:gdLst/>
              <a:ahLst/>
              <a:cxnLst/>
              <a:rect l="l" t="t" r="r" b="b"/>
              <a:pathLst>
                <a:path w="2688" h="5798" extrusionOk="0">
                  <a:moveTo>
                    <a:pt x="1" y="0"/>
                  </a:moveTo>
                  <a:lnTo>
                    <a:pt x="1" y="2467"/>
                  </a:lnTo>
                  <a:cubicBezTo>
                    <a:pt x="1" y="2467"/>
                    <a:pt x="1635" y="5185"/>
                    <a:pt x="2200" y="5797"/>
                  </a:cubicBezTo>
                  <a:cubicBezTo>
                    <a:pt x="2420" y="5797"/>
                    <a:pt x="2687" y="5687"/>
                    <a:pt x="2687" y="5405"/>
                  </a:cubicBezTo>
                  <a:cubicBezTo>
                    <a:pt x="786" y="28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984;p68">
              <a:extLst>
                <a:ext uri="{FF2B5EF4-FFF2-40B4-BE49-F238E27FC236}">
                  <a16:creationId xmlns:a16="http://schemas.microsoft.com/office/drawing/2014/main" id="{19ABAEF2-27E5-4466-8C86-F1D9A43284EC}"/>
                </a:ext>
              </a:extLst>
            </p:cNvPr>
            <p:cNvSpPr/>
            <p:nvPr/>
          </p:nvSpPr>
          <p:spPr>
            <a:xfrm>
              <a:off x="-2817350" y="5337250"/>
              <a:ext cx="203500" cy="94300"/>
            </a:xfrm>
            <a:custGeom>
              <a:avLst/>
              <a:gdLst/>
              <a:ahLst/>
              <a:cxnLst/>
              <a:rect l="l" t="t" r="r" b="b"/>
              <a:pathLst>
                <a:path w="8140" h="3772" extrusionOk="0">
                  <a:moveTo>
                    <a:pt x="3760" y="0"/>
                  </a:moveTo>
                  <a:cubicBezTo>
                    <a:pt x="2441" y="0"/>
                    <a:pt x="331" y="944"/>
                    <a:pt x="331" y="944"/>
                  </a:cubicBezTo>
                  <a:cubicBezTo>
                    <a:pt x="1" y="1289"/>
                    <a:pt x="331" y="1981"/>
                    <a:pt x="456" y="2012"/>
                  </a:cubicBezTo>
                  <a:cubicBezTo>
                    <a:pt x="634" y="2069"/>
                    <a:pt x="833" y="2094"/>
                    <a:pt x="1043" y="2094"/>
                  </a:cubicBezTo>
                  <a:cubicBezTo>
                    <a:pt x="2334" y="2094"/>
                    <a:pt x="4054" y="1164"/>
                    <a:pt x="4054" y="1164"/>
                  </a:cubicBezTo>
                  <a:cubicBezTo>
                    <a:pt x="5405" y="2452"/>
                    <a:pt x="7605" y="3772"/>
                    <a:pt x="7605" y="3772"/>
                  </a:cubicBezTo>
                  <a:cubicBezTo>
                    <a:pt x="7935" y="3615"/>
                    <a:pt x="8139" y="3410"/>
                    <a:pt x="8092" y="3112"/>
                  </a:cubicBezTo>
                  <a:cubicBezTo>
                    <a:pt x="8092" y="3112"/>
                    <a:pt x="5421" y="347"/>
                    <a:pt x="4211" y="48"/>
                  </a:cubicBezTo>
                  <a:cubicBezTo>
                    <a:pt x="4077" y="15"/>
                    <a:pt x="3924" y="0"/>
                    <a:pt x="376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985;p68">
              <a:extLst>
                <a:ext uri="{FF2B5EF4-FFF2-40B4-BE49-F238E27FC236}">
                  <a16:creationId xmlns:a16="http://schemas.microsoft.com/office/drawing/2014/main" id="{E2795EAE-E966-4A54-A390-92F4061E5593}"/>
                </a:ext>
              </a:extLst>
            </p:cNvPr>
            <p:cNvSpPr/>
            <p:nvPr/>
          </p:nvSpPr>
          <p:spPr>
            <a:xfrm>
              <a:off x="-2628025" y="5394675"/>
              <a:ext cx="53450" cy="50625"/>
            </a:xfrm>
            <a:custGeom>
              <a:avLst/>
              <a:gdLst/>
              <a:ahLst/>
              <a:cxnLst/>
              <a:rect l="l" t="t" r="r" b="b"/>
              <a:pathLst>
                <a:path w="2138" h="2025" extrusionOk="0">
                  <a:moveTo>
                    <a:pt x="1697" y="0"/>
                  </a:moveTo>
                  <a:cubicBezTo>
                    <a:pt x="1637" y="0"/>
                    <a:pt x="1574" y="9"/>
                    <a:pt x="1509" y="29"/>
                  </a:cubicBezTo>
                  <a:cubicBezTo>
                    <a:pt x="1163" y="139"/>
                    <a:pt x="1022" y="626"/>
                    <a:pt x="503" y="783"/>
                  </a:cubicBezTo>
                  <a:cubicBezTo>
                    <a:pt x="503" y="783"/>
                    <a:pt x="519" y="941"/>
                    <a:pt x="0" y="1475"/>
                  </a:cubicBezTo>
                  <a:cubicBezTo>
                    <a:pt x="0" y="1475"/>
                    <a:pt x="32" y="1553"/>
                    <a:pt x="142" y="1648"/>
                  </a:cubicBezTo>
                  <a:cubicBezTo>
                    <a:pt x="252" y="1726"/>
                    <a:pt x="645" y="2025"/>
                    <a:pt x="645" y="2025"/>
                  </a:cubicBezTo>
                  <a:lnTo>
                    <a:pt x="2137" y="155"/>
                  </a:lnTo>
                  <a:cubicBezTo>
                    <a:pt x="2137" y="155"/>
                    <a:pt x="1951" y="0"/>
                    <a:pt x="1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986;p68">
              <a:extLst>
                <a:ext uri="{FF2B5EF4-FFF2-40B4-BE49-F238E27FC236}">
                  <a16:creationId xmlns:a16="http://schemas.microsoft.com/office/drawing/2014/main" id="{5FE55D76-B55E-4376-AC77-0B5CBB050C79}"/>
                </a:ext>
              </a:extLst>
            </p:cNvPr>
            <p:cNvSpPr/>
            <p:nvPr/>
          </p:nvSpPr>
          <p:spPr>
            <a:xfrm>
              <a:off x="-2835025" y="5179675"/>
              <a:ext cx="26350" cy="31875"/>
            </a:xfrm>
            <a:custGeom>
              <a:avLst/>
              <a:gdLst/>
              <a:ahLst/>
              <a:cxnLst/>
              <a:rect l="l" t="t" r="r" b="b"/>
              <a:pathLst>
                <a:path w="1054" h="1275" extrusionOk="0">
                  <a:moveTo>
                    <a:pt x="163" y="0"/>
                  </a:moveTo>
                  <a:cubicBezTo>
                    <a:pt x="131" y="0"/>
                    <a:pt x="102" y="6"/>
                    <a:pt x="79" y="20"/>
                  </a:cubicBezTo>
                  <a:lnTo>
                    <a:pt x="64" y="177"/>
                  </a:lnTo>
                  <a:lnTo>
                    <a:pt x="1" y="884"/>
                  </a:lnTo>
                  <a:lnTo>
                    <a:pt x="1" y="978"/>
                  </a:lnTo>
                  <a:lnTo>
                    <a:pt x="1" y="1010"/>
                  </a:lnTo>
                  <a:cubicBezTo>
                    <a:pt x="1" y="1010"/>
                    <a:pt x="174" y="1151"/>
                    <a:pt x="394" y="1230"/>
                  </a:cubicBezTo>
                  <a:cubicBezTo>
                    <a:pt x="476" y="1254"/>
                    <a:pt x="568" y="1275"/>
                    <a:pt x="659" y="1275"/>
                  </a:cubicBezTo>
                  <a:cubicBezTo>
                    <a:pt x="741" y="1275"/>
                    <a:pt x="822" y="1258"/>
                    <a:pt x="896" y="1214"/>
                  </a:cubicBezTo>
                  <a:lnTo>
                    <a:pt x="959" y="931"/>
                  </a:lnTo>
                  <a:lnTo>
                    <a:pt x="1006" y="617"/>
                  </a:lnTo>
                  <a:lnTo>
                    <a:pt x="1053" y="334"/>
                  </a:lnTo>
                  <a:cubicBezTo>
                    <a:pt x="1053" y="334"/>
                    <a:pt x="975" y="303"/>
                    <a:pt x="865" y="255"/>
                  </a:cubicBezTo>
                  <a:cubicBezTo>
                    <a:pt x="739" y="208"/>
                    <a:pt x="598" y="130"/>
                    <a:pt x="441" y="67"/>
                  </a:cubicBezTo>
                  <a:cubicBezTo>
                    <a:pt x="341" y="34"/>
                    <a:pt x="241" y="0"/>
                    <a:pt x="1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987;p68">
              <a:extLst>
                <a:ext uri="{FF2B5EF4-FFF2-40B4-BE49-F238E27FC236}">
                  <a16:creationId xmlns:a16="http://schemas.microsoft.com/office/drawing/2014/main" id="{CA7BC762-9A11-41F0-90CC-AA5976376E0F}"/>
                </a:ext>
              </a:extLst>
            </p:cNvPr>
            <p:cNvSpPr/>
            <p:nvPr/>
          </p:nvSpPr>
          <p:spPr>
            <a:xfrm>
              <a:off x="-2827950" y="5184075"/>
              <a:ext cx="19275" cy="18900"/>
            </a:xfrm>
            <a:custGeom>
              <a:avLst/>
              <a:gdLst/>
              <a:ahLst/>
              <a:cxnLst/>
              <a:rect l="l" t="t" r="r" b="b"/>
              <a:pathLst>
                <a:path w="771" h="756" extrusionOk="0">
                  <a:moveTo>
                    <a:pt x="1" y="1"/>
                  </a:moveTo>
                  <a:cubicBezTo>
                    <a:pt x="1" y="1"/>
                    <a:pt x="268" y="614"/>
                    <a:pt x="676" y="755"/>
                  </a:cubicBezTo>
                  <a:lnTo>
                    <a:pt x="770" y="158"/>
                  </a:lnTo>
                  <a:cubicBezTo>
                    <a:pt x="770" y="158"/>
                    <a:pt x="692" y="127"/>
                    <a:pt x="582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988;p68">
              <a:extLst>
                <a:ext uri="{FF2B5EF4-FFF2-40B4-BE49-F238E27FC236}">
                  <a16:creationId xmlns:a16="http://schemas.microsoft.com/office/drawing/2014/main" id="{AA2E3297-8EE8-4C66-A4FC-03FBFDAEF2D8}"/>
                </a:ext>
              </a:extLst>
            </p:cNvPr>
            <p:cNvSpPr/>
            <p:nvPr/>
          </p:nvSpPr>
          <p:spPr>
            <a:xfrm>
              <a:off x="-2840125" y="5129500"/>
              <a:ext cx="67200" cy="66450"/>
            </a:xfrm>
            <a:custGeom>
              <a:avLst/>
              <a:gdLst/>
              <a:ahLst/>
              <a:cxnLst/>
              <a:rect l="l" t="t" r="r" b="b"/>
              <a:pathLst>
                <a:path w="2688" h="2658" extrusionOk="0">
                  <a:moveTo>
                    <a:pt x="503" y="0"/>
                  </a:moveTo>
                  <a:cubicBezTo>
                    <a:pt x="268" y="94"/>
                    <a:pt x="142" y="409"/>
                    <a:pt x="79" y="754"/>
                  </a:cubicBezTo>
                  <a:cubicBezTo>
                    <a:pt x="16" y="1053"/>
                    <a:pt x="1" y="1351"/>
                    <a:pt x="1" y="1587"/>
                  </a:cubicBezTo>
                  <a:cubicBezTo>
                    <a:pt x="1" y="1807"/>
                    <a:pt x="1" y="1964"/>
                    <a:pt x="1" y="1964"/>
                  </a:cubicBezTo>
                  <a:cubicBezTo>
                    <a:pt x="1" y="1964"/>
                    <a:pt x="32" y="1995"/>
                    <a:pt x="79" y="2027"/>
                  </a:cubicBezTo>
                  <a:cubicBezTo>
                    <a:pt x="126" y="2074"/>
                    <a:pt x="189" y="2121"/>
                    <a:pt x="268" y="2184"/>
                  </a:cubicBezTo>
                  <a:cubicBezTo>
                    <a:pt x="362" y="2247"/>
                    <a:pt x="488" y="2325"/>
                    <a:pt x="629" y="2404"/>
                  </a:cubicBezTo>
                  <a:cubicBezTo>
                    <a:pt x="802" y="2498"/>
                    <a:pt x="1006" y="2577"/>
                    <a:pt x="1210" y="2624"/>
                  </a:cubicBezTo>
                  <a:cubicBezTo>
                    <a:pt x="1320" y="2646"/>
                    <a:pt x="1429" y="2657"/>
                    <a:pt x="1538" y="2657"/>
                  </a:cubicBezTo>
                  <a:cubicBezTo>
                    <a:pt x="1665" y="2657"/>
                    <a:pt x="1791" y="2642"/>
                    <a:pt x="1917" y="2608"/>
                  </a:cubicBezTo>
                  <a:cubicBezTo>
                    <a:pt x="2514" y="2420"/>
                    <a:pt x="2656" y="1414"/>
                    <a:pt x="2671" y="707"/>
                  </a:cubicBezTo>
                  <a:cubicBezTo>
                    <a:pt x="2671" y="691"/>
                    <a:pt x="2671" y="676"/>
                    <a:pt x="2671" y="644"/>
                  </a:cubicBezTo>
                  <a:cubicBezTo>
                    <a:pt x="2687" y="393"/>
                    <a:pt x="2671" y="189"/>
                    <a:pt x="2671" y="94"/>
                  </a:cubicBezTo>
                  <a:cubicBezTo>
                    <a:pt x="2656" y="47"/>
                    <a:pt x="2656" y="16"/>
                    <a:pt x="2656" y="16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989;p68">
              <a:extLst>
                <a:ext uri="{FF2B5EF4-FFF2-40B4-BE49-F238E27FC236}">
                  <a16:creationId xmlns:a16="http://schemas.microsoft.com/office/drawing/2014/main" id="{F5237595-7FBE-4766-88C0-7228C74D27D1}"/>
                </a:ext>
              </a:extLst>
            </p:cNvPr>
            <p:cNvSpPr/>
            <p:nvPr/>
          </p:nvSpPr>
          <p:spPr>
            <a:xfrm>
              <a:off x="-2840125" y="5169150"/>
              <a:ext cx="9450" cy="18500"/>
            </a:xfrm>
            <a:custGeom>
              <a:avLst/>
              <a:gdLst/>
              <a:ahLst/>
              <a:cxnLst/>
              <a:rect l="l" t="t" r="r" b="b"/>
              <a:pathLst>
                <a:path w="378" h="740" extrusionOk="0">
                  <a:moveTo>
                    <a:pt x="1" y="1"/>
                  </a:moveTo>
                  <a:cubicBezTo>
                    <a:pt x="1" y="221"/>
                    <a:pt x="1" y="378"/>
                    <a:pt x="1" y="378"/>
                  </a:cubicBezTo>
                  <a:cubicBezTo>
                    <a:pt x="1" y="378"/>
                    <a:pt x="158" y="708"/>
                    <a:pt x="205" y="739"/>
                  </a:cubicBezTo>
                  <a:cubicBezTo>
                    <a:pt x="378" y="614"/>
                    <a:pt x="158" y="95"/>
                    <a:pt x="158" y="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990;p68">
              <a:extLst>
                <a:ext uri="{FF2B5EF4-FFF2-40B4-BE49-F238E27FC236}">
                  <a16:creationId xmlns:a16="http://schemas.microsoft.com/office/drawing/2014/main" id="{B592025D-E9F0-4554-9159-C312599B3CB3}"/>
                </a:ext>
              </a:extLst>
            </p:cNvPr>
            <p:cNvSpPr/>
            <p:nvPr/>
          </p:nvSpPr>
          <p:spPr>
            <a:xfrm>
              <a:off x="-2849475" y="5148350"/>
              <a:ext cx="18800" cy="25950"/>
            </a:xfrm>
            <a:custGeom>
              <a:avLst/>
              <a:gdLst/>
              <a:ahLst/>
              <a:cxnLst/>
              <a:rect l="l" t="t" r="r" b="b"/>
              <a:pathLst>
                <a:path w="752" h="1038" extrusionOk="0">
                  <a:moveTo>
                    <a:pt x="440" y="1"/>
                  </a:moveTo>
                  <a:cubicBezTo>
                    <a:pt x="390" y="1"/>
                    <a:pt x="336" y="18"/>
                    <a:pt x="280" y="63"/>
                  </a:cubicBezTo>
                  <a:cubicBezTo>
                    <a:pt x="0" y="281"/>
                    <a:pt x="121" y="1037"/>
                    <a:pt x="657" y="1037"/>
                  </a:cubicBezTo>
                  <a:cubicBezTo>
                    <a:pt x="662" y="1037"/>
                    <a:pt x="668" y="1037"/>
                    <a:pt x="673" y="1037"/>
                  </a:cubicBezTo>
                  <a:lnTo>
                    <a:pt x="752" y="220"/>
                  </a:lnTo>
                  <a:cubicBezTo>
                    <a:pt x="752" y="220"/>
                    <a:pt x="618" y="1"/>
                    <a:pt x="44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991;p68">
              <a:extLst>
                <a:ext uri="{FF2B5EF4-FFF2-40B4-BE49-F238E27FC236}">
                  <a16:creationId xmlns:a16="http://schemas.microsoft.com/office/drawing/2014/main" id="{87BF1049-CFEC-4A7F-88E8-20B88AB259BF}"/>
                </a:ext>
              </a:extLst>
            </p:cNvPr>
            <p:cNvSpPr/>
            <p:nvPr/>
          </p:nvSpPr>
          <p:spPr>
            <a:xfrm>
              <a:off x="-2838150" y="5129100"/>
              <a:ext cx="64825" cy="29975"/>
            </a:xfrm>
            <a:custGeom>
              <a:avLst/>
              <a:gdLst/>
              <a:ahLst/>
              <a:cxnLst/>
              <a:rect l="l" t="t" r="r" b="b"/>
              <a:pathLst>
                <a:path w="2593" h="1199" extrusionOk="0">
                  <a:moveTo>
                    <a:pt x="424" y="0"/>
                  </a:moveTo>
                  <a:cubicBezTo>
                    <a:pt x="189" y="110"/>
                    <a:pt x="63" y="425"/>
                    <a:pt x="0" y="770"/>
                  </a:cubicBezTo>
                  <a:cubicBezTo>
                    <a:pt x="267" y="786"/>
                    <a:pt x="346" y="1179"/>
                    <a:pt x="409" y="1194"/>
                  </a:cubicBezTo>
                  <a:cubicBezTo>
                    <a:pt x="422" y="1197"/>
                    <a:pt x="435" y="1199"/>
                    <a:pt x="447" y="1199"/>
                  </a:cubicBezTo>
                  <a:cubicBezTo>
                    <a:pt x="707" y="1199"/>
                    <a:pt x="707" y="582"/>
                    <a:pt x="707" y="582"/>
                  </a:cubicBezTo>
                  <a:cubicBezTo>
                    <a:pt x="2184" y="566"/>
                    <a:pt x="2577" y="330"/>
                    <a:pt x="2592" y="95"/>
                  </a:cubicBezTo>
                  <a:cubicBezTo>
                    <a:pt x="2577" y="48"/>
                    <a:pt x="2577" y="32"/>
                    <a:pt x="2577" y="3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992;p68">
              <a:extLst>
                <a:ext uri="{FF2B5EF4-FFF2-40B4-BE49-F238E27FC236}">
                  <a16:creationId xmlns:a16="http://schemas.microsoft.com/office/drawing/2014/main" id="{D55AF033-EEB5-45BA-93BE-BDE316D9B519}"/>
                </a:ext>
              </a:extLst>
            </p:cNvPr>
            <p:cNvSpPr/>
            <p:nvPr/>
          </p:nvSpPr>
          <p:spPr>
            <a:xfrm>
              <a:off x="-2840525" y="5129500"/>
              <a:ext cx="23600" cy="74650"/>
            </a:xfrm>
            <a:custGeom>
              <a:avLst/>
              <a:gdLst/>
              <a:ahLst/>
              <a:cxnLst/>
              <a:rect l="l" t="t" r="r" b="b"/>
              <a:pathLst>
                <a:path w="944" h="2986" extrusionOk="0">
                  <a:moveTo>
                    <a:pt x="519" y="0"/>
                  </a:moveTo>
                  <a:cubicBezTo>
                    <a:pt x="284" y="94"/>
                    <a:pt x="158" y="409"/>
                    <a:pt x="95" y="754"/>
                  </a:cubicBezTo>
                  <a:cubicBezTo>
                    <a:pt x="32" y="1053"/>
                    <a:pt x="17" y="1351"/>
                    <a:pt x="17" y="1587"/>
                  </a:cubicBezTo>
                  <a:cubicBezTo>
                    <a:pt x="1" y="1807"/>
                    <a:pt x="17" y="1964"/>
                    <a:pt x="17" y="1964"/>
                  </a:cubicBezTo>
                  <a:cubicBezTo>
                    <a:pt x="17" y="1964"/>
                    <a:pt x="48" y="1995"/>
                    <a:pt x="95" y="2027"/>
                  </a:cubicBezTo>
                  <a:cubicBezTo>
                    <a:pt x="142" y="2074"/>
                    <a:pt x="205" y="2121"/>
                    <a:pt x="284" y="2184"/>
                  </a:cubicBezTo>
                  <a:lnTo>
                    <a:pt x="221" y="2985"/>
                  </a:lnTo>
                  <a:cubicBezTo>
                    <a:pt x="425" y="2938"/>
                    <a:pt x="614" y="2655"/>
                    <a:pt x="645" y="2404"/>
                  </a:cubicBezTo>
                  <a:cubicBezTo>
                    <a:pt x="645" y="2294"/>
                    <a:pt x="661" y="2184"/>
                    <a:pt x="676" y="2074"/>
                  </a:cubicBezTo>
                  <a:cubicBezTo>
                    <a:pt x="771" y="1084"/>
                    <a:pt x="944" y="79"/>
                    <a:pt x="944" y="79"/>
                  </a:cubicBezTo>
                  <a:cubicBezTo>
                    <a:pt x="944" y="79"/>
                    <a:pt x="928" y="32"/>
                    <a:pt x="89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993;p68">
              <a:extLst>
                <a:ext uri="{FF2B5EF4-FFF2-40B4-BE49-F238E27FC236}">
                  <a16:creationId xmlns:a16="http://schemas.microsoft.com/office/drawing/2014/main" id="{A90D6B6C-D254-4C07-9024-1230DE3F0BA4}"/>
                </a:ext>
              </a:extLst>
            </p:cNvPr>
            <p:cNvSpPr/>
            <p:nvPr/>
          </p:nvSpPr>
          <p:spPr>
            <a:xfrm>
              <a:off x="-2873900" y="5361800"/>
              <a:ext cx="230575" cy="85075"/>
            </a:xfrm>
            <a:custGeom>
              <a:avLst/>
              <a:gdLst/>
              <a:ahLst/>
              <a:cxnLst/>
              <a:rect l="l" t="t" r="r" b="b"/>
              <a:pathLst>
                <a:path w="9223" h="3403" extrusionOk="0">
                  <a:moveTo>
                    <a:pt x="3826" y="0"/>
                  </a:moveTo>
                  <a:cubicBezTo>
                    <a:pt x="2357" y="0"/>
                    <a:pt x="393" y="166"/>
                    <a:pt x="393" y="166"/>
                  </a:cubicBezTo>
                  <a:cubicBezTo>
                    <a:pt x="126" y="606"/>
                    <a:pt x="0" y="2208"/>
                    <a:pt x="1037" y="2334"/>
                  </a:cubicBezTo>
                  <a:cubicBezTo>
                    <a:pt x="1112" y="2343"/>
                    <a:pt x="1191" y="2347"/>
                    <a:pt x="1273" y="2347"/>
                  </a:cubicBezTo>
                  <a:cubicBezTo>
                    <a:pt x="2652" y="2347"/>
                    <a:pt x="4934" y="1172"/>
                    <a:pt x="4934" y="1172"/>
                  </a:cubicBezTo>
                  <a:cubicBezTo>
                    <a:pt x="6410" y="2318"/>
                    <a:pt x="8736" y="3402"/>
                    <a:pt x="8736" y="3402"/>
                  </a:cubicBezTo>
                  <a:cubicBezTo>
                    <a:pt x="9050" y="3214"/>
                    <a:pt x="9223" y="2994"/>
                    <a:pt x="9160" y="2696"/>
                  </a:cubicBezTo>
                  <a:cubicBezTo>
                    <a:pt x="9160" y="2696"/>
                    <a:pt x="6206" y="213"/>
                    <a:pt x="4965" y="56"/>
                  </a:cubicBezTo>
                  <a:cubicBezTo>
                    <a:pt x="4678" y="16"/>
                    <a:pt x="4275" y="0"/>
                    <a:pt x="38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994;p68">
              <a:extLst>
                <a:ext uri="{FF2B5EF4-FFF2-40B4-BE49-F238E27FC236}">
                  <a16:creationId xmlns:a16="http://schemas.microsoft.com/office/drawing/2014/main" id="{90959DA4-1425-4D28-8264-A9DD2B81790B}"/>
                </a:ext>
              </a:extLst>
            </p:cNvPr>
            <p:cNvSpPr/>
            <p:nvPr/>
          </p:nvSpPr>
          <p:spPr>
            <a:xfrm>
              <a:off x="-2656300" y="5405775"/>
              <a:ext cx="49900" cy="53275"/>
            </a:xfrm>
            <a:custGeom>
              <a:avLst/>
              <a:gdLst/>
              <a:ahLst/>
              <a:cxnLst/>
              <a:rect l="l" t="t" r="r" b="b"/>
              <a:pathLst>
                <a:path w="1996" h="2131" extrusionOk="0">
                  <a:moveTo>
                    <a:pt x="1603" y="0"/>
                  </a:moveTo>
                  <a:cubicBezTo>
                    <a:pt x="1524" y="0"/>
                    <a:pt x="1438" y="15"/>
                    <a:pt x="1351" y="57"/>
                  </a:cubicBezTo>
                  <a:cubicBezTo>
                    <a:pt x="1021" y="198"/>
                    <a:pt x="927" y="701"/>
                    <a:pt x="424" y="905"/>
                  </a:cubicBezTo>
                  <a:cubicBezTo>
                    <a:pt x="424" y="905"/>
                    <a:pt x="456" y="1062"/>
                    <a:pt x="0" y="1643"/>
                  </a:cubicBezTo>
                  <a:cubicBezTo>
                    <a:pt x="0" y="1643"/>
                    <a:pt x="32" y="1722"/>
                    <a:pt x="157" y="1801"/>
                  </a:cubicBezTo>
                  <a:cubicBezTo>
                    <a:pt x="267" y="1879"/>
                    <a:pt x="692" y="2131"/>
                    <a:pt x="692" y="2131"/>
                  </a:cubicBezTo>
                  <a:lnTo>
                    <a:pt x="1996" y="120"/>
                  </a:lnTo>
                  <a:cubicBezTo>
                    <a:pt x="1996" y="120"/>
                    <a:pt x="1825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995;p68">
              <a:extLst>
                <a:ext uri="{FF2B5EF4-FFF2-40B4-BE49-F238E27FC236}">
                  <a16:creationId xmlns:a16="http://schemas.microsoft.com/office/drawing/2014/main" id="{6BF7CF19-8DAF-4186-AFD4-43CBBB9712AC}"/>
                </a:ext>
              </a:extLst>
            </p:cNvPr>
            <p:cNvSpPr/>
            <p:nvPr/>
          </p:nvSpPr>
          <p:spPr>
            <a:xfrm>
              <a:off x="-2871550" y="5203325"/>
              <a:ext cx="97825" cy="173450"/>
            </a:xfrm>
            <a:custGeom>
              <a:avLst/>
              <a:gdLst/>
              <a:ahLst/>
              <a:cxnLst/>
              <a:rect l="l" t="t" r="r" b="b"/>
              <a:pathLst>
                <a:path w="3913" h="6938" extrusionOk="0">
                  <a:moveTo>
                    <a:pt x="1587" y="1"/>
                  </a:moveTo>
                  <a:lnTo>
                    <a:pt x="959" y="236"/>
                  </a:lnTo>
                  <a:lnTo>
                    <a:pt x="346" y="488"/>
                  </a:lnTo>
                  <a:cubicBezTo>
                    <a:pt x="346" y="488"/>
                    <a:pt x="95" y="1917"/>
                    <a:pt x="32" y="4148"/>
                  </a:cubicBezTo>
                  <a:cubicBezTo>
                    <a:pt x="1" y="4903"/>
                    <a:pt x="126" y="6144"/>
                    <a:pt x="174" y="6866"/>
                  </a:cubicBezTo>
                  <a:cubicBezTo>
                    <a:pt x="479" y="6914"/>
                    <a:pt x="751" y="6938"/>
                    <a:pt x="1010" y="6938"/>
                  </a:cubicBezTo>
                  <a:cubicBezTo>
                    <a:pt x="1776" y="6938"/>
                    <a:pt x="2432" y="6731"/>
                    <a:pt x="3536" y="6332"/>
                  </a:cubicBezTo>
                  <a:cubicBezTo>
                    <a:pt x="3284" y="5594"/>
                    <a:pt x="3127" y="5075"/>
                    <a:pt x="3174" y="4211"/>
                  </a:cubicBezTo>
                  <a:cubicBezTo>
                    <a:pt x="3174" y="4211"/>
                    <a:pt x="3221" y="3740"/>
                    <a:pt x="3316" y="3441"/>
                  </a:cubicBezTo>
                  <a:cubicBezTo>
                    <a:pt x="3316" y="3394"/>
                    <a:pt x="3331" y="3363"/>
                    <a:pt x="3347" y="3347"/>
                  </a:cubicBezTo>
                  <a:cubicBezTo>
                    <a:pt x="3347" y="3331"/>
                    <a:pt x="3347" y="3316"/>
                    <a:pt x="3347" y="3316"/>
                  </a:cubicBezTo>
                  <a:cubicBezTo>
                    <a:pt x="3363" y="3269"/>
                    <a:pt x="3394" y="3253"/>
                    <a:pt x="3410" y="3221"/>
                  </a:cubicBezTo>
                  <a:cubicBezTo>
                    <a:pt x="3426" y="3206"/>
                    <a:pt x="3426" y="3206"/>
                    <a:pt x="3426" y="3190"/>
                  </a:cubicBezTo>
                  <a:cubicBezTo>
                    <a:pt x="3598" y="3017"/>
                    <a:pt x="3913" y="2860"/>
                    <a:pt x="3646" y="2106"/>
                  </a:cubicBezTo>
                  <a:cubicBezTo>
                    <a:pt x="3300" y="1179"/>
                    <a:pt x="3253" y="79"/>
                    <a:pt x="3253" y="79"/>
                  </a:cubicBezTo>
                  <a:lnTo>
                    <a:pt x="2876" y="64"/>
                  </a:lnTo>
                  <a:lnTo>
                    <a:pt x="2656" y="48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996;p68">
              <a:extLst>
                <a:ext uri="{FF2B5EF4-FFF2-40B4-BE49-F238E27FC236}">
                  <a16:creationId xmlns:a16="http://schemas.microsoft.com/office/drawing/2014/main" id="{A9521EB1-9695-4912-A63E-E34174E5CCE9}"/>
                </a:ext>
              </a:extLst>
            </p:cNvPr>
            <p:cNvSpPr/>
            <p:nvPr/>
          </p:nvSpPr>
          <p:spPr>
            <a:xfrm>
              <a:off x="-2831475" y="5283450"/>
              <a:ext cx="45575" cy="11425"/>
            </a:xfrm>
            <a:custGeom>
              <a:avLst/>
              <a:gdLst/>
              <a:ahLst/>
              <a:cxnLst/>
              <a:rect l="l" t="t" r="r" b="b"/>
              <a:pathLst>
                <a:path w="1823" h="457" extrusionOk="0">
                  <a:moveTo>
                    <a:pt x="1823" y="1"/>
                  </a:moveTo>
                  <a:cubicBezTo>
                    <a:pt x="1670" y="77"/>
                    <a:pt x="1024" y="363"/>
                    <a:pt x="119" y="363"/>
                  </a:cubicBezTo>
                  <a:cubicBezTo>
                    <a:pt x="95" y="363"/>
                    <a:pt x="71" y="363"/>
                    <a:pt x="47" y="362"/>
                  </a:cubicBezTo>
                  <a:cubicBezTo>
                    <a:pt x="16" y="362"/>
                    <a:pt x="0" y="378"/>
                    <a:pt x="0" y="409"/>
                  </a:cubicBezTo>
                  <a:cubicBezTo>
                    <a:pt x="0" y="425"/>
                    <a:pt x="16" y="456"/>
                    <a:pt x="47" y="456"/>
                  </a:cubicBezTo>
                  <a:lnTo>
                    <a:pt x="142" y="456"/>
                  </a:lnTo>
                  <a:cubicBezTo>
                    <a:pt x="911" y="456"/>
                    <a:pt x="1477" y="252"/>
                    <a:pt x="1744" y="142"/>
                  </a:cubicBezTo>
                  <a:cubicBezTo>
                    <a:pt x="1744" y="126"/>
                    <a:pt x="1744" y="111"/>
                    <a:pt x="1744" y="111"/>
                  </a:cubicBezTo>
                  <a:cubicBezTo>
                    <a:pt x="1760" y="79"/>
                    <a:pt x="1791" y="48"/>
                    <a:pt x="1807" y="16"/>
                  </a:cubicBezTo>
                  <a:cubicBezTo>
                    <a:pt x="1807" y="16"/>
                    <a:pt x="1823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997;p68">
              <a:extLst>
                <a:ext uri="{FF2B5EF4-FFF2-40B4-BE49-F238E27FC236}">
                  <a16:creationId xmlns:a16="http://schemas.microsoft.com/office/drawing/2014/main" id="{C9FD20E2-E664-4F4B-A973-03A8E8D3F839}"/>
                </a:ext>
              </a:extLst>
            </p:cNvPr>
            <p:cNvSpPr/>
            <p:nvPr/>
          </p:nvSpPr>
          <p:spPr>
            <a:xfrm>
              <a:off x="-2847575" y="5203325"/>
              <a:ext cx="42425" cy="28700"/>
            </a:xfrm>
            <a:custGeom>
              <a:avLst/>
              <a:gdLst/>
              <a:ahLst/>
              <a:cxnLst/>
              <a:rect l="l" t="t" r="r" b="b"/>
              <a:pathLst>
                <a:path w="1697" h="1148" extrusionOk="0">
                  <a:moveTo>
                    <a:pt x="628" y="1"/>
                  </a:moveTo>
                  <a:lnTo>
                    <a:pt x="0" y="252"/>
                  </a:lnTo>
                  <a:cubicBezTo>
                    <a:pt x="124" y="501"/>
                    <a:pt x="525" y="1148"/>
                    <a:pt x="1125" y="1148"/>
                  </a:cubicBezTo>
                  <a:cubicBezTo>
                    <a:pt x="1133" y="1148"/>
                    <a:pt x="1140" y="1148"/>
                    <a:pt x="1147" y="1148"/>
                  </a:cubicBezTo>
                  <a:cubicBezTo>
                    <a:pt x="1650" y="1132"/>
                    <a:pt x="1650" y="456"/>
                    <a:pt x="1697" y="64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998;p68">
              <a:extLst>
                <a:ext uri="{FF2B5EF4-FFF2-40B4-BE49-F238E27FC236}">
                  <a16:creationId xmlns:a16="http://schemas.microsoft.com/office/drawing/2014/main" id="{3987652F-4177-451B-8C8F-591F7D08CD3E}"/>
                </a:ext>
              </a:extLst>
            </p:cNvPr>
            <p:cNvSpPr/>
            <p:nvPr/>
          </p:nvSpPr>
          <p:spPr>
            <a:xfrm>
              <a:off x="-2876650" y="5215500"/>
              <a:ext cx="125325" cy="143400"/>
            </a:xfrm>
            <a:custGeom>
              <a:avLst/>
              <a:gdLst/>
              <a:ahLst/>
              <a:cxnLst/>
              <a:rect l="l" t="t" r="r" b="b"/>
              <a:pathLst>
                <a:path w="5013" h="5736" extrusionOk="0">
                  <a:moveTo>
                    <a:pt x="550" y="1"/>
                  </a:moveTo>
                  <a:cubicBezTo>
                    <a:pt x="550" y="1"/>
                    <a:pt x="0" y="488"/>
                    <a:pt x="330" y="1949"/>
                  </a:cubicBezTo>
                  <a:cubicBezTo>
                    <a:pt x="645" y="3410"/>
                    <a:pt x="1996" y="4761"/>
                    <a:pt x="1996" y="4761"/>
                  </a:cubicBezTo>
                  <a:cubicBezTo>
                    <a:pt x="1996" y="4761"/>
                    <a:pt x="3818" y="5672"/>
                    <a:pt x="4635" y="5735"/>
                  </a:cubicBezTo>
                  <a:lnTo>
                    <a:pt x="5012" y="5311"/>
                  </a:lnTo>
                  <a:cubicBezTo>
                    <a:pt x="4227" y="4871"/>
                    <a:pt x="2561" y="3897"/>
                    <a:pt x="2561" y="3897"/>
                  </a:cubicBezTo>
                  <a:cubicBezTo>
                    <a:pt x="2561" y="3897"/>
                    <a:pt x="1619" y="2750"/>
                    <a:pt x="55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999;p68">
              <a:extLst>
                <a:ext uri="{FF2B5EF4-FFF2-40B4-BE49-F238E27FC236}">
                  <a16:creationId xmlns:a16="http://schemas.microsoft.com/office/drawing/2014/main" id="{9DCA1EA2-D33D-4332-92D5-420EDC7A2317}"/>
                </a:ext>
              </a:extLst>
            </p:cNvPr>
            <p:cNvSpPr/>
            <p:nvPr/>
          </p:nvSpPr>
          <p:spPr>
            <a:xfrm>
              <a:off x="-2810275" y="5347825"/>
              <a:ext cx="144575" cy="24075"/>
            </a:xfrm>
            <a:custGeom>
              <a:avLst/>
              <a:gdLst/>
              <a:ahLst/>
              <a:cxnLst/>
              <a:rect l="l" t="t" r="r" b="b"/>
              <a:pathLst>
                <a:path w="5783" h="963" extrusionOk="0">
                  <a:moveTo>
                    <a:pt x="5559" y="0"/>
                  </a:moveTo>
                  <a:cubicBezTo>
                    <a:pt x="5550" y="0"/>
                    <a:pt x="5540" y="1"/>
                    <a:pt x="5531" y="2"/>
                  </a:cubicBezTo>
                  <a:lnTo>
                    <a:pt x="221" y="537"/>
                  </a:lnTo>
                  <a:cubicBezTo>
                    <a:pt x="95" y="537"/>
                    <a:pt x="1" y="647"/>
                    <a:pt x="16" y="772"/>
                  </a:cubicBezTo>
                  <a:cubicBezTo>
                    <a:pt x="31" y="887"/>
                    <a:pt x="124" y="963"/>
                    <a:pt x="224" y="963"/>
                  </a:cubicBezTo>
                  <a:cubicBezTo>
                    <a:pt x="233" y="963"/>
                    <a:pt x="243" y="962"/>
                    <a:pt x="252" y="961"/>
                  </a:cubicBezTo>
                  <a:lnTo>
                    <a:pt x="5562" y="427"/>
                  </a:lnTo>
                  <a:cubicBezTo>
                    <a:pt x="5688" y="427"/>
                    <a:pt x="5782" y="317"/>
                    <a:pt x="5766" y="191"/>
                  </a:cubicBezTo>
                  <a:cubicBezTo>
                    <a:pt x="5752" y="76"/>
                    <a:pt x="5659" y="0"/>
                    <a:pt x="55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000;p68">
              <a:extLst>
                <a:ext uri="{FF2B5EF4-FFF2-40B4-BE49-F238E27FC236}">
                  <a16:creationId xmlns:a16="http://schemas.microsoft.com/office/drawing/2014/main" id="{6283C5BE-8F91-4BF7-9847-5429E456D197}"/>
                </a:ext>
              </a:extLst>
            </p:cNvPr>
            <p:cNvSpPr/>
            <p:nvPr/>
          </p:nvSpPr>
          <p:spPr>
            <a:xfrm>
              <a:off x="-2783175" y="5290925"/>
              <a:ext cx="146925" cy="78575"/>
            </a:xfrm>
            <a:custGeom>
              <a:avLst/>
              <a:gdLst/>
              <a:ahLst/>
              <a:cxnLst/>
              <a:rect l="l" t="t" r="r" b="b"/>
              <a:pathLst>
                <a:path w="5877" h="3143" extrusionOk="0">
                  <a:moveTo>
                    <a:pt x="5877" y="0"/>
                  </a:moveTo>
                  <a:lnTo>
                    <a:pt x="1179" y="456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4698" y="2687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001;p68">
              <a:extLst>
                <a:ext uri="{FF2B5EF4-FFF2-40B4-BE49-F238E27FC236}">
                  <a16:creationId xmlns:a16="http://schemas.microsoft.com/office/drawing/2014/main" id="{06A21C29-FE54-4FF2-BC5B-4E04EA5B41A4}"/>
                </a:ext>
              </a:extLst>
            </p:cNvPr>
            <p:cNvSpPr/>
            <p:nvPr/>
          </p:nvSpPr>
          <p:spPr>
            <a:xfrm>
              <a:off x="-2790625" y="5302300"/>
              <a:ext cx="117850" cy="67975"/>
            </a:xfrm>
            <a:custGeom>
              <a:avLst/>
              <a:gdLst/>
              <a:ahLst/>
              <a:cxnLst/>
              <a:rect l="l" t="t" r="r" b="b"/>
              <a:pathLst>
                <a:path w="4714" h="2719" extrusionOk="0">
                  <a:moveTo>
                    <a:pt x="1477" y="1"/>
                  </a:moveTo>
                  <a:lnTo>
                    <a:pt x="1178" y="17"/>
                  </a:lnTo>
                  <a:lnTo>
                    <a:pt x="0" y="2719"/>
                  </a:lnTo>
                  <a:lnTo>
                    <a:pt x="4713" y="2263"/>
                  </a:lnTo>
                  <a:lnTo>
                    <a:pt x="4713" y="2263"/>
                  </a:lnTo>
                  <a:lnTo>
                    <a:pt x="299" y="268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002;p68">
              <a:extLst>
                <a:ext uri="{FF2B5EF4-FFF2-40B4-BE49-F238E27FC236}">
                  <a16:creationId xmlns:a16="http://schemas.microsoft.com/office/drawing/2014/main" id="{3AB441EE-6E33-475A-9EF7-B1D5AC6FEC73}"/>
                </a:ext>
              </a:extLst>
            </p:cNvPr>
            <p:cNvSpPr/>
            <p:nvPr/>
          </p:nvSpPr>
          <p:spPr>
            <a:xfrm>
              <a:off x="-2716000" y="5322300"/>
              <a:ext cx="15725" cy="15425"/>
            </a:xfrm>
            <a:custGeom>
              <a:avLst/>
              <a:gdLst/>
              <a:ahLst/>
              <a:cxnLst/>
              <a:rect l="l" t="t" r="r" b="b"/>
              <a:pathLst>
                <a:path w="629" h="617" extrusionOk="0">
                  <a:moveTo>
                    <a:pt x="310" y="1"/>
                  </a:moveTo>
                  <a:cubicBezTo>
                    <a:pt x="301" y="1"/>
                    <a:pt x="292" y="1"/>
                    <a:pt x="283" y="2"/>
                  </a:cubicBezTo>
                  <a:cubicBezTo>
                    <a:pt x="110" y="34"/>
                    <a:pt x="0" y="175"/>
                    <a:pt x="16" y="332"/>
                  </a:cubicBezTo>
                  <a:cubicBezTo>
                    <a:pt x="31" y="495"/>
                    <a:pt x="157" y="616"/>
                    <a:pt x="317" y="616"/>
                  </a:cubicBezTo>
                  <a:cubicBezTo>
                    <a:pt x="326" y="616"/>
                    <a:pt x="336" y="616"/>
                    <a:pt x="346" y="615"/>
                  </a:cubicBezTo>
                  <a:cubicBezTo>
                    <a:pt x="503" y="583"/>
                    <a:pt x="629" y="442"/>
                    <a:pt x="613" y="285"/>
                  </a:cubicBezTo>
                  <a:cubicBezTo>
                    <a:pt x="598" y="122"/>
                    <a:pt x="457" y="1"/>
                    <a:pt x="31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003;p68">
              <a:extLst>
                <a:ext uri="{FF2B5EF4-FFF2-40B4-BE49-F238E27FC236}">
                  <a16:creationId xmlns:a16="http://schemas.microsoft.com/office/drawing/2014/main" id="{E88FB9D1-5EC3-4848-A755-B37DF8371E55}"/>
                </a:ext>
              </a:extLst>
            </p:cNvPr>
            <p:cNvSpPr/>
            <p:nvPr/>
          </p:nvSpPr>
          <p:spPr>
            <a:xfrm>
              <a:off x="-2981925" y="4423425"/>
              <a:ext cx="95075" cy="149525"/>
            </a:xfrm>
            <a:custGeom>
              <a:avLst/>
              <a:gdLst/>
              <a:ahLst/>
              <a:cxnLst/>
              <a:rect l="l" t="t" r="r" b="b"/>
              <a:pathLst>
                <a:path w="3803" h="5981" extrusionOk="0">
                  <a:moveTo>
                    <a:pt x="1979" y="1"/>
                  </a:moveTo>
                  <a:cubicBezTo>
                    <a:pt x="1756" y="1"/>
                    <a:pt x="1531" y="16"/>
                    <a:pt x="1321" y="58"/>
                  </a:cubicBezTo>
                  <a:lnTo>
                    <a:pt x="1258" y="58"/>
                  </a:lnTo>
                  <a:lnTo>
                    <a:pt x="1" y="278"/>
                  </a:lnTo>
                  <a:lnTo>
                    <a:pt x="127" y="5981"/>
                  </a:lnTo>
                  <a:lnTo>
                    <a:pt x="3614" y="5981"/>
                  </a:lnTo>
                  <a:lnTo>
                    <a:pt x="3803" y="246"/>
                  </a:lnTo>
                  <a:cubicBezTo>
                    <a:pt x="3803" y="246"/>
                    <a:pt x="3300" y="121"/>
                    <a:pt x="2672" y="42"/>
                  </a:cubicBezTo>
                  <a:lnTo>
                    <a:pt x="2546" y="26"/>
                  </a:lnTo>
                  <a:cubicBezTo>
                    <a:pt x="2364" y="12"/>
                    <a:pt x="2172" y="1"/>
                    <a:pt x="1979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004;p68">
              <a:extLst>
                <a:ext uri="{FF2B5EF4-FFF2-40B4-BE49-F238E27FC236}">
                  <a16:creationId xmlns:a16="http://schemas.microsoft.com/office/drawing/2014/main" id="{5BF23092-FC92-4C19-A33C-8F7828621E56}"/>
                </a:ext>
              </a:extLst>
            </p:cNvPr>
            <p:cNvSpPr/>
            <p:nvPr/>
          </p:nvSpPr>
          <p:spPr>
            <a:xfrm>
              <a:off x="-2946175" y="4402875"/>
              <a:ext cx="23975" cy="24325"/>
            </a:xfrm>
            <a:custGeom>
              <a:avLst/>
              <a:gdLst/>
              <a:ahLst/>
              <a:cxnLst/>
              <a:rect l="l" t="t" r="r" b="b"/>
              <a:pathLst>
                <a:path w="959" h="973" extrusionOk="0">
                  <a:moveTo>
                    <a:pt x="1" y="0"/>
                  </a:moveTo>
                  <a:lnTo>
                    <a:pt x="1" y="864"/>
                  </a:lnTo>
                  <a:cubicBezTo>
                    <a:pt x="154" y="937"/>
                    <a:pt x="308" y="972"/>
                    <a:pt x="464" y="972"/>
                  </a:cubicBezTo>
                  <a:cubicBezTo>
                    <a:pt x="611" y="972"/>
                    <a:pt x="759" y="941"/>
                    <a:pt x="912" y="880"/>
                  </a:cubicBezTo>
                  <a:cubicBezTo>
                    <a:pt x="928" y="880"/>
                    <a:pt x="943" y="880"/>
                    <a:pt x="959" y="86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005;p68">
              <a:extLst>
                <a:ext uri="{FF2B5EF4-FFF2-40B4-BE49-F238E27FC236}">
                  <a16:creationId xmlns:a16="http://schemas.microsoft.com/office/drawing/2014/main" id="{F1F2EE39-3102-44E6-8F16-A422DCC5E76F}"/>
                </a:ext>
              </a:extLst>
            </p:cNvPr>
            <p:cNvSpPr/>
            <p:nvPr/>
          </p:nvSpPr>
          <p:spPr>
            <a:xfrm>
              <a:off x="-2946175" y="4408375"/>
              <a:ext cx="23975" cy="16500"/>
            </a:xfrm>
            <a:custGeom>
              <a:avLst/>
              <a:gdLst/>
              <a:ahLst/>
              <a:cxnLst/>
              <a:rect l="l" t="t" r="r" b="b"/>
              <a:pathLst>
                <a:path w="959" h="660" extrusionOk="0">
                  <a:moveTo>
                    <a:pt x="1" y="0"/>
                  </a:moveTo>
                  <a:lnTo>
                    <a:pt x="1" y="314"/>
                  </a:lnTo>
                  <a:cubicBezTo>
                    <a:pt x="221" y="456"/>
                    <a:pt x="550" y="628"/>
                    <a:pt x="912" y="660"/>
                  </a:cubicBezTo>
                  <a:cubicBezTo>
                    <a:pt x="928" y="660"/>
                    <a:pt x="943" y="660"/>
                    <a:pt x="959" y="64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006;p68">
              <a:extLst>
                <a:ext uri="{FF2B5EF4-FFF2-40B4-BE49-F238E27FC236}">
                  <a16:creationId xmlns:a16="http://schemas.microsoft.com/office/drawing/2014/main" id="{089A7527-D525-4D4C-B824-6C1118F832D1}"/>
                </a:ext>
              </a:extLst>
            </p:cNvPr>
            <p:cNvSpPr/>
            <p:nvPr/>
          </p:nvSpPr>
          <p:spPr>
            <a:xfrm>
              <a:off x="-2974050" y="4360375"/>
              <a:ext cx="14950" cy="28250"/>
            </a:xfrm>
            <a:custGeom>
              <a:avLst/>
              <a:gdLst/>
              <a:ahLst/>
              <a:cxnLst/>
              <a:rect l="l" t="t" r="r" b="b"/>
              <a:pathLst>
                <a:path w="598" h="1130" extrusionOk="0">
                  <a:moveTo>
                    <a:pt x="179" y="0"/>
                  </a:moveTo>
                  <a:cubicBezTo>
                    <a:pt x="0" y="0"/>
                    <a:pt x="6" y="491"/>
                    <a:pt x="142" y="867"/>
                  </a:cubicBezTo>
                  <a:cubicBezTo>
                    <a:pt x="213" y="1083"/>
                    <a:pt x="352" y="1129"/>
                    <a:pt x="457" y="1129"/>
                  </a:cubicBezTo>
                  <a:cubicBezTo>
                    <a:pt x="537" y="1129"/>
                    <a:pt x="597" y="1103"/>
                    <a:pt x="597" y="1103"/>
                  </a:cubicBezTo>
                  <a:lnTo>
                    <a:pt x="519" y="302"/>
                  </a:lnTo>
                  <a:cubicBezTo>
                    <a:pt x="519" y="302"/>
                    <a:pt x="424" y="50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007;p68">
              <a:extLst>
                <a:ext uri="{FF2B5EF4-FFF2-40B4-BE49-F238E27FC236}">
                  <a16:creationId xmlns:a16="http://schemas.microsoft.com/office/drawing/2014/main" id="{24883573-0097-4594-910D-86F6F9D0A995}"/>
                </a:ext>
              </a:extLst>
            </p:cNvPr>
            <p:cNvSpPr/>
            <p:nvPr/>
          </p:nvSpPr>
          <p:spPr>
            <a:xfrm>
              <a:off x="-2909250" y="4360375"/>
              <a:ext cx="14550" cy="28250"/>
            </a:xfrm>
            <a:custGeom>
              <a:avLst/>
              <a:gdLst/>
              <a:ahLst/>
              <a:cxnLst/>
              <a:rect l="l" t="t" r="r" b="b"/>
              <a:pathLst>
                <a:path w="582" h="1130" extrusionOk="0">
                  <a:moveTo>
                    <a:pt x="403" y="0"/>
                  </a:moveTo>
                  <a:cubicBezTo>
                    <a:pt x="395" y="0"/>
                    <a:pt x="386" y="1"/>
                    <a:pt x="378" y="3"/>
                  </a:cubicBezTo>
                  <a:cubicBezTo>
                    <a:pt x="173" y="50"/>
                    <a:pt x="63" y="302"/>
                    <a:pt x="63" y="302"/>
                  </a:cubicBezTo>
                  <a:lnTo>
                    <a:pt x="0" y="1103"/>
                  </a:lnTo>
                  <a:cubicBezTo>
                    <a:pt x="0" y="1103"/>
                    <a:pt x="58" y="1129"/>
                    <a:pt x="135" y="1129"/>
                  </a:cubicBezTo>
                  <a:cubicBezTo>
                    <a:pt x="238" y="1129"/>
                    <a:pt x="375" y="1083"/>
                    <a:pt x="456" y="867"/>
                  </a:cubicBezTo>
                  <a:cubicBezTo>
                    <a:pt x="576" y="491"/>
                    <a:pt x="582" y="0"/>
                    <a:pt x="40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008;p68">
              <a:extLst>
                <a:ext uri="{FF2B5EF4-FFF2-40B4-BE49-F238E27FC236}">
                  <a16:creationId xmlns:a16="http://schemas.microsoft.com/office/drawing/2014/main" id="{E774E1DB-71A5-487F-AEE4-D04CD1CFF984}"/>
                </a:ext>
              </a:extLst>
            </p:cNvPr>
            <p:cNvSpPr/>
            <p:nvPr/>
          </p:nvSpPr>
          <p:spPr>
            <a:xfrm>
              <a:off x="-2963050" y="4346700"/>
              <a:ext cx="57350" cy="66000"/>
            </a:xfrm>
            <a:custGeom>
              <a:avLst/>
              <a:gdLst/>
              <a:ahLst/>
              <a:cxnLst/>
              <a:rect l="l" t="t" r="r" b="b"/>
              <a:pathLst>
                <a:path w="2294" h="2640" extrusionOk="0">
                  <a:moveTo>
                    <a:pt x="0" y="0"/>
                  </a:moveTo>
                  <a:lnTo>
                    <a:pt x="0" y="1352"/>
                  </a:lnTo>
                  <a:cubicBezTo>
                    <a:pt x="0" y="1949"/>
                    <a:pt x="519" y="2640"/>
                    <a:pt x="1147" y="2640"/>
                  </a:cubicBezTo>
                  <a:cubicBezTo>
                    <a:pt x="1775" y="2640"/>
                    <a:pt x="2294" y="1949"/>
                    <a:pt x="2294" y="1352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009;p68">
              <a:extLst>
                <a:ext uri="{FF2B5EF4-FFF2-40B4-BE49-F238E27FC236}">
                  <a16:creationId xmlns:a16="http://schemas.microsoft.com/office/drawing/2014/main" id="{6273599D-00C8-4D64-9932-C1BB9D131DD7}"/>
                </a:ext>
              </a:extLst>
            </p:cNvPr>
            <p:cNvSpPr/>
            <p:nvPr/>
          </p:nvSpPr>
          <p:spPr>
            <a:xfrm>
              <a:off x="-2972875" y="4316175"/>
              <a:ext cx="78175" cy="55300"/>
            </a:xfrm>
            <a:custGeom>
              <a:avLst/>
              <a:gdLst/>
              <a:ahLst/>
              <a:cxnLst/>
              <a:rect l="l" t="t" r="r" b="b"/>
              <a:pathLst>
                <a:path w="3127" h="2212" extrusionOk="0">
                  <a:moveTo>
                    <a:pt x="1588" y="1"/>
                  </a:moveTo>
                  <a:cubicBezTo>
                    <a:pt x="890" y="1"/>
                    <a:pt x="406" y="296"/>
                    <a:pt x="267" y="562"/>
                  </a:cubicBezTo>
                  <a:cubicBezTo>
                    <a:pt x="110" y="876"/>
                    <a:pt x="267" y="1221"/>
                    <a:pt x="267" y="1221"/>
                  </a:cubicBezTo>
                  <a:cubicBezTo>
                    <a:pt x="0" y="1614"/>
                    <a:pt x="393" y="2211"/>
                    <a:pt x="393" y="2211"/>
                  </a:cubicBezTo>
                  <a:cubicBezTo>
                    <a:pt x="660" y="1944"/>
                    <a:pt x="550" y="1222"/>
                    <a:pt x="550" y="1221"/>
                  </a:cubicBezTo>
                  <a:lnTo>
                    <a:pt x="550" y="1221"/>
                  </a:lnTo>
                  <a:cubicBezTo>
                    <a:pt x="886" y="1363"/>
                    <a:pt x="1251" y="1407"/>
                    <a:pt x="1575" y="1407"/>
                  </a:cubicBezTo>
                  <a:cubicBezTo>
                    <a:pt x="2116" y="1407"/>
                    <a:pt x="2545" y="1284"/>
                    <a:pt x="2545" y="1284"/>
                  </a:cubicBezTo>
                  <a:lnTo>
                    <a:pt x="2545" y="1284"/>
                  </a:lnTo>
                  <a:cubicBezTo>
                    <a:pt x="2467" y="1913"/>
                    <a:pt x="2687" y="2211"/>
                    <a:pt x="2687" y="2211"/>
                  </a:cubicBezTo>
                  <a:cubicBezTo>
                    <a:pt x="3064" y="1630"/>
                    <a:pt x="2813" y="1174"/>
                    <a:pt x="2813" y="1174"/>
                  </a:cubicBezTo>
                  <a:cubicBezTo>
                    <a:pt x="2938" y="970"/>
                    <a:pt x="3127" y="247"/>
                    <a:pt x="2137" y="59"/>
                  </a:cubicBezTo>
                  <a:cubicBezTo>
                    <a:pt x="1942" y="19"/>
                    <a:pt x="1759" y="1"/>
                    <a:pt x="15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010;p68">
              <a:extLst>
                <a:ext uri="{FF2B5EF4-FFF2-40B4-BE49-F238E27FC236}">
                  <a16:creationId xmlns:a16="http://schemas.microsoft.com/office/drawing/2014/main" id="{2A0952E0-E44A-4BFE-A68A-C4AD713C1B81}"/>
                </a:ext>
              </a:extLst>
            </p:cNvPr>
            <p:cNvSpPr/>
            <p:nvPr/>
          </p:nvSpPr>
          <p:spPr>
            <a:xfrm>
              <a:off x="-3012950" y="4430350"/>
              <a:ext cx="40875" cy="76225"/>
            </a:xfrm>
            <a:custGeom>
              <a:avLst/>
              <a:gdLst/>
              <a:ahLst/>
              <a:cxnLst/>
              <a:rect l="l" t="t" r="r" b="b"/>
              <a:pathLst>
                <a:path w="1635" h="3049" extrusionOk="0">
                  <a:moveTo>
                    <a:pt x="1242" y="1"/>
                  </a:moveTo>
                  <a:cubicBezTo>
                    <a:pt x="1242" y="1"/>
                    <a:pt x="331" y="1273"/>
                    <a:pt x="1" y="2373"/>
                  </a:cubicBezTo>
                  <a:cubicBezTo>
                    <a:pt x="1" y="2373"/>
                    <a:pt x="456" y="2923"/>
                    <a:pt x="786" y="3049"/>
                  </a:cubicBezTo>
                  <a:lnTo>
                    <a:pt x="1352" y="1525"/>
                  </a:lnTo>
                  <a:cubicBezTo>
                    <a:pt x="1352" y="1525"/>
                    <a:pt x="1635" y="629"/>
                    <a:pt x="124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11;p68">
              <a:extLst>
                <a:ext uri="{FF2B5EF4-FFF2-40B4-BE49-F238E27FC236}">
                  <a16:creationId xmlns:a16="http://schemas.microsoft.com/office/drawing/2014/main" id="{D9C3ECC8-AEFB-456E-98F2-D50D994566C5}"/>
                </a:ext>
              </a:extLst>
            </p:cNvPr>
            <p:cNvSpPr/>
            <p:nvPr/>
          </p:nvSpPr>
          <p:spPr>
            <a:xfrm>
              <a:off x="-3018825" y="4489675"/>
              <a:ext cx="56175" cy="73850"/>
            </a:xfrm>
            <a:custGeom>
              <a:avLst/>
              <a:gdLst/>
              <a:ahLst/>
              <a:cxnLst/>
              <a:rect l="l" t="t" r="r" b="b"/>
              <a:pathLst>
                <a:path w="2247" h="2954" extrusionOk="0">
                  <a:moveTo>
                    <a:pt x="236" y="0"/>
                  </a:moveTo>
                  <a:lnTo>
                    <a:pt x="63" y="550"/>
                  </a:lnTo>
                  <a:cubicBezTo>
                    <a:pt x="0" y="817"/>
                    <a:pt x="110" y="1116"/>
                    <a:pt x="314" y="1304"/>
                  </a:cubicBezTo>
                  <a:lnTo>
                    <a:pt x="1791" y="2954"/>
                  </a:lnTo>
                  <a:lnTo>
                    <a:pt x="2247" y="2640"/>
                  </a:lnTo>
                  <a:cubicBezTo>
                    <a:pt x="1445" y="1383"/>
                    <a:pt x="1021" y="676"/>
                    <a:pt x="1021" y="676"/>
                  </a:cubicBezTo>
                  <a:cubicBezTo>
                    <a:pt x="833" y="220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12;p68">
              <a:extLst>
                <a:ext uri="{FF2B5EF4-FFF2-40B4-BE49-F238E27FC236}">
                  <a16:creationId xmlns:a16="http://schemas.microsoft.com/office/drawing/2014/main" id="{4F36DAE2-752C-4B68-9FB8-41B2E6FDB181}"/>
                </a:ext>
              </a:extLst>
            </p:cNvPr>
            <p:cNvSpPr/>
            <p:nvPr/>
          </p:nvSpPr>
          <p:spPr>
            <a:xfrm>
              <a:off x="-2896675" y="4429575"/>
              <a:ext cx="41250" cy="76225"/>
            </a:xfrm>
            <a:custGeom>
              <a:avLst/>
              <a:gdLst/>
              <a:ahLst/>
              <a:cxnLst/>
              <a:rect l="l" t="t" r="r" b="b"/>
              <a:pathLst>
                <a:path w="1650" h="3049" extrusionOk="0">
                  <a:moveTo>
                    <a:pt x="409" y="0"/>
                  </a:moveTo>
                  <a:cubicBezTo>
                    <a:pt x="0" y="629"/>
                    <a:pt x="283" y="1556"/>
                    <a:pt x="283" y="1556"/>
                  </a:cubicBezTo>
                  <a:lnTo>
                    <a:pt x="864" y="3048"/>
                  </a:lnTo>
                  <a:cubicBezTo>
                    <a:pt x="1179" y="2923"/>
                    <a:pt x="1650" y="2373"/>
                    <a:pt x="1650" y="2373"/>
                  </a:cubicBezTo>
                  <a:cubicBezTo>
                    <a:pt x="1304" y="1289"/>
                    <a:pt x="409" y="0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13;p68">
              <a:extLst>
                <a:ext uri="{FF2B5EF4-FFF2-40B4-BE49-F238E27FC236}">
                  <a16:creationId xmlns:a16="http://schemas.microsoft.com/office/drawing/2014/main" id="{F3452475-99E7-4B8C-8F4A-77977C9F5EEE}"/>
                </a:ext>
              </a:extLst>
            </p:cNvPr>
            <p:cNvSpPr/>
            <p:nvPr/>
          </p:nvSpPr>
          <p:spPr>
            <a:xfrm>
              <a:off x="-2905725" y="4488875"/>
              <a:ext cx="56200" cy="73875"/>
            </a:xfrm>
            <a:custGeom>
              <a:avLst/>
              <a:gdLst/>
              <a:ahLst/>
              <a:cxnLst/>
              <a:rect l="l" t="t" r="r" b="b"/>
              <a:pathLst>
                <a:path w="2248" h="2955" extrusionOk="0">
                  <a:moveTo>
                    <a:pt x="2012" y="1"/>
                  </a:moveTo>
                  <a:cubicBezTo>
                    <a:pt x="2012" y="1"/>
                    <a:pt x="1415" y="221"/>
                    <a:pt x="1226" y="676"/>
                  </a:cubicBezTo>
                  <a:cubicBezTo>
                    <a:pt x="1226" y="676"/>
                    <a:pt x="802" y="1383"/>
                    <a:pt x="1" y="2640"/>
                  </a:cubicBezTo>
                  <a:lnTo>
                    <a:pt x="441" y="2954"/>
                  </a:lnTo>
                  <a:lnTo>
                    <a:pt x="1918" y="1305"/>
                  </a:lnTo>
                  <a:cubicBezTo>
                    <a:pt x="2138" y="1116"/>
                    <a:pt x="2247" y="833"/>
                    <a:pt x="2169" y="551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14;p68">
              <a:extLst>
                <a:ext uri="{FF2B5EF4-FFF2-40B4-BE49-F238E27FC236}">
                  <a16:creationId xmlns:a16="http://schemas.microsoft.com/office/drawing/2014/main" id="{95CE3D28-49E7-4BB2-A425-9EBBD1C3954B}"/>
                </a:ext>
              </a:extLst>
            </p:cNvPr>
            <p:cNvSpPr/>
            <p:nvPr/>
          </p:nvSpPr>
          <p:spPr>
            <a:xfrm>
              <a:off x="-2934775" y="4559750"/>
              <a:ext cx="60100" cy="188575"/>
            </a:xfrm>
            <a:custGeom>
              <a:avLst/>
              <a:gdLst/>
              <a:ahLst/>
              <a:cxnLst/>
              <a:rect l="l" t="t" r="r" b="b"/>
              <a:pathLst>
                <a:path w="2404" h="7543" extrusionOk="0">
                  <a:moveTo>
                    <a:pt x="1159" y="1"/>
                  </a:moveTo>
                  <a:cubicBezTo>
                    <a:pt x="396" y="1"/>
                    <a:pt x="138" y="915"/>
                    <a:pt x="63" y="1392"/>
                  </a:cubicBezTo>
                  <a:cubicBezTo>
                    <a:pt x="32" y="1518"/>
                    <a:pt x="0" y="1659"/>
                    <a:pt x="16" y="1800"/>
                  </a:cubicBezTo>
                  <a:cubicBezTo>
                    <a:pt x="299" y="4487"/>
                    <a:pt x="582" y="7519"/>
                    <a:pt x="582" y="7519"/>
                  </a:cubicBezTo>
                  <a:cubicBezTo>
                    <a:pt x="723" y="7535"/>
                    <a:pt x="864" y="7543"/>
                    <a:pt x="1000" y="7543"/>
                  </a:cubicBezTo>
                  <a:cubicBezTo>
                    <a:pt x="1135" y="7543"/>
                    <a:pt x="1265" y="7535"/>
                    <a:pt x="1383" y="7519"/>
                  </a:cubicBezTo>
                  <a:lnTo>
                    <a:pt x="2043" y="2287"/>
                  </a:lnTo>
                  <a:cubicBezTo>
                    <a:pt x="2043" y="2287"/>
                    <a:pt x="2404" y="167"/>
                    <a:pt x="1289" y="9"/>
                  </a:cubicBezTo>
                  <a:cubicBezTo>
                    <a:pt x="1244" y="4"/>
                    <a:pt x="1200" y="1"/>
                    <a:pt x="115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15;p68">
              <a:extLst>
                <a:ext uri="{FF2B5EF4-FFF2-40B4-BE49-F238E27FC236}">
                  <a16:creationId xmlns:a16="http://schemas.microsoft.com/office/drawing/2014/main" id="{9C813862-F152-45ED-B1C3-45530BD695F4}"/>
                </a:ext>
              </a:extLst>
            </p:cNvPr>
            <p:cNvSpPr/>
            <p:nvPr/>
          </p:nvSpPr>
          <p:spPr>
            <a:xfrm>
              <a:off x="-3018450" y="4558875"/>
              <a:ext cx="100200" cy="59850"/>
            </a:xfrm>
            <a:custGeom>
              <a:avLst/>
              <a:gdLst/>
              <a:ahLst/>
              <a:cxnLst/>
              <a:rect l="l" t="t" r="r" b="b"/>
              <a:pathLst>
                <a:path w="4008" h="2394" extrusionOk="0">
                  <a:moveTo>
                    <a:pt x="344" y="0"/>
                  </a:moveTo>
                  <a:cubicBezTo>
                    <a:pt x="221" y="0"/>
                    <a:pt x="105" y="14"/>
                    <a:pt x="1" y="44"/>
                  </a:cubicBezTo>
                  <a:cubicBezTo>
                    <a:pt x="1" y="44"/>
                    <a:pt x="1053" y="1600"/>
                    <a:pt x="2216" y="2197"/>
                  </a:cubicBezTo>
                  <a:cubicBezTo>
                    <a:pt x="2482" y="2338"/>
                    <a:pt x="2716" y="2394"/>
                    <a:pt x="2920" y="2394"/>
                  </a:cubicBezTo>
                  <a:cubicBezTo>
                    <a:pt x="3668" y="2394"/>
                    <a:pt x="4007" y="1647"/>
                    <a:pt x="4007" y="1647"/>
                  </a:cubicBezTo>
                  <a:cubicBezTo>
                    <a:pt x="4007" y="1647"/>
                    <a:pt x="1688" y="0"/>
                    <a:pt x="34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016;p68">
              <a:extLst>
                <a:ext uri="{FF2B5EF4-FFF2-40B4-BE49-F238E27FC236}">
                  <a16:creationId xmlns:a16="http://schemas.microsoft.com/office/drawing/2014/main" id="{F5E80400-17D1-4981-B0B0-F2163D53E024}"/>
                </a:ext>
              </a:extLst>
            </p:cNvPr>
            <p:cNvSpPr/>
            <p:nvPr/>
          </p:nvSpPr>
          <p:spPr>
            <a:xfrm>
              <a:off x="-2981125" y="4545050"/>
              <a:ext cx="91150" cy="39200"/>
            </a:xfrm>
            <a:custGeom>
              <a:avLst/>
              <a:gdLst/>
              <a:ahLst/>
              <a:cxnLst/>
              <a:rect l="l" t="t" r="r" b="b"/>
              <a:pathLst>
                <a:path w="3646" h="1568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0" y="1242"/>
                    <a:pt x="613" y="1430"/>
                  </a:cubicBezTo>
                  <a:cubicBezTo>
                    <a:pt x="885" y="1521"/>
                    <a:pt x="1394" y="1568"/>
                    <a:pt x="1903" y="1568"/>
                  </a:cubicBezTo>
                  <a:cubicBezTo>
                    <a:pt x="2542" y="1568"/>
                    <a:pt x="3181" y="1493"/>
                    <a:pt x="3347" y="1336"/>
                  </a:cubicBezTo>
                  <a:cubicBezTo>
                    <a:pt x="3645" y="1037"/>
                    <a:pt x="3567" y="48"/>
                    <a:pt x="3567" y="48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017;p68">
              <a:extLst>
                <a:ext uri="{FF2B5EF4-FFF2-40B4-BE49-F238E27FC236}">
                  <a16:creationId xmlns:a16="http://schemas.microsoft.com/office/drawing/2014/main" id="{2C381802-FABD-46FD-8FF1-41FC10D9C516}"/>
                </a:ext>
              </a:extLst>
            </p:cNvPr>
            <p:cNvSpPr/>
            <p:nvPr/>
          </p:nvSpPr>
          <p:spPr>
            <a:xfrm>
              <a:off x="-2999600" y="4484950"/>
              <a:ext cx="128475" cy="67200"/>
            </a:xfrm>
            <a:custGeom>
              <a:avLst/>
              <a:gdLst/>
              <a:ahLst/>
              <a:cxnLst/>
              <a:rect l="l" t="t" r="r" b="b"/>
              <a:pathLst>
                <a:path w="5139" h="2688" extrusionOk="0">
                  <a:moveTo>
                    <a:pt x="362" y="1"/>
                  </a:moveTo>
                  <a:cubicBezTo>
                    <a:pt x="158" y="1"/>
                    <a:pt x="1" y="173"/>
                    <a:pt x="48" y="378"/>
                  </a:cubicBezTo>
                  <a:lnTo>
                    <a:pt x="441" y="2687"/>
                  </a:lnTo>
                  <a:lnTo>
                    <a:pt x="4714" y="2687"/>
                  </a:lnTo>
                  <a:lnTo>
                    <a:pt x="5107" y="378"/>
                  </a:lnTo>
                  <a:cubicBezTo>
                    <a:pt x="5138" y="173"/>
                    <a:pt x="4981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018;p68">
              <a:extLst>
                <a:ext uri="{FF2B5EF4-FFF2-40B4-BE49-F238E27FC236}">
                  <a16:creationId xmlns:a16="http://schemas.microsoft.com/office/drawing/2014/main" id="{A8F8BE23-A467-4C31-946E-11728EBFC007}"/>
                </a:ext>
              </a:extLst>
            </p:cNvPr>
            <p:cNvSpPr/>
            <p:nvPr/>
          </p:nvSpPr>
          <p:spPr>
            <a:xfrm>
              <a:off x="-2988600" y="4552125"/>
              <a:ext cx="106875" cy="12575"/>
            </a:xfrm>
            <a:custGeom>
              <a:avLst/>
              <a:gdLst/>
              <a:ahLst/>
              <a:cxnLst/>
              <a:rect l="l" t="t" r="r" b="b"/>
              <a:pathLst>
                <a:path w="4275" h="503" extrusionOk="0">
                  <a:moveTo>
                    <a:pt x="1" y="0"/>
                  </a:moveTo>
                  <a:cubicBezTo>
                    <a:pt x="1" y="283"/>
                    <a:pt x="221" y="503"/>
                    <a:pt x="504" y="503"/>
                  </a:cubicBezTo>
                  <a:lnTo>
                    <a:pt x="3771" y="503"/>
                  </a:lnTo>
                  <a:cubicBezTo>
                    <a:pt x="4054" y="503"/>
                    <a:pt x="4274" y="283"/>
                    <a:pt x="4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019;p68">
              <a:extLst>
                <a:ext uri="{FF2B5EF4-FFF2-40B4-BE49-F238E27FC236}">
                  <a16:creationId xmlns:a16="http://schemas.microsoft.com/office/drawing/2014/main" id="{C4216041-E04B-45F9-B667-AC6D38056B83}"/>
                </a:ext>
              </a:extLst>
            </p:cNvPr>
            <p:cNvSpPr/>
            <p:nvPr/>
          </p:nvSpPr>
          <p:spPr>
            <a:xfrm>
              <a:off x="-2943425" y="4511650"/>
              <a:ext cx="18475" cy="18500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62" y="1"/>
                  </a:moveTo>
                  <a:cubicBezTo>
                    <a:pt x="158" y="1"/>
                    <a:pt x="1" y="158"/>
                    <a:pt x="1" y="362"/>
                  </a:cubicBezTo>
                  <a:cubicBezTo>
                    <a:pt x="1" y="567"/>
                    <a:pt x="158" y="739"/>
                    <a:pt x="362" y="739"/>
                  </a:cubicBezTo>
                  <a:cubicBezTo>
                    <a:pt x="566" y="739"/>
                    <a:pt x="739" y="567"/>
                    <a:pt x="739" y="362"/>
                  </a:cubicBezTo>
                  <a:cubicBezTo>
                    <a:pt x="739" y="158"/>
                    <a:pt x="566" y="1"/>
                    <a:pt x="36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020;p68">
              <a:extLst>
                <a:ext uri="{FF2B5EF4-FFF2-40B4-BE49-F238E27FC236}">
                  <a16:creationId xmlns:a16="http://schemas.microsoft.com/office/drawing/2014/main" id="{FCB04BBB-B4C6-4442-934E-F0CDAA18854B}"/>
                </a:ext>
              </a:extLst>
            </p:cNvPr>
            <p:cNvSpPr/>
            <p:nvPr/>
          </p:nvSpPr>
          <p:spPr>
            <a:xfrm>
              <a:off x="-2871150" y="4590050"/>
              <a:ext cx="52650" cy="32725"/>
            </a:xfrm>
            <a:custGeom>
              <a:avLst/>
              <a:gdLst/>
              <a:ahLst/>
              <a:cxnLst/>
              <a:rect l="l" t="t" r="r" b="b"/>
              <a:pathLst>
                <a:path w="2106" h="1309" extrusionOk="0">
                  <a:moveTo>
                    <a:pt x="1880" y="1"/>
                  </a:moveTo>
                  <a:cubicBezTo>
                    <a:pt x="1754" y="1"/>
                    <a:pt x="1556" y="57"/>
                    <a:pt x="1273" y="86"/>
                  </a:cubicBezTo>
                  <a:cubicBezTo>
                    <a:pt x="1053" y="117"/>
                    <a:pt x="817" y="133"/>
                    <a:pt x="629" y="133"/>
                  </a:cubicBezTo>
                  <a:lnTo>
                    <a:pt x="252" y="133"/>
                  </a:lnTo>
                  <a:lnTo>
                    <a:pt x="0" y="714"/>
                  </a:lnTo>
                  <a:cubicBezTo>
                    <a:pt x="0" y="714"/>
                    <a:pt x="205" y="808"/>
                    <a:pt x="425" y="934"/>
                  </a:cubicBezTo>
                  <a:cubicBezTo>
                    <a:pt x="582" y="1013"/>
                    <a:pt x="755" y="1107"/>
                    <a:pt x="864" y="1185"/>
                  </a:cubicBezTo>
                  <a:cubicBezTo>
                    <a:pt x="995" y="1265"/>
                    <a:pt x="1125" y="1308"/>
                    <a:pt x="1250" y="1308"/>
                  </a:cubicBezTo>
                  <a:cubicBezTo>
                    <a:pt x="1395" y="1308"/>
                    <a:pt x="1532" y="1250"/>
                    <a:pt x="1650" y="1123"/>
                  </a:cubicBezTo>
                  <a:cubicBezTo>
                    <a:pt x="1886" y="903"/>
                    <a:pt x="2106" y="290"/>
                    <a:pt x="2043" y="101"/>
                  </a:cubicBezTo>
                  <a:cubicBezTo>
                    <a:pt x="2018" y="26"/>
                    <a:pt x="1965" y="1"/>
                    <a:pt x="1880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021;p68">
              <a:extLst>
                <a:ext uri="{FF2B5EF4-FFF2-40B4-BE49-F238E27FC236}">
                  <a16:creationId xmlns:a16="http://schemas.microsoft.com/office/drawing/2014/main" id="{686EA8F5-37D5-407A-AC3F-BBF934F255D6}"/>
                </a:ext>
              </a:extLst>
            </p:cNvPr>
            <p:cNvSpPr/>
            <p:nvPr/>
          </p:nvSpPr>
          <p:spPr>
            <a:xfrm>
              <a:off x="-3037300" y="4524425"/>
              <a:ext cx="177550" cy="88600"/>
            </a:xfrm>
            <a:custGeom>
              <a:avLst/>
              <a:gdLst/>
              <a:ahLst/>
              <a:cxnLst/>
              <a:rect l="l" t="t" r="r" b="b"/>
              <a:pathLst>
                <a:path w="7102" h="3544" extrusionOk="0">
                  <a:moveTo>
                    <a:pt x="1411" y="0"/>
                  </a:moveTo>
                  <a:cubicBezTo>
                    <a:pt x="1184" y="0"/>
                    <a:pt x="938" y="54"/>
                    <a:pt x="708" y="213"/>
                  </a:cubicBezTo>
                  <a:cubicBezTo>
                    <a:pt x="1" y="715"/>
                    <a:pt x="755" y="1642"/>
                    <a:pt x="1525" y="1957"/>
                  </a:cubicBezTo>
                  <a:cubicBezTo>
                    <a:pt x="2294" y="2271"/>
                    <a:pt x="6882" y="3543"/>
                    <a:pt x="6882" y="3543"/>
                  </a:cubicBezTo>
                  <a:cubicBezTo>
                    <a:pt x="6961" y="3371"/>
                    <a:pt x="7023" y="3072"/>
                    <a:pt x="7102" y="2758"/>
                  </a:cubicBezTo>
                  <a:cubicBezTo>
                    <a:pt x="7102" y="2758"/>
                    <a:pt x="5735" y="1972"/>
                    <a:pt x="4965" y="1485"/>
                  </a:cubicBezTo>
                  <a:cubicBezTo>
                    <a:pt x="3221" y="354"/>
                    <a:pt x="2263" y="228"/>
                    <a:pt x="2263" y="228"/>
                  </a:cubicBezTo>
                  <a:cubicBezTo>
                    <a:pt x="2263" y="228"/>
                    <a:pt x="1878" y="0"/>
                    <a:pt x="141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22;p68">
              <a:extLst>
                <a:ext uri="{FF2B5EF4-FFF2-40B4-BE49-F238E27FC236}">
                  <a16:creationId xmlns:a16="http://schemas.microsoft.com/office/drawing/2014/main" id="{0C2A72E2-638E-4611-A032-255CBEED60C1}"/>
                </a:ext>
              </a:extLst>
            </p:cNvPr>
            <p:cNvSpPr/>
            <p:nvPr/>
          </p:nvSpPr>
          <p:spPr>
            <a:xfrm>
              <a:off x="-2921825" y="4747725"/>
              <a:ext cx="47500" cy="53900"/>
            </a:xfrm>
            <a:custGeom>
              <a:avLst/>
              <a:gdLst/>
              <a:ahLst/>
              <a:cxnLst/>
              <a:rect l="l" t="t" r="r" b="b"/>
              <a:pathLst>
                <a:path w="1900" h="2156" extrusionOk="0">
                  <a:moveTo>
                    <a:pt x="64" y="0"/>
                  </a:moveTo>
                  <a:lnTo>
                    <a:pt x="1" y="487"/>
                  </a:lnTo>
                  <a:cubicBezTo>
                    <a:pt x="1" y="487"/>
                    <a:pt x="535" y="2105"/>
                    <a:pt x="1226" y="2153"/>
                  </a:cubicBezTo>
                  <a:cubicBezTo>
                    <a:pt x="1253" y="2155"/>
                    <a:pt x="1279" y="2156"/>
                    <a:pt x="1304" y="2156"/>
                  </a:cubicBezTo>
                  <a:cubicBezTo>
                    <a:pt x="1669" y="2156"/>
                    <a:pt x="1899" y="1939"/>
                    <a:pt x="1635" y="1351"/>
                  </a:cubicBezTo>
                  <a:cubicBezTo>
                    <a:pt x="1336" y="723"/>
                    <a:pt x="865" y="0"/>
                    <a:pt x="865" y="0"/>
                  </a:cubicBezTo>
                  <a:cubicBezTo>
                    <a:pt x="650" y="5"/>
                    <a:pt x="489" y="7"/>
                    <a:pt x="371" y="7"/>
                  </a:cubicBezTo>
                  <a:cubicBezTo>
                    <a:pt x="133" y="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023;p68">
              <a:extLst>
                <a:ext uri="{FF2B5EF4-FFF2-40B4-BE49-F238E27FC236}">
                  <a16:creationId xmlns:a16="http://schemas.microsoft.com/office/drawing/2014/main" id="{439603C7-178F-4CB4-A07B-EF1AF72B10D3}"/>
                </a:ext>
              </a:extLst>
            </p:cNvPr>
            <p:cNvSpPr/>
            <p:nvPr/>
          </p:nvSpPr>
          <p:spPr>
            <a:xfrm>
              <a:off x="-2477200" y="4415475"/>
              <a:ext cx="101750" cy="97775"/>
            </a:xfrm>
            <a:custGeom>
              <a:avLst/>
              <a:gdLst/>
              <a:ahLst/>
              <a:cxnLst/>
              <a:rect l="l" t="t" r="r" b="b"/>
              <a:pathLst>
                <a:path w="4070" h="3911" extrusionOk="0">
                  <a:moveTo>
                    <a:pt x="1861" y="1"/>
                  </a:moveTo>
                  <a:cubicBezTo>
                    <a:pt x="1645" y="1"/>
                    <a:pt x="1422" y="45"/>
                    <a:pt x="1194" y="140"/>
                  </a:cubicBezTo>
                  <a:cubicBezTo>
                    <a:pt x="220" y="564"/>
                    <a:pt x="0" y="1256"/>
                    <a:pt x="48" y="1790"/>
                  </a:cubicBezTo>
                  <a:cubicBezTo>
                    <a:pt x="63" y="2010"/>
                    <a:pt x="205" y="2418"/>
                    <a:pt x="315" y="2607"/>
                  </a:cubicBezTo>
                  <a:cubicBezTo>
                    <a:pt x="425" y="2764"/>
                    <a:pt x="519" y="2905"/>
                    <a:pt x="597" y="3062"/>
                  </a:cubicBezTo>
                  <a:cubicBezTo>
                    <a:pt x="880" y="3502"/>
                    <a:pt x="1320" y="3785"/>
                    <a:pt x="1791" y="3911"/>
                  </a:cubicBezTo>
                  <a:cubicBezTo>
                    <a:pt x="2388" y="3722"/>
                    <a:pt x="2938" y="3424"/>
                    <a:pt x="3457" y="3078"/>
                  </a:cubicBezTo>
                  <a:cubicBezTo>
                    <a:pt x="3693" y="2685"/>
                    <a:pt x="4070" y="2277"/>
                    <a:pt x="3912" y="1821"/>
                  </a:cubicBezTo>
                  <a:cubicBezTo>
                    <a:pt x="3897" y="1806"/>
                    <a:pt x="3897" y="1790"/>
                    <a:pt x="3881" y="1774"/>
                  </a:cubicBezTo>
                  <a:cubicBezTo>
                    <a:pt x="3514" y="750"/>
                    <a:pt x="2751" y="1"/>
                    <a:pt x="186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024;p68">
              <a:extLst>
                <a:ext uri="{FF2B5EF4-FFF2-40B4-BE49-F238E27FC236}">
                  <a16:creationId xmlns:a16="http://schemas.microsoft.com/office/drawing/2014/main" id="{38A27A81-AA3C-4884-81F6-31A3AB308784}"/>
                </a:ext>
              </a:extLst>
            </p:cNvPr>
            <p:cNvSpPr/>
            <p:nvPr/>
          </p:nvSpPr>
          <p:spPr>
            <a:xfrm>
              <a:off x="-2444600" y="4383275"/>
              <a:ext cx="66000" cy="58050"/>
            </a:xfrm>
            <a:custGeom>
              <a:avLst/>
              <a:gdLst/>
              <a:ahLst/>
              <a:cxnLst/>
              <a:rect l="l" t="t" r="r" b="b"/>
              <a:pathLst>
                <a:path w="2640" h="2322" extrusionOk="0">
                  <a:moveTo>
                    <a:pt x="1319" y="1"/>
                  </a:moveTo>
                  <a:cubicBezTo>
                    <a:pt x="1168" y="1"/>
                    <a:pt x="1013" y="30"/>
                    <a:pt x="865" y="93"/>
                  </a:cubicBezTo>
                  <a:cubicBezTo>
                    <a:pt x="283" y="328"/>
                    <a:pt x="0" y="1020"/>
                    <a:pt x="236" y="1601"/>
                  </a:cubicBezTo>
                  <a:cubicBezTo>
                    <a:pt x="425" y="2050"/>
                    <a:pt x="863" y="2321"/>
                    <a:pt x="1316" y="2321"/>
                  </a:cubicBezTo>
                  <a:cubicBezTo>
                    <a:pt x="1465" y="2321"/>
                    <a:pt x="1616" y="2292"/>
                    <a:pt x="1760" y="2229"/>
                  </a:cubicBezTo>
                  <a:cubicBezTo>
                    <a:pt x="2357" y="1994"/>
                    <a:pt x="2640" y="1303"/>
                    <a:pt x="2389" y="706"/>
                  </a:cubicBezTo>
                  <a:cubicBezTo>
                    <a:pt x="2212" y="269"/>
                    <a:pt x="1778" y="1"/>
                    <a:pt x="131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25;p68">
              <a:extLst>
                <a:ext uri="{FF2B5EF4-FFF2-40B4-BE49-F238E27FC236}">
                  <a16:creationId xmlns:a16="http://schemas.microsoft.com/office/drawing/2014/main" id="{A60E57D4-CC08-4C70-B59C-42A8451BA46D}"/>
                </a:ext>
              </a:extLst>
            </p:cNvPr>
            <p:cNvSpPr/>
            <p:nvPr/>
          </p:nvSpPr>
          <p:spPr>
            <a:xfrm>
              <a:off x="-2538475" y="4523250"/>
              <a:ext cx="125725" cy="89775"/>
            </a:xfrm>
            <a:custGeom>
              <a:avLst/>
              <a:gdLst/>
              <a:ahLst/>
              <a:cxnLst/>
              <a:rect l="l" t="t" r="r" b="b"/>
              <a:pathLst>
                <a:path w="5029" h="3591" extrusionOk="0">
                  <a:moveTo>
                    <a:pt x="4419" y="0"/>
                  </a:moveTo>
                  <a:cubicBezTo>
                    <a:pt x="4386" y="0"/>
                    <a:pt x="4354" y="17"/>
                    <a:pt x="4321" y="71"/>
                  </a:cubicBezTo>
                  <a:cubicBezTo>
                    <a:pt x="4227" y="260"/>
                    <a:pt x="4133" y="495"/>
                    <a:pt x="4038" y="715"/>
                  </a:cubicBezTo>
                  <a:cubicBezTo>
                    <a:pt x="3708" y="1391"/>
                    <a:pt x="3457" y="2019"/>
                    <a:pt x="3300" y="2428"/>
                  </a:cubicBezTo>
                  <a:cubicBezTo>
                    <a:pt x="3284" y="2412"/>
                    <a:pt x="2671" y="2161"/>
                    <a:pt x="1807" y="2066"/>
                  </a:cubicBezTo>
                  <a:cubicBezTo>
                    <a:pt x="943" y="1956"/>
                    <a:pt x="252" y="1407"/>
                    <a:pt x="252" y="1407"/>
                  </a:cubicBezTo>
                  <a:lnTo>
                    <a:pt x="1" y="1862"/>
                  </a:lnTo>
                  <a:cubicBezTo>
                    <a:pt x="1" y="1862"/>
                    <a:pt x="1163" y="3292"/>
                    <a:pt x="3740" y="3590"/>
                  </a:cubicBezTo>
                  <a:cubicBezTo>
                    <a:pt x="4148" y="3135"/>
                    <a:pt x="4604" y="2066"/>
                    <a:pt x="4902" y="1187"/>
                  </a:cubicBezTo>
                  <a:cubicBezTo>
                    <a:pt x="5012" y="857"/>
                    <a:pt x="5028" y="652"/>
                    <a:pt x="4918" y="448"/>
                  </a:cubicBezTo>
                  <a:cubicBezTo>
                    <a:pt x="4824" y="260"/>
                    <a:pt x="4667" y="87"/>
                    <a:pt x="4462" y="8"/>
                  </a:cubicBezTo>
                  <a:cubicBezTo>
                    <a:pt x="4448" y="3"/>
                    <a:pt x="4433" y="0"/>
                    <a:pt x="441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26;p68">
              <a:extLst>
                <a:ext uri="{FF2B5EF4-FFF2-40B4-BE49-F238E27FC236}">
                  <a16:creationId xmlns:a16="http://schemas.microsoft.com/office/drawing/2014/main" id="{6FCE2D9B-2BCD-4D69-9961-FF192E026F89}"/>
                </a:ext>
              </a:extLst>
            </p:cNvPr>
            <p:cNvSpPr/>
            <p:nvPr/>
          </p:nvSpPr>
          <p:spPr>
            <a:xfrm>
              <a:off x="-2429675" y="4508075"/>
              <a:ext cx="99800" cy="105350"/>
            </a:xfrm>
            <a:custGeom>
              <a:avLst/>
              <a:gdLst/>
              <a:ahLst/>
              <a:cxnLst/>
              <a:rect l="l" t="t" r="r" b="b"/>
              <a:pathLst>
                <a:path w="3992" h="4214" extrusionOk="0">
                  <a:moveTo>
                    <a:pt x="2023" y="0"/>
                  </a:moveTo>
                  <a:cubicBezTo>
                    <a:pt x="1687" y="0"/>
                    <a:pt x="1364" y="62"/>
                    <a:pt x="1053" y="175"/>
                  </a:cubicBezTo>
                  <a:lnTo>
                    <a:pt x="1037" y="175"/>
                  </a:lnTo>
                  <a:lnTo>
                    <a:pt x="880" y="238"/>
                  </a:lnTo>
                  <a:lnTo>
                    <a:pt x="723" y="301"/>
                  </a:lnTo>
                  <a:lnTo>
                    <a:pt x="0" y="568"/>
                  </a:lnTo>
                  <a:cubicBezTo>
                    <a:pt x="48" y="741"/>
                    <a:pt x="158" y="1291"/>
                    <a:pt x="189" y="1448"/>
                  </a:cubicBezTo>
                  <a:cubicBezTo>
                    <a:pt x="158" y="1809"/>
                    <a:pt x="32" y="2155"/>
                    <a:pt x="189" y="2721"/>
                  </a:cubicBezTo>
                  <a:cubicBezTo>
                    <a:pt x="236" y="2893"/>
                    <a:pt x="315" y="3035"/>
                    <a:pt x="440" y="3286"/>
                  </a:cubicBezTo>
                  <a:lnTo>
                    <a:pt x="472" y="3333"/>
                  </a:lnTo>
                  <a:cubicBezTo>
                    <a:pt x="472" y="3349"/>
                    <a:pt x="472" y="3380"/>
                    <a:pt x="487" y="3396"/>
                  </a:cubicBezTo>
                  <a:cubicBezTo>
                    <a:pt x="566" y="4025"/>
                    <a:pt x="550" y="3695"/>
                    <a:pt x="535" y="4213"/>
                  </a:cubicBezTo>
                  <a:lnTo>
                    <a:pt x="3991" y="4213"/>
                  </a:lnTo>
                  <a:lnTo>
                    <a:pt x="3693" y="144"/>
                  </a:lnTo>
                  <a:lnTo>
                    <a:pt x="2671" y="50"/>
                  </a:lnTo>
                  <a:lnTo>
                    <a:pt x="2498" y="34"/>
                  </a:lnTo>
                  <a:lnTo>
                    <a:pt x="2483" y="34"/>
                  </a:lnTo>
                  <a:lnTo>
                    <a:pt x="2216" y="18"/>
                  </a:lnTo>
                  <a:cubicBezTo>
                    <a:pt x="2184" y="18"/>
                    <a:pt x="2153" y="3"/>
                    <a:pt x="2137" y="3"/>
                  </a:cubicBezTo>
                  <a:cubicBezTo>
                    <a:pt x="2099" y="1"/>
                    <a:pt x="2061" y="0"/>
                    <a:pt x="202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27;p68">
              <a:extLst>
                <a:ext uri="{FF2B5EF4-FFF2-40B4-BE49-F238E27FC236}">
                  <a16:creationId xmlns:a16="http://schemas.microsoft.com/office/drawing/2014/main" id="{CD2291D2-3D56-4EB6-B284-E6C7DF03F8A5}"/>
                </a:ext>
              </a:extLst>
            </p:cNvPr>
            <p:cNvSpPr/>
            <p:nvPr/>
          </p:nvSpPr>
          <p:spPr>
            <a:xfrm>
              <a:off x="-2411600" y="4508075"/>
              <a:ext cx="48725" cy="32200"/>
            </a:xfrm>
            <a:custGeom>
              <a:avLst/>
              <a:gdLst/>
              <a:ahLst/>
              <a:cxnLst/>
              <a:rect l="l" t="t" r="r" b="b"/>
              <a:pathLst>
                <a:path w="1949" h="1288" extrusionOk="0">
                  <a:moveTo>
                    <a:pt x="1304" y="0"/>
                  </a:moveTo>
                  <a:cubicBezTo>
                    <a:pt x="977" y="0"/>
                    <a:pt x="641" y="62"/>
                    <a:pt x="330" y="175"/>
                  </a:cubicBezTo>
                  <a:lnTo>
                    <a:pt x="314" y="175"/>
                  </a:lnTo>
                  <a:lnTo>
                    <a:pt x="157" y="238"/>
                  </a:lnTo>
                  <a:lnTo>
                    <a:pt x="0" y="301"/>
                  </a:lnTo>
                  <a:cubicBezTo>
                    <a:pt x="16" y="631"/>
                    <a:pt x="126" y="1102"/>
                    <a:pt x="377" y="1244"/>
                  </a:cubicBezTo>
                  <a:cubicBezTo>
                    <a:pt x="431" y="1274"/>
                    <a:pt x="492" y="1288"/>
                    <a:pt x="557" y="1288"/>
                  </a:cubicBezTo>
                  <a:cubicBezTo>
                    <a:pt x="1002" y="1288"/>
                    <a:pt x="1661" y="639"/>
                    <a:pt x="1948" y="50"/>
                  </a:cubicBezTo>
                  <a:lnTo>
                    <a:pt x="1775" y="34"/>
                  </a:lnTo>
                  <a:lnTo>
                    <a:pt x="1760" y="34"/>
                  </a:lnTo>
                  <a:lnTo>
                    <a:pt x="1493" y="18"/>
                  </a:lnTo>
                  <a:lnTo>
                    <a:pt x="1461" y="18"/>
                  </a:lnTo>
                  <a:cubicBezTo>
                    <a:pt x="1446" y="18"/>
                    <a:pt x="1430" y="3"/>
                    <a:pt x="1414" y="3"/>
                  </a:cubicBezTo>
                  <a:cubicBezTo>
                    <a:pt x="1378" y="1"/>
                    <a:pt x="1341" y="0"/>
                    <a:pt x="130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28;p68">
              <a:extLst>
                <a:ext uri="{FF2B5EF4-FFF2-40B4-BE49-F238E27FC236}">
                  <a16:creationId xmlns:a16="http://schemas.microsoft.com/office/drawing/2014/main" id="{9570777E-7DAA-4C5C-A23A-6643890BC456}"/>
                </a:ext>
              </a:extLst>
            </p:cNvPr>
            <p:cNvSpPr/>
            <p:nvPr/>
          </p:nvSpPr>
          <p:spPr>
            <a:xfrm>
              <a:off x="-2418675" y="4585100"/>
              <a:ext cx="53825" cy="9175"/>
            </a:xfrm>
            <a:custGeom>
              <a:avLst/>
              <a:gdLst/>
              <a:ahLst/>
              <a:cxnLst/>
              <a:rect l="l" t="t" r="r" b="b"/>
              <a:pathLst>
                <a:path w="2153" h="367" extrusionOk="0">
                  <a:moveTo>
                    <a:pt x="2074" y="1"/>
                  </a:moveTo>
                  <a:cubicBezTo>
                    <a:pt x="1391" y="205"/>
                    <a:pt x="876" y="256"/>
                    <a:pt x="533" y="256"/>
                  </a:cubicBezTo>
                  <a:cubicBezTo>
                    <a:pt x="189" y="256"/>
                    <a:pt x="16" y="205"/>
                    <a:pt x="16" y="205"/>
                  </a:cubicBezTo>
                  <a:lnTo>
                    <a:pt x="0" y="205"/>
                  </a:lnTo>
                  <a:cubicBezTo>
                    <a:pt x="16" y="221"/>
                    <a:pt x="16" y="237"/>
                    <a:pt x="32" y="252"/>
                  </a:cubicBezTo>
                  <a:cubicBezTo>
                    <a:pt x="32" y="268"/>
                    <a:pt x="32" y="299"/>
                    <a:pt x="47" y="315"/>
                  </a:cubicBezTo>
                  <a:cubicBezTo>
                    <a:pt x="129" y="337"/>
                    <a:pt x="294" y="367"/>
                    <a:pt x="545" y="367"/>
                  </a:cubicBezTo>
                  <a:cubicBezTo>
                    <a:pt x="826" y="367"/>
                    <a:pt x="1214" y="330"/>
                    <a:pt x="1713" y="205"/>
                  </a:cubicBezTo>
                  <a:cubicBezTo>
                    <a:pt x="1839" y="189"/>
                    <a:pt x="1964" y="142"/>
                    <a:pt x="2106" y="111"/>
                  </a:cubicBezTo>
                  <a:cubicBezTo>
                    <a:pt x="2137" y="95"/>
                    <a:pt x="2153" y="64"/>
                    <a:pt x="2137" y="48"/>
                  </a:cubicBezTo>
                  <a:cubicBezTo>
                    <a:pt x="2137" y="17"/>
                    <a:pt x="2106" y="1"/>
                    <a:pt x="2074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29;p68">
              <a:extLst>
                <a:ext uri="{FF2B5EF4-FFF2-40B4-BE49-F238E27FC236}">
                  <a16:creationId xmlns:a16="http://schemas.microsoft.com/office/drawing/2014/main" id="{4173229F-6D91-4773-B1A8-D9BB6F317D4F}"/>
                </a:ext>
              </a:extLst>
            </p:cNvPr>
            <p:cNvSpPr/>
            <p:nvPr/>
          </p:nvSpPr>
          <p:spPr>
            <a:xfrm>
              <a:off x="-2412000" y="4485700"/>
              <a:ext cx="33800" cy="38600"/>
            </a:xfrm>
            <a:custGeom>
              <a:avLst/>
              <a:gdLst/>
              <a:ahLst/>
              <a:cxnLst/>
              <a:rect l="l" t="t" r="r" b="b"/>
              <a:pathLst>
                <a:path w="1352" h="1544" extrusionOk="0">
                  <a:moveTo>
                    <a:pt x="840" y="0"/>
                  </a:moveTo>
                  <a:cubicBezTo>
                    <a:pt x="736" y="0"/>
                    <a:pt x="620" y="89"/>
                    <a:pt x="503" y="191"/>
                  </a:cubicBezTo>
                  <a:cubicBezTo>
                    <a:pt x="378" y="301"/>
                    <a:pt x="252" y="442"/>
                    <a:pt x="158" y="552"/>
                  </a:cubicBezTo>
                  <a:cubicBezTo>
                    <a:pt x="63" y="646"/>
                    <a:pt x="0" y="709"/>
                    <a:pt x="0" y="709"/>
                  </a:cubicBezTo>
                  <a:lnTo>
                    <a:pt x="158" y="976"/>
                  </a:lnTo>
                  <a:lnTo>
                    <a:pt x="346" y="1275"/>
                  </a:lnTo>
                  <a:lnTo>
                    <a:pt x="519" y="1542"/>
                  </a:lnTo>
                  <a:cubicBezTo>
                    <a:pt x="534" y="1543"/>
                    <a:pt x="549" y="1543"/>
                    <a:pt x="563" y="1543"/>
                  </a:cubicBezTo>
                  <a:cubicBezTo>
                    <a:pt x="748" y="1543"/>
                    <a:pt x="906" y="1454"/>
                    <a:pt x="1037" y="1337"/>
                  </a:cubicBezTo>
                  <a:cubicBezTo>
                    <a:pt x="1226" y="1165"/>
                    <a:pt x="1352" y="960"/>
                    <a:pt x="1352" y="960"/>
                  </a:cubicBezTo>
                  <a:lnTo>
                    <a:pt x="943" y="143"/>
                  </a:lnTo>
                  <a:lnTo>
                    <a:pt x="865" y="2"/>
                  </a:lnTo>
                  <a:cubicBezTo>
                    <a:pt x="856" y="1"/>
                    <a:pt x="848" y="0"/>
                    <a:pt x="8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30;p68">
              <a:extLst>
                <a:ext uri="{FF2B5EF4-FFF2-40B4-BE49-F238E27FC236}">
                  <a16:creationId xmlns:a16="http://schemas.microsoft.com/office/drawing/2014/main" id="{0ED718FB-DF23-47AB-B724-AEF5F2891623}"/>
                </a:ext>
              </a:extLst>
            </p:cNvPr>
            <p:cNvSpPr/>
            <p:nvPr/>
          </p:nvSpPr>
          <p:spPr>
            <a:xfrm>
              <a:off x="-2412000" y="4491625"/>
              <a:ext cx="18100" cy="25950"/>
            </a:xfrm>
            <a:custGeom>
              <a:avLst/>
              <a:gdLst/>
              <a:ahLst/>
              <a:cxnLst/>
              <a:rect l="l" t="t" r="r" b="b"/>
              <a:pathLst>
                <a:path w="724" h="1038" extrusionOk="0">
                  <a:moveTo>
                    <a:pt x="723" y="1"/>
                  </a:moveTo>
                  <a:lnTo>
                    <a:pt x="158" y="315"/>
                  </a:lnTo>
                  <a:cubicBezTo>
                    <a:pt x="63" y="409"/>
                    <a:pt x="0" y="472"/>
                    <a:pt x="0" y="472"/>
                  </a:cubicBezTo>
                  <a:lnTo>
                    <a:pt x="346" y="1038"/>
                  </a:lnTo>
                  <a:cubicBezTo>
                    <a:pt x="692" y="739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031;p68">
              <a:extLst>
                <a:ext uri="{FF2B5EF4-FFF2-40B4-BE49-F238E27FC236}">
                  <a16:creationId xmlns:a16="http://schemas.microsoft.com/office/drawing/2014/main" id="{122EC561-DE77-4A35-9BC8-6F7980A52487}"/>
                </a:ext>
              </a:extLst>
            </p:cNvPr>
            <p:cNvSpPr/>
            <p:nvPr/>
          </p:nvSpPr>
          <p:spPr>
            <a:xfrm>
              <a:off x="-2471300" y="4436250"/>
              <a:ext cx="87200" cy="80575"/>
            </a:xfrm>
            <a:custGeom>
              <a:avLst/>
              <a:gdLst/>
              <a:ahLst/>
              <a:cxnLst/>
              <a:rect l="l" t="t" r="r" b="b"/>
              <a:pathLst>
                <a:path w="3488" h="3223" extrusionOk="0">
                  <a:moveTo>
                    <a:pt x="2184" y="0"/>
                  </a:moveTo>
                  <a:lnTo>
                    <a:pt x="1807" y="158"/>
                  </a:lnTo>
                  <a:lnTo>
                    <a:pt x="0" y="896"/>
                  </a:lnTo>
                  <a:cubicBezTo>
                    <a:pt x="0" y="896"/>
                    <a:pt x="16" y="927"/>
                    <a:pt x="32" y="975"/>
                  </a:cubicBezTo>
                  <a:cubicBezTo>
                    <a:pt x="63" y="1085"/>
                    <a:pt x="141" y="1304"/>
                    <a:pt x="251" y="1556"/>
                  </a:cubicBezTo>
                  <a:cubicBezTo>
                    <a:pt x="267" y="1572"/>
                    <a:pt x="267" y="1587"/>
                    <a:pt x="283" y="1603"/>
                  </a:cubicBezTo>
                  <a:cubicBezTo>
                    <a:pt x="574" y="2293"/>
                    <a:pt x="1105" y="3223"/>
                    <a:pt x="1773" y="3223"/>
                  </a:cubicBezTo>
                  <a:cubicBezTo>
                    <a:pt x="1790" y="3223"/>
                    <a:pt x="1806" y="3222"/>
                    <a:pt x="1823" y="3221"/>
                  </a:cubicBezTo>
                  <a:cubicBezTo>
                    <a:pt x="2090" y="3190"/>
                    <a:pt x="2325" y="3096"/>
                    <a:pt x="2530" y="2954"/>
                  </a:cubicBezTo>
                  <a:cubicBezTo>
                    <a:pt x="2734" y="2828"/>
                    <a:pt x="2907" y="2656"/>
                    <a:pt x="3032" y="2483"/>
                  </a:cubicBezTo>
                  <a:cubicBezTo>
                    <a:pt x="3142" y="2357"/>
                    <a:pt x="3237" y="2231"/>
                    <a:pt x="3315" y="2121"/>
                  </a:cubicBezTo>
                  <a:cubicBezTo>
                    <a:pt x="3362" y="2027"/>
                    <a:pt x="3409" y="1949"/>
                    <a:pt x="3441" y="1886"/>
                  </a:cubicBezTo>
                  <a:cubicBezTo>
                    <a:pt x="3472" y="1839"/>
                    <a:pt x="3488" y="1792"/>
                    <a:pt x="3488" y="1792"/>
                  </a:cubicBezTo>
                  <a:cubicBezTo>
                    <a:pt x="3488" y="1792"/>
                    <a:pt x="3441" y="1634"/>
                    <a:pt x="3347" y="1414"/>
                  </a:cubicBezTo>
                  <a:cubicBezTo>
                    <a:pt x="3268" y="1242"/>
                    <a:pt x="3174" y="1022"/>
                    <a:pt x="3048" y="802"/>
                  </a:cubicBezTo>
                  <a:cubicBezTo>
                    <a:pt x="3017" y="755"/>
                    <a:pt x="2985" y="707"/>
                    <a:pt x="2954" y="645"/>
                  </a:cubicBezTo>
                  <a:cubicBezTo>
                    <a:pt x="2938" y="629"/>
                    <a:pt x="2938" y="613"/>
                    <a:pt x="2922" y="598"/>
                  </a:cubicBezTo>
                  <a:cubicBezTo>
                    <a:pt x="2907" y="566"/>
                    <a:pt x="2875" y="535"/>
                    <a:pt x="2859" y="503"/>
                  </a:cubicBezTo>
                  <a:cubicBezTo>
                    <a:pt x="2859" y="503"/>
                    <a:pt x="2844" y="488"/>
                    <a:pt x="2844" y="488"/>
                  </a:cubicBezTo>
                  <a:cubicBezTo>
                    <a:pt x="2828" y="456"/>
                    <a:pt x="2812" y="440"/>
                    <a:pt x="2797" y="425"/>
                  </a:cubicBezTo>
                  <a:cubicBezTo>
                    <a:pt x="2624" y="189"/>
                    <a:pt x="2404" y="16"/>
                    <a:pt x="218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32;p68">
              <a:extLst>
                <a:ext uri="{FF2B5EF4-FFF2-40B4-BE49-F238E27FC236}">
                  <a16:creationId xmlns:a16="http://schemas.microsoft.com/office/drawing/2014/main" id="{1FD124D1-ADFD-4340-ACDD-44D3A0E01472}"/>
                </a:ext>
              </a:extLst>
            </p:cNvPr>
            <p:cNvSpPr/>
            <p:nvPr/>
          </p:nvSpPr>
          <p:spPr>
            <a:xfrm>
              <a:off x="-2403350" y="4450450"/>
              <a:ext cx="23975" cy="29425"/>
            </a:xfrm>
            <a:custGeom>
              <a:avLst/>
              <a:gdLst/>
              <a:ahLst/>
              <a:cxnLst/>
              <a:rect l="l" t="t" r="r" b="b"/>
              <a:pathLst>
                <a:path w="959" h="1177" extrusionOk="0">
                  <a:moveTo>
                    <a:pt x="319" y="1"/>
                  </a:moveTo>
                  <a:cubicBezTo>
                    <a:pt x="52" y="1"/>
                    <a:pt x="0" y="375"/>
                    <a:pt x="0" y="375"/>
                  </a:cubicBezTo>
                  <a:lnTo>
                    <a:pt x="409" y="1176"/>
                  </a:lnTo>
                  <a:cubicBezTo>
                    <a:pt x="958" y="956"/>
                    <a:pt x="770" y="124"/>
                    <a:pt x="409" y="14"/>
                  </a:cubicBezTo>
                  <a:cubicBezTo>
                    <a:pt x="376" y="5"/>
                    <a:pt x="346" y="1"/>
                    <a:pt x="31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33;p68">
              <a:extLst>
                <a:ext uri="{FF2B5EF4-FFF2-40B4-BE49-F238E27FC236}">
                  <a16:creationId xmlns:a16="http://schemas.microsoft.com/office/drawing/2014/main" id="{68A066E6-5B40-4177-B00A-D6F135945C37}"/>
                </a:ext>
              </a:extLst>
            </p:cNvPr>
            <p:cNvSpPr/>
            <p:nvPr/>
          </p:nvSpPr>
          <p:spPr>
            <a:xfrm>
              <a:off x="-2470925" y="4423300"/>
              <a:ext cx="72700" cy="59725"/>
            </a:xfrm>
            <a:custGeom>
              <a:avLst/>
              <a:gdLst/>
              <a:ahLst/>
              <a:cxnLst/>
              <a:rect l="l" t="t" r="r" b="b"/>
              <a:pathLst>
                <a:path w="2908" h="2389" extrusionOk="0">
                  <a:moveTo>
                    <a:pt x="2106" y="0"/>
                  </a:moveTo>
                  <a:lnTo>
                    <a:pt x="1" y="1414"/>
                  </a:lnTo>
                  <a:cubicBezTo>
                    <a:pt x="1" y="1414"/>
                    <a:pt x="1" y="1445"/>
                    <a:pt x="17" y="1493"/>
                  </a:cubicBezTo>
                  <a:cubicBezTo>
                    <a:pt x="57" y="1594"/>
                    <a:pt x="173" y="1663"/>
                    <a:pt x="412" y="1663"/>
                  </a:cubicBezTo>
                  <a:cubicBezTo>
                    <a:pt x="729" y="1663"/>
                    <a:pt x="1262" y="1541"/>
                    <a:pt x="2122" y="1210"/>
                  </a:cubicBezTo>
                  <a:cubicBezTo>
                    <a:pt x="2122" y="1210"/>
                    <a:pt x="2185" y="1383"/>
                    <a:pt x="2295" y="1540"/>
                  </a:cubicBezTo>
                  <a:cubicBezTo>
                    <a:pt x="2326" y="1603"/>
                    <a:pt x="2546" y="1932"/>
                    <a:pt x="2750" y="2388"/>
                  </a:cubicBezTo>
                  <a:cubicBezTo>
                    <a:pt x="2750" y="2388"/>
                    <a:pt x="2797" y="1901"/>
                    <a:pt x="2687" y="1587"/>
                  </a:cubicBezTo>
                  <a:cubicBezTo>
                    <a:pt x="2703" y="1445"/>
                    <a:pt x="2719" y="1210"/>
                    <a:pt x="2907" y="1116"/>
                  </a:cubicBezTo>
                  <a:cubicBezTo>
                    <a:pt x="2703" y="801"/>
                    <a:pt x="2373" y="16"/>
                    <a:pt x="210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34;p68">
              <a:extLst>
                <a:ext uri="{FF2B5EF4-FFF2-40B4-BE49-F238E27FC236}">
                  <a16:creationId xmlns:a16="http://schemas.microsoft.com/office/drawing/2014/main" id="{9E0BB68E-1E5A-4567-AAF5-6159D667E49C}"/>
                </a:ext>
              </a:extLst>
            </p:cNvPr>
            <p:cNvSpPr/>
            <p:nvPr/>
          </p:nvSpPr>
          <p:spPr>
            <a:xfrm>
              <a:off x="-2456000" y="4511650"/>
              <a:ext cx="130050" cy="99025"/>
            </a:xfrm>
            <a:custGeom>
              <a:avLst/>
              <a:gdLst/>
              <a:ahLst/>
              <a:cxnLst/>
              <a:rect l="l" t="t" r="r" b="b"/>
              <a:pathLst>
                <a:path w="5202" h="3961" extrusionOk="0">
                  <a:moveTo>
                    <a:pt x="4746" y="1"/>
                  </a:moveTo>
                  <a:cubicBezTo>
                    <a:pt x="4636" y="80"/>
                    <a:pt x="4541" y="237"/>
                    <a:pt x="4447" y="441"/>
                  </a:cubicBezTo>
                  <a:cubicBezTo>
                    <a:pt x="4353" y="629"/>
                    <a:pt x="4258" y="865"/>
                    <a:pt x="4164" y="1085"/>
                  </a:cubicBezTo>
                  <a:cubicBezTo>
                    <a:pt x="3834" y="1761"/>
                    <a:pt x="3583" y="2389"/>
                    <a:pt x="3426" y="2798"/>
                  </a:cubicBezTo>
                  <a:cubicBezTo>
                    <a:pt x="3410" y="2782"/>
                    <a:pt x="2797" y="2530"/>
                    <a:pt x="1933" y="2420"/>
                  </a:cubicBezTo>
                  <a:cubicBezTo>
                    <a:pt x="1069" y="2326"/>
                    <a:pt x="252" y="2059"/>
                    <a:pt x="252" y="2059"/>
                  </a:cubicBezTo>
                  <a:lnTo>
                    <a:pt x="1" y="2593"/>
                  </a:lnTo>
                  <a:cubicBezTo>
                    <a:pt x="1" y="2593"/>
                    <a:pt x="1289" y="3662"/>
                    <a:pt x="3866" y="3960"/>
                  </a:cubicBezTo>
                  <a:cubicBezTo>
                    <a:pt x="4274" y="3504"/>
                    <a:pt x="4730" y="2436"/>
                    <a:pt x="5028" y="1556"/>
                  </a:cubicBezTo>
                  <a:cubicBezTo>
                    <a:pt x="5201" y="1022"/>
                    <a:pt x="5107" y="441"/>
                    <a:pt x="4746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35;p68">
              <a:extLst>
                <a:ext uri="{FF2B5EF4-FFF2-40B4-BE49-F238E27FC236}">
                  <a16:creationId xmlns:a16="http://schemas.microsoft.com/office/drawing/2014/main" id="{BC712110-025D-494D-B7F9-EBD4D525BC37}"/>
                </a:ext>
              </a:extLst>
            </p:cNvPr>
            <p:cNvSpPr/>
            <p:nvPr/>
          </p:nvSpPr>
          <p:spPr>
            <a:xfrm>
              <a:off x="-2493150" y="4549300"/>
              <a:ext cx="43475" cy="27200"/>
            </a:xfrm>
            <a:custGeom>
              <a:avLst/>
              <a:gdLst/>
              <a:ahLst/>
              <a:cxnLst/>
              <a:rect l="l" t="t" r="r" b="b"/>
              <a:pathLst>
                <a:path w="1739" h="1088" extrusionOk="0">
                  <a:moveTo>
                    <a:pt x="728" y="1"/>
                  </a:moveTo>
                  <a:cubicBezTo>
                    <a:pt x="713" y="1"/>
                    <a:pt x="699" y="1"/>
                    <a:pt x="686" y="3"/>
                  </a:cubicBezTo>
                  <a:cubicBezTo>
                    <a:pt x="309" y="50"/>
                    <a:pt x="41" y="380"/>
                    <a:pt x="10" y="647"/>
                  </a:cubicBezTo>
                  <a:cubicBezTo>
                    <a:pt x="0" y="801"/>
                    <a:pt x="119" y="849"/>
                    <a:pt x="278" y="849"/>
                  </a:cubicBezTo>
                  <a:cubicBezTo>
                    <a:pt x="379" y="849"/>
                    <a:pt x="497" y="829"/>
                    <a:pt x="607" y="804"/>
                  </a:cubicBezTo>
                  <a:cubicBezTo>
                    <a:pt x="631" y="799"/>
                    <a:pt x="656" y="797"/>
                    <a:pt x="684" y="797"/>
                  </a:cubicBezTo>
                  <a:cubicBezTo>
                    <a:pt x="985" y="797"/>
                    <a:pt x="1487" y="1087"/>
                    <a:pt x="1487" y="1087"/>
                  </a:cubicBezTo>
                  <a:cubicBezTo>
                    <a:pt x="1487" y="1087"/>
                    <a:pt x="1691" y="867"/>
                    <a:pt x="1738" y="553"/>
                  </a:cubicBezTo>
                  <a:cubicBezTo>
                    <a:pt x="1738" y="553"/>
                    <a:pt x="1098" y="1"/>
                    <a:pt x="72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36;p68">
              <a:extLst>
                <a:ext uri="{FF2B5EF4-FFF2-40B4-BE49-F238E27FC236}">
                  <a16:creationId xmlns:a16="http://schemas.microsoft.com/office/drawing/2014/main" id="{A2FE3E91-9B80-44E9-A648-107AFC9ECFFB}"/>
                </a:ext>
              </a:extLst>
            </p:cNvPr>
            <p:cNvSpPr/>
            <p:nvPr/>
          </p:nvSpPr>
          <p:spPr>
            <a:xfrm>
              <a:off x="-2553800" y="4521100"/>
              <a:ext cx="100975" cy="96625"/>
            </a:xfrm>
            <a:custGeom>
              <a:avLst/>
              <a:gdLst/>
              <a:ahLst/>
              <a:cxnLst/>
              <a:rect l="l" t="t" r="r" b="b"/>
              <a:pathLst>
                <a:path w="4039" h="3865" extrusionOk="0">
                  <a:moveTo>
                    <a:pt x="378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677" y="3865"/>
                  </a:lnTo>
                  <a:cubicBezTo>
                    <a:pt x="3897" y="3865"/>
                    <a:pt x="4039" y="3645"/>
                    <a:pt x="3960" y="3441"/>
                  </a:cubicBezTo>
                  <a:lnTo>
                    <a:pt x="2640" y="204"/>
                  </a:lnTo>
                  <a:cubicBezTo>
                    <a:pt x="2593" y="79"/>
                    <a:pt x="2483" y="0"/>
                    <a:pt x="2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37;p68">
              <a:extLst>
                <a:ext uri="{FF2B5EF4-FFF2-40B4-BE49-F238E27FC236}">
                  <a16:creationId xmlns:a16="http://schemas.microsoft.com/office/drawing/2014/main" id="{3849E7D4-4A12-4F4D-A728-F6CC63C66E79}"/>
                </a:ext>
              </a:extLst>
            </p:cNvPr>
            <p:cNvSpPr/>
            <p:nvPr/>
          </p:nvSpPr>
          <p:spPr>
            <a:xfrm>
              <a:off x="-2553800" y="45211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362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300" y="3865"/>
                  </a:lnTo>
                  <a:cubicBezTo>
                    <a:pt x="3520" y="3865"/>
                    <a:pt x="3677" y="3645"/>
                    <a:pt x="3583" y="3441"/>
                  </a:cubicBezTo>
                  <a:lnTo>
                    <a:pt x="2263" y="204"/>
                  </a:lnTo>
                  <a:cubicBezTo>
                    <a:pt x="2216" y="79"/>
                    <a:pt x="21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38;p68">
              <a:extLst>
                <a:ext uri="{FF2B5EF4-FFF2-40B4-BE49-F238E27FC236}">
                  <a16:creationId xmlns:a16="http://schemas.microsoft.com/office/drawing/2014/main" id="{4F7FAB0A-0803-4FE9-8FAE-254C2BC32DCF}"/>
                </a:ext>
              </a:extLst>
            </p:cNvPr>
            <p:cNvSpPr/>
            <p:nvPr/>
          </p:nvSpPr>
          <p:spPr>
            <a:xfrm>
              <a:off x="-2520800" y="4564300"/>
              <a:ext cx="19675" cy="16125"/>
            </a:xfrm>
            <a:custGeom>
              <a:avLst/>
              <a:gdLst/>
              <a:ahLst/>
              <a:cxnLst/>
              <a:rect l="l" t="t" r="r" b="b"/>
              <a:pathLst>
                <a:path w="787" h="645" extrusionOk="0">
                  <a:moveTo>
                    <a:pt x="268" y="0"/>
                  </a:moveTo>
                  <a:cubicBezTo>
                    <a:pt x="95" y="0"/>
                    <a:pt x="1" y="142"/>
                    <a:pt x="63" y="314"/>
                  </a:cubicBezTo>
                  <a:cubicBezTo>
                    <a:pt x="142" y="487"/>
                    <a:pt x="330" y="644"/>
                    <a:pt x="519" y="644"/>
                  </a:cubicBezTo>
                  <a:cubicBezTo>
                    <a:pt x="692" y="644"/>
                    <a:pt x="786" y="487"/>
                    <a:pt x="708" y="314"/>
                  </a:cubicBezTo>
                  <a:cubicBezTo>
                    <a:pt x="645" y="142"/>
                    <a:pt x="440" y="0"/>
                    <a:pt x="26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39;p68">
              <a:extLst>
                <a:ext uri="{FF2B5EF4-FFF2-40B4-BE49-F238E27FC236}">
                  <a16:creationId xmlns:a16="http://schemas.microsoft.com/office/drawing/2014/main" id="{0AE33873-E826-4AA7-BA6D-72D7E28A2D62}"/>
                </a:ext>
              </a:extLst>
            </p:cNvPr>
            <p:cNvSpPr/>
            <p:nvPr/>
          </p:nvSpPr>
          <p:spPr>
            <a:xfrm>
              <a:off x="-2547125" y="4552900"/>
              <a:ext cx="33025" cy="36275"/>
            </a:xfrm>
            <a:custGeom>
              <a:avLst/>
              <a:gdLst/>
              <a:ahLst/>
              <a:cxnLst/>
              <a:rect l="l" t="t" r="r" b="b"/>
              <a:pathLst>
                <a:path w="1321" h="1451" extrusionOk="0">
                  <a:moveTo>
                    <a:pt x="158" y="1"/>
                  </a:moveTo>
                  <a:cubicBezTo>
                    <a:pt x="1" y="95"/>
                    <a:pt x="158" y="425"/>
                    <a:pt x="158" y="425"/>
                  </a:cubicBezTo>
                  <a:cubicBezTo>
                    <a:pt x="79" y="645"/>
                    <a:pt x="142" y="1100"/>
                    <a:pt x="347" y="1336"/>
                  </a:cubicBezTo>
                  <a:cubicBezTo>
                    <a:pt x="417" y="1418"/>
                    <a:pt x="531" y="1450"/>
                    <a:pt x="654" y="1450"/>
                  </a:cubicBezTo>
                  <a:cubicBezTo>
                    <a:pt x="886" y="1450"/>
                    <a:pt x="1149" y="1334"/>
                    <a:pt x="1211" y="1210"/>
                  </a:cubicBezTo>
                  <a:cubicBezTo>
                    <a:pt x="1321" y="1022"/>
                    <a:pt x="991" y="331"/>
                    <a:pt x="786" y="189"/>
                  </a:cubicBezTo>
                  <a:cubicBezTo>
                    <a:pt x="748" y="165"/>
                    <a:pt x="706" y="156"/>
                    <a:pt x="664" y="156"/>
                  </a:cubicBezTo>
                  <a:cubicBezTo>
                    <a:pt x="485" y="156"/>
                    <a:pt x="299" y="331"/>
                    <a:pt x="299" y="3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40;p68">
              <a:extLst>
                <a:ext uri="{FF2B5EF4-FFF2-40B4-BE49-F238E27FC236}">
                  <a16:creationId xmlns:a16="http://schemas.microsoft.com/office/drawing/2014/main" id="{B39544A0-72D4-493A-9947-BEA74CC3E5BB}"/>
                </a:ext>
              </a:extLst>
            </p:cNvPr>
            <p:cNvSpPr/>
            <p:nvPr/>
          </p:nvSpPr>
          <p:spPr>
            <a:xfrm>
              <a:off x="-2303600" y="5372225"/>
              <a:ext cx="247075" cy="61300"/>
            </a:xfrm>
            <a:custGeom>
              <a:avLst/>
              <a:gdLst/>
              <a:ahLst/>
              <a:cxnLst/>
              <a:rect l="l" t="t" r="r" b="b"/>
              <a:pathLst>
                <a:path w="9883" h="2452" extrusionOk="0">
                  <a:moveTo>
                    <a:pt x="4950" y="0"/>
                  </a:moveTo>
                  <a:cubicBezTo>
                    <a:pt x="2216" y="0"/>
                    <a:pt x="1" y="550"/>
                    <a:pt x="1" y="1226"/>
                  </a:cubicBezTo>
                  <a:cubicBezTo>
                    <a:pt x="1" y="1901"/>
                    <a:pt x="2216" y="2451"/>
                    <a:pt x="4950" y="2451"/>
                  </a:cubicBezTo>
                  <a:cubicBezTo>
                    <a:pt x="7683" y="2451"/>
                    <a:pt x="9883" y="1901"/>
                    <a:pt x="9883" y="1226"/>
                  </a:cubicBezTo>
                  <a:cubicBezTo>
                    <a:pt x="9883" y="550"/>
                    <a:pt x="7683" y="0"/>
                    <a:pt x="49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41;p68">
              <a:extLst>
                <a:ext uri="{FF2B5EF4-FFF2-40B4-BE49-F238E27FC236}">
                  <a16:creationId xmlns:a16="http://schemas.microsoft.com/office/drawing/2014/main" id="{20860A20-CC4F-4B99-88BA-DA8E3498BA1C}"/>
                </a:ext>
              </a:extLst>
            </p:cNvPr>
            <p:cNvSpPr/>
            <p:nvPr/>
          </p:nvSpPr>
          <p:spPr>
            <a:xfrm>
              <a:off x="-2303600" y="5113375"/>
              <a:ext cx="247475" cy="34200"/>
            </a:xfrm>
            <a:custGeom>
              <a:avLst/>
              <a:gdLst/>
              <a:ahLst/>
              <a:cxnLst/>
              <a:rect l="l" t="t" r="r" b="b"/>
              <a:pathLst>
                <a:path w="9899" h="1368" extrusionOk="0">
                  <a:moveTo>
                    <a:pt x="4620" y="1"/>
                  </a:moveTo>
                  <a:cubicBezTo>
                    <a:pt x="2624" y="1"/>
                    <a:pt x="1" y="299"/>
                    <a:pt x="1" y="299"/>
                  </a:cubicBezTo>
                  <a:cubicBezTo>
                    <a:pt x="1" y="299"/>
                    <a:pt x="2122" y="1368"/>
                    <a:pt x="4950" y="1368"/>
                  </a:cubicBezTo>
                  <a:cubicBezTo>
                    <a:pt x="7762" y="1368"/>
                    <a:pt x="9899" y="299"/>
                    <a:pt x="9899" y="299"/>
                  </a:cubicBezTo>
                  <a:cubicBezTo>
                    <a:pt x="9899" y="299"/>
                    <a:pt x="6631" y="1"/>
                    <a:pt x="462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42;p68">
              <a:extLst>
                <a:ext uri="{FF2B5EF4-FFF2-40B4-BE49-F238E27FC236}">
                  <a16:creationId xmlns:a16="http://schemas.microsoft.com/office/drawing/2014/main" id="{4070ADE1-3E12-400F-A1A5-4F4006819EF7}"/>
                </a:ext>
              </a:extLst>
            </p:cNvPr>
            <p:cNvSpPr/>
            <p:nvPr/>
          </p:nvSpPr>
          <p:spPr>
            <a:xfrm>
              <a:off x="-2274150" y="5042300"/>
              <a:ext cx="59750" cy="291075"/>
            </a:xfrm>
            <a:custGeom>
              <a:avLst/>
              <a:gdLst/>
              <a:ahLst/>
              <a:cxnLst/>
              <a:rect l="l" t="t" r="r" b="b"/>
              <a:pathLst>
                <a:path w="2390" h="11643" extrusionOk="0">
                  <a:moveTo>
                    <a:pt x="1525" y="0"/>
                  </a:moveTo>
                  <a:lnTo>
                    <a:pt x="1" y="110"/>
                  </a:lnTo>
                  <a:lnTo>
                    <a:pt x="849" y="11642"/>
                  </a:lnTo>
                  <a:lnTo>
                    <a:pt x="2389" y="1153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43;p68">
              <a:extLst>
                <a:ext uri="{FF2B5EF4-FFF2-40B4-BE49-F238E27FC236}">
                  <a16:creationId xmlns:a16="http://schemas.microsoft.com/office/drawing/2014/main" id="{22C95FE1-14C3-41FD-A18F-757BD5A23DEE}"/>
                </a:ext>
              </a:extLst>
            </p:cNvPr>
            <p:cNvSpPr/>
            <p:nvPr/>
          </p:nvSpPr>
          <p:spPr>
            <a:xfrm>
              <a:off x="-2274525" y="5002625"/>
              <a:ext cx="38500" cy="42825"/>
            </a:xfrm>
            <a:custGeom>
              <a:avLst/>
              <a:gdLst/>
              <a:ahLst/>
              <a:cxnLst/>
              <a:rect l="l" t="t" r="r" b="b"/>
              <a:pathLst>
                <a:path w="1540" h="1713" extrusionOk="0">
                  <a:moveTo>
                    <a:pt x="644" y="1"/>
                  </a:moveTo>
                  <a:lnTo>
                    <a:pt x="424" y="582"/>
                  </a:lnTo>
                  <a:lnTo>
                    <a:pt x="0" y="1713"/>
                  </a:lnTo>
                  <a:lnTo>
                    <a:pt x="1540" y="1587"/>
                  </a:lnTo>
                  <a:lnTo>
                    <a:pt x="943" y="53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44;p68">
              <a:extLst>
                <a:ext uri="{FF2B5EF4-FFF2-40B4-BE49-F238E27FC236}">
                  <a16:creationId xmlns:a16="http://schemas.microsoft.com/office/drawing/2014/main" id="{D9C25259-26E5-4E44-991C-60B45741358D}"/>
                </a:ext>
              </a:extLst>
            </p:cNvPr>
            <p:cNvSpPr/>
            <p:nvPr/>
          </p:nvSpPr>
          <p:spPr>
            <a:xfrm>
              <a:off x="-2254500" y="5309375"/>
              <a:ext cx="40100" cy="24000"/>
            </a:xfrm>
            <a:custGeom>
              <a:avLst/>
              <a:gdLst/>
              <a:ahLst/>
              <a:cxnLst/>
              <a:rect l="l" t="t" r="r" b="b"/>
              <a:pathLst>
                <a:path w="1604" h="960" extrusionOk="0">
                  <a:moveTo>
                    <a:pt x="1540" y="1"/>
                  </a:moveTo>
                  <a:lnTo>
                    <a:pt x="1" y="111"/>
                  </a:lnTo>
                  <a:lnTo>
                    <a:pt x="63" y="959"/>
                  </a:lnTo>
                  <a:lnTo>
                    <a:pt x="1603" y="849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45;p68">
              <a:extLst>
                <a:ext uri="{FF2B5EF4-FFF2-40B4-BE49-F238E27FC236}">
                  <a16:creationId xmlns:a16="http://schemas.microsoft.com/office/drawing/2014/main" id="{18811036-6599-4518-8257-C199EFC62231}"/>
                </a:ext>
              </a:extLst>
            </p:cNvPr>
            <p:cNvSpPr/>
            <p:nvPr/>
          </p:nvSpPr>
          <p:spPr>
            <a:xfrm>
              <a:off x="-2253325" y="5330600"/>
              <a:ext cx="39300" cy="19250"/>
            </a:xfrm>
            <a:custGeom>
              <a:avLst/>
              <a:gdLst/>
              <a:ahLst/>
              <a:cxnLst/>
              <a:rect l="l" t="t" r="r" b="b"/>
              <a:pathLst>
                <a:path w="1572" h="770" extrusionOk="0">
                  <a:moveTo>
                    <a:pt x="1540" y="0"/>
                  </a:moveTo>
                  <a:lnTo>
                    <a:pt x="1" y="110"/>
                  </a:lnTo>
                  <a:lnTo>
                    <a:pt x="48" y="550"/>
                  </a:lnTo>
                  <a:cubicBezTo>
                    <a:pt x="48" y="676"/>
                    <a:pt x="158" y="770"/>
                    <a:pt x="299" y="770"/>
                  </a:cubicBezTo>
                  <a:lnTo>
                    <a:pt x="1352" y="691"/>
                  </a:lnTo>
                  <a:cubicBezTo>
                    <a:pt x="1477" y="676"/>
                    <a:pt x="1572" y="566"/>
                    <a:pt x="1572" y="424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046;p68">
              <a:extLst>
                <a:ext uri="{FF2B5EF4-FFF2-40B4-BE49-F238E27FC236}">
                  <a16:creationId xmlns:a16="http://schemas.microsoft.com/office/drawing/2014/main" id="{7F81CF00-D47F-4551-A9C1-F6BC41FEB788}"/>
                </a:ext>
              </a:extLst>
            </p:cNvPr>
            <p:cNvSpPr/>
            <p:nvPr/>
          </p:nvSpPr>
          <p:spPr>
            <a:xfrm>
              <a:off x="-2263925" y="5002625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220" y="1"/>
                  </a:moveTo>
                  <a:lnTo>
                    <a:pt x="0" y="582"/>
                  </a:lnTo>
                  <a:lnTo>
                    <a:pt x="0" y="582"/>
                  </a:lnTo>
                  <a:lnTo>
                    <a:pt x="519" y="53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47;p68">
              <a:extLst>
                <a:ext uri="{FF2B5EF4-FFF2-40B4-BE49-F238E27FC236}">
                  <a16:creationId xmlns:a16="http://schemas.microsoft.com/office/drawing/2014/main" id="{32401742-515F-45A7-AC48-11DBDD75325E}"/>
                </a:ext>
              </a:extLst>
            </p:cNvPr>
            <p:cNvSpPr/>
            <p:nvPr/>
          </p:nvSpPr>
          <p:spPr>
            <a:xfrm>
              <a:off x="-2255675" y="5294450"/>
              <a:ext cx="39700" cy="18100"/>
            </a:xfrm>
            <a:custGeom>
              <a:avLst/>
              <a:gdLst/>
              <a:ahLst/>
              <a:cxnLst/>
              <a:rect l="l" t="t" r="r" b="b"/>
              <a:pathLst>
                <a:path w="1588" h="724" extrusionOk="0">
                  <a:moveTo>
                    <a:pt x="1540" y="1"/>
                  </a:moveTo>
                  <a:lnTo>
                    <a:pt x="0" y="111"/>
                  </a:lnTo>
                  <a:lnTo>
                    <a:pt x="48" y="723"/>
                  </a:lnTo>
                  <a:lnTo>
                    <a:pt x="1587" y="598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48;p68">
              <a:extLst>
                <a:ext uri="{FF2B5EF4-FFF2-40B4-BE49-F238E27FC236}">
                  <a16:creationId xmlns:a16="http://schemas.microsoft.com/office/drawing/2014/main" id="{86133005-81DE-4FA8-8C05-C1067DCB281F}"/>
                </a:ext>
              </a:extLst>
            </p:cNvPr>
            <p:cNvSpPr/>
            <p:nvPr/>
          </p:nvSpPr>
          <p:spPr>
            <a:xfrm>
              <a:off x="-2263925" y="50555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35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8" y="3"/>
                    <a:pt x="0" y="66"/>
                    <a:pt x="0" y="129"/>
                  </a:cubicBezTo>
                  <a:lnTo>
                    <a:pt x="629" y="8660"/>
                  </a:lnTo>
                  <a:cubicBezTo>
                    <a:pt x="645" y="8723"/>
                    <a:pt x="692" y="8770"/>
                    <a:pt x="755" y="8770"/>
                  </a:cubicBezTo>
                  <a:cubicBezTo>
                    <a:pt x="817" y="8770"/>
                    <a:pt x="880" y="8707"/>
                    <a:pt x="865" y="8644"/>
                  </a:cubicBezTo>
                  <a:lnTo>
                    <a:pt x="236" y="113"/>
                  </a:lnTo>
                  <a:cubicBezTo>
                    <a:pt x="236" y="45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49;p68">
              <a:extLst>
                <a:ext uri="{FF2B5EF4-FFF2-40B4-BE49-F238E27FC236}">
                  <a16:creationId xmlns:a16="http://schemas.microsoft.com/office/drawing/2014/main" id="{45A6E32F-A163-4160-B98A-03DC6CB73E28}"/>
                </a:ext>
              </a:extLst>
            </p:cNvPr>
            <p:cNvSpPr/>
            <p:nvPr/>
          </p:nvSpPr>
          <p:spPr>
            <a:xfrm>
              <a:off x="-2249000" y="50544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10" y="0"/>
                  </a:moveTo>
                  <a:cubicBezTo>
                    <a:pt x="48" y="0"/>
                    <a:pt x="0" y="63"/>
                    <a:pt x="0" y="126"/>
                  </a:cubicBezTo>
                  <a:lnTo>
                    <a:pt x="629" y="8657"/>
                  </a:lnTo>
                  <a:cubicBezTo>
                    <a:pt x="643" y="8725"/>
                    <a:pt x="680" y="8770"/>
                    <a:pt x="731" y="8770"/>
                  </a:cubicBezTo>
                  <a:cubicBezTo>
                    <a:pt x="739" y="8770"/>
                    <a:pt x="746" y="8769"/>
                    <a:pt x="755" y="8767"/>
                  </a:cubicBezTo>
                  <a:cubicBezTo>
                    <a:pt x="817" y="8767"/>
                    <a:pt x="880" y="8704"/>
                    <a:pt x="865" y="8641"/>
                  </a:cubicBezTo>
                  <a:lnTo>
                    <a:pt x="236" y="110"/>
                  </a:lnTo>
                  <a:cubicBezTo>
                    <a:pt x="236" y="47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50;p68">
              <a:extLst>
                <a:ext uri="{FF2B5EF4-FFF2-40B4-BE49-F238E27FC236}">
                  <a16:creationId xmlns:a16="http://schemas.microsoft.com/office/drawing/2014/main" id="{BB768992-279F-4C31-8FED-129339E95D8E}"/>
                </a:ext>
              </a:extLst>
            </p:cNvPr>
            <p:cNvSpPr/>
            <p:nvPr/>
          </p:nvSpPr>
          <p:spPr>
            <a:xfrm>
              <a:off x="-2210500" y="5022650"/>
              <a:ext cx="59325" cy="290675"/>
            </a:xfrm>
            <a:custGeom>
              <a:avLst/>
              <a:gdLst/>
              <a:ahLst/>
              <a:cxnLst/>
              <a:rect l="l" t="t" r="r" b="b"/>
              <a:pathLst>
                <a:path w="2373" h="11627" extrusionOk="0">
                  <a:moveTo>
                    <a:pt x="833" y="1"/>
                  </a:moveTo>
                  <a:lnTo>
                    <a:pt x="0" y="11517"/>
                  </a:lnTo>
                  <a:lnTo>
                    <a:pt x="1524" y="11627"/>
                  </a:lnTo>
                  <a:lnTo>
                    <a:pt x="2372" y="11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51;p68">
              <a:extLst>
                <a:ext uri="{FF2B5EF4-FFF2-40B4-BE49-F238E27FC236}">
                  <a16:creationId xmlns:a16="http://schemas.microsoft.com/office/drawing/2014/main" id="{817853A5-57E7-4C2E-BF28-489D29D4DA79}"/>
                </a:ext>
              </a:extLst>
            </p:cNvPr>
            <p:cNvSpPr/>
            <p:nvPr/>
          </p:nvSpPr>
          <p:spPr>
            <a:xfrm>
              <a:off x="-2210125" y="5310550"/>
              <a:ext cx="38125" cy="42850"/>
            </a:xfrm>
            <a:custGeom>
              <a:avLst/>
              <a:gdLst/>
              <a:ahLst/>
              <a:cxnLst/>
              <a:rect l="l" t="t" r="r" b="b"/>
              <a:pathLst>
                <a:path w="1525" h="1714" extrusionOk="0">
                  <a:moveTo>
                    <a:pt x="1" y="1"/>
                  </a:moveTo>
                  <a:lnTo>
                    <a:pt x="425" y="1132"/>
                  </a:lnTo>
                  <a:lnTo>
                    <a:pt x="645" y="1713"/>
                  </a:lnTo>
                  <a:lnTo>
                    <a:pt x="944" y="1179"/>
                  </a:lnTo>
                  <a:lnTo>
                    <a:pt x="1525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52;p68">
              <a:extLst>
                <a:ext uri="{FF2B5EF4-FFF2-40B4-BE49-F238E27FC236}">
                  <a16:creationId xmlns:a16="http://schemas.microsoft.com/office/drawing/2014/main" id="{1E439C43-7995-47BE-8D5C-D4BBAF64527E}"/>
                </a:ext>
              </a:extLst>
            </p:cNvPr>
            <p:cNvSpPr/>
            <p:nvPr/>
          </p:nvSpPr>
          <p:spPr>
            <a:xfrm>
              <a:off x="-2190875" y="5022275"/>
              <a:ext cx="39700" cy="23975"/>
            </a:xfrm>
            <a:custGeom>
              <a:avLst/>
              <a:gdLst/>
              <a:ahLst/>
              <a:cxnLst/>
              <a:rect l="l" t="t" r="r" b="b"/>
              <a:pathLst>
                <a:path w="1588" h="959" extrusionOk="0">
                  <a:moveTo>
                    <a:pt x="64" y="0"/>
                  </a:moveTo>
                  <a:lnTo>
                    <a:pt x="1" y="848"/>
                  </a:lnTo>
                  <a:lnTo>
                    <a:pt x="1525" y="958"/>
                  </a:lnTo>
                  <a:lnTo>
                    <a:pt x="1587" y="1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53;p68">
              <a:extLst>
                <a:ext uri="{FF2B5EF4-FFF2-40B4-BE49-F238E27FC236}">
                  <a16:creationId xmlns:a16="http://schemas.microsoft.com/office/drawing/2014/main" id="{93192312-64D9-4EB8-96A0-CC8AD138F15B}"/>
                </a:ext>
              </a:extLst>
            </p:cNvPr>
            <p:cNvSpPr/>
            <p:nvPr/>
          </p:nvSpPr>
          <p:spPr>
            <a:xfrm>
              <a:off x="-2189300" y="5006150"/>
              <a:ext cx="39300" cy="19275"/>
            </a:xfrm>
            <a:custGeom>
              <a:avLst/>
              <a:gdLst/>
              <a:ahLst/>
              <a:cxnLst/>
              <a:rect l="l" t="t" r="r" b="b"/>
              <a:pathLst>
                <a:path w="1572" h="771" extrusionOk="0">
                  <a:moveTo>
                    <a:pt x="283" y="1"/>
                  </a:moveTo>
                  <a:cubicBezTo>
                    <a:pt x="158" y="1"/>
                    <a:pt x="48" y="95"/>
                    <a:pt x="32" y="221"/>
                  </a:cubicBezTo>
                  <a:lnTo>
                    <a:pt x="1" y="661"/>
                  </a:lnTo>
                  <a:lnTo>
                    <a:pt x="1540" y="771"/>
                  </a:lnTo>
                  <a:lnTo>
                    <a:pt x="1572" y="331"/>
                  </a:lnTo>
                  <a:cubicBezTo>
                    <a:pt x="1572" y="205"/>
                    <a:pt x="1477" y="95"/>
                    <a:pt x="1352" y="79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54;p68">
              <a:extLst>
                <a:ext uri="{FF2B5EF4-FFF2-40B4-BE49-F238E27FC236}">
                  <a16:creationId xmlns:a16="http://schemas.microsoft.com/office/drawing/2014/main" id="{4F4C754C-E834-425E-82BF-D10493BDFD6D}"/>
                </a:ext>
              </a:extLst>
            </p:cNvPr>
            <p:cNvSpPr/>
            <p:nvPr/>
          </p:nvSpPr>
          <p:spPr>
            <a:xfrm>
              <a:off x="-2199500" y="5338850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0" y="0"/>
                  </a:moveTo>
                  <a:lnTo>
                    <a:pt x="220" y="581"/>
                  </a:lnTo>
                  <a:lnTo>
                    <a:pt x="51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55;p68">
              <a:extLst>
                <a:ext uri="{FF2B5EF4-FFF2-40B4-BE49-F238E27FC236}">
                  <a16:creationId xmlns:a16="http://schemas.microsoft.com/office/drawing/2014/main" id="{21C67EF8-CC1E-415D-9A97-7E3ADEF32A84}"/>
                </a:ext>
              </a:extLst>
            </p:cNvPr>
            <p:cNvSpPr/>
            <p:nvPr/>
          </p:nvSpPr>
          <p:spPr>
            <a:xfrm>
              <a:off x="-2191650" y="5043075"/>
              <a:ext cx="39300" cy="18100"/>
            </a:xfrm>
            <a:custGeom>
              <a:avLst/>
              <a:gdLst/>
              <a:ahLst/>
              <a:cxnLst/>
              <a:rect l="l" t="t" r="r" b="b"/>
              <a:pathLst>
                <a:path w="1572" h="724" extrusionOk="0">
                  <a:moveTo>
                    <a:pt x="47" y="1"/>
                  </a:moveTo>
                  <a:lnTo>
                    <a:pt x="0" y="598"/>
                  </a:lnTo>
                  <a:lnTo>
                    <a:pt x="1524" y="723"/>
                  </a:lnTo>
                  <a:lnTo>
                    <a:pt x="1571" y="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56;p68">
              <a:extLst>
                <a:ext uri="{FF2B5EF4-FFF2-40B4-BE49-F238E27FC236}">
                  <a16:creationId xmlns:a16="http://schemas.microsoft.com/office/drawing/2014/main" id="{7DA675AA-AE83-4537-8899-62CD3F26D7BE}"/>
                </a:ext>
              </a:extLst>
            </p:cNvPr>
            <p:cNvSpPr/>
            <p:nvPr/>
          </p:nvSpPr>
          <p:spPr>
            <a:xfrm>
              <a:off x="-2186150" y="5081975"/>
              <a:ext cx="21625" cy="219250"/>
            </a:xfrm>
            <a:custGeom>
              <a:avLst/>
              <a:gdLst/>
              <a:ahLst/>
              <a:cxnLst/>
              <a:rect l="l" t="t" r="r" b="b"/>
              <a:pathLst>
                <a:path w="865" h="8770" extrusionOk="0">
                  <a:moveTo>
                    <a:pt x="739" y="0"/>
                  </a:moveTo>
                  <a:cubicBezTo>
                    <a:pt x="676" y="0"/>
                    <a:pt x="629" y="47"/>
                    <a:pt x="613" y="110"/>
                  </a:cubicBezTo>
                  <a:lnTo>
                    <a:pt x="0" y="8641"/>
                  </a:lnTo>
                  <a:cubicBezTo>
                    <a:pt x="0" y="8720"/>
                    <a:pt x="47" y="8767"/>
                    <a:pt x="110" y="8767"/>
                  </a:cubicBezTo>
                  <a:cubicBezTo>
                    <a:pt x="118" y="8769"/>
                    <a:pt x="126" y="8770"/>
                    <a:pt x="134" y="8770"/>
                  </a:cubicBezTo>
                  <a:cubicBezTo>
                    <a:pt x="185" y="8770"/>
                    <a:pt x="222" y="8727"/>
                    <a:pt x="236" y="8673"/>
                  </a:cubicBezTo>
                  <a:lnTo>
                    <a:pt x="849" y="126"/>
                  </a:lnTo>
                  <a:cubicBezTo>
                    <a:pt x="864" y="63"/>
                    <a:pt x="817" y="16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57;p68">
              <a:extLst>
                <a:ext uri="{FF2B5EF4-FFF2-40B4-BE49-F238E27FC236}">
                  <a16:creationId xmlns:a16="http://schemas.microsoft.com/office/drawing/2014/main" id="{CE43A36D-03D1-464C-8128-1D7E6927D89B}"/>
                </a:ext>
              </a:extLst>
            </p:cNvPr>
            <p:cNvSpPr/>
            <p:nvPr/>
          </p:nvSpPr>
          <p:spPr>
            <a:xfrm>
              <a:off x="-2201475" y="5080775"/>
              <a:ext cx="21625" cy="219600"/>
            </a:xfrm>
            <a:custGeom>
              <a:avLst/>
              <a:gdLst/>
              <a:ahLst/>
              <a:cxnLst/>
              <a:rect l="l" t="t" r="r" b="b"/>
              <a:pathLst>
                <a:path w="865" h="8784" extrusionOk="0">
                  <a:moveTo>
                    <a:pt x="755" y="1"/>
                  </a:moveTo>
                  <a:cubicBezTo>
                    <a:pt x="692" y="1"/>
                    <a:pt x="645" y="48"/>
                    <a:pt x="629" y="111"/>
                  </a:cubicBezTo>
                  <a:lnTo>
                    <a:pt x="16" y="8658"/>
                  </a:lnTo>
                  <a:cubicBezTo>
                    <a:pt x="0" y="8721"/>
                    <a:pt x="48" y="8768"/>
                    <a:pt x="110" y="8783"/>
                  </a:cubicBezTo>
                  <a:cubicBezTo>
                    <a:pt x="189" y="8783"/>
                    <a:pt x="236" y="8736"/>
                    <a:pt x="236" y="8673"/>
                  </a:cubicBezTo>
                  <a:lnTo>
                    <a:pt x="865" y="127"/>
                  </a:lnTo>
                  <a:cubicBezTo>
                    <a:pt x="865" y="64"/>
                    <a:pt x="817" y="17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58;p68">
              <a:extLst>
                <a:ext uri="{FF2B5EF4-FFF2-40B4-BE49-F238E27FC236}">
                  <a16:creationId xmlns:a16="http://schemas.microsoft.com/office/drawing/2014/main" id="{B42E495F-EF8D-4C7D-AB59-D2C4026D2E1A}"/>
                </a:ext>
              </a:extLst>
            </p:cNvPr>
            <p:cNvSpPr/>
            <p:nvPr/>
          </p:nvSpPr>
          <p:spPr>
            <a:xfrm>
              <a:off x="-2156300" y="5038375"/>
              <a:ext cx="99000" cy="290675"/>
            </a:xfrm>
            <a:custGeom>
              <a:avLst/>
              <a:gdLst/>
              <a:ahLst/>
              <a:cxnLst/>
              <a:rect l="l" t="t" r="r" b="b"/>
              <a:pathLst>
                <a:path w="3960" h="11627" extrusionOk="0">
                  <a:moveTo>
                    <a:pt x="2467" y="0"/>
                  </a:moveTo>
                  <a:lnTo>
                    <a:pt x="0" y="11296"/>
                  </a:lnTo>
                  <a:lnTo>
                    <a:pt x="1493" y="11626"/>
                  </a:lnTo>
                  <a:lnTo>
                    <a:pt x="3959" y="330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59;p68">
              <a:extLst>
                <a:ext uri="{FF2B5EF4-FFF2-40B4-BE49-F238E27FC236}">
                  <a16:creationId xmlns:a16="http://schemas.microsoft.com/office/drawing/2014/main" id="{C0A1B3EF-2FDD-426E-BD61-E7DBCD07895C}"/>
                </a:ext>
              </a:extLst>
            </p:cNvPr>
            <p:cNvSpPr/>
            <p:nvPr/>
          </p:nvSpPr>
          <p:spPr>
            <a:xfrm>
              <a:off x="-2156700" y="5320775"/>
              <a:ext cx="37725" cy="44800"/>
            </a:xfrm>
            <a:custGeom>
              <a:avLst/>
              <a:gdLst/>
              <a:ahLst/>
              <a:cxnLst/>
              <a:rect l="l" t="t" r="r" b="b"/>
              <a:pathLst>
                <a:path w="1509" h="1792" extrusionOk="0">
                  <a:moveTo>
                    <a:pt x="1" y="0"/>
                  </a:moveTo>
                  <a:lnTo>
                    <a:pt x="268" y="1179"/>
                  </a:lnTo>
                  <a:lnTo>
                    <a:pt x="393" y="1791"/>
                  </a:lnTo>
                  <a:lnTo>
                    <a:pt x="770" y="1289"/>
                  </a:lnTo>
                  <a:lnTo>
                    <a:pt x="1509" y="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60;p68">
              <a:extLst>
                <a:ext uri="{FF2B5EF4-FFF2-40B4-BE49-F238E27FC236}">
                  <a16:creationId xmlns:a16="http://schemas.microsoft.com/office/drawing/2014/main" id="{EEECABDE-02ED-4232-B07C-3C75C977EB66}"/>
                </a:ext>
              </a:extLst>
            </p:cNvPr>
            <p:cNvSpPr/>
            <p:nvPr/>
          </p:nvSpPr>
          <p:spPr>
            <a:xfrm>
              <a:off x="-2099350" y="5038375"/>
              <a:ext cx="42050" cy="28700"/>
            </a:xfrm>
            <a:custGeom>
              <a:avLst/>
              <a:gdLst/>
              <a:ahLst/>
              <a:cxnLst/>
              <a:rect l="l" t="t" r="r" b="b"/>
              <a:pathLst>
                <a:path w="1682" h="1148" extrusionOk="0">
                  <a:moveTo>
                    <a:pt x="173" y="0"/>
                  </a:moveTo>
                  <a:lnTo>
                    <a:pt x="0" y="817"/>
                  </a:lnTo>
                  <a:lnTo>
                    <a:pt x="1493" y="1147"/>
                  </a:lnTo>
                  <a:lnTo>
                    <a:pt x="1681" y="33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61;p68">
              <a:extLst>
                <a:ext uri="{FF2B5EF4-FFF2-40B4-BE49-F238E27FC236}">
                  <a16:creationId xmlns:a16="http://schemas.microsoft.com/office/drawing/2014/main" id="{C9A26B97-3DE1-46F0-AE39-67A62FB30E0A}"/>
                </a:ext>
              </a:extLst>
            </p:cNvPr>
            <p:cNvSpPr/>
            <p:nvPr/>
          </p:nvSpPr>
          <p:spPr>
            <a:xfrm>
              <a:off x="-2095025" y="5023275"/>
              <a:ext cx="40475" cy="23375"/>
            </a:xfrm>
            <a:custGeom>
              <a:avLst/>
              <a:gdLst/>
              <a:ahLst/>
              <a:cxnLst/>
              <a:rect l="l" t="t" r="r" b="b"/>
              <a:pathLst>
                <a:path w="1619" h="935" extrusionOk="0">
                  <a:moveTo>
                    <a:pt x="322" y="0"/>
                  </a:moveTo>
                  <a:cubicBezTo>
                    <a:pt x="216" y="0"/>
                    <a:pt x="121" y="75"/>
                    <a:pt x="94" y="196"/>
                  </a:cubicBezTo>
                  <a:lnTo>
                    <a:pt x="0" y="620"/>
                  </a:lnTo>
                  <a:lnTo>
                    <a:pt x="1493" y="934"/>
                  </a:lnTo>
                  <a:lnTo>
                    <a:pt x="1587" y="510"/>
                  </a:lnTo>
                  <a:cubicBezTo>
                    <a:pt x="1618" y="384"/>
                    <a:pt x="1540" y="259"/>
                    <a:pt x="1414" y="227"/>
                  </a:cubicBezTo>
                  <a:lnTo>
                    <a:pt x="377" y="7"/>
                  </a:lnTo>
                  <a:cubicBezTo>
                    <a:pt x="359" y="3"/>
                    <a:pt x="340" y="0"/>
                    <a:pt x="32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62;p68">
              <a:extLst>
                <a:ext uri="{FF2B5EF4-FFF2-40B4-BE49-F238E27FC236}">
                  <a16:creationId xmlns:a16="http://schemas.microsoft.com/office/drawing/2014/main" id="{6BF232D3-68EB-4B76-ACB8-128E8E598E07}"/>
                </a:ext>
              </a:extLst>
            </p:cNvPr>
            <p:cNvSpPr/>
            <p:nvPr/>
          </p:nvSpPr>
          <p:spPr>
            <a:xfrm>
              <a:off x="-2150025" y="5350225"/>
              <a:ext cx="12600" cy="15350"/>
            </a:xfrm>
            <a:custGeom>
              <a:avLst/>
              <a:gdLst/>
              <a:ahLst/>
              <a:cxnLst/>
              <a:rect l="l" t="t" r="r" b="b"/>
              <a:pathLst>
                <a:path w="504" h="614" extrusionOk="0">
                  <a:moveTo>
                    <a:pt x="1" y="1"/>
                  </a:moveTo>
                  <a:lnTo>
                    <a:pt x="126" y="613"/>
                  </a:lnTo>
                  <a:lnTo>
                    <a:pt x="503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63;p68">
              <a:extLst>
                <a:ext uri="{FF2B5EF4-FFF2-40B4-BE49-F238E27FC236}">
                  <a16:creationId xmlns:a16="http://schemas.microsoft.com/office/drawing/2014/main" id="{EC6F714C-7C0E-47FC-B246-5CFEDEB28D74}"/>
                </a:ext>
              </a:extLst>
            </p:cNvPr>
            <p:cNvSpPr/>
            <p:nvPr/>
          </p:nvSpPr>
          <p:spPr>
            <a:xfrm>
              <a:off x="-2102500" y="5059175"/>
              <a:ext cx="40475" cy="22825"/>
            </a:xfrm>
            <a:custGeom>
              <a:avLst/>
              <a:gdLst/>
              <a:ahLst/>
              <a:cxnLst/>
              <a:rect l="l" t="t" r="r" b="b"/>
              <a:pathLst>
                <a:path w="1619" h="913" extrusionOk="0">
                  <a:moveTo>
                    <a:pt x="126" y="1"/>
                  </a:moveTo>
                  <a:lnTo>
                    <a:pt x="1" y="598"/>
                  </a:lnTo>
                  <a:lnTo>
                    <a:pt x="1493" y="912"/>
                  </a:lnTo>
                  <a:lnTo>
                    <a:pt x="1619" y="3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64;p68">
              <a:extLst>
                <a:ext uri="{FF2B5EF4-FFF2-40B4-BE49-F238E27FC236}">
                  <a16:creationId xmlns:a16="http://schemas.microsoft.com/office/drawing/2014/main" id="{B875CDD7-16A7-46CD-9522-7F5E09D5E0FF}"/>
                </a:ext>
              </a:extLst>
            </p:cNvPr>
            <p:cNvSpPr/>
            <p:nvPr/>
          </p:nvSpPr>
          <p:spPr>
            <a:xfrm>
              <a:off x="-2131550" y="5100350"/>
              <a:ext cx="52250" cy="215050"/>
            </a:xfrm>
            <a:custGeom>
              <a:avLst/>
              <a:gdLst/>
              <a:ahLst/>
              <a:cxnLst/>
              <a:rect l="l" t="t" r="r" b="b"/>
              <a:pathLst>
                <a:path w="2090" h="8602" extrusionOk="0">
                  <a:moveTo>
                    <a:pt x="1955" y="0"/>
                  </a:moveTo>
                  <a:cubicBezTo>
                    <a:pt x="1901" y="0"/>
                    <a:pt x="1852" y="43"/>
                    <a:pt x="1838" y="98"/>
                  </a:cubicBezTo>
                  <a:lnTo>
                    <a:pt x="16" y="8456"/>
                  </a:lnTo>
                  <a:cubicBezTo>
                    <a:pt x="0" y="8519"/>
                    <a:pt x="47" y="8582"/>
                    <a:pt x="110" y="8597"/>
                  </a:cubicBezTo>
                  <a:cubicBezTo>
                    <a:pt x="121" y="8600"/>
                    <a:pt x="132" y="8601"/>
                    <a:pt x="142" y="8601"/>
                  </a:cubicBezTo>
                  <a:cubicBezTo>
                    <a:pt x="193" y="8601"/>
                    <a:pt x="238" y="8571"/>
                    <a:pt x="251" y="8519"/>
                  </a:cubicBezTo>
                  <a:lnTo>
                    <a:pt x="2074" y="145"/>
                  </a:lnTo>
                  <a:cubicBezTo>
                    <a:pt x="2090" y="82"/>
                    <a:pt x="2042" y="19"/>
                    <a:pt x="1980" y="4"/>
                  </a:cubicBezTo>
                  <a:cubicBezTo>
                    <a:pt x="1971" y="1"/>
                    <a:pt x="1963" y="0"/>
                    <a:pt x="195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65;p68">
              <a:extLst>
                <a:ext uri="{FF2B5EF4-FFF2-40B4-BE49-F238E27FC236}">
                  <a16:creationId xmlns:a16="http://schemas.microsoft.com/office/drawing/2014/main" id="{B2EFBB44-A45C-4315-8675-FBDC0B292A27}"/>
                </a:ext>
              </a:extLst>
            </p:cNvPr>
            <p:cNvSpPr/>
            <p:nvPr/>
          </p:nvSpPr>
          <p:spPr>
            <a:xfrm>
              <a:off x="-2146100" y="5097200"/>
              <a:ext cx="51875" cy="215025"/>
            </a:xfrm>
            <a:custGeom>
              <a:avLst/>
              <a:gdLst/>
              <a:ahLst/>
              <a:cxnLst/>
              <a:rect l="l" t="t" r="r" b="b"/>
              <a:pathLst>
                <a:path w="2075" h="8601" extrusionOk="0">
                  <a:moveTo>
                    <a:pt x="1956" y="1"/>
                  </a:moveTo>
                  <a:cubicBezTo>
                    <a:pt x="1902" y="1"/>
                    <a:pt x="1853" y="44"/>
                    <a:pt x="1839" y="98"/>
                  </a:cubicBezTo>
                  <a:lnTo>
                    <a:pt x="16" y="8456"/>
                  </a:lnTo>
                  <a:cubicBezTo>
                    <a:pt x="1" y="8519"/>
                    <a:pt x="32" y="8582"/>
                    <a:pt x="95" y="8598"/>
                  </a:cubicBezTo>
                  <a:cubicBezTo>
                    <a:pt x="103" y="8600"/>
                    <a:pt x="112" y="8601"/>
                    <a:pt x="120" y="8601"/>
                  </a:cubicBezTo>
                  <a:cubicBezTo>
                    <a:pt x="174" y="8601"/>
                    <a:pt x="223" y="8558"/>
                    <a:pt x="236" y="8503"/>
                  </a:cubicBezTo>
                  <a:lnTo>
                    <a:pt x="2059" y="145"/>
                  </a:lnTo>
                  <a:cubicBezTo>
                    <a:pt x="2075" y="82"/>
                    <a:pt x="2043" y="20"/>
                    <a:pt x="1980" y="4"/>
                  </a:cubicBezTo>
                  <a:cubicBezTo>
                    <a:pt x="1972" y="2"/>
                    <a:pt x="1964" y="1"/>
                    <a:pt x="195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66;p68">
              <a:extLst>
                <a:ext uri="{FF2B5EF4-FFF2-40B4-BE49-F238E27FC236}">
                  <a16:creationId xmlns:a16="http://schemas.microsoft.com/office/drawing/2014/main" id="{077C488A-7AD8-47FD-BD85-C875C660CD12}"/>
                </a:ext>
              </a:extLst>
            </p:cNvPr>
            <p:cNvSpPr/>
            <p:nvPr/>
          </p:nvSpPr>
          <p:spPr>
            <a:xfrm>
              <a:off x="-2303600" y="5120850"/>
              <a:ext cx="247475" cy="298425"/>
            </a:xfrm>
            <a:custGeom>
              <a:avLst/>
              <a:gdLst/>
              <a:ahLst/>
              <a:cxnLst/>
              <a:rect l="l" t="t" r="r" b="b"/>
              <a:pathLst>
                <a:path w="9899" h="11937" extrusionOk="0">
                  <a:moveTo>
                    <a:pt x="1" y="0"/>
                  </a:moveTo>
                  <a:lnTo>
                    <a:pt x="1289" y="9788"/>
                  </a:lnTo>
                  <a:lnTo>
                    <a:pt x="1446" y="11030"/>
                  </a:lnTo>
                  <a:cubicBezTo>
                    <a:pt x="2609" y="11634"/>
                    <a:pt x="3775" y="11937"/>
                    <a:pt x="4942" y="11937"/>
                  </a:cubicBezTo>
                  <a:cubicBezTo>
                    <a:pt x="6108" y="11937"/>
                    <a:pt x="7275" y="11634"/>
                    <a:pt x="8437" y="11030"/>
                  </a:cubicBezTo>
                  <a:lnTo>
                    <a:pt x="9899" y="0"/>
                  </a:lnTo>
                  <a:lnTo>
                    <a:pt x="9899" y="0"/>
                  </a:lnTo>
                  <a:cubicBezTo>
                    <a:pt x="8249" y="605"/>
                    <a:pt x="6599" y="908"/>
                    <a:pt x="4950" y="908"/>
                  </a:cubicBezTo>
                  <a:cubicBezTo>
                    <a:pt x="3300" y="908"/>
                    <a:pt x="1650" y="6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67;p68">
              <a:extLst>
                <a:ext uri="{FF2B5EF4-FFF2-40B4-BE49-F238E27FC236}">
                  <a16:creationId xmlns:a16="http://schemas.microsoft.com/office/drawing/2014/main" id="{73306E2E-22B2-46D2-B6BA-DBEF7724FEF4}"/>
                </a:ext>
              </a:extLst>
            </p:cNvPr>
            <p:cNvSpPr/>
            <p:nvPr/>
          </p:nvSpPr>
          <p:spPr>
            <a:xfrm>
              <a:off x="-2271400" y="5120850"/>
              <a:ext cx="215275" cy="298425"/>
            </a:xfrm>
            <a:custGeom>
              <a:avLst/>
              <a:gdLst/>
              <a:ahLst/>
              <a:cxnLst/>
              <a:rect l="l" t="t" r="r" b="b"/>
              <a:pathLst>
                <a:path w="8611" h="11937" extrusionOk="0">
                  <a:moveTo>
                    <a:pt x="8611" y="0"/>
                  </a:moveTo>
                  <a:cubicBezTo>
                    <a:pt x="8579" y="126"/>
                    <a:pt x="6882" y="8720"/>
                    <a:pt x="4589" y="10040"/>
                  </a:cubicBezTo>
                  <a:cubicBezTo>
                    <a:pt x="3977" y="10394"/>
                    <a:pt x="3330" y="10519"/>
                    <a:pt x="2721" y="10519"/>
                  </a:cubicBezTo>
                  <a:cubicBezTo>
                    <a:pt x="1251" y="10519"/>
                    <a:pt x="1" y="9788"/>
                    <a:pt x="1" y="9788"/>
                  </a:cubicBezTo>
                  <a:lnTo>
                    <a:pt x="1" y="9788"/>
                  </a:lnTo>
                  <a:lnTo>
                    <a:pt x="158" y="11030"/>
                  </a:lnTo>
                  <a:cubicBezTo>
                    <a:pt x="1321" y="11634"/>
                    <a:pt x="2487" y="11937"/>
                    <a:pt x="3654" y="11937"/>
                  </a:cubicBezTo>
                  <a:cubicBezTo>
                    <a:pt x="4820" y="11937"/>
                    <a:pt x="5987" y="11634"/>
                    <a:pt x="7149" y="11030"/>
                  </a:cubicBezTo>
                  <a:lnTo>
                    <a:pt x="8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189;p12">
            <a:extLst>
              <a:ext uri="{FF2B5EF4-FFF2-40B4-BE49-F238E27FC236}">
                <a16:creationId xmlns:a16="http://schemas.microsoft.com/office/drawing/2014/main" id="{15109B55-AF68-4367-B1E8-0298CE035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Kekurangan Penggunaan Project Based Learning</a:t>
            </a:r>
            <a:endParaRPr lang="en-ID" sz="2400" dirty="0"/>
          </a:p>
        </p:txBody>
      </p:sp>
      <p:pic>
        <p:nvPicPr>
          <p:cNvPr id="210" name="No 32">
            <a:hlinkClick r:id="" action="ppaction://media"/>
            <a:extLst>
              <a:ext uri="{FF2B5EF4-FFF2-40B4-BE49-F238E27FC236}">
                <a16:creationId xmlns:a16="http://schemas.microsoft.com/office/drawing/2014/main" id="{FEEAE422-D91A-4655-8108-1094DB4095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2000" end="54100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94" fill="hold"/>
                                        <p:tgtEl>
                                          <p:spTgt spid="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60334" y="1677021"/>
            <a:ext cx="4420008" cy="24365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Pemilihan topik yang tepat sesuai dengan kebutuhan peserta didik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tersedianya fasilitas lengkap dengan sumber-sumber belajar yang diperlukan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bukanlah merupakan pekerjaan yang mudah.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Bahan pelajaran sering menjadi luar sehingga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dapat mengaburkan pokok unit yang dibahas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209" name="Google Shape;189;p12">
            <a:extLst>
              <a:ext uri="{FF2B5EF4-FFF2-40B4-BE49-F238E27FC236}">
                <a16:creationId xmlns:a16="http://schemas.microsoft.com/office/drawing/2014/main" id="{15109B55-AF68-4367-B1E8-0298CE035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Kekurangan Penggunaan Project Based Learning</a:t>
            </a:r>
            <a:endParaRPr lang="en-ID" sz="2400" dirty="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7FD7A31-9F64-454F-B557-047B548BA361}"/>
              </a:ext>
            </a:extLst>
          </p:cNvPr>
          <p:cNvGrpSpPr/>
          <p:nvPr/>
        </p:nvGrpSpPr>
        <p:grpSpPr>
          <a:xfrm>
            <a:off x="318586" y="1420326"/>
            <a:ext cx="3853862" cy="3561989"/>
            <a:chOff x="318586" y="1420326"/>
            <a:chExt cx="3853862" cy="3561989"/>
          </a:xfrm>
        </p:grpSpPr>
        <p:grpSp>
          <p:nvGrpSpPr>
            <p:cNvPr id="211" name="Google Shape;756;p37">
              <a:extLst>
                <a:ext uri="{FF2B5EF4-FFF2-40B4-BE49-F238E27FC236}">
                  <a16:creationId xmlns:a16="http://schemas.microsoft.com/office/drawing/2014/main" id="{5D959B14-E0D0-4312-80D1-648D7637EBEF}"/>
                </a:ext>
              </a:extLst>
            </p:cNvPr>
            <p:cNvGrpSpPr/>
            <p:nvPr/>
          </p:nvGrpSpPr>
          <p:grpSpPr>
            <a:xfrm>
              <a:off x="318586" y="1420326"/>
              <a:ext cx="3853862" cy="3561989"/>
              <a:chOff x="1329975" y="311925"/>
              <a:chExt cx="1021975" cy="977750"/>
            </a:xfrm>
          </p:grpSpPr>
          <p:sp>
            <p:nvSpPr>
              <p:cNvPr id="213" name="Google Shape;757;p37">
                <a:extLst>
                  <a:ext uri="{FF2B5EF4-FFF2-40B4-BE49-F238E27FC236}">
                    <a16:creationId xmlns:a16="http://schemas.microsoft.com/office/drawing/2014/main" id="{95DF32D4-60FC-4CE0-9035-10C478EF935C}"/>
                  </a:ext>
                </a:extLst>
              </p:cNvPr>
              <p:cNvSpPr/>
              <p:nvPr/>
            </p:nvSpPr>
            <p:spPr>
              <a:xfrm>
                <a:off x="1342025" y="456800"/>
                <a:ext cx="204050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9677" extrusionOk="0">
                    <a:moveTo>
                      <a:pt x="8162" y="1"/>
                    </a:moveTo>
                    <a:lnTo>
                      <a:pt x="7344" y="370"/>
                    </a:lnTo>
                    <a:lnTo>
                      <a:pt x="0" y="9677"/>
                    </a:lnTo>
                    <a:lnTo>
                      <a:pt x="819" y="9308"/>
                    </a:lnTo>
                    <a:lnTo>
                      <a:pt x="3498" y="5912"/>
                    </a:lnTo>
                    <a:lnTo>
                      <a:pt x="4107" y="5140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758;p37">
                <a:extLst>
                  <a:ext uri="{FF2B5EF4-FFF2-40B4-BE49-F238E27FC236}">
                    <a16:creationId xmlns:a16="http://schemas.microsoft.com/office/drawing/2014/main" id="{C59DE755-0BEA-4DE8-B9A4-2F01E17C4C46}"/>
                  </a:ext>
                </a:extLst>
              </p:cNvPr>
              <p:cNvSpPr/>
              <p:nvPr/>
            </p:nvSpPr>
            <p:spPr>
              <a:xfrm>
                <a:off x="1513575" y="447075"/>
                <a:ext cx="325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760" extrusionOk="0">
                    <a:moveTo>
                      <a:pt x="818" y="0"/>
                    </a:moveTo>
                    <a:lnTo>
                      <a:pt x="0" y="369"/>
                    </a:lnTo>
                    <a:lnTo>
                      <a:pt x="482" y="759"/>
                    </a:lnTo>
                    <a:lnTo>
                      <a:pt x="1300" y="390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759;p37">
                <a:extLst>
                  <a:ext uri="{FF2B5EF4-FFF2-40B4-BE49-F238E27FC236}">
                    <a16:creationId xmlns:a16="http://schemas.microsoft.com/office/drawing/2014/main" id="{0D72D918-D75C-417E-820A-C318DCA5A2AE}"/>
                  </a:ext>
                </a:extLst>
              </p:cNvPr>
              <p:cNvSpPr/>
              <p:nvPr/>
            </p:nvSpPr>
            <p:spPr>
              <a:xfrm>
                <a:off x="1329975" y="456300"/>
                <a:ext cx="195650" cy="242425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9697" extrusionOk="0">
                    <a:moveTo>
                      <a:pt x="7344" y="0"/>
                    </a:moveTo>
                    <a:lnTo>
                      <a:pt x="1" y="9307"/>
                    </a:lnTo>
                    <a:lnTo>
                      <a:pt x="482" y="9697"/>
                    </a:lnTo>
                    <a:lnTo>
                      <a:pt x="7826" y="390"/>
                    </a:lnTo>
                    <a:lnTo>
                      <a:pt x="7344" y="0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760;p37">
                <a:extLst>
                  <a:ext uri="{FF2B5EF4-FFF2-40B4-BE49-F238E27FC236}">
                    <a16:creationId xmlns:a16="http://schemas.microsoft.com/office/drawing/2014/main" id="{065463B0-78BA-4B74-8782-164BBD402D07}"/>
                  </a:ext>
                </a:extLst>
              </p:cNvPr>
              <p:cNvSpPr/>
              <p:nvPr/>
            </p:nvSpPr>
            <p:spPr>
              <a:xfrm>
                <a:off x="1548275" y="703650"/>
                <a:ext cx="43025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585" extrusionOk="0">
                    <a:moveTo>
                      <a:pt x="1" y="1"/>
                    </a:moveTo>
                    <a:lnTo>
                      <a:pt x="1050" y="2194"/>
                    </a:lnTo>
                    <a:lnTo>
                      <a:pt x="1720" y="2584"/>
                    </a:lnTo>
                    <a:lnTo>
                      <a:pt x="672" y="3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761;p37">
                <a:extLst>
                  <a:ext uri="{FF2B5EF4-FFF2-40B4-BE49-F238E27FC236}">
                    <a16:creationId xmlns:a16="http://schemas.microsoft.com/office/drawing/2014/main" id="{4D232D77-D05E-49CD-9EDE-D33E04C632E0}"/>
                  </a:ext>
                </a:extLst>
              </p:cNvPr>
              <p:cNvSpPr/>
              <p:nvPr/>
            </p:nvSpPr>
            <p:spPr>
              <a:xfrm>
                <a:off x="1419925" y="691175"/>
                <a:ext cx="1391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3218" extrusionOk="0">
                    <a:moveTo>
                      <a:pt x="4896" y="0"/>
                    </a:moveTo>
                    <a:lnTo>
                      <a:pt x="1" y="2827"/>
                    </a:lnTo>
                    <a:lnTo>
                      <a:pt x="672" y="3217"/>
                    </a:lnTo>
                    <a:lnTo>
                      <a:pt x="5567" y="390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762;p37">
                <a:extLst>
                  <a:ext uri="{FF2B5EF4-FFF2-40B4-BE49-F238E27FC236}">
                    <a16:creationId xmlns:a16="http://schemas.microsoft.com/office/drawing/2014/main" id="{C8EB3EA1-4EB2-4D8E-8F8F-4A219376D76C}"/>
                  </a:ext>
                </a:extLst>
              </p:cNvPr>
              <p:cNvSpPr/>
              <p:nvPr/>
            </p:nvSpPr>
            <p:spPr>
              <a:xfrm>
                <a:off x="1502650" y="608150"/>
                <a:ext cx="56450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711" extrusionOk="0">
                    <a:moveTo>
                      <a:pt x="0" y="1"/>
                    </a:moveTo>
                    <a:lnTo>
                      <a:pt x="1587" y="3321"/>
                    </a:lnTo>
                    <a:lnTo>
                      <a:pt x="2258" y="3711"/>
                    </a:lnTo>
                    <a:lnTo>
                      <a:pt x="671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763;p37">
                <a:extLst>
                  <a:ext uri="{FF2B5EF4-FFF2-40B4-BE49-F238E27FC236}">
                    <a16:creationId xmlns:a16="http://schemas.microsoft.com/office/drawing/2014/main" id="{91495D12-A280-4B11-BBB5-279BD094BF76}"/>
                  </a:ext>
                </a:extLst>
              </p:cNvPr>
              <p:cNvSpPr/>
              <p:nvPr/>
            </p:nvSpPr>
            <p:spPr>
              <a:xfrm>
                <a:off x="1502650" y="598925"/>
                <a:ext cx="327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760" extrusionOk="0">
                    <a:moveTo>
                      <a:pt x="640" y="0"/>
                    </a:moveTo>
                    <a:lnTo>
                      <a:pt x="0" y="370"/>
                    </a:lnTo>
                    <a:lnTo>
                      <a:pt x="671" y="759"/>
                    </a:lnTo>
                    <a:lnTo>
                      <a:pt x="1311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764;p37">
                <a:extLst>
                  <a:ext uri="{FF2B5EF4-FFF2-40B4-BE49-F238E27FC236}">
                    <a16:creationId xmlns:a16="http://schemas.microsoft.com/office/drawing/2014/main" id="{435821D0-0730-42FC-935E-B2B8EE6F181A}"/>
                  </a:ext>
                </a:extLst>
              </p:cNvPr>
              <p:cNvSpPr/>
              <p:nvPr/>
            </p:nvSpPr>
            <p:spPr>
              <a:xfrm>
                <a:off x="1389050" y="608675"/>
                <a:ext cx="218225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11053" extrusionOk="0">
                    <a:moveTo>
                      <a:pt x="5855" y="0"/>
                    </a:moveTo>
                    <a:lnTo>
                      <a:pt x="5215" y="369"/>
                    </a:lnTo>
                    <a:lnTo>
                      <a:pt x="6802" y="3690"/>
                    </a:lnTo>
                    <a:lnTo>
                      <a:pt x="1907" y="6517"/>
                    </a:lnTo>
                    <a:lnTo>
                      <a:pt x="3469" y="1378"/>
                    </a:lnTo>
                    <a:lnTo>
                      <a:pt x="2830" y="1747"/>
                    </a:lnTo>
                    <a:lnTo>
                      <a:pt x="0" y="11053"/>
                    </a:lnTo>
                    <a:lnTo>
                      <a:pt x="640" y="10684"/>
                    </a:lnTo>
                    <a:lnTo>
                      <a:pt x="1671" y="7289"/>
                    </a:lnTo>
                    <a:lnTo>
                      <a:pt x="7041" y="4189"/>
                    </a:lnTo>
                    <a:lnTo>
                      <a:pt x="8089" y="6383"/>
                    </a:lnTo>
                    <a:lnTo>
                      <a:pt x="8729" y="6014"/>
                    </a:lnTo>
                    <a:lnTo>
                      <a:pt x="5855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765;p37">
                <a:extLst>
                  <a:ext uri="{FF2B5EF4-FFF2-40B4-BE49-F238E27FC236}">
                    <a16:creationId xmlns:a16="http://schemas.microsoft.com/office/drawing/2014/main" id="{BD8A7A95-C941-4A12-9AA6-D0ED60B06BDD}"/>
                  </a:ext>
                </a:extLst>
              </p:cNvPr>
              <p:cNvSpPr/>
              <p:nvPr/>
            </p:nvSpPr>
            <p:spPr>
              <a:xfrm>
                <a:off x="1372275" y="642600"/>
                <a:ext cx="87525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9696" extrusionOk="0">
                    <a:moveTo>
                      <a:pt x="2830" y="1"/>
                    </a:moveTo>
                    <a:lnTo>
                      <a:pt x="0" y="9306"/>
                    </a:lnTo>
                    <a:lnTo>
                      <a:pt x="671" y="9696"/>
                    </a:lnTo>
                    <a:lnTo>
                      <a:pt x="3501" y="390"/>
                    </a:lnTo>
                    <a:lnTo>
                      <a:pt x="2830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766;p37">
                <a:extLst>
                  <a:ext uri="{FF2B5EF4-FFF2-40B4-BE49-F238E27FC236}">
                    <a16:creationId xmlns:a16="http://schemas.microsoft.com/office/drawing/2014/main" id="{D66325BC-5EB5-445C-9F46-3005578CCF61}"/>
                  </a:ext>
                </a:extLst>
              </p:cNvPr>
              <p:cNvSpPr/>
              <p:nvPr/>
            </p:nvSpPr>
            <p:spPr>
              <a:xfrm>
                <a:off x="1443000" y="633375"/>
                <a:ext cx="328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760" extrusionOk="0">
                    <a:moveTo>
                      <a:pt x="640" y="0"/>
                    </a:moveTo>
                    <a:lnTo>
                      <a:pt x="1" y="370"/>
                    </a:lnTo>
                    <a:lnTo>
                      <a:pt x="672" y="759"/>
                    </a:lnTo>
                    <a:lnTo>
                      <a:pt x="1311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767;p37">
                <a:extLst>
                  <a:ext uri="{FF2B5EF4-FFF2-40B4-BE49-F238E27FC236}">
                    <a16:creationId xmlns:a16="http://schemas.microsoft.com/office/drawing/2014/main" id="{7AC8FCB1-E220-424D-9685-7AEAFCF12F82}"/>
                  </a:ext>
                </a:extLst>
              </p:cNvPr>
              <p:cNvSpPr/>
              <p:nvPr/>
            </p:nvSpPr>
            <p:spPr>
              <a:xfrm>
                <a:off x="1376725" y="318425"/>
                <a:ext cx="254025" cy="437100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17484" extrusionOk="0">
                    <a:moveTo>
                      <a:pt x="10128" y="0"/>
                    </a:moveTo>
                    <a:lnTo>
                      <a:pt x="1" y="5847"/>
                    </a:lnTo>
                    <a:lnTo>
                      <a:pt x="34" y="17484"/>
                    </a:lnTo>
                    <a:lnTo>
                      <a:pt x="10161" y="11637"/>
                    </a:lnTo>
                    <a:lnTo>
                      <a:pt x="10128" y="0"/>
                    </a:lnTo>
                    <a:close/>
                  </a:path>
                </a:pathLst>
              </a:custGeom>
              <a:solidFill>
                <a:srgbClr val="FB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768;p37">
                <a:extLst>
                  <a:ext uri="{FF2B5EF4-FFF2-40B4-BE49-F238E27FC236}">
                    <a16:creationId xmlns:a16="http://schemas.microsoft.com/office/drawing/2014/main" id="{0E942546-2C10-4004-9A5A-E4B86379324B}"/>
                  </a:ext>
                </a:extLst>
              </p:cNvPr>
              <p:cNvSpPr/>
              <p:nvPr/>
            </p:nvSpPr>
            <p:spPr>
              <a:xfrm>
                <a:off x="1365550" y="458075"/>
                <a:ext cx="12025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1898" extrusionOk="0">
                    <a:moveTo>
                      <a:pt x="0" y="1"/>
                    </a:moveTo>
                    <a:lnTo>
                      <a:pt x="34" y="11639"/>
                    </a:lnTo>
                    <a:lnTo>
                      <a:pt x="481" y="11898"/>
                    </a:lnTo>
                    <a:lnTo>
                      <a:pt x="448" y="2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769;p37">
                <a:extLst>
                  <a:ext uri="{FF2B5EF4-FFF2-40B4-BE49-F238E27FC236}">
                    <a16:creationId xmlns:a16="http://schemas.microsoft.com/office/drawing/2014/main" id="{DF30C037-A16B-4633-935D-547D41A87BAC}"/>
                  </a:ext>
                </a:extLst>
              </p:cNvPr>
              <p:cNvSpPr/>
              <p:nvPr/>
            </p:nvSpPr>
            <p:spPr>
              <a:xfrm>
                <a:off x="1365550" y="311925"/>
                <a:ext cx="2644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108" extrusionOk="0">
                    <a:moveTo>
                      <a:pt x="10127" y="1"/>
                    </a:moveTo>
                    <a:lnTo>
                      <a:pt x="0" y="5847"/>
                    </a:lnTo>
                    <a:lnTo>
                      <a:pt x="448" y="6107"/>
                    </a:lnTo>
                    <a:lnTo>
                      <a:pt x="10575" y="260"/>
                    </a:lnTo>
                    <a:lnTo>
                      <a:pt x="10127" y="1"/>
                    </a:ln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770;p37">
                <a:extLst>
                  <a:ext uri="{FF2B5EF4-FFF2-40B4-BE49-F238E27FC236}">
                    <a16:creationId xmlns:a16="http://schemas.microsoft.com/office/drawing/2014/main" id="{597ED9D2-6A19-4CB8-8104-02553527B167}"/>
                  </a:ext>
                </a:extLst>
              </p:cNvPr>
              <p:cNvSpPr/>
              <p:nvPr/>
            </p:nvSpPr>
            <p:spPr>
              <a:xfrm>
                <a:off x="1401600" y="588725"/>
                <a:ext cx="17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504" extrusionOk="0">
                    <a:moveTo>
                      <a:pt x="689" y="1"/>
                    </a:moveTo>
                    <a:lnTo>
                      <a:pt x="0" y="399"/>
                    </a:lnTo>
                    <a:lnTo>
                      <a:pt x="3" y="1504"/>
                    </a:lnTo>
                    <a:lnTo>
                      <a:pt x="693" y="1106"/>
                    </a:lnTo>
                    <a:lnTo>
                      <a:pt x="689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771;p37">
                <a:extLst>
                  <a:ext uri="{FF2B5EF4-FFF2-40B4-BE49-F238E27FC236}">
                    <a16:creationId xmlns:a16="http://schemas.microsoft.com/office/drawing/2014/main" id="{FC4BA9A9-67D4-4A6E-B68A-2F4D5D99268B}"/>
                  </a:ext>
                </a:extLst>
              </p:cNvPr>
              <p:cNvSpPr/>
              <p:nvPr/>
            </p:nvSpPr>
            <p:spPr>
              <a:xfrm>
                <a:off x="1424075" y="552850"/>
                <a:ext cx="174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2419" extrusionOk="0">
                    <a:moveTo>
                      <a:pt x="690" y="1"/>
                    </a:moveTo>
                    <a:lnTo>
                      <a:pt x="0" y="399"/>
                    </a:lnTo>
                    <a:lnTo>
                      <a:pt x="6" y="2419"/>
                    </a:lnTo>
                    <a:lnTo>
                      <a:pt x="695" y="2021"/>
                    </a:lnTo>
                    <a:lnTo>
                      <a:pt x="690" y="1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772;p37">
                <a:extLst>
                  <a:ext uri="{FF2B5EF4-FFF2-40B4-BE49-F238E27FC236}">
                    <a16:creationId xmlns:a16="http://schemas.microsoft.com/office/drawing/2014/main" id="{94076CAC-313C-4DA3-9B50-BD8B0E96E96C}"/>
                  </a:ext>
                </a:extLst>
              </p:cNvPr>
              <p:cNvSpPr/>
              <p:nvPr/>
            </p:nvSpPr>
            <p:spPr>
              <a:xfrm>
                <a:off x="1446550" y="516950"/>
                <a:ext cx="17475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334" extrusionOk="0">
                    <a:moveTo>
                      <a:pt x="690" y="1"/>
                    </a:moveTo>
                    <a:lnTo>
                      <a:pt x="0" y="399"/>
                    </a:lnTo>
                    <a:lnTo>
                      <a:pt x="9" y="3334"/>
                    </a:lnTo>
                    <a:lnTo>
                      <a:pt x="699" y="2935"/>
                    </a:lnTo>
                    <a:lnTo>
                      <a:pt x="690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773;p37">
                <a:extLst>
                  <a:ext uri="{FF2B5EF4-FFF2-40B4-BE49-F238E27FC236}">
                    <a16:creationId xmlns:a16="http://schemas.microsoft.com/office/drawing/2014/main" id="{56A39D53-91E5-402E-9846-85A8D290DCE0}"/>
                  </a:ext>
                </a:extLst>
              </p:cNvPr>
              <p:cNvSpPr/>
              <p:nvPr/>
            </p:nvSpPr>
            <p:spPr>
              <a:xfrm>
                <a:off x="1469050" y="481075"/>
                <a:ext cx="1755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248" extrusionOk="0">
                    <a:moveTo>
                      <a:pt x="690" y="0"/>
                    </a:moveTo>
                    <a:lnTo>
                      <a:pt x="0" y="398"/>
                    </a:lnTo>
                    <a:lnTo>
                      <a:pt x="11" y="4247"/>
                    </a:lnTo>
                    <a:lnTo>
                      <a:pt x="701" y="3849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774;p37">
                <a:extLst>
                  <a:ext uri="{FF2B5EF4-FFF2-40B4-BE49-F238E27FC236}">
                    <a16:creationId xmlns:a16="http://schemas.microsoft.com/office/drawing/2014/main" id="{F338072A-CC12-4818-8F73-801FE21EA382}"/>
                  </a:ext>
                </a:extLst>
              </p:cNvPr>
              <p:cNvSpPr/>
              <p:nvPr/>
            </p:nvSpPr>
            <p:spPr>
              <a:xfrm>
                <a:off x="1520125" y="561475"/>
                <a:ext cx="36575" cy="6595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638" extrusionOk="0">
                    <a:moveTo>
                      <a:pt x="1455" y="1"/>
                    </a:moveTo>
                    <a:lnTo>
                      <a:pt x="0" y="2524"/>
                    </a:lnTo>
                    <a:cubicBezTo>
                      <a:pt x="157" y="2599"/>
                      <a:pt x="334" y="2637"/>
                      <a:pt x="526" y="2637"/>
                    </a:cubicBezTo>
                    <a:cubicBezTo>
                      <a:pt x="810" y="2637"/>
                      <a:pt x="1127" y="2553"/>
                      <a:pt x="1462" y="2377"/>
                    </a:cubicBez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775;p37">
                <a:extLst>
                  <a:ext uri="{FF2B5EF4-FFF2-40B4-BE49-F238E27FC236}">
                    <a16:creationId xmlns:a16="http://schemas.microsoft.com/office/drawing/2014/main" id="{132688A6-38BE-4951-8A0A-ACE4AD0F3999}"/>
                  </a:ext>
                </a:extLst>
              </p:cNvPr>
              <p:cNvSpPr/>
              <p:nvPr/>
            </p:nvSpPr>
            <p:spPr>
              <a:xfrm>
                <a:off x="1501200" y="559400"/>
                <a:ext cx="516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24" extrusionOk="0">
                    <a:moveTo>
                      <a:pt x="2066" y="1"/>
                    </a:moveTo>
                    <a:lnTo>
                      <a:pt x="0" y="1193"/>
                    </a:lnTo>
                    <a:cubicBezTo>
                      <a:pt x="27" y="1825"/>
                      <a:pt x="253" y="2281"/>
                      <a:pt x="609" y="2524"/>
                    </a:cubicBez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776;p37">
                <a:extLst>
                  <a:ext uri="{FF2B5EF4-FFF2-40B4-BE49-F238E27FC236}">
                    <a16:creationId xmlns:a16="http://schemas.microsoft.com/office/drawing/2014/main" id="{A833E1BF-AA1A-4DAB-83E0-0DEB5E546B19}"/>
                  </a:ext>
                </a:extLst>
              </p:cNvPr>
              <p:cNvSpPr/>
              <p:nvPr/>
            </p:nvSpPr>
            <p:spPr>
              <a:xfrm>
                <a:off x="1519850" y="487800"/>
                <a:ext cx="366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374" extrusionOk="0">
                    <a:moveTo>
                      <a:pt x="1459" y="0"/>
                    </a:moveTo>
                    <a:cubicBezTo>
                      <a:pt x="897" y="354"/>
                      <a:pt x="387" y="905"/>
                      <a:pt x="0" y="1539"/>
                    </a:cubicBezTo>
                    <a:lnTo>
                      <a:pt x="1465" y="2374"/>
                    </a:lnTo>
                    <a:lnTo>
                      <a:pt x="1465" y="2374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777;p37">
                <a:extLst>
                  <a:ext uri="{FF2B5EF4-FFF2-40B4-BE49-F238E27FC236}">
                    <a16:creationId xmlns:a16="http://schemas.microsoft.com/office/drawing/2014/main" id="{50BE8C26-270F-4AC2-B313-D3371DFCA424}"/>
                  </a:ext>
                </a:extLst>
              </p:cNvPr>
              <p:cNvSpPr/>
              <p:nvPr/>
            </p:nvSpPr>
            <p:spPr>
              <a:xfrm>
                <a:off x="1501175" y="532550"/>
                <a:ext cx="51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2028" extrusionOk="0">
                    <a:moveTo>
                      <a:pt x="601" y="1"/>
                    </a:moveTo>
                    <a:cubicBezTo>
                      <a:pt x="248" y="652"/>
                      <a:pt x="24" y="1368"/>
                      <a:pt x="0" y="2028"/>
                    </a:cubicBezTo>
                    <a:lnTo>
                      <a:pt x="2066" y="836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778;p37">
                <a:extLst>
                  <a:ext uri="{FF2B5EF4-FFF2-40B4-BE49-F238E27FC236}">
                    <a16:creationId xmlns:a16="http://schemas.microsoft.com/office/drawing/2014/main" id="{FC205987-33EC-42C6-9BE8-3646F1F9A866}"/>
                  </a:ext>
                </a:extLst>
              </p:cNvPr>
              <p:cNvSpPr/>
              <p:nvPr/>
            </p:nvSpPr>
            <p:spPr>
              <a:xfrm>
                <a:off x="1565350" y="522325"/>
                <a:ext cx="5167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030" extrusionOk="0">
                    <a:moveTo>
                      <a:pt x="2067" y="1"/>
                    </a:moveTo>
                    <a:lnTo>
                      <a:pt x="1" y="1194"/>
                    </a:lnTo>
                    <a:lnTo>
                      <a:pt x="1468" y="2029"/>
                    </a:lnTo>
                    <a:cubicBezTo>
                      <a:pt x="1822" y="1378"/>
                      <a:pt x="2044" y="662"/>
                      <a:pt x="2067" y="1"/>
                    </a:cubicBez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779;p37">
                <a:extLst>
                  <a:ext uri="{FF2B5EF4-FFF2-40B4-BE49-F238E27FC236}">
                    <a16:creationId xmlns:a16="http://schemas.microsoft.com/office/drawing/2014/main" id="{E513149E-C837-4412-9B34-AA639C15EB9B}"/>
                  </a:ext>
                </a:extLst>
              </p:cNvPr>
              <p:cNvSpPr/>
              <p:nvPr/>
            </p:nvSpPr>
            <p:spPr>
              <a:xfrm>
                <a:off x="1561500" y="478275"/>
                <a:ext cx="365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634" extrusionOk="0">
                    <a:moveTo>
                      <a:pt x="937" y="1"/>
                    </a:moveTo>
                    <a:cubicBezTo>
                      <a:pt x="653" y="1"/>
                      <a:pt x="336" y="85"/>
                      <a:pt x="0" y="261"/>
                    </a:cubicBezTo>
                    <a:lnTo>
                      <a:pt x="8" y="2634"/>
                    </a:lnTo>
                    <a:lnTo>
                      <a:pt x="1462" y="113"/>
                    </a:lnTo>
                    <a:cubicBezTo>
                      <a:pt x="1305" y="39"/>
                      <a:pt x="1128" y="1"/>
                      <a:pt x="937" y="1"/>
                    </a:cubicBez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780;p37">
                <a:extLst>
                  <a:ext uri="{FF2B5EF4-FFF2-40B4-BE49-F238E27FC236}">
                    <a16:creationId xmlns:a16="http://schemas.microsoft.com/office/drawing/2014/main" id="{01B7FD00-6B52-465C-ACBA-0196BC3AFCB7}"/>
                  </a:ext>
                </a:extLst>
              </p:cNvPr>
              <p:cNvSpPr/>
              <p:nvPr/>
            </p:nvSpPr>
            <p:spPr>
              <a:xfrm>
                <a:off x="1565325" y="483175"/>
                <a:ext cx="516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23" extrusionOk="0">
                    <a:moveTo>
                      <a:pt x="1456" y="1"/>
                    </a:moveTo>
                    <a:lnTo>
                      <a:pt x="1" y="2522"/>
                    </a:lnTo>
                    <a:lnTo>
                      <a:pt x="2066" y="1328"/>
                    </a:lnTo>
                    <a:cubicBezTo>
                      <a:pt x="2040" y="698"/>
                      <a:pt x="1813" y="241"/>
                      <a:pt x="1456" y="1"/>
                    </a:cubicBez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781;p37">
                <a:extLst>
                  <a:ext uri="{FF2B5EF4-FFF2-40B4-BE49-F238E27FC236}">
                    <a16:creationId xmlns:a16="http://schemas.microsoft.com/office/drawing/2014/main" id="{EA3CE5A4-EF0A-49FB-9706-2C526C870187}"/>
                  </a:ext>
                </a:extLst>
              </p:cNvPr>
              <p:cNvSpPr/>
              <p:nvPr/>
            </p:nvSpPr>
            <p:spPr>
              <a:xfrm>
                <a:off x="1561700" y="558500"/>
                <a:ext cx="366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377" extrusionOk="0">
                    <a:moveTo>
                      <a:pt x="1" y="1"/>
                    </a:moveTo>
                    <a:lnTo>
                      <a:pt x="8" y="2376"/>
                    </a:lnTo>
                    <a:cubicBezTo>
                      <a:pt x="570" y="2023"/>
                      <a:pt x="1078" y="1469"/>
                      <a:pt x="1467" y="83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782;p37">
                <a:extLst>
                  <a:ext uri="{FF2B5EF4-FFF2-40B4-BE49-F238E27FC236}">
                    <a16:creationId xmlns:a16="http://schemas.microsoft.com/office/drawing/2014/main" id="{49A08D6A-A996-4BA7-BCFA-81BC7111EC1A}"/>
                  </a:ext>
                </a:extLst>
              </p:cNvPr>
              <p:cNvSpPr/>
              <p:nvPr/>
            </p:nvSpPr>
            <p:spPr>
              <a:xfrm>
                <a:off x="1401500" y="603500"/>
                <a:ext cx="8497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7" extrusionOk="0">
                    <a:moveTo>
                      <a:pt x="3397" y="1"/>
                    </a:moveTo>
                    <a:lnTo>
                      <a:pt x="1" y="1962"/>
                    </a:lnTo>
                    <a:lnTo>
                      <a:pt x="2" y="2286"/>
                    </a:lnTo>
                    <a:lnTo>
                      <a:pt x="3398" y="324"/>
                    </a:lnTo>
                    <a:lnTo>
                      <a:pt x="3397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783;p37">
                <a:extLst>
                  <a:ext uri="{FF2B5EF4-FFF2-40B4-BE49-F238E27FC236}">
                    <a16:creationId xmlns:a16="http://schemas.microsoft.com/office/drawing/2014/main" id="{686C285E-7A3E-4A9B-9E78-D2EB280B0DE4}"/>
                  </a:ext>
                </a:extLst>
              </p:cNvPr>
              <p:cNvSpPr/>
              <p:nvPr/>
            </p:nvSpPr>
            <p:spPr>
              <a:xfrm>
                <a:off x="1401500" y="437425"/>
                <a:ext cx="849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044" extrusionOk="0">
                    <a:moveTo>
                      <a:pt x="3397" y="0"/>
                    </a:moveTo>
                    <a:lnTo>
                      <a:pt x="1" y="1962"/>
                    </a:lnTo>
                    <a:lnTo>
                      <a:pt x="2" y="3043"/>
                    </a:lnTo>
                    <a:lnTo>
                      <a:pt x="3398" y="1081"/>
                    </a:lnTo>
                    <a:lnTo>
                      <a:pt x="3397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784;p37">
                <a:extLst>
                  <a:ext uri="{FF2B5EF4-FFF2-40B4-BE49-F238E27FC236}">
                    <a16:creationId xmlns:a16="http://schemas.microsoft.com/office/drawing/2014/main" id="{0E79E3FC-90EB-4897-A7B4-712866EEAA6F}"/>
                  </a:ext>
                </a:extLst>
              </p:cNvPr>
              <p:cNvSpPr/>
              <p:nvPr/>
            </p:nvSpPr>
            <p:spPr>
              <a:xfrm>
                <a:off x="1401500" y="623575"/>
                <a:ext cx="8497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5" extrusionOk="0">
                    <a:moveTo>
                      <a:pt x="3397" y="0"/>
                    </a:moveTo>
                    <a:lnTo>
                      <a:pt x="1" y="1961"/>
                    </a:lnTo>
                    <a:lnTo>
                      <a:pt x="2" y="2284"/>
                    </a:lnTo>
                    <a:lnTo>
                      <a:pt x="3398" y="324"/>
                    </a:lnTo>
                    <a:lnTo>
                      <a:pt x="3397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785;p37">
                <a:extLst>
                  <a:ext uri="{FF2B5EF4-FFF2-40B4-BE49-F238E27FC236}">
                    <a16:creationId xmlns:a16="http://schemas.microsoft.com/office/drawing/2014/main" id="{0C5EDCFA-4EAF-4200-9DBA-22F0293BE419}"/>
                  </a:ext>
                </a:extLst>
              </p:cNvPr>
              <p:cNvSpPr/>
              <p:nvPr/>
            </p:nvSpPr>
            <p:spPr>
              <a:xfrm>
                <a:off x="1401500" y="643625"/>
                <a:ext cx="849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6" extrusionOk="0">
                    <a:moveTo>
                      <a:pt x="3397" y="1"/>
                    </a:moveTo>
                    <a:lnTo>
                      <a:pt x="1" y="1961"/>
                    </a:lnTo>
                    <a:lnTo>
                      <a:pt x="2" y="2286"/>
                    </a:lnTo>
                    <a:lnTo>
                      <a:pt x="3398" y="324"/>
                    </a:lnTo>
                    <a:lnTo>
                      <a:pt x="3397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786;p37">
                <a:extLst>
                  <a:ext uri="{FF2B5EF4-FFF2-40B4-BE49-F238E27FC236}">
                    <a16:creationId xmlns:a16="http://schemas.microsoft.com/office/drawing/2014/main" id="{F77C3B91-766E-4A16-9ACA-09E73180B983}"/>
                  </a:ext>
                </a:extLst>
              </p:cNvPr>
              <p:cNvSpPr/>
              <p:nvPr/>
            </p:nvSpPr>
            <p:spPr>
              <a:xfrm>
                <a:off x="1516650" y="378225"/>
                <a:ext cx="849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1"/>
                    </a:moveTo>
                    <a:lnTo>
                      <a:pt x="0" y="1962"/>
                    </a:lnTo>
                    <a:lnTo>
                      <a:pt x="1" y="2285"/>
                    </a:lnTo>
                    <a:lnTo>
                      <a:pt x="3397" y="324"/>
                    </a:lnTo>
                    <a:lnTo>
                      <a:pt x="3396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787;p37">
                <a:extLst>
                  <a:ext uri="{FF2B5EF4-FFF2-40B4-BE49-F238E27FC236}">
                    <a16:creationId xmlns:a16="http://schemas.microsoft.com/office/drawing/2014/main" id="{5601FD5A-B7B2-4718-9C0D-0F0A3A66B931}"/>
                  </a:ext>
                </a:extLst>
              </p:cNvPr>
              <p:cNvSpPr/>
              <p:nvPr/>
            </p:nvSpPr>
            <p:spPr>
              <a:xfrm>
                <a:off x="1516650" y="398300"/>
                <a:ext cx="849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0"/>
                    </a:moveTo>
                    <a:lnTo>
                      <a:pt x="0" y="1961"/>
                    </a:lnTo>
                    <a:lnTo>
                      <a:pt x="1" y="2284"/>
                    </a:lnTo>
                    <a:lnTo>
                      <a:pt x="3397" y="325"/>
                    </a:lnTo>
                    <a:lnTo>
                      <a:pt x="3396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788;p37">
                <a:extLst>
                  <a:ext uri="{FF2B5EF4-FFF2-40B4-BE49-F238E27FC236}">
                    <a16:creationId xmlns:a16="http://schemas.microsoft.com/office/drawing/2014/main" id="{14D27E9F-AB59-4F13-907D-2534110F9460}"/>
                  </a:ext>
                </a:extLst>
              </p:cNvPr>
              <p:cNvSpPr/>
              <p:nvPr/>
            </p:nvSpPr>
            <p:spPr>
              <a:xfrm>
                <a:off x="1516650" y="418350"/>
                <a:ext cx="849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1"/>
                    </a:moveTo>
                    <a:lnTo>
                      <a:pt x="0" y="1961"/>
                    </a:lnTo>
                    <a:lnTo>
                      <a:pt x="1" y="2285"/>
                    </a:lnTo>
                    <a:lnTo>
                      <a:pt x="3397" y="324"/>
                    </a:lnTo>
                    <a:lnTo>
                      <a:pt x="3396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789;p37">
                <a:extLst>
                  <a:ext uri="{FF2B5EF4-FFF2-40B4-BE49-F238E27FC236}">
                    <a16:creationId xmlns:a16="http://schemas.microsoft.com/office/drawing/2014/main" id="{89C25B08-3105-47E6-9915-73E2A86953DD}"/>
                  </a:ext>
                </a:extLst>
              </p:cNvPr>
              <p:cNvSpPr/>
              <p:nvPr/>
            </p:nvSpPr>
            <p:spPr>
              <a:xfrm>
                <a:off x="1905575" y="604000"/>
                <a:ext cx="1007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5684" extrusionOk="0">
                    <a:moveTo>
                      <a:pt x="3518" y="1"/>
                    </a:moveTo>
                    <a:cubicBezTo>
                      <a:pt x="3494" y="1"/>
                      <a:pt x="3469" y="8"/>
                      <a:pt x="3443" y="24"/>
                    </a:cubicBezTo>
                    <a:lnTo>
                      <a:pt x="229" y="1831"/>
                    </a:lnTo>
                    <a:cubicBezTo>
                      <a:pt x="103" y="1905"/>
                      <a:pt x="0" y="2143"/>
                      <a:pt x="1" y="2361"/>
                    </a:cubicBezTo>
                    <a:lnTo>
                      <a:pt x="1" y="5284"/>
                    </a:lnTo>
                    <a:cubicBezTo>
                      <a:pt x="1" y="5581"/>
                      <a:pt x="141" y="5576"/>
                      <a:pt x="371" y="5669"/>
                    </a:cubicBezTo>
                    <a:cubicBezTo>
                      <a:pt x="374" y="5670"/>
                      <a:pt x="378" y="5671"/>
                      <a:pt x="383" y="5672"/>
                    </a:cubicBezTo>
                    <a:cubicBezTo>
                      <a:pt x="386" y="5674"/>
                      <a:pt x="390" y="5675"/>
                      <a:pt x="394" y="5676"/>
                    </a:cubicBezTo>
                    <a:cubicBezTo>
                      <a:pt x="406" y="5681"/>
                      <a:pt x="420" y="5684"/>
                      <a:pt x="434" y="5684"/>
                    </a:cubicBezTo>
                    <a:cubicBezTo>
                      <a:pt x="457" y="5684"/>
                      <a:pt x="482" y="5677"/>
                      <a:pt x="508" y="5662"/>
                    </a:cubicBezTo>
                    <a:lnTo>
                      <a:pt x="2609" y="4560"/>
                    </a:lnTo>
                    <a:lnTo>
                      <a:pt x="2985" y="4899"/>
                    </a:lnTo>
                    <a:lnTo>
                      <a:pt x="2985" y="4893"/>
                    </a:lnTo>
                    <a:lnTo>
                      <a:pt x="2997" y="4903"/>
                    </a:lnTo>
                    <a:lnTo>
                      <a:pt x="2997" y="4897"/>
                    </a:lnTo>
                    <a:lnTo>
                      <a:pt x="3009" y="4907"/>
                    </a:lnTo>
                    <a:lnTo>
                      <a:pt x="3009" y="4900"/>
                    </a:lnTo>
                    <a:lnTo>
                      <a:pt x="3020" y="4911"/>
                    </a:lnTo>
                    <a:lnTo>
                      <a:pt x="3020" y="4904"/>
                    </a:lnTo>
                    <a:lnTo>
                      <a:pt x="3032" y="4915"/>
                    </a:lnTo>
                    <a:lnTo>
                      <a:pt x="3032" y="4909"/>
                    </a:lnTo>
                    <a:lnTo>
                      <a:pt x="3043" y="4918"/>
                    </a:lnTo>
                    <a:lnTo>
                      <a:pt x="3043" y="4912"/>
                    </a:lnTo>
                    <a:lnTo>
                      <a:pt x="3055" y="4922"/>
                    </a:lnTo>
                    <a:lnTo>
                      <a:pt x="3055" y="4916"/>
                    </a:lnTo>
                    <a:lnTo>
                      <a:pt x="3066" y="4927"/>
                    </a:lnTo>
                    <a:lnTo>
                      <a:pt x="3066" y="4919"/>
                    </a:lnTo>
                    <a:lnTo>
                      <a:pt x="3078" y="4930"/>
                    </a:lnTo>
                    <a:lnTo>
                      <a:pt x="3078" y="4923"/>
                    </a:lnTo>
                    <a:lnTo>
                      <a:pt x="3090" y="4934"/>
                    </a:lnTo>
                    <a:lnTo>
                      <a:pt x="3090" y="4928"/>
                    </a:lnTo>
                    <a:lnTo>
                      <a:pt x="3101" y="4938"/>
                    </a:lnTo>
                    <a:lnTo>
                      <a:pt x="3101" y="4932"/>
                    </a:lnTo>
                    <a:lnTo>
                      <a:pt x="3113" y="4941"/>
                    </a:lnTo>
                    <a:lnTo>
                      <a:pt x="3113" y="4935"/>
                    </a:lnTo>
                    <a:lnTo>
                      <a:pt x="3124" y="4945"/>
                    </a:lnTo>
                    <a:lnTo>
                      <a:pt x="3124" y="4939"/>
                    </a:lnTo>
                    <a:lnTo>
                      <a:pt x="3136" y="4950"/>
                    </a:lnTo>
                    <a:lnTo>
                      <a:pt x="3136" y="4942"/>
                    </a:lnTo>
                    <a:lnTo>
                      <a:pt x="3147" y="4953"/>
                    </a:lnTo>
                    <a:lnTo>
                      <a:pt x="3147" y="4946"/>
                    </a:lnTo>
                    <a:lnTo>
                      <a:pt x="3159" y="4957"/>
                    </a:lnTo>
                    <a:lnTo>
                      <a:pt x="3159" y="4951"/>
                    </a:lnTo>
                    <a:lnTo>
                      <a:pt x="3170" y="4961"/>
                    </a:lnTo>
                    <a:lnTo>
                      <a:pt x="3170" y="4954"/>
                    </a:lnTo>
                    <a:lnTo>
                      <a:pt x="3182" y="4964"/>
                    </a:lnTo>
                    <a:lnTo>
                      <a:pt x="3182" y="4958"/>
                    </a:lnTo>
                    <a:lnTo>
                      <a:pt x="3194" y="4969"/>
                    </a:lnTo>
                    <a:lnTo>
                      <a:pt x="3194" y="4962"/>
                    </a:lnTo>
                    <a:lnTo>
                      <a:pt x="3205" y="4973"/>
                    </a:lnTo>
                    <a:lnTo>
                      <a:pt x="3205" y="4965"/>
                    </a:lnTo>
                    <a:lnTo>
                      <a:pt x="3217" y="4976"/>
                    </a:lnTo>
                    <a:lnTo>
                      <a:pt x="3217" y="4970"/>
                    </a:lnTo>
                    <a:lnTo>
                      <a:pt x="3228" y="4980"/>
                    </a:lnTo>
                    <a:lnTo>
                      <a:pt x="3228" y="4974"/>
                    </a:lnTo>
                    <a:lnTo>
                      <a:pt x="3240" y="4983"/>
                    </a:lnTo>
                    <a:lnTo>
                      <a:pt x="3240" y="4977"/>
                    </a:lnTo>
                    <a:lnTo>
                      <a:pt x="3251" y="4988"/>
                    </a:lnTo>
                    <a:lnTo>
                      <a:pt x="3251" y="4981"/>
                    </a:lnTo>
                    <a:lnTo>
                      <a:pt x="3263" y="4992"/>
                    </a:lnTo>
                    <a:lnTo>
                      <a:pt x="3263" y="4985"/>
                    </a:lnTo>
                    <a:lnTo>
                      <a:pt x="3275" y="4995"/>
                    </a:lnTo>
                    <a:lnTo>
                      <a:pt x="3275" y="4989"/>
                    </a:lnTo>
                    <a:lnTo>
                      <a:pt x="3286" y="4999"/>
                    </a:lnTo>
                    <a:lnTo>
                      <a:pt x="3286" y="4993"/>
                    </a:lnTo>
                    <a:lnTo>
                      <a:pt x="3298" y="5003"/>
                    </a:lnTo>
                    <a:lnTo>
                      <a:pt x="3298" y="4997"/>
                    </a:lnTo>
                    <a:lnTo>
                      <a:pt x="3309" y="5006"/>
                    </a:lnTo>
                    <a:lnTo>
                      <a:pt x="3309" y="5000"/>
                    </a:lnTo>
                    <a:lnTo>
                      <a:pt x="3321" y="5011"/>
                    </a:lnTo>
                    <a:lnTo>
                      <a:pt x="3321" y="5004"/>
                    </a:lnTo>
                    <a:lnTo>
                      <a:pt x="3332" y="5015"/>
                    </a:lnTo>
                    <a:lnTo>
                      <a:pt x="3332" y="5008"/>
                    </a:lnTo>
                    <a:lnTo>
                      <a:pt x="3344" y="5018"/>
                    </a:lnTo>
                    <a:lnTo>
                      <a:pt x="3344" y="4124"/>
                    </a:lnTo>
                    <a:lnTo>
                      <a:pt x="3800" y="3853"/>
                    </a:lnTo>
                    <a:cubicBezTo>
                      <a:pt x="3927" y="3778"/>
                      <a:pt x="4029" y="3540"/>
                      <a:pt x="4029" y="3323"/>
                    </a:cubicBezTo>
                    <a:lnTo>
                      <a:pt x="4029" y="402"/>
                    </a:lnTo>
                    <a:cubicBezTo>
                      <a:pt x="4029" y="247"/>
                      <a:pt x="3978" y="145"/>
                      <a:pt x="3904" y="124"/>
                    </a:cubicBezTo>
                    <a:cubicBezTo>
                      <a:pt x="3900" y="122"/>
                      <a:pt x="3895" y="121"/>
                      <a:pt x="3892" y="120"/>
                    </a:cubicBezTo>
                    <a:cubicBezTo>
                      <a:pt x="3888" y="118"/>
                      <a:pt x="3884" y="117"/>
                      <a:pt x="3881" y="116"/>
                    </a:cubicBezTo>
                    <a:cubicBezTo>
                      <a:pt x="3876" y="115"/>
                      <a:pt x="3872" y="114"/>
                      <a:pt x="3869" y="112"/>
                    </a:cubicBezTo>
                    <a:cubicBezTo>
                      <a:pt x="3865" y="111"/>
                      <a:pt x="3861" y="110"/>
                      <a:pt x="3857" y="109"/>
                    </a:cubicBezTo>
                    <a:cubicBezTo>
                      <a:pt x="3853" y="107"/>
                      <a:pt x="3849" y="106"/>
                      <a:pt x="3846" y="105"/>
                    </a:cubicBezTo>
                    <a:cubicBezTo>
                      <a:pt x="3842" y="103"/>
                      <a:pt x="3838" y="101"/>
                      <a:pt x="3834" y="101"/>
                    </a:cubicBezTo>
                    <a:cubicBezTo>
                      <a:pt x="3830" y="99"/>
                      <a:pt x="3826" y="98"/>
                      <a:pt x="3823" y="97"/>
                    </a:cubicBezTo>
                    <a:cubicBezTo>
                      <a:pt x="3819" y="95"/>
                      <a:pt x="3814" y="94"/>
                      <a:pt x="3811" y="93"/>
                    </a:cubicBezTo>
                    <a:cubicBezTo>
                      <a:pt x="3807" y="92"/>
                      <a:pt x="3803" y="91"/>
                      <a:pt x="3800" y="89"/>
                    </a:cubicBezTo>
                    <a:cubicBezTo>
                      <a:pt x="3795" y="88"/>
                      <a:pt x="3791" y="87"/>
                      <a:pt x="3788" y="86"/>
                    </a:cubicBezTo>
                    <a:cubicBezTo>
                      <a:pt x="3784" y="83"/>
                      <a:pt x="3781" y="82"/>
                      <a:pt x="3777" y="82"/>
                    </a:cubicBezTo>
                    <a:cubicBezTo>
                      <a:pt x="3772" y="80"/>
                      <a:pt x="3768" y="79"/>
                      <a:pt x="3765" y="77"/>
                    </a:cubicBezTo>
                    <a:cubicBezTo>
                      <a:pt x="3761" y="76"/>
                      <a:pt x="3758" y="75"/>
                      <a:pt x="3753" y="74"/>
                    </a:cubicBezTo>
                    <a:cubicBezTo>
                      <a:pt x="3749" y="72"/>
                      <a:pt x="3746" y="71"/>
                      <a:pt x="3742" y="70"/>
                    </a:cubicBezTo>
                    <a:cubicBezTo>
                      <a:pt x="3738" y="69"/>
                      <a:pt x="3733" y="68"/>
                      <a:pt x="3730" y="66"/>
                    </a:cubicBezTo>
                    <a:cubicBezTo>
                      <a:pt x="3726" y="65"/>
                      <a:pt x="3723" y="63"/>
                      <a:pt x="3719" y="63"/>
                    </a:cubicBezTo>
                    <a:cubicBezTo>
                      <a:pt x="3714" y="60"/>
                      <a:pt x="3711" y="59"/>
                      <a:pt x="3707" y="58"/>
                    </a:cubicBezTo>
                    <a:cubicBezTo>
                      <a:pt x="3703" y="57"/>
                      <a:pt x="3700" y="56"/>
                      <a:pt x="3696" y="54"/>
                    </a:cubicBezTo>
                    <a:cubicBezTo>
                      <a:pt x="3691" y="53"/>
                      <a:pt x="3688" y="52"/>
                      <a:pt x="3684" y="51"/>
                    </a:cubicBezTo>
                    <a:cubicBezTo>
                      <a:pt x="3680" y="50"/>
                      <a:pt x="3677" y="48"/>
                      <a:pt x="3672" y="47"/>
                    </a:cubicBezTo>
                    <a:cubicBezTo>
                      <a:pt x="3668" y="46"/>
                      <a:pt x="3665" y="45"/>
                      <a:pt x="3661" y="44"/>
                    </a:cubicBezTo>
                    <a:cubicBezTo>
                      <a:pt x="3657" y="41"/>
                      <a:pt x="3654" y="40"/>
                      <a:pt x="3649" y="40"/>
                    </a:cubicBezTo>
                    <a:cubicBezTo>
                      <a:pt x="3645" y="37"/>
                      <a:pt x="3642" y="36"/>
                      <a:pt x="3638" y="35"/>
                    </a:cubicBezTo>
                    <a:cubicBezTo>
                      <a:pt x="3635" y="34"/>
                      <a:pt x="3630" y="33"/>
                      <a:pt x="3626" y="31"/>
                    </a:cubicBezTo>
                    <a:cubicBezTo>
                      <a:pt x="3622" y="30"/>
                      <a:pt x="3619" y="29"/>
                      <a:pt x="3615" y="28"/>
                    </a:cubicBezTo>
                    <a:cubicBezTo>
                      <a:pt x="3610" y="27"/>
                      <a:pt x="3607" y="25"/>
                      <a:pt x="3603" y="24"/>
                    </a:cubicBezTo>
                    <a:cubicBezTo>
                      <a:pt x="3600" y="22"/>
                      <a:pt x="3596" y="21"/>
                      <a:pt x="3591" y="21"/>
                    </a:cubicBezTo>
                    <a:cubicBezTo>
                      <a:pt x="3587" y="18"/>
                      <a:pt x="3584" y="17"/>
                      <a:pt x="3580" y="16"/>
                    </a:cubicBezTo>
                    <a:cubicBezTo>
                      <a:pt x="3577" y="15"/>
                      <a:pt x="3573" y="13"/>
                      <a:pt x="3568" y="12"/>
                    </a:cubicBezTo>
                    <a:cubicBezTo>
                      <a:pt x="3565" y="11"/>
                      <a:pt x="3561" y="10"/>
                      <a:pt x="3557" y="9"/>
                    </a:cubicBezTo>
                    <a:cubicBezTo>
                      <a:pt x="3545" y="4"/>
                      <a:pt x="3531" y="1"/>
                      <a:pt x="3518" y="1"/>
                    </a:cubicBezTo>
                    <a:close/>
                  </a:path>
                </a:pathLst>
              </a:custGeom>
              <a:solidFill>
                <a:srgbClr val="93A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790;p37">
                <a:extLst>
                  <a:ext uri="{FF2B5EF4-FFF2-40B4-BE49-F238E27FC236}">
                    <a16:creationId xmlns:a16="http://schemas.microsoft.com/office/drawing/2014/main" id="{44A3C022-EDD3-499C-9906-722EE1823AEF}"/>
                  </a:ext>
                </a:extLst>
              </p:cNvPr>
              <p:cNvSpPr/>
              <p:nvPr/>
            </p:nvSpPr>
            <p:spPr>
              <a:xfrm>
                <a:off x="1912525" y="606975"/>
                <a:ext cx="938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566" extrusionOk="0">
                    <a:moveTo>
                      <a:pt x="3596" y="1"/>
                    </a:moveTo>
                    <a:cubicBezTo>
                      <a:pt x="3573" y="1"/>
                      <a:pt x="3548" y="8"/>
                      <a:pt x="3522" y="23"/>
                    </a:cubicBezTo>
                    <a:lnTo>
                      <a:pt x="230" y="1831"/>
                    </a:lnTo>
                    <a:cubicBezTo>
                      <a:pt x="103" y="1906"/>
                      <a:pt x="1" y="2144"/>
                      <a:pt x="1" y="2362"/>
                    </a:cubicBezTo>
                    <a:lnTo>
                      <a:pt x="1" y="5283"/>
                    </a:lnTo>
                    <a:cubicBezTo>
                      <a:pt x="1" y="5457"/>
                      <a:pt x="66" y="5565"/>
                      <a:pt x="156" y="5565"/>
                    </a:cubicBezTo>
                    <a:cubicBezTo>
                      <a:pt x="179" y="5565"/>
                      <a:pt x="204" y="5558"/>
                      <a:pt x="230" y="5543"/>
                    </a:cubicBezTo>
                    <a:lnTo>
                      <a:pt x="2466" y="4361"/>
                    </a:lnTo>
                    <a:lnTo>
                      <a:pt x="3066" y="4899"/>
                    </a:lnTo>
                    <a:lnTo>
                      <a:pt x="3066" y="4007"/>
                    </a:lnTo>
                    <a:lnTo>
                      <a:pt x="3522" y="3735"/>
                    </a:lnTo>
                    <a:cubicBezTo>
                      <a:pt x="3649" y="3660"/>
                      <a:pt x="3751" y="3423"/>
                      <a:pt x="3751" y="3204"/>
                    </a:cubicBezTo>
                    <a:lnTo>
                      <a:pt x="3751" y="283"/>
                    </a:lnTo>
                    <a:cubicBezTo>
                      <a:pt x="3751" y="109"/>
                      <a:pt x="3686" y="1"/>
                      <a:pt x="3596" y="1"/>
                    </a:cubicBez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791;p37">
                <a:extLst>
                  <a:ext uri="{FF2B5EF4-FFF2-40B4-BE49-F238E27FC236}">
                    <a16:creationId xmlns:a16="http://schemas.microsoft.com/office/drawing/2014/main" id="{9D21F061-CAF6-44A7-B34C-9EDC8441F9F7}"/>
                  </a:ext>
                </a:extLst>
              </p:cNvPr>
              <p:cNvSpPr/>
              <p:nvPr/>
            </p:nvSpPr>
            <p:spPr>
              <a:xfrm>
                <a:off x="1982850" y="652925"/>
                <a:ext cx="88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46" extrusionOk="0">
                    <a:moveTo>
                      <a:pt x="235" y="1"/>
                    </a:moveTo>
                    <a:cubicBezTo>
                      <a:pt x="217" y="1"/>
                      <a:pt x="198" y="6"/>
                      <a:pt x="178" y="18"/>
                    </a:cubicBezTo>
                    <a:cubicBezTo>
                      <a:pt x="80" y="76"/>
                      <a:pt x="1" y="260"/>
                      <a:pt x="1" y="429"/>
                    </a:cubicBezTo>
                    <a:cubicBezTo>
                      <a:pt x="1" y="562"/>
                      <a:pt x="51" y="645"/>
                      <a:pt x="120" y="645"/>
                    </a:cubicBezTo>
                    <a:cubicBezTo>
                      <a:pt x="138" y="645"/>
                      <a:pt x="158" y="640"/>
                      <a:pt x="178" y="628"/>
                    </a:cubicBezTo>
                    <a:cubicBezTo>
                      <a:pt x="274" y="570"/>
                      <a:pt x="354" y="386"/>
                      <a:pt x="354" y="219"/>
                    </a:cubicBezTo>
                    <a:cubicBezTo>
                      <a:pt x="354" y="85"/>
                      <a:pt x="304" y="1"/>
                      <a:pt x="235" y="1"/>
                    </a:cubicBez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792;p37">
                <a:extLst>
                  <a:ext uri="{FF2B5EF4-FFF2-40B4-BE49-F238E27FC236}">
                    <a16:creationId xmlns:a16="http://schemas.microsoft.com/office/drawing/2014/main" id="{1F99C6B0-154A-40B6-BDDC-5E130F699269}"/>
                  </a:ext>
                </a:extLst>
              </p:cNvPr>
              <p:cNvSpPr/>
              <p:nvPr/>
            </p:nvSpPr>
            <p:spPr>
              <a:xfrm>
                <a:off x="1956625" y="668475"/>
                <a:ext cx="88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45" extrusionOk="0">
                    <a:moveTo>
                      <a:pt x="236" y="0"/>
                    </a:moveTo>
                    <a:cubicBezTo>
                      <a:pt x="218" y="0"/>
                      <a:pt x="199" y="6"/>
                      <a:pt x="178" y="18"/>
                    </a:cubicBezTo>
                    <a:cubicBezTo>
                      <a:pt x="79" y="76"/>
                      <a:pt x="1" y="259"/>
                      <a:pt x="1" y="428"/>
                    </a:cubicBezTo>
                    <a:cubicBezTo>
                      <a:pt x="1" y="561"/>
                      <a:pt x="51" y="645"/>
                      <a:pt x="121" y="645"/>
                    </a:cubicBezTo>
                    <a:cubicBezTo>
                      <a:pt x="139" y="645"/>
                      <a:pt x="158" y="639"/>
                      <a:pt x="178" y="627"/>
                    </a:cubicBezTo>
                    <a:cubicBezTo>
                      <a:pt x="276" y="569"/>
                      <a:pt x="355" y="386"/>
                      <a:pt x="355" y="218"/>
                    </a:cubicBezTo>
                    <a:cubicBezTo>
                      <a:pt x="355" y="84"/>
                      <a:pt x="305" y="0"/>
                      <a:pt x="236" y="0"/>
                    </a:cubicBez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793;p37">
                <a:extLst>
                  <a:ext uri="{FF2B5EF4-FFF2-40B4-BE49-F238E27FC236}">
                    <a16:creationId xmlns:a16="http://schemas.microsoft.com/office/drawing/2014/main" id="{CF331A31-F622-4F9F-A2B4-B804C370C918}"/>
                  </a:ext>
                </a:extLst>
              </p:cNvPr>
              <p:cNvSpPr/>
              <p:nvPr/>
            </p:nvSpPr>
            <p:spPr>
              <a:xfrm>
                <a:off x="1930425" y="684000"/>
                <a:ext cx="88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646" extrusionOk="0">
                    <a:moveTo>
                      <a:pt x="235" y="1"/>
                    </a:moveTo>
                    <a:cubicBezTo>
                      <a:pt x="217" y="1"/>
                      <a:pt x="198" y="6"/>
                      <a:pt x="178" y="18"/>
                    </a:cubicBezTo>
                    <a:cubicBezTo>
                      <a:pt x="80" y="76"/>
                      <a:pt x="0" y="259"/>
                      <a:pt x="0" y="428"/>
                    </a:cubicBezTo>
                    <a:cubicBezTo>
                      <a:pt x="0" y="561"/>
                      <a:pt x="51" y="645"/>
                      <a:pt x="120" y="645"/>
                    </a:cubicBezTo>
                    <a:cubicBezTo>
                      <a:pt x="138" y="645"/>
                      <a:pt x="158" y="639"/>
                      <a:pt x="178" y="627"/>
                    </a:cubicBezTo>
                    <a:cubicBezTo>
                      <a:pt x="276" y="570"/>
                      <a:pt x="354" y="386"/>
                      <a:pt x="354" y="218"/>
                    </a:cubicBezTo>
                    <a:cubicBezTo>
                      <a:pt x="354" y="84"/>
                      <a:pt x="305" y="1"/>
                      <a:pt x="235" y="1"/>
                    </a:cubicBez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794;p37">
                <a:extLst>
                  <a:ext uri="{FF2B5EF4-FFF2-40B4-BE49-F238E27FC236}">
                    <a16:creationId xmlns:a16="http://schemas.microsoft.com/office/drawing/2014/main" id="{C84FC88D-C4EC-491F-A01E-54023526CBB1}"/>
                  </a:ext>
                </a:extLst>
              </p:cNvPr>
              <p:cNvSpPr/>
              <p:nvPr/>
            </p:nvSpPr>
            <p:spPr>
              <a:xfrm>
                <a:off x="1589725" y="778900"/>
                <a:ext cx="1644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3460" extrusionOk="0">
                    <a:moveTo>
                      <a:pt x="3289" y="1"/>
                    </a:moveTo>
                    <a:cubicBezTo>
                      <a:pt x="2522" y="1"/>
                      <a:pt x="1755" y="170"/>
                      <a:pt x="1170" y="507"/>
                    </a:cubicBezTo>
                    <a:cubicBezTo>
                      <a:pt x="1" y="1183"/>
                      <a:pt x="1" y="2278"/>
                      <a:pt x="1170" y="2954"/>
                    </a:cubicBezTo>
                    <a:cubicBezTo>
                      <a:pt x="1755" y="3291"/>
                      <a:pt x="2522" y="3460"/>
                      <a:pt x="3289" y="3460"/>
                    </a:cubicBezTo>
                    <a:cubicBezTo>
                      <a:pt x="4055" y="3460"/>
                      <a:pt x="4822" y="3291"/>
                      <a:pt x="5407" y="2954"/>
                    </a:cubicBezTo>
                    <a:cubicBezTo>
                      <a:pt x="6577" y="2278"/>
                      <a:pt x="6577" y="1183"/>
                      <a:pt x="5407" y="507"/>
                    </a:cubicBezTo>
                    <a:cubicBezTo>
                      <a:pt x="4822" y="170"/>
                      <a:pt x="4055" y="1"/>
                      <a:pt x="3289" y="1"/>
                    </a:cubicBezTo>
                    <a:close/>
                  </a:path>
                </a:pathLst>
              </a:custGeom>
              <a:solidFill>
                <a:srgbClr val="90C4FE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795;p37">
                <a:extLst>
                  <a:ext uri="{FF2B5EF4-FFF2-40B4-BE49-F238E27FC236}">
                    <a16:creationId xmlns:a16="http://schemas.microsoft.com/office/drawing/2014/main" id="{78711E5F-DECA-463D-9EC3-DF2981CDB6A1}"/>
                  </a:ext>
                </a:extLst>
              </p:cNvPr>
              <p:cNvSpPr/>
              <p:nvPr/>
            </p:nvSpPr>
            <p:spPr>
              <a:xfrm>
                <a:off x="1551575" y="570300"/>
                <a:ext cx="1139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2534" extrusionOk="0">
                    <a:moveTo>
                      <a:pt x="4201" y="0"/>
                    </a:moveTo>
                    <a:cubicBezTo>
                      <a:pt x="4084" y="0"/>
                      <a:pt x="3962" y="53"/>
                      <a:pt x="3844" y="222"/>
                    </a:cubicBezTo>
                    <a:cubicBezTo>
                      <a:pt x="3711" y="412"/>
                      <a:pt x="3296" y="926"/>
                      <a:pt x="2936" y="1253"/>
                    </a:cubicBezTo>
                    <a:cubicBezTo>
                      <a:pt x="2771" y="1405"/>
                      <a:pt x="2346" y="1697"/>
                      <a:pt x="1966" y="1827"/>
                    </a:cubicBezTo>
                    <a:cubicBezTo>
                      <a:pt x="1699" y="1919"/>
                      <a:pt x="1406" y="1980"/>
                      <a:pt x="1251" y="1980"/>
                    </a:cubicBezTo>
                    <a:cubicBezTo>
                      <a:pt x="1219" y="1980"/>
                      <a:pt x="1193" y="1977"/>
                      <a:pt x="1175" y="1972"/>
                    </a:cubicBezTo>
                    <a:cubicBezTo>
                      <a:pt x="1062" y="1941"/>
                      <a:pt x="991" y="1903"/>
                      <a:pt x="885" y="1838"/>
                    </a:cubicBezTo>
                    <a:cubicBezTo>
                      <a:pt x="763" y="1764"/>
                      <a:pt x="669" y="1760"/>
                      <a:pt x="580" y="1715"/>
                    </a:cubicBezTo>
                    <a:cubicBezTo>
                      <a:pt x="518" y="1684"/>
                      <a:pt x="499" y="1658"/>
                      <a:pt x="482" y="1658"/>
                    </a:cubicBezTo>
                    <a:cubicBezTo>
                      <a:pt x="474" y="1658"/>
                      <a:pt x="466" y="1663"/>
                      <a:pt x="455" y="1676"/>
                    </a:cubicBezTo>
                    <a:cubicBezTo>
                      <a:pt x="422" y="1719"/>
                      <a:pt x="464" y="1820"/>
                      <a:pt x="542" y="1875"/>
                    </a:cubicBezTo>
                    <a:cubicBezTo>
                      <a:pt x="624" y="1935"/>
                      <a:pt x="693" y="1939"/>
                      <a:pt x="705" y="1959"/>
                    </a:cubicBezTo>
                    <a:cubicBezTo>
                      <a:pt x="712" y="1970"/>
                      <a:pt x="688" y="1976"/>
                      <a:pt x="644" y="1976"/>
                    </a:cubicBezTo>
                    <a:cubicBezTo>
                      <a:pt x="612" y="1976"/>
                      <a:pt x="569" y="1973"/>
                      <a:pt x="521" y="1966"/>
                    </a:cubicBezTo>
                    <a:cubicBezTo>
                      <a:pt x="364" y="1943"/>
                      <a:pt x="274" y="1879"/>
                      <a:pt x="195" y="1855"/>
                    </a:cubicBezTo>
                    <a:cubicBezTo>
                      <a:pt x="182" y="1851"/>
                      <a:pt x="170" y="1849"/>
                      <a:pt x="160" y="1849"/>
                    </a:cubicBezTo>
                    <a:cubicBezTo>
                      <a:pt x="104" y="1849"/>
                      <a:pt x="96" y="1904"/>
                      <a:pt x="115" y="1932"/>
                    </a:cubicBezTo>
                    <a:cubicBezTo>
                      <a:pt x="138" y="1965"/>
                      <a:pt x="174" y="2013"/>
                      <a:pt x="293" y="2071"/>
                    </a:cubicBezTo>
                    <a:cubicBezTo>
                      <a:pt x="378" y="2109"/>
                      <a:pt x="466" y="2142"/>
                      <a:pt x="558" y="2169"/>
                    </a:cubicBezTo>
                    <a:cubicBezTo>
                      <a:pt x="553" y="2169"/>
                      <a:pt x="547" y="2169"/>
                      <a:pt x="542" y="2169"/>
                    </a:cubicBezTo>
                    <a:cubicBezTo>
                      <a:pt x="473" y="2169"/>
                      <a:pt x="403" y="2161"/>
                      <a:pt x="335" y="2146"/>
                    </a:cubicBezTo>
                    <a:cubicBezTo>
                      <a:pt x="196" y="2115"/>
                      <a:pt x="144" y="2087"/>
                      <a:pt x="72" y="2074"/>
                    </a:cubicBezTo>
                    <a:cubicBezTo>
                      <a:pt x="68" y="2074"/>
                      <a:pt x="65" y="2074"/>
                      <a:pt x="62" y="2074"/>
                    </a:cubicBezTo>
                    <a:cubicBezTo>
                      <a:pt x="1" y="2074"/>
                      <a:pt x="15" y="2186"/>
                      <a:pt x="83" y="2224"/>
                    </a:cubicBezTo>
                    <a:cubicBezTo>
                      <a:pt x="157" y="2265"/>
                      <a:pt x="237" y="2294"/>
                      <a:pt x="320" y="2313"/>
                    </a:cubicBezTo>
                    <a:cubicBezTo>
                      <a:pt x="413" y="2335"/>
                      <a:pt x="571" y="2357"/>
                      <a:pt x="571" y="2357"/>
                    </a:cubicBezTo>
                    <a:cubicBezTo>
                      <a:pt x="537" y="2361"/>
                      <a:pt x="505" y="2363"/>
                      <a:pt x="475" y="2363"/>
                    </a:cubicBezTo>
                    <a:cubicBezTo>
                      <a:pt x="367" y="2363"/>
                      <a:pt x="284" y="2339"/>
                      <a:pt x="229" y="2329"/>
                    </a:cubicBezTo>
                    <a:cubicBezTo>
                      <a:pt x="213" y="2326"/>
                      <a:pt x="199" y="2324"/>
                      <a:pt x="186" y="2324"/>
                    </a:cubicBezTo>
                    <a:cubicBezTo>
                      <a:pt x="143" y="2324"/>
                      <a:pt x="121" y="2344"/>
                      <a:pt x="125" y="2377"/>
                    </a:cubicBezTo>
                    <a:cubicBezTo>
                      <a:pt x="128" y="2411"/>
                      <a:pt x="175" y="2452"/>
                      <a:pt x="326" y="2499"/>
                    </a:cubicBezTo>
                    <a:cubicBezTo>
                      <a:pt x="400" y="2522"/>
                      <a:pt x="491" y="2533"/>
                      <a:pt x="587" y="2533"/>
                    </a:cubicBezTo>
                    <a:cubicBezTo>
                      <a:pt x="687" y="2533"/>
                      <a:pt x="791" y="2521"/>
                      <a:pt x="885" y="2499"/>
                    </a:cubicBezTo>
                    <a:cubicBezTo>
                      <a:pt x="1068" y="2457"/>
                      <a:pt x="1138" y="2424"/>
                      <a:pt x="1236" y="2415"/>
                    </a:cubicBezTo>
                    <a:cubicBezTo>
                      <a:pt x="1594" y="2375"/>
                      <a:pt x="1885" y="2322"/>
                      <a:pt x="2227" y="2204"/>
                    </a:cubicBezTo>
                    <a:cubicBezTo>
                      <a:pt x="2591" y="2077"/>
                      <a:pt x="2931" y="1889"/>
                      <a:pt x="3233" y="1647"/>
                    </a:cubicBezTo>
                    <a:cubicBezTo>
                      <a:pt x="3642" y="1326"/>
                      <a:pt x="4098" y="788"/>
                      <a:pt x="4329" y="484"/>
                    </a:cubicBezTo>
                    <a:cubicBezTo>
                      <a:pt x="4558" y="179"/>
                      <a:pt x="4495" y="63"/>
                      <a:pt x="4319" y="16"/>
                    </a:cubicBezTo>
                    <a:cubicBezTo>
                      <a:pt x="4281" y="6"/>
                      <a:pt x="4241" y="0"/>
                      <a:pt x="4201" y="0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796;p37">
                <a:extLst>
                  <a:ext uri="{FF2B5EF4-FFF2-40B4-BE49-F238E27FC236}">
                    <a16:creationId xmlns:a16="http://schemas.microsoft.com/office/drawing/2014/main" id="{2D3F09DE-9648-406E-9F7E-293923A963AD}"/>
                  </a:ext>
                </a:extLst>
              </p:cNvPr>
              <p:cNvSpPr/>
              <p:nvPr/>
            </p:nvSpPr>
            <p:spPr>
              <a:xfrm>
                <a:off x="1632300" y="796750"/>
                <a:ext cx="3497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65" extrusionOk="0">
                    <a:moveTo>
                      <a:pt x="1270" y="0"/>
                    </a:moveTo>
                    <a:lnTo>
                      <a:pt x="845" y="62"/>
                    </a:lnTo>
                    <a:cubicBezTo>
                      <a:pt x="779" y="282"/>
                      <a:pt x="592" y="444"/>
                      <a:pt x="315" y="711"/>
                    </a:cubicBezTo>
                    <a:cubicBezTo>
                      <a:pt x="40" y="977"/>
                      <a:pt x="0" y="1050"/>
                      <a:pt x="45" y="1104"/>
                    </a:cubicBezTo>
                    <a:cubicBezTo>
                      <a:pt x="83" y="1151"/>
                      <a:pt x="213" y="1165"/>
                      <a:pt x="344" y="1165"/>
                    </a:cubicBezTo>
                    <a:cubicBezTo>
                      <a:pt x="366" y="1165"/>
                      <a:pt x="388" y="1164"/>
                      <a:pt x="409" y="1164"/>
                    </a:cubicBezTo>
                    <a:cubicBezTo>
                      <a:pt x="559" y="1159"/>
                      <a:pt x="775" y="1044"/>
                      <a:pt x="845" y="922"/>
                    </a:cubicBezTo>
                    <a:cubicBezTo>
                      <a:pt x="893" y="837"/>
                      <a:pt x="1039" y="700"/>
                      <a:pt x="1143" y="671"/>
                    </a:cubicBezTo>
                    <a:cubicBezTo>
                      <a:pt x="1246" y="641"/>
                      <a:pt x="1389" y="524"/>
                      <a:pt x="1394" y="454"/>
                    </a:cubicBezTo>
                    <a:cubicBezTo>
                      <a:pt x="1399" y="385"/>
                      <a:pt x="1359" y="253"/>
                      <a:pt x="1325" y="174"/>
                    </a:cubicBezTo>
                    <a:cubicBezTo>
                      <a:pt x="1301" y="117"/>
                      <a:pt x="1283" y="60"/>
                      <a:pt x="1270" y="0"/>
                    </a:cubicBezTo>
                    <a:close/>
                  </a:path>
                </a:pathLst>
              </a:custGeom>
              <a:solidFill>
                <a:srgbClr val="393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797;p37">
                <a:extLst>
                  <a:ext uri="{FF2B5EF4-FFF2-40B4-BE49-F238E27FC236}">
                    <a16:creationId xmlns:a16="http://schemas.microsoft.com/office/drawing/2014/main" id="{07F34BFF-2634-4928-AFAF-4141A471D673}"/>
                  </a:ext>
                </a:extLst>
              </p:cNvPr>
              <p:cNvSpPr/>
              <p:nvPr/>
            </p:nvSpPr>
            <p:spPr>
              <a:xfrm>
                <a:off x="1676200" y="811250"/>
                <a:ext cx="1672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473" extrusionOk="0">
                    <a:moveTo>
                      <a:pt x="153" y="1"/>
                    </a:moveTo>
                    <a:cubicBezTo>
                      <a:pt x="117" y="76"/>
                      <a:pt x="89" y="153"/>
                      <a:pt x="70" y="234"/>
                    </a:cubicBezTo>
                    <a:cubicBezTo>
                      <a:pt x="35" y="372"/>
                      <a:pt x="105" y="529"/>
                      <a:pt x="53" y="736"/>
                    </a:cubicBezTo>
                    <a:cubicBezTo>
                      <a:pt x="0" y="942"/>
                      <a:pt x="18" y="1113"/>
                      <a:pt x="93" y="1318"/>
                    </a:cubicBezTo>
                    <a:cubicBezTo>
                      <a:pt x="133" y="1428"/>
                      <a:pt x="218" y="1472"/>
                      <a:pt x="303" y="1472"/>
                    </a:cubicBezTo>
                    <a:cubicBezTo>
                      <a:pt x="377" y="1472"/>
                      <a:pt x="449" y="1438"/>
                      <a:pt x="490" y="1385"/>
                    </a:cubicBezTo>
                    <a:cubicBezTo>
                      <a:pt x="576" y="1269"/>
                      <a:pt x="669" y="1022"/>
                      <a:pt x="647" y="842"/>
                    </a:cubicBezTo>
                    <a:cubicBezTo>
                      <a:pt x="625" y="661"/>
                      <a:pt x="605" y="573"/>
                      <a:pt x="623" y="352"/>
                    </a:cubicBezTo>
                    <a:cubicBezTo>
                      <a:pt x="640" y="132"/>
                      <a:pt x="578" y="84"/>
                      <a:pt x="545" y="1"/>
                    </a:cubicBezTo>
                    <a:close/>
                  </a:path>
                </a:pathLst>
              </a:custGeom>
              <a:solidFill>
                <a:srgbClr val="393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798;p37">
                <a:extLst>
                  <a:ext uri="{FF2B5EF4-FFF2-40B4-BE49-F238E27FC236}">
                    <a16:creationId xmlns:a16="http://schemas.microsoft.com/office/drawing/2014/main" id="{05DEC972-4130-43E4-AE44-EB51895787FE}"/>
                  </a:ext>
                </a:extLst>
              </p:cNvPr>
              <p:cNvSpPr/>
              <p:nvPr/>
            </p:nvSpPr>
            <p:spPr>
              <a:xfrm>
                <a:off x="1640050" y="655450"/>
                <a:ext cx="60650" cy="1572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6290" extrusionOk="0">
                    <a:moveTo>
                      <a:pt x="191" y="1"/>
                    </a:moveTo>
                    <a:cubicBezTo>
                      <a:pt x="1" y="568"/>
                      <a:pt x="104" y="3003"/>
                      <a:pt x="149" y="3237"/>
                    </a:cubicBezTo>
                    <a:cubicBezTo>
                      <a:pt x="196" y="3491"/>
                      <a:pt x="534" y="5714"/>
                      <a:pt x="534" y="5714"/>
                    </a:cubicBezTo>
                    <a:cubicBezTo>
                      <a:pt x="594" y="5751"/>
                      <a:pt x="652" y="5764"/>
                      <a:pt x="704" y="5764"/>
                    </a:cubicBezTo>
                    <a:cubicBezTo>
                      <a:pt x="854" y="5764"/>
                      <a:pt x="959" y="5652"/>
                      <a:pt x="959" y="5652"/>
                    </a:cubicBezTo>
                    <a:cubicBezTo>
                      <a:pt x="959" y="5652"/>
                      <a:pt x="1025" y="4074"/>
                      <a:pt x="1025" y="3739"/>
                    </a:cubicBezTo>
                    <a:cubicBezTo>
                      <a:pt x="1025" y="3494"/>
                      <a:pt x="885" y="3190"/>
                      <a:pt x="885" y="3190"/>
                    </a:cubicBezTo>
                    <a:lnTo>
                      <a:pt x="1073" y="1078"/>
                    </a:lnTo>
                    <a:lnTo>
                      <a:pt x="1136" y="1060"/>
                    </a:lnTo>
                    <a:cubicBezTo>
                      <a:pt x="1136" y="1060"/>
                      <a:pt x="1254" y="2894"/>
                      <a:pt x="1325" y="3296"/>
                    </a:cubicBezTo>
                    <a:cubicBezTo>
                      <a:pt x="1382" y="3617"/>
                      <a:pt x="1404" y="4019"/>
                      <a:pt x="1469" y="4569"/>
                    </a:cubicBezTo>
                    <a:cubicBezTo>
                      <a:pt x="1532" y="5095"/>
                      <a:pt x="1599" y="6233"/>
                      <a:pt x="1599" y="6233"/>
                    </a:cubicBezTo>
                    <a:cubicBezTo>
                      <a:pt x="1673" y="6275"/>
                      <a:pt x="1741" y="6290"/>
                      <a:pt x="1799" y="6290"/>
                    </a:cubicBezTo>
                    <a:cubicBezTo>
                      <a:pt x="1915" y="6290"/>
                      <a:pt x="1991" y="6233"/>
                      <a:pt x="1991" y="6233"/>
                    </a:cubicBezTo>
                    <a:cubicBezTo>
                      <a:pt x="1991" y="6233"/>
                      <a:pt x="2261" y="4918"/>
                      <a:pt x="2269" y="4458"/>
                    </a:cubicBezTo>
                    <a:cubicBezTo>
                      <a:pt x="2276" y="4026"/>
                      <a:pt x="2115" y="3465"/>
                      <a:pt x="2115" y="3465"/>
                    </a:cubicBezTo>
                    <a:cubicBezTo>
                      <a:pt x="2115" y="3465"/>
                      <a:pt x="2162" y="2846"/>
                      <a:pt x="2194" y="2315"/>
                    </a:cubicBezTo>
                    <a:cubicBezTo>
                      <a:pt x="2226" y="1783"/>
                      <a:pt x="2426" y="757"/>
                      <a:pt x="2275" y="108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799;p37">
                <a:extLst>
                  <a:ext uri="{FF2B5EF4-FFF2-40B4-BE49-F238E27FC236}">
                    <a16:creationId xmlns:a16="http://schemas.microsoft.com/office/drawing/2014/main" id="{9D446200-018A-47B0-B1BC-243862D5F908}"/>
                  </a:ext>
                </a:extLst>
              </p:cNvPr>
              <p:cNvSpPr/>
              <p:nvPr/>
            </p:nvSpPr>
            <p:spPr>
              <a:xfrm>
                <a:off x="1652925" y="675625"/>
                <a:ext cx="1552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876" extrusionOk="0">
                    <a:moveTo>
                      <a:pt x="1" y="1"/>
                    </a:moveTo>
                    <a:cubicBezTo>
                      <a:pt x="1" y="1"/>
                      <a:pt x="245" y="195"/>
                      <a:pt x="351" y="266"/>
                    </a:cubicBezTo>
                    <a:cubicBezTo>
                      <a:pt x="456" y="337"/>
                      <a:pt x="416" y="1876"/>
                      <a:pt x="416" y="1876"/>
                    </a:cubicBezTo>
                    <a:lnTo>
                      <a:pt x="559" y="271"/>
                    </a:lnTo>
                    <a:lnTo>
                      <a:pt x="621" y="253"/>
                    </a:lnTo>
                    <a:cubicBezTo>
                      <a:pt x="621" y="253"/>
                      <a:pt x="188" y="124"/>
                      <a:pt x="1" y="1"/>
                    </a:cubicBezTo>
                    <a:close/>
                  </a:path>
                </a:pathLst>
              </a:custGeom>
              <a:solidFill>
                <a:srgbClr val="C7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800;p37">
                <a:extLst>
                  <a:ext uri="{FF2B5EF4-FFF2-40B4-BE49-F238E27FC236}">
                    <a16:creationId xmlns:a16="http://schemas.microsoft.com/office/drawing/2014/main" id="{D0BC0AFE-3C0E-4A39-AC1D-5EBF887D0D45}"/>
                  </a:ext>
                </a:extLst>
              </p:cNvPr>
              <p:cNvSpPr/>
              <p:nvPr/>
            </p:nvSpPr>
            <p:spPr>
              <a:xfrm>
                <a:off x="1652050" y="557350"/>
                <a:ext cx="375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580" extrusionOk="0">
                    <a:moveTo>
                      <a:pt x="1158" y="1"/>
                    </a:moveTo>
                    <a:lnTo>
                      <a:pt x="1158" y="1"/>
                    </a:lnTo>
                    <a:cubicBezTo>
                      <a:pt x="1158" y="1"/>
                      <a:pt x="762" y="137"/>
                      <a:pt x="491" y="225"/>
                    </a:cubicBezTo>
                    <a:lnTo>
                      <a:pt x="473" y="521"/>
                    </a:lnTo>
                    <a:cubicBezTo>
                      <a:pt x="469" y="521"/>
                      <a:pt x="463" y="521"/>
                      <a:pt x="456" y="521"/>
                    </a:cubicBezTo>
                    <a:cubicBezTo>
                      <a:pt x="436" y="521"/>
                      <a:pt x="406" y="520"/>
                      <a:pt x="375" y="520"/>
                    </a:cubicBezTo>
                    <a:cubicBezTo>
                      <a:pt x="349" y="520"/>
                      <a:pt x="323" y="521"/>
                      <a:pt x="301" y="526"/>
                    </a:cubicBezTo>
                    <a:cubicBezTo>
                      <a:pt x="218" y="603"/>
                      <a:pt x="1" y="825"/>
                      <a:pt x="41" y="1110"/>
                    </a:cubicBezTo>
                    <a:cubicBezTo>
                      <a:pt x="78" y="1373"/>
                      <a:pt x="532" y="1579"/>
                      <a:pt x="792" y="1579"/>
                    </a:cubicBezTo>
                    <a:cubicBezTo>
                      <a:pt x="838" y="1579"/>
                      <a:pt x="879" y="1573"/>
                      <a:pt x="909" y="1558"/>
                    </a:cubicBezTo>
                    <a:cubicBezTo>
                      <a:pt x="1110" y="1467"/>
                      <a:pt x="1503" y="848"/>
                      <a:pt x="1439" y="795"/>
                    </a:cubicBezTo>
                    <a:cubicBezTo>
                      <a:pt x="1375" y="742"/>
                      <a:pt x="1147" y="699"/>
                      <a:pt x="1135" y="655"/>
                    </a:cubicBezTo>
                    <a:cubicBezTo>
                      <a:pt x="1124" y="610"/>
                      <a:pt x="1158" y="1"/>
                      <a:pt x="1158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802;p37">
                <a:extLst>
                  <a:ext uri="{FF2B5EF4-FFF2-40B4-BE49-F238E27FC236}">
                    <a16:creationId xmlns:a16="http://schemas.microsoft.com/office/drawing/2014/main" id="{8B0D463D-E645-4A65-9172-4D65EE3C85C7}"/>
                  </a:ext>
                </a:extLst>
              </p:cNvPr>
              <p:cNvSpPr/>
              <p:nvPr/>
            </p:nvSpPr>
            <p:spPr>
              <a:xfrm>
                <a:off x="1672000" y="528150"/>
                <a:ext cx="23700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728" extrusionOk="0">
                    <a:moveTo>
                      <a:pt x="525" y="1"/>
                    </a:moveTo>
                    <a:cubicBezTo>
                      <a:pt x="517" y="1"/>
                      <a:pt x="509" y="1"/>
                      <a:pt x="501" y="2"/>
                    </a:cubicBezTo>
                    <a:lnTo>
                      <a:pt x="360" y="1169"/>
                    </a:lnTo>
                    <a:cubicBezTo>
                      <a:pt x="360" y="1169"/>
                      <a:pt x="360" y="1446"/>
                      <a:pt x="250" y="1686"/>
                    </a:cubicBezTo>
                    <a:cubicBezTo>
                      <a:pt x="177" y="1846"/>
                      <a:pt x="97" y="1994"/>
                      <a:pt x="53" y="2167"/>
                    </a:cubicBezTo>
                    <a:cubicBezTo>
                      <a:pt x="9" y="2350"/>
                      <a:pt x="0" y="2545"/>
                      <a:pt x="57" y="2728"/>
                    </a:cubicBezTo>
                    <a:cubicBezTo>
                      <a:pt x="50" y="2703"/>
                      <a:pt x="85" y="2635"/>
                      <a:pt x="93" y="2611"/>
                    </a:cubicBezTo>
                    <a:cubicBezTo>
                      <a:pt x="108" y="2567"/>
                      <a:pt x="123" y="2522"/>
                      <a:pt x="140" y="2479"/>
                    </a:cubicBezTo>
                    <a:cubicBezTo>
                      <a:pt x="173" y="2396"/>
                      <a:pt x="209" y="2313"/>
                      <a:pt x="250" y="2232"/>
                    </a:cubicBezTo>
                    <a:cubicBezTo>
                      <a:pt x="309" y="2113"/>
                      <a:pt x="411" y="1926"/>
                      <a:pt x="558" y="1907"/>
                    </a:cubicBezTo>
                    <a:lnTo>
                      <a:pt x="686" y="1958"/>
                    </a:lnTo>
                    <a:cubicBezTo>
                      <a:pt x="686" y="1958"/>
                      <a:pt x="779" y="1989"/>
                      <a:pt x="808" y="2025"/>
                    </a:cubicBezTo>
                    <a:cubicBezTo>
                      <a:pt x="808" y="2025"/>
                      <a:pt x="919" y="1783"/>
                      <a:pt x="933" y="1169"/>
                    </a:cubicBezTo>
                    <a:cubicBezTo>
                      <a:pt x="947" y="569"/>
                      <a:pt x="816" y="1"/>
                      <a:pt x="525" y="1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803;p37">
                <a:extLst>
                  <a:ext uri="{FF2B5EF4-FFF2-40B4-BE49-F238E27FC236}">
                    <a16:creationId xmlns:a16="http://schemas.microsoft.com/office/drawing/2014/main" id="{4B030FDE-EAEB-44C4-97AF-892BD00778B8}"/>
                  </a:ext>
                </a:extLst>
              </p:cNvPr>
              <p:cNvSpPr/>
              <p:nvPr/>
            </p:nvSpPr>
            <p:spPr>
              <a:xfrm>
                <a:off x="1650825" y="562975"/>
                <a:ext cx="135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207" extrusionOk="0">
                    <a:moveTo>
                      <a:pt x="268" y="66"/>
                    </a:moveTo>
                    <a:lnTo>
                      <a:pt x="268" y="66"/>
                    </a:lnTo>
                    <a:cubicBezTo>
                      <a:pt x="268" y="66"/>
                      <a:pt x="268" y="66"/>
                      <a:pt x="268" y="66"/>
                    </a:cubicBezTo>
                    <a:lnTo>
                      <a:pt x="268" y="66"/>
                    </a:lnTo>
                    <a:close/>
                    <a:moveTo>
                      <a:pt x="540" y="0"/>
                    </a:moveTo>
                    <a:lnTo>
                      <a:pt x="268" y="66"/>
                    </a:lnTo>
                    <a:lnTo>
                      <a:pt x="268" y="66"/>
                    </a:lnTo>
                    <a:cubicBezTo>
                      <a:pt x="268" y="66"/>
                      <a:pt x="268" y="66"/>
                      <a:pt x="268" y="66"/>
                    </a:cubicBezTo>
                    <a:lnTo>
                      <a:pt x="268" y="66"/>
                    </a:lnTo>
                    <a:cubicBezTo>
                      <a:pt x="273" y="66"/>
                      <a:pt x="256" y="178"/>
                      <a:pt x="252" y="187"/>
                    </a:cubicBezTo>
                    <a:cubicBezTo>
                      <a:pt x="237" y="232"/>
                      <a:pt x="216" y="275"/>
                      <a:pt x="191" y="315"/>
                    </a:cubicBezTo>
                    <a:cubicBezTo>
                      <a:pt x="134" y="409"/>
                      <a:pt x="82" y="507"/>
                      <a:pt x="53" y="614"/>
                    </a:cubicBezTo>
                    <a:cubicBezTo>
                      <a:pt x="0" y="815"/>
                      <a:pt x="29" y="1027"/>
                      <a:pt x="132" y="1207"/>
                    </a:cubicBezTo>
                    <a:cubicBezTo>
                      <a:pt x="127" y="1196"/>
                      <a:pt x="161" y="987"/>
                      <a:pt x="174" y="944"/>
                    </a:cubicBezTo>
                    <a:cubicBezTo>
                      <a:pt x="191" y="883"/>
                      <a:pt x="208" y="824"/>
                      <a:pt x="230" y="765"/>
                    </a:cubicBezTo>
                    <a:cubicBezTo>
                      <a:pt x="279" y="630"/>
                      <a:pt x="349" y="502"/>
                      <a:pt x="437" y="389"/>
                    </a:cubicBezTo>
                    <a:cubicBezTo>
                      <a:pt x="464" y="355"/>
                      <a:pt x="491" y="325"/>
                      <a:pt x="523" y="296"/>
                    </a:cubicBez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804;p37">
                <a:extLst>
                  <a:ext uri="{FF2B5EF4-FFF2-40B4-BE49-F238E27FC236}">
                    <a16:creationId xmlns:a16="http://schemas.microsoft.com/office/drawing/2014/main" id="{4B04E0DA-4072-4F87-A532-B8138DCA8855}"/>
                  </a:ext>
                </a:extLst>
              </p:cNvPr>
              <p:cNvSpPr/>
              <p:nvPr/>
            </p:nvSpPr>
            <p:spPr>
              <a:xfrm>
                <a:off x="1663950" y="557350"/>
                <a:ext cx="170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83" extrusionOk="0">
                    <a:moveTo>
                      <a:pt x="682" y="1"/>
                    </a:moveTo>
                    <a:lnTo>
                      <a:pt x="208" y="161"/>
                    </a:lnTo>
                    <a:lnTo>
                      <a:pt x="15" y="225"/>
                    </a:lnTo>
                    <a:lnTo>
                      <a:pt x="0" y="464"/>
                    </a:lnTo>
                    <a:cubicBezTo>
                      <a:pt x="12" y="556"/>
                      <a:pt x="105" y="583"/>
                      <a:pt x="188" y="583"/>
                    </a:cubicBezTo>
                    <a:cubicBezTo>
                      <a:pt x="239" y="583"/>
                      <a:pt x="287" y="573"/>
                      <a:pt x="310" y="562"/>
                    </a:cubicBezTo>
                    <a:cubicBezTo>
                      <a:pt x="654" y="400"/>
                      <a:pt x="676" y="102"/>
                      <a:pt x="676" y="102"/>
                    </a:cubicBezTo>
                    <a:cubicBezTo>
                      <a:pt x="682" y="45"/>
                      <a:pt x="682" y="1"/>
                      <a:pt x="682" y="1"/>
                    </a:cubicBezTo>
                    <a:close/>
                  </a:path>
                </a:pathLst>
              </a:custGeom>
              <a:solidFill>
                <a:srgbClr val="BA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805;p37">
                <a:extLst>
                  <a:ext uri="{FF2B5EF4-FFF2-40B4-BE49-F238E27FC236}">
                    <a16:creationId xmlns:a16="http://schemas.microsoft.com/office/drawing/2014/main" id="{511F74A6-6E83-47C8-9F5B-887E124EE985}"/>
                  </a:ext>
                </a:extLst>
              </p:cNvPr>
              <p:cNvSpPr/>
              <p:nvPr/>
            </p:nvSpPr>
            <p:spPr>
              <a:xfrm>
                <a:off x="1650325" y="521875"/>
                <a:ext cx="407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868" extrusionOk="0">
                    <a:moveTo>
                      <a:pt x="791" y="1"/>
                    </a:moveTo>
                    <a:cubicBezTo>
                      <a:pt x="410" y="1"/>
                      <a:pt x="145" y="289"/>
                      <a:pt x="87" y="668"/>
                    </a:cubicBezTo>
                    <a:cubicBezTo>
                      <a:pt x="54" y="861"/>
                      <a:pt x="1" y="1250"/>
                      <a:pt x="213" y="1599"/>
                    </a:cubicBezTo>
                    <a:cubicBezTo>
                      <a:pt x="315" y="1766"/>
                      <a:pt x="409" y="1867"/>
                      <a:pt x="517" y="1867"/>
                    </a:cubicBezTo>
                    <a:cubicBezTo>
                      <a:pt x="517" y="1867"/>
                      <a:pt x="518" y="1867"/>
                      <a:pt x="519" y="1867"/>
                    </a:cubicBezTo>
                    <a:cubicBezTo>
                      <a:pt x="643" y="1865"/>
                      <a:pt x="1023" y="1759"/>
                      <a:pt x="1165" y="1591"/>
                    </a:cubicBezTo>
                    <a:cubicBezTo>
                      <a:pt x="1191" y="1562"/>
                      <a:pt x="1227" y="1420"/>
                      <a:pt x="1227" y="1420"/>
                    </a:cubicBezTo>
                    <a:cubicBezTo>
                      <a:pt x="1504" y="1234"/>
                      <a:pt x="1630" y="890"/>
                      <a:pt x="1541" y="569"/>
                    </a:cubicBezTo>
                    <a:cubicBezTo>
                      <a:pt x="1451" y="247"/>
                      <a:pt x="1167" y="19"/>
                      <a:pt x="832" y="2"/>
                    </a:cubicBezTo>
                    <a:cubicBezTo>
                      <a:pt x="818" y="1"/>
                      <a:pt x="805" y="1"/>
                      <a:pt x="791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806;p37">
                <a:extLst>
                  <a:ext uri="{FF2B5EF4-FFF2-40B4-BE49-F238E27FC236}">
                    <a16:creationId xmlns:a16="http://schemas.microsoft.com/office/drawing/2014/main" id="{E1D0311A-E17A-4D6D-8AF8-963A41ECA78F}"/>
                  </a:ext>
                </a:extLst>
              </p:cNvPr>
              <p:cNvSpPr/>
              <p:nvPr/>
            </p:nvSpPr>
            <p:spPr>
              <a:xfrm>
                <a:off x="1653925" y="521875"/>
                <a:ext cx="366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20" extrusionOk="0">
                    <a:moveTo>
                      <a:pt x="647" y="1"/>
                    </a:moveTo>
                    <a:cubicBezTo>
                      <a:pt x="390" y="1"/>
                      <a:pt x="145" y="130"/>
                      <a:pt x="1" y="352"/>
                    </a:cubicBezTo>
                    <a:cubicBezTo>
                      <a:pt x="40" y="396"/>
                      <a:pt x="135" y="448"/>
                      <a:pt x="273" y="477"/>
                    </a:cubicBezTo>
                    <a:cubicBezTo>
                      <a:pt x="346" y="493"/>
                      <a:pt x="420" y="500"/>
                      <a:pt x="493" y="500"/>
                    </a:cubicBezTo>
                    <a:cubicBezTo>
                      <a:pt x="620" y="500"/>
                      <a:pt x="745" y="478"/>
                      <a:pt x="865" y="433"/>
                    </a:cubicBezTo>
                    <a:lnTo>
                      <a:pt x="865" y="433"/>
                    </a:lnTo>
                    <a:cubicBezTo>
                      <a:pt x="839" y="533"/>
                      <a:pt x="877" y="622"/>
                      <a:pt x="920" y="686"/>
                    </a:cubicBezTo>
                    <a:cubicBezTo>
                      <a:pt x="976" y="764"/>
                      <a:pt x="997" y="862"/>
                      <a:pt x="980" y="956"/>
                    </a:cubicBezTo>
                    <a:cubicBezTo>
                      <a:pt x="974" y="984"/>
                      <a:pt x="968" y="1015"/>
                      <a:pt x="962" y="1049"/>
                    </a:cubicBezTo>
                    <a:cubicBezTo>
                      <a:pt x="938" y="1171"/>
                      <a:pt x="1043" y="1181"/>
                      <a:pt x="1043" y="1181"/>
                    </a:cubicBezTo>
                    <a:cubicBezTo>
                      <a:pt x="1044" y="1119"/>
                      <a:pt x="1053" y="1060"/>
                      <a:pt x="1087" y="1021"/>
                    </a:cubicBezTo>
                    <a:lnTo>
                      <a:pt x="1087" y="1021"/>
                    </a:lnTo>
                    <a:cubicBezTo>
                      <a:pt x="1295" y="1089"/>
                      <a:pt x="1091" y="1393"/>
                      <a:pt x="1083" y="1420"/>
                    </a:cubicBezTo>
                    <a:cubicBezTo>
                      <a:pt x="1305" y="1266"/>
                      <a:pt x="1464" y="995"/>
                      <a:pt x="1438" y="693"/>
                    </a:cubicBezTo>
                    <a:cubicBezTo>
                      <a:pt x="1406" y="359"/>
                      <a:pt x="1136" y="86"/>
                      <a:pt x="808" y="18"/>
                    </a:cubicBezTo>
                    <a:cubicBezTo>
                      <a:pt x="754" y="6"/>
                      <a:pt x="700" y="1"/>
                      <a:pt x="647" y="1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807;p37">
                <a:extLst>
                  <a:ext uri="{FF2B5EF4-FFF2-40B4-BE49-F238E27FC236}">
                    <a16:creationId xmlns:a16="http://schemas.microsoft.com/office/drawing/2014/main" id="{0AF16351-A8F9-4F8B-9B00-3A96B655511E}"/>
                  </a:ext>
                </a:extLst>
              </p:cNvPr>
              <p:cNvSpPr/>
              <p:nvPr/>
            </p:nvSpPr>
            <p:spPr>
              <a:xfrm>
                <a:off x="1680975" y="545775"/>
                <a:ext cx="100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07" extrusionOk="0">
                    <a:moveTo>
                      <a:pt x="154" y="1"/>
                    </a:moveTo>
                    <a:cubicBezTo>
                      <a:pt x="93" y="1"/>
                      <a:pt x="33" y="29"/>
                      <a:pt x="5" y="65"/>
                    </a:cubicBezTo>
                    <a:lnTo>
                      <a:pt x="1" y="464"/>
                    </a:lnTo>
                    <a:cubicBezTo>
                      <a:pt x="1" y="464"/>
                      <a:pt x="20" y="502"/>
                      <a:pt x="96" y="506"/>
                    </a:cubicBezTo>
                    <a:cubicBezTo>
                      <a:pt x="98" y="506"/>
                      <a:pt x="100" y="506"/>
                      <a:pt x="102" y="506"/>
                    </a:cubicBezTo>
                    <a:cubicBezTo>
                      <a:pt x="242" y="506"/>
                      <a:pt x="401" y="246"/>
                      <a:pt x="289" y="72"/>
                    </a:cubicBezTo>
                    <a:cubicBezTo>
                      <a:pt x="257" y="20"/>
                      <a:pt x="206" y="1"/>
                      <a:pt x="154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808;p37">
                <a:extLst>
                  <a:ext uri="{FF2B5EF4-FFF2-40B4-BE49-F238E27FC236}">
                    <a16:creationId xmlns:a16="http://schemas.microsoft.com/office/drawing/2014/main" id="{4763F866-F85A-41EE-809E-EC4F4C5C9FB0}"/>
                  </a:ext>
                </a:extLst>
              </p:cNvPr>
              <p:cNvSpPr/>
              <p:nvPr/>
            </p:nvSpPr>
            <p:spPr>
              <a:xfrm>
                <a:off x="1643725" y="620125"/>
                <a:ext cx="531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983" extrusionOk="0">
                    <a:moveTo>
                      <a:pt x="518" y="0"/>
                    </a:moveTo>
                    <a:cubicBezTo>
                      <a:pt x="380" y="0"/>
                      <a:pt x="282" y="25"/>
                      <a:pt x="275" y="91"/>
                    </a:cubicBezTo>
                    <a:cubicBezTo>
                      <a:pt x="246" y="338"/>
                      <a:pt x="205" y="452"/>
                      <a:pt x="131" y="769"/>
                    </a:cubicBezTo>
                    <a:cubicBezTo>
                      <a:pt x="9" y="1294"/>
                      <a:pt x="1" y="1586"/>
                      <a:pt x="1" y="1586"/>
                    </a:cubicBezTo>
                    <a:cubicBezTo>
                      <a:pt x="140" y="1738"/>
                      <a:pt x="537" y="1982"/>
                      <a:pt x="1083" y="1982"/>
                    </a:cubicBezTo>
                    <a:cubicBezTo>
                      <a:pt x="1176" y="1982"/>
                      <a:pt x="1274" y="1975"/>
                      <a:pt x="1375" y="1959"/>
                    </a:cubicBezTo>
                    <a:cubicBezTo>
                      <a:pt x="1857" y="1882"/>
                      <a:pt x="2015" y="1639"/>
                      <a:pt x="2126" y="1521"/>
                    </a:cubicBezTo>
                    <a:cubicBezTo>
                      <a:pt x="2074" y="1184"/>
                      <a:pt x="1793" y="748"/>
                      <a:pt x="1654" y="546"/>
                    </a:cubicBezTo>
                    <a:cubicBezTo>
                      <a:pt x="1515" y="345"/>
                      <a:pt x="1521" y="258"/>
                      <a:pt x="1563" y="178"/>
                    </a:cubicBezTo>
                    <a:cubicBezTo>
                      <a:pt x="1563" y="178"/>
                      <a:pt x="892" y="0"/>
                      <a:pt x="518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809;p37">
                <a:extLst>
                  <a:ext uri="{FF2B5EF4-FFF2-40B4-BE49-F238E27FC236}">
                    <a16:creationId xmlns:a16="http://schemas.microsoft.com/office/drawing/2014/main" id="{797636FC-C867-48A3-BC9D-5645108BEB39}"/>
                  </a:ext>
                </a:extLst>
              </p:cNvPr>
              <p:cNvSpPr/>
              <p:nvPr/>
            </p:nvSpPr>
            <p:spPr>
              <a:xfrm>
                <a:off x="1682375" y="577575"/>
                <a:ext cx="314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722" extrusionOk="0">
                    <a:moveTo>
                      <a:pt x="301" y="0"/>
                    </a:moveTo>
                    <a:cubicBezTo>
                      <a:pt x="249" y="0"/>
                      <a:pt x="201" y="34"/>
                      <a:pt x="156" y="88"/>
                    </a:cubicBezTo>
                    <a:cubicBezTo>
                      <a:pt x="61" y="204"/>
                      <a:pt x="0" y="408"/>
                      <a:pt x="134" y="638"/>
                    </a:cubicBezTo>
                    <a:cubicBezTo>
                      <a:pt x="247" y="831"/>
                      <a:pt x="500" y="1350"/>
                      <a:pt x="641" y="1797"/>
                    </a:cubicBezTo>
                    <a:cubicBezTo>
                      <a:pt x="706" y="2004"/>
                      <a:pt x="802" y="2458"/>
                      <a:pt x="762" y="2844"/>
                    </a:cubicBezTo>
                    <a:cubicBezTo>
                      <a:pt x="728" y="3171"/>
                      <a:pt x="630" y="3532"/>
                      <a:pt x="558" y="3618"/>
                    </a:cubicBezTo>
                    <a:cubicBezTo>
                      <a:pt x="485" y="3703"/>
                      <a:pt x="458" y="3768"/>
                      <a:pt x="358" y="3836"/>
                    </a:cubicBezTo>
                    <a:cubicBezTo>
                      <a:pt x="244" y="3912"/>
                      <a:pt x="202" y="3992"/>
                      <a:pt x="126" y="4052"/>
                    </a:cubicBezTo>
                    <a:cubicBezTo>
                      <a:pt x="50" y="4112"/>
                      <a:pt x="21" y="4098"/>
                      <a:pt x="44" y="4145"/>
                    </a:cubicBezTo>
                    <a:cubicBezTo>
                      <a:pt x="55" y="4169"/>
                      <a:pt x="89" y="4182"/>
                      <a:pt x="131" y="4182"/>
                    </a:cubicBezTo>
                    <a:cubicBezTo>
                      <a:pt x="169" y="4182"/>
                      <a:pt x="214" y="4171"/>
                      <a:pt x="253" y="4150"/>
                    </a:cubicBezTo>
                    <a:cubicBezTo>
                      <a:pt x="337" y="4101"/>
                      <a:pt x="370" y="4043"/>
                      <a:pt x="391" y="4041"/>
                    </a:cubicBezTo>
                    <a:cubicBezTo>
                      <a:pt x="392" y="4041"/>
                      <a:pt x="392" y="4041"/>
                      <a:pt x="393" y="4041"/>
                    </a:cubicBezTo>
                    <a:cubicBezTo>
                      <a:pt x="412" y="4041"/>
                      <a:pt x="382" y="4114"/>
                      <a:pt x="323" y="4205"/>
                    </a:cubicBezTo>
                    <a:cubicBezTo>
                      <a:pt x="239" y="4334"/>
                      <a:pt x="146" y="4386"/>
                      <a:pt x="93" y="4445"/>
                    </a:cubicBezTo>
                    <a:cubicBezTo>
                      <a:pt x="38" y="4506"/>
                      <a:pt x="84" y="4547"/>
                      <a:pt x="121" y="4547"/>
                    </a:cubicBezTo>
                    <a:cubicBezTo>
                      <a:pt x="123" y="4547"/>
                      <a:pt x="126" y="4547"/>
                      <a:pt x="128" y="4547"/>
                    </a:cubicBezTo>
                    <a:cubicBezTo>
                      <a:pt x="167" y="4541"/>
                      <a:pt x="224" y="4527"/>
                      <a:pt x="321" y="4448"/>
                    </a:cubicBezTo>
                    <a:cubicBezTo>
                      <a:pt x="391" y="4389"/>
                      <a:pt x="455" y="4325"/>
                      <a:pt x="514" y="4255"/>
                    </a:cubicBezTo>
                    <a:lnTo>
                      <a:pt x="514" y="4255"/>
                    </a:lnTo>
                    <a:cubicBezTo>
                      <a:pt x="485" y="4321"/>
                      <a:pt x="448" y="4384"/>
                      <a:pt x="405" y="4442"/>
                    </a:cubicBezTo>
                    <a:cubicBezTo>
                      <a:pt x="323" y="4550"/>
                      <a:pt x="276" y="4584"/>
                      <a:pt x="236" y="4643"/>
                    </a:cubicBezTo>
                    <a:cubicBezTo>
                      <a:pt x="208" y="4683"/>
                      <a:pt x="253" y="4714"/>
                      <a:pt x="305" y="4714"/>
                    </a:cubicBezTo>
                    <a:cubicBezTo>
                      <a:pt x="328" y="4714"/>
                      <a:pt x="352" y="4708"/>
                      <a:pt x="372" y="4694"/>
                    </a:cubicBezTo>
                    <a:cubicBezTo>
                      <a:pt x="437" y="4644"/>
                      <a:pt x="496" y="4586"/>
                      <a:pt x="546" y="4521"/>
                    </a:cubicBezTo>
                    <a:cubicBezTo>
                      <a:pt x="603" y="4449"/>
                      <a:pt x="686" y="4320"/>
                      <a:pt x="686" y="4320"/>
                    </a:cubicBezTo>
                    <a:lnTo>
                      <a:pt x="686" y="4320"/>
                    </a:lnTo>
                    <a:cubicBezTo>
                      <a:pt x="640" y="4463"/>
                      <a:pt x="563" y="4551"/>
                      <a:pt x="522" y="4608"/>
                    </a:cubicBezTo>
                    <a:cubicBezTo>
                      <a:pt x="481" y="4665"/>
                      <a:pt x="482" y="4705"/>
                      <a:pt x="522" y="4719"/>
                    </a:cubicBezTo>
                    <a:cubicBezTo>
                      <a:pt x="526" y="4720"/>
                      <a:pt x="530" y="4721"/>
                      <a:pt x="535" y="4721"/>
                    </a:cubicBezTo>
                    <a:cubicBezTo>
                      <a:pt x="569" y="4721"/>
                      <a:pt x="622" y="4690"/>
                      <a:pt x="711" y="4592"/>
                    </a:cubicBezTo>
                    <a:cubicBezTo>
                      <a:pt x="814" y="4479"/>
                      <a:pt x="899" y="4282"/>
                      <a:pt x="938" y="4104"/>
                    </a:cubicBezTo>
                    <a:cubicBezTo>
                      <a:pt x="975" y="3925"/>
                      <a:pt x="975" y="3852"/>
                      <a:pt x="1006" y="3761"/>
                    </a:cubicBezTo>
                    <a:cubicBezTo>
                      <a:pt x="1117" y="3432"/>
                      <a:pt x="1188" y="3155"/>
                      <a:pt x="1222" y="2808"/>
                    </a:cubicBezTo>
                    <a:cubicBezTo>
                      <a:pt x="1259" y="2437"/>
                      <a:pt x="1234" y="2062"/>
                      <a:pt x="1144" y="1700"/>
                    </a:cubicBezTo>
                    <a:cubicBezTo>
                      <a:pt x="1028" y="1212"/>
                      <a:pt x="744" y="594"/>
                      <a:pt x="570" y="269"/>
                    </a:cubicBezTo>
                    <a:cubicBezTo>
                      <a:pt x="466" y="75"/>
                      <a:pt x="378" y="0"/>
                      <a:pt x="301" y="0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810;p37">
                <a:extLst>
                  <a:ext uri="{FF2B5EF4-FFF2-40B4-BE49-F238E27FC236}">
                    <a16:creationId xmlns:a16="http://schemas.microsoft.com/office/drawing/2014/main" id="{903386A0-E86D-4E01-8C61-99B05BD5D433}"/>
                  </a:ext>
                </a:extLst>
              </p:cNvPr>
              <p:cNvSpPr/>
              <p:nvPr/>
            </p:nvSpPr>
            <p:spPr>
              <a:xfrm>
                <a:off x="1647100" y="520125"/>
                <a:ext cx="381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946" extrusionOk="0">
                    <a:moveTo>
                      <a:pt x="957" y="0"/>
                    </a:moveTo>
                    <a:cubicBezTo>
                      <a:pt x="695" y="0"/>
                      <a:pt x="365" y="97"/>
                      <a:pt x="178" y="394"/>
                    </a:cubicBezTo>
                    <a:cubicBezTo>
                      <a:pt x="1" y="675"/>
                      <a:pt x="55" y="925"/>
                      <a:pt x="55" y="925"/>
                    </a:cubicBezTo>
                    <a:cubicBezTo>
                      <a:pt x="55" y="925"/>
                      <a:pt x="141" y="945"/>
                      <a:pt x="271" y="945"/>
                    </a:cubicBezTo>
                    <a:cubicBezTo>
                      <a:pt x="504" y="945"/>
                      <a:pt x="878" y="879"/>
                      <a:pt x="1139" y="503"/>
                    </a:cubicBezTo>
                    <a:lnTo>
                      <a:pt x="1526" y="364"/>
                    </a:lnTo>
                    <a:cubicBezTo>
                      <a:pt x="1526" y="364"/>
                      <a:pt x="1426" y="79"/>
                      <a:pt x="1159" y="21"/>
                    </a:cubicBezTo>
                    <a:cubicBezTo>
                      <a:pt x="1100" y="8"/>
                      <a:pt x="1032" y="0"/>
                      <a:pt x="957" y="0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811;p37">
                <a:extLst>
                  <a:ext uri="{FF2B5EF4-FFF2-40B4-BE49-F238E27FC236}">
                    <a16:creationId xmlns:a16="http://schemas.microsoft.com/office/drawing/2014/main" id="{F2C5337B-E56A-4F8A-8AB1-0AAB0C3934F8}"/>
                  </a:ext>
                </a:extLst>
              </p:cNvPr>
              <p:cNvSpPr/>
              <p:nvPr/>
            </p:nvSpPr>
            <p:spPr>
              <a:xfrm>
                <a:off x="1768500" y="1082625"/>
                <a:ext cx="603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044" extrusionOk="0">
                    <a:moveTo>
                      <a:pt x="2278" y="1"/>
                    </a:moveTo>
                    <a:lnTo>
                      <a:pt x="1580" y="34"/>
                    </a:lnTo>
                    <a:cubicBezTo>
                      <a:pt x="1417" y="232"/>
                      <a:pt x="753" y="202"/>
                      <a:pt x="239" y="279"/>
                    </a:cubicBezTo>
                    <a:cubicBezTo>
                      <a:pt x="222" y="282"/>
                      <a:pt x="207" y="286"/>
                      <a:pt x="192" y="295"/>
                    </a:cubicBezTo>
                    <a:cubicBezTo>
                      <a:pt x="0" y="413"/>
                      <a:pt x="261" y="726"/>
                      <a:pt x="414" y="791"/>
                    </a:cubicBezTo>
                    <a:cubicBezTo>
                      <a:pt x="531" y="840"/>
                      <a:pt x="653" y="875"/>
                      <a:pt x="779" y="893"/>
                    </a:cubicBezTo>
                    <a:cubicBezTo>
                      <a:pt x="922" y="915"/>
                      <a:pt x="1037" y="904"/>
                      <a:pt x="1182" y="913"/>
                    </a:cubicBezTo>
                    <a:cubicBezTo>
                      <a:pt x="1301" y="919"/>
                      <a:pt x="1476" y="921"/>
                      <a:pt x="1591" y="957"/>
                    </a:cubicBezTo>
                    <a:cubicBezTo>
                      <a:pt x="1679" y="986"/>
                      <a:pt x="1756" y="1007"/>
                      <a:pt x="1872" y="1033"/>
                    </a:cubicBezTo>
                    <a:cubicBezTo>
                      <a:pt x="1901" y="1040"/>
                      <a:pt x="1932" y="1043"/>
                      <a:pt x="1965" y="1043"/>
                    </a:cubicBezTo>
                    <a:cubicBezTo>
                      <a:pt x="2110" y="1043"/>
                      <a:pt x="2279" y="980"/>
                      <a:pt x="2362" y="875"/>
                    </a:cubicBezTo>
                    <a:cubicBezTo>
                      <a:pt x="2388" y="845"/>
                      <a:pt x="2406" y="808"/>
                      <a:pt x="2412" y="768"/>
                    </a:cubicBezTo>
                    <a:cubicBezTo>
                      <a:pt x="2414" y="739"/>
                      <a:pt x="2410" y="710"/>
                      <a:pt x="2403" y="682"/>
                    </a:cubicBezTo>
                    <a:cubicBezTo>
                      <a:pt x="2391" y="630"/>
                      <a:pt x="2257" y="2"/>
                      <a:pt x="2278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812;p37">
                <a:extLst>
                  <a:ext uri="{FF2B5EF4-FFF2-40B4-BE49-F238E27FC236}">
                    <a16:creationId xmlns:a16="http://schemas.microsoft.com/office/drawing/2014/main" id="{A20EDC6E-DAF4-4743-A655-A58581C74152}"/>
                  </a:ext>
                </a:extLst>
              </p:cNvPr>
              <p:cNvSpPr/>
              <p:nvPr/>
            </p:nvSpPr>
            <p:spPr>
              <a:xfrm>
                <a:off x="1801650" y="995800"/>
                <a:ext cx="269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619" extrusionOk="0">
                    <a:moveTo>
                      <a:pt x="0" y="1"/>
                    </a:moveTo>
                    <a:cubicBezTo>
                      <a:pt x="47" y="476"/>
                      <a:pt x="255" y="3509"/>
                      <a:pt x="255" y="3509"/>
                    </a:cubicBezTo>
                    <a:cubicBezTo>
                      <a:pt x="349" y="3590"/>
                      <a:pt x="451" y="3618"/>
                      <a:pt x="548" y="3618"/>
                    </a:cubicBezTo>
                    <a:cubicBezTo>
                      <a:pt x="763" y="3618"/>
                      <a:pt x="950" y="3477"/>
                      <a:pt x="950" y="3477"/>
                    </a:cubicBezTo>
                    <a:cubicBezTo>
                      <a:pt x="950" y="3477"/>
                      <a:pt x="1069" y="912"/>
                      <a:pt x="1073" y="739"/>
                    </a:cubicBezTo>
                    <a:cubicBezTo>
                      <a:pt x="1077" y="567"/>
                      <a:pt x="892" y="87"/>
                      <a:pt x="892" y="87"/>
                    </a:cubicBezTo>
                    <a:lnTo>
                      <a:pt x="602" y="331"/>
                    </a:lnTo>
                    <a:lnTo>
                      <a:pt x="602" y="3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813;p37">
                <a:extLst>
                  <a:ext uri="{FF2B5EF4-FFF2-40B4-BE49-F238E27FC236}">
                    <a16:creationId xmlns:a16="http://schemas.microsoft.com/office/drawing/2014/main" id="{DAACDF56-DAC0-462E-BE9D-940D865B2A74}"/>
                  </a:ext>
                </a:extLst>
              </p:cNvPr>
              <p:cNvSpPr/>
              <p:nvPr/>
            </p:nvSpPr>
            <p:spPr>
              <a:xfrm>
                <a:off x="1859000" y="1065000"/>
                <a:ext cx="5500" cy="10860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344" extrusionOk="0">
                    <a:moveTo>
                      <a:pt x="110" y="1"/>
                    </a:moveTo>
                    <a:cubicBezTo>
                      <a:pt x="51" y="1"/>
                      <a:pt x="3" y="48"/>
                      <a:pt x="0" y="107"/>
                    </a:cubicBezTo>
                    <a:lnTo>
                      <a:pt x="0" y="4234"/>
                    </a:lnTo>
                    <a:cubicBezTo>
                      <a:pt x="0" y="4294"/>
                      <a:pt x="50" y="4343"/>
                      <a:pt x="110" y="4343"/>
                    </a:cubicBezTo>
                    <a:cubicBezTo>
                      <a:pt x="170" y="4343"/>
                      <a:pt x="220" y="4294"/>
                      <a:pt x="220" y="4234"/>
                    </a:cubicBezTo>
                    <a:lnTo>
                      <a:pt x="220" y="107"/>
                    </a:lnTo>
                    <a:cubicBezTo>
                      <a:pt x="217" y="48"/>
                      <a:pt x="169" y="1"/>
                      <a:pt x="110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814;p37">
                <a:extLst>
                  <a:ext uri="{FF2B5EF4-FFF2-40B4-BE49-F238E27FC236}">
                    <a16:creationId xmlns:a16="http://schemas.microsoft.com/office/drawing/2014/main" id="{B6D65AA4-4670-4801-AA17-AD687E8EB484}"/>
                  </a:ext>
                </a:extLst>
              </p:cNvPr>
              <p:cNvSpPr/>
              <p:nvPr/>
            </p:nvSpPr>
            <p:spPr>
              <a:xfrm>
                <a:off x="1791700" y="1039100"/>
                <a:ext cx="28525" cy="9580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3832" extrusionOk="0">
                    <a:moveTo>
                      <a:pt x="1018" y="1"/>
                    </a:moveTo>
                    <a:cubicBezTo>
                      <a:pt x="968" y="1"/>
                      <a:pt x="924" y="35"/>
                      <a:pt x="911" y="86"/>
                    </a:cubicBezTo>
                    <a:lnTo>
                      <a:pt x="15" y="3696"/>
                    </a:lnTo>
                    <a:cubicBezTo>
                      <a:pt x="0" y="3755"/>
                      <a:pt x="35" y="3814"/>
                      <a:pt x="94" y="3830"/>
                    </a:cubicBezTo>
                    <a:cubicBezTo>
                      <a:pt x="101" y="3831"/>
                      <a:pt x="107" y="3832"/>
                      <a:pt x="114" y="3832"/>
                    </a:cubicBezTo>
                    <a:cubicBezTo>
                      <a:pt x="117" y="3832"/>
                      <a:pt x="119" y="3832"/>
                      <a:pt x="122" y="3831"/>
                    </a:cubicBezTo>
                    <a:cubicBezTo>
                      <a:pt x="172" y="3831"/>
                      <a:pt x="215" y="3798"/>
                      <a:pt x="228" y="3749"/>
                    </a:cubicBezTo>
                    <a:lnTo>
                      <a:pt x="1125" y="139"/>
                    </a:lnTo>
                    <a:cubicBezTo>
                      <a:pt x="1140" y="79"/>
                      <a:pt x="1104" y="18"/>
                      <a:pt x="1045" y="4"/>
                    </a:cubicBezTo>
                    <a:cubicBezTo>
                      <a:pt x="1036" y="2"/>
                      <a:pt x="1027" y="1"/>
                      <a:pt x="1018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815;p37">
                <a:extLst>
                  <a:ext uri="{FF2B5EF4-FFF2-40B4-BE49-F238E27FC236}">
                    <a16:creationId xmlns:a16="http://schemas.microsoft.com/office/drawing/2014/main" id="{86094B82-D1BF-4398-BBBA-9727C5D919C9}"/>
                  </a:ext>
                </a:extLst>
              </p:cNvPr>
              <p:cNvSpPr/>
              <p:nvPr/>
            </p:nvSpPr>
            <p:spPr>
              <a:xfrm>
                <a:off x="1903300" y="1039175"/>
                <a:ext cx="28500" cy="9572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29" extrusionOk="0">
                    <a:moveTo>
                      <a:pt x="122" y="0"/>
                    </a:moveTo>
                    <a:cubicBezTo>
                      <a:pt x="114" y="0"/>
                      <a:pt x="105" y="1"/>
                      <a:pt x="96" y="3"/>
                    </a:cubicBezTo>
                    <a:cubicBezTo>
                      <a:pt x="37" y="18"/>
                      <a:pt x="1" y="76"/>
                      <a:pt x="15" y="135"/>
                    </a:cubicBezTo>
                    <a:lnTo>
                      <a:pt x="912" y="3746"/>
                    </a:lnTo>
                    <a:cubicBezTo>
                      <a:pt x="924" y="3794"/>
                      <a:pt x="967" y="3828"/>
                      <a:pt x="1017" y="3828"/>
                    </a:cubicBezTo>
                    <a:cubicBezTo>
                      <a:pt x="1017" y="3828"/>
                      <a:pt x="1018" y="3828"/>
                      <a:pt x="1019" y="3828"/>
                    </a:cubicBezTo>
                    <a:cubicBezTo>
                      <a:pt x="1028" y="3828"/>
                      <a:pt x="1036" y="3828"/>
                      <a:pt x="1044" y="3826"/>
                    </a:cubicBezTo>
                    <a:cubicBezTo>
                      <a:pt x="1104" y="3811"/>
                      <a:pt x="1140" y="3751"/>
                      <a:pt x="1125" y="3692"/>
                    </a:cubicBezTo>
                    <a:lnTo>
                      <a:pt x="229" y="82"/>
                    </a:lnTo>
                    <a:cubicBezTo>
                      <a:pt x="215" y="33"/>
                      <a:pt x="171" y="0"/>
                      <a:pt x="122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816;p37">
                <a:extLst>
                  <a:ext uri="{FF2B5EF4-FFF2-40B4-BE49-F238E27FC236}">
                    <a16:creationId xmlns:a16="http://schemas.microsoft.com/office/drawing/2014/main" id="{8926BCAA-333C-43D9-8F49-1210B54AC066}"/>
                  </a:ext>
                </a:extLst>
              </p:cNvPr>
              <p:cNvSpPr/>
              <p:nvPr/>
            </p:nvSpPr>
            <p:spPr>
              <a:xfrm>
                <a:off x="1778775" y="1008025"/>
                <a:ext cx="12765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2806" extrusionOk="0">
                    <a:moveTo>
                      <a:pt x="2425" y="0"/>
                    </a:moveTo>
                    <a:cubicBezTo>
                      <a:pt x="2218" y="0"/>
                      <a:pt x="2012" y="46"/>
                      <a:pt x="1854" y="137"/>
                    </a:cubicBezTo>
                    <a:lnTo>
                      <a:pt x="317" y="1024"/>
                    </a:lnTo>
                    <a:cubicBezTo>
                      <a:pt x="1" y="1206"/>
                      <a:pt x="1" y="1502"/>
                      <a:pt x="317" y="1685"/>
                    </a:cubicBezTo>
                    <a:lnTo>
                      <a:pt x="1536" y="2388"/>
                    </a:lnTo>
                    <a:cubicBezTo>
                      <a:pt x="1536" y="2388"/>
                      <a:pt x="2263" y="2806"/>
                      <a:pt x="2855" y="2806"/>
                    </a:cubicBezTo>
                    <a:cubicBezTo>
                      <a:pt x="2937" y="2806"/>
                      <a:pt x="3016" y="2798"/>
                      <a:pt x="3091" y="2779"/>
                    </a:cubicBezTo>
                    <a:cubicBezTo>
                      <a:pt x="3704" y="2630"/>
                      <a:pt x="5106" y="1354"/>
                      <a:pt x="5106" y="1354"/>
                    </a:cubicBezTo>
                    <a:lnTo>
                      <a:pt x="2997" y="137"/>
                    </a:lnTo>
                    <a:cubicBezTo>
                      <a:pt x="2839" y="46"/>
                      <a:pt x="2632" y="0"/>
                      <a:pt x="2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817;p37">
                <a:extLst>
                  <a:ext uri="{FF2B5EF4-FFF2-40B4-BE49-F238E27FC236}">
                    <a16:creationId xmlns:a16="http://schemas.microsoft.com/office/drawing/2014/main" id="{4CE8820A-1A04-42C4-83D5-535FA2189271}"/>
                  </a:ext>
                </a:extLst>
              </p:cNvPr>
              <p:cNvSpPr/>
              <p:nvPr/>
            </p:nvSpPr>
            <p:spPr>
              <a:xfrm>
                <a:off x="1860875" y="903375"/>
                <a:ext cx="391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226" extrusionOk="0">
                    <a:moveTo>
                      <a:pt x="960" y="1"/>
                    </a:moveTo>
                    <a:lnTo>
                      <a:pt x="238" y="434"/>
                    </a:lnTo>
                    <a:cubicBezTo>
                      <a:pt x="238" y="434"/>
                      <a:pt x="279" y="578"/>
                      <a:pt x="306" y="669"/>
                    </a:cubicBezTo>
                    <a:cubicBezTo>
                      <a:pt x="334" y="761"/>
                      <a:pt x="332" y="812"/>
                      <a:pt x="156" y="946"/>
                    </a:cubicBezTo>
                    <a:cubicBezTo>
                      <a:pt x="0" y="1064"/>
                      <a:pt x="366" y="1225"/>
                      <a:pt x="664" y="1225"/>
                    </a:cubicBezTo>
                    <a:cubicBezTo>
                      <a:pt x="704" y="1225"/>
                      <a:pt x="742" y="1222"/>
                      <a:pt x="778" y="1216"/>
                    </a:cubicBezTo>
                    <a:cubicBezTo>
                      <a:pt x="1082" y="1162"/>
                      <a:pt x="1409" y="942"/>
                      <a:pt x="1484" y="734"/>
                    </a:cubicBezTo>
                    <a:cubicBezTo>
                      <a:pt x="1564" y="511"/>
                      <a:pt x="1539" y="272"/>
                      <a:pt x="1419" y="272"/>
                    </a:cubicBezTo>
                    <a:cubicBezTo>
                      <a:pt x="1414" y="272"/>
                      <a:pt x="1409" y="273"/>
                      <a:pt x="1404" y="273"/>
                    </a:cubicBezTo>
                    <a:cubicBezTo>
                      <a:pt x="1271" y="293"/>
                      <a:pt x="1160" y="325"/>
                      <a:pt x="1094" y="325"/>
                    </a:cubicBezTo>
                    <a:cubicBezTo>
                      <a:pt x="1064" y="325"/>
                      <a:pt x="1043" y="318"/>
                      <a:pt x="1034" y="301"/>
                    </a:cubicBezTo>
                    <a:cubicBezTo>
                      <a:pt x="1011" y="258"/>
                      <a:pt x="960" y="1"/>
                      <a:pt x="960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818;p37">
                <a:extLst>
                  <a:ext uri="{FF2B5EF4-FFF2-40B4-BE49-F238E27FC236}">
                    <a16:creationId xmlns:a16="http://schemas.microsoft.com/office/drawing/2014/main" id="{AEDB2E52-92A3-4112-A823-5684EFC4F83F}"/>
                  </a:ext>
                </a:extLst>
              </p:cNvPr>
              <p:cNvSpPr/>
              <p:nvPr/>
            </p:nvSpPr>
            <p:spPr>
              <a:xfrm>
                <a:off x="1800525" y="978425"/>
                <a:ext cx="9020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428" extrusionOk="0">
                    <a:moveTo>
                      <a:pt x="746" y="0"/>
                    </a:moveTo>
                    <a:cubicBezTo>
                      <a:pt x="395" y="0"/>
                      <a:pt x="0" y="256"/>
                      <a:pt x="44" y="696"/>
                    </a:cubicBezTo>
                    <a:lnTo>
                      <a:pt x="646" y="1026"/>
                    </a:lnTo>
                    <a:lnTo>
                      <a:pt x="3025" y="2398"/>
                    </a:lnTo>
                    <a:cubicBezTo>
                      <a:pt x="3061" y="2418"/>
                      <a:pt x="3096" y="2428"/>
                      <a:pt x="3129" y="2428"/>
                    </a:cubicBezTo>
                    <a:cubicBezTo>
                      <a:pt x="3530" y="2428"/>
                      <a:pt x="3607" y="1026"/>
                      <a:pt x="3607" y="1026"/>
                    </a:cubicBezTo>
                    <a:cubicBezTo>
                      <a:pt x="3607" y="1026"/>
                      <a:pt x="1300" y="160"/>
                      <a:pt x="959" y="36"/>
                    </a:cubicBezTo>
                    <a:cubicBezTo>
                      <a:pt x="893" y="12"/>
                      <a:pt x="820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819;p37">
                <a:extLst>
                  <a:ext uri="{FF2B5EF4-FFF2-40B4-BE49-F238E27FC236}">
                    <a16:creationId xmlns:a16="http://schemas.microsoft.com/office/drawing/2014/main" id="{7A02FD79-18DA-491C-85DF-AFE34EE9D8D6}"/>
                  </a:ext>
                </a:extLst>
              </p:cNvPr>
              <p:cNvSpPr/>
              <p:nvPr/>
            </p:nvSpPr>
            <p:spPr>
              <a:xfrm>
                <a:off x="1731200" y="1101425"/>
                <a:ext cx="593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041" extrusionOk="0">
                    <a:moveTo>
                      <a:pt x="2307" y="29"/>
                    </a:moveTo>
                    <a:lnTo>
                      <a:pt x="2307" y="29"/>
                    </a:lnTo>
                    <a:cubicBezTo>
                      <a:pt x="2307" y="29"/>
                      <a:pt x="2307" y="29"/>
                      <a:pt x="2307" y="29"/>
                    </a:cubicBezTo>
                    <a:close/>
                    <a:moveTo>
                      <a:pt x="1609" y="0"/>
                    </a:moveTo>
                    <a:cubicBezTo>
                      <a:pt x="1509" y="101"/>
                      <a:pt x="1261" y="118"/>
                      <a:pt x="972" y="118"/>
                    </a:cubicBezTo>
                    <a:cubicBezTo>
                      <a:pt x="830" y="118"/>
                      <a:pt x="678" y="114"/>
                      <a:pt x="528" y="114"/>
                    </a:cubicBezTo>
                    <a:cubicBezTo>
                      <a:pt x="434" y="114"/>
                      <a:pt x="341" y="116"/>
                      <a:pt x="252" y="121"/>
                    </a:cubicBezTo>
                    <a:cubicBezTo>
                      <a:pt x="235" y="121"/>
                      <a:pt x="218" y="125"/>
                      <a:pt x="202" y="131"/>
                    </a:cubicBezTo>
                    <a:cubicBezTo>
                      <a:pt x="1" y="231"/>
                      <a:pt x="233" y="566"/>
                      <a:pt x="379" y="645"/>
                    </a:cubicBezTo>
                    <a:cubicBezTo>
                      <a:pt x="491" y="705"/>
                      <a:pt x="609" y="751"/>
                      <a:pt x="732" y="781"/>
                    </a:cubicBezTo>
                    <a:cubicBezTo>
                      <a:pt x="873" y="815"/>
                      <a:pt x="988" y="815"/>
                      <a:pt x="1132" y="836"/>
                    </a:cubicBezTo>
                    <a:cubicBezTo>
                      <a:pt x="1250" y="855"/>
                      <a:pt x="1425" y="873"/>
                      <a:pt x="1536" y="920"/>
                    </a:cubicBezTo>
                    <a:cubicBezTo>
                      <a:pt x="1620" y="956"/>
                      <a:pt x="1695" y="982"/>
                      <a:pt x="1807" y="1020"/>
                    </a:cubicBezTo>
                    <a:cubicBezTo>
                      <a:pt x="1850" y="1034"/>
                      <a:pt x="1898" y="1040"/>
                      <a:pt x="1948" y="1040"/>
                    </a:cubicBezTo>
                    <a:cubicBezTo>
                      <a:pt x="2082" y="1040"/>
                      <a:pt x="2228" y="993"/>
                      <a:pt x="2309" y="908"/>
                    </a:cubicBezTo>
                    <a:cubicBezTo>
                      <a:pt x="2339" y="881"/>
                      <a:pt x="2360" y="845"/>
                      <a:pt x="2370" y="806"/>
                    </a:cubicBezTo>
                    <a:cubicBezTo>
                      <a:pt x="2374" y="777"/>
                      <a:pt x="2373" y="748"/>
                      <a:pt x="2368" y="719"/>
                    </a:cubicBezTo>
                    <a:cubicBezTo>
                      <a:pt x="2362" y="668"/>
                      <a:pt x="2286" y="29"/>
                      <a:pt x="2307" y="29"/>
                    </a:cubicBezTo>
                    <a:cubicBezTo>
                      <a:pt x="2307" y="29"/>
                      <a:pt x="2307" y="29"/>
                      <a:pt x="2307" y="29"/>
                    </a:cubicBezTo>
                    <a:lnTo>
                      <a:pt x="2307" y="29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820;p37">
                <a:extLst>
                  <a:ext uri="{FF2B5EF4-FFF2-40B4-BE49-F238E27FC236}">
                    <a16:creationId xmlns:a16="http://schemas.microsoft.com/office/drawing/2014/main" id="{D30BE985-B35A-4EFB-85A0-0E801DF45F43}"/>
                  </a:ext>
                </a:extLst>
              </p:cNvPr>
              <p:cNvSpPr/>
              <p:nvPr/>
            </p:nvSpPr>
            <p:spPr>
              <a:xfrm>
                <a:off x="1764025" y="997850"/>
                <a:ext cx="148875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4269" extrusionOk="0">
                    <a:moveTo>
                      <a:pt x="746" y="0"/>
                    </a:moveTo>
                    <a:cubicBezTo>
                      <a:pt x="396" y="0"/>
                      <a:pt x="0" y="256"/>
                      <a:pt x="44" y="697"/>
                    </a:cubicBezTo>
                    <a:cubicBezTo>
                      <a:pt x="91" y="1171"/>
                      <a:pt x="296" y="4143"/>
                      <a:pt x="296" y="4143"/>
                    </a:cubicBezTo>
                    <a:cubicBezTo>
                      <a:pt x="406" y="4238"/>
                      <a:pt x="527" y="4268"/>
                      <a:pt x="637" y="4268"/>
                    </a:cubicBezTo>
                    <a:cubicBezTo>
                      <a:pt x="833" y="4268"/>
                      <a:pt x="995" y="4172"/>
                      <a:pt x="995" y="4172"/>
                    </a:cubicBezTo>
                    <a:cubicBezTo>
                      <a:pt x="995" y="4172"/>
                      <a:pt x="1114" y="1608"/>
                      <a:pt x="1118" y="1436"/>
                    </a:cubicBezTo>
                    <a:cubicBezTo>
                      <a:pt x="1119" y="1398"/>
                      <a:pt x="1111" y="1346"/>
                      <a:pt x="1097" y="1287"/>
                    </a:cubicBezTo>
                    <a:lnTo>
                      <a:pt x="1097" y="1287"/>
                    </a:lnTo>
                    <a:lnTo>
                      <a:pt x="3025" y="2398"/>
                    </a:lnTo>
                    <a:cubicBezTo>
                      <a:pt x="3247" y="2519"/>
                      <a:pt x="3493" y="2575"/>
                      <a:pt x="3754" y="2575"/>
                    </a:cubicBezTo>
                    <a:cubicBezTo>
                      <a:pt x="4070" y="2575"/>
                      <a:pt x="4409" y="2492"/>
                      <a:pt x="4760" y="2338"/>
                    </a:cubicBezTo>
                    <a:cubicBezTo>
                      <a:pt x="5399" y="2057"/>
                      <a:pt x="5954" y="1690"/>
                      <a:pt x="5899" y="833"/>
                    </a:cubicBezTo>
                    <a:lnTo>
                      <a:pt x="5899" y="833"/>
                    </a:lnTo>
                    <a:lnTo>
                      <a:pt x="3609" y="1027"/>
                    </a:lnTo>
                    <a:cubicBezTo>
                      <a:pt x="3609" y="1027"/>
                      <a:pt x="1301" y="161"/>
                      <a:pt x="959" y="36"/>
                    </a:cubicBezTo>
                    <a:cubicBezTo>
                      <a:pt x="893" y="12"/>
                      <a:pt x="821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821;p37">
                <a:extLst>
                  <a:ext uri="{FF2B5EF4-FFF2-40B4-BE49-F238E27FC236}">
                    <a16:creationId xmlns:a16="http://schemas.microsoft.com/office/drawing/2014/main" id="{CC0E3201-E170-48E2-8304-E7B0BF597486}"/>
                  </a:ext>
                </a:extLst>
              </p:cNvPr>
              <p:cNvSpPr/>
              <p:nvPr/>
            </p:nvSpPr>
            <p:spPr>
              <a:xfrm>
                <a:off x="1847800" y="857175"/>
                <a:ext cx="494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299" extrusionOk="0">
                    <a:moveTo>
                      <a:pt x="931" y="0"/>
                    </a:moveTo>
                    <a:cubicBezTo>
                      <a:pt x="433" y="0"/>
                      <a:pt x="105" y="384"/>
                      <a:pt x="55" y="870"/>
                    </a:cubicBezTo>
                    <a:cubicBezTo>
                      <a:pt x="27" y="1112"/>
                      <a:pt x="1" y="1622"/>
                      <a:pt x="185" y="1994"/>
                    </a:cubicBezTo>
                    <a:cubicBezTo>
                      <a:pt x="290" y="2204"/>
                      <a:pt x="401" y="2280"/>
                      <a:pt x="599" y="2298"/>
                    </a:cubicBezTo>
                    <a:cubicBezTo>
                      <a:pt x="606" y="2298"/>
                      <a:pt x="613" y="2299"/>
                      <a:pt x="621" y="2299"/>
                    </a:cubicBezTo>
                    <a:cubicBezTo>
                      <a:pt x="799" y="2299"/>
                      <a:pt x="1288" y="2148"/>
                      <a:pt x="1447" y="1943"/>
                    </a:cubicBezTo>
                    <a:cubicBezTo>
                      <a:pt x="1476" y="1904"/>
                      <a:pt x="1514" y="1727"/>
                      <a:pt x="1514" y="1727"/>
                    </a:cubicBezTo>
                    <a:cubicBezTo>
                      <a:pt x="1842" y="1478"/>
                      <a:pt x="1976" y="1046"/>
                      <a:pt x="1845" y="655"/>
                    </a:cubicBezTo>
                    <a:cubicBezTo>
                      <a:pt x="1714" y="264"/>
                      <a:pt x="1348" y="0"/>
                      <a:pt x="936" y="0"/>
                    </a:cubicBezTo>
                    <a:cubicBezTo>
                      <a:pt x="934" y="0"/>
                      <a:pt x="933" y="0"/>
                      <a:pt x="931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822;p37">
                <a:extLst>
                  <a:ext uri="{FF2B5EF4-FFF2-40B4-BE49-F238E27FC236}">
                    <a16:creationId xmlns:a16="http://schemas.microsoft.com/office/drawing/2014/main" id="{FC30B1E3-3B14-45E3-B605-D5ABB5A1E8A1}"/>
                  </a:ext>
                </a:extLst>
              </p:cNvPr>
              <p:cNvSpPr/>
              <p:nvPr/>
            </p:nvSpPr>
            <p:spPr>
              <a:xfrm>
                <a:off x="1839950" y="854375"/>
                <a:ext cx="5695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22" extrusionOk="0">
                    <a:moveTo>
                      <a:pt x="1217" y="0"/>
                    </a:moveTo>
                    <a:cubicBezTo>
                      <a:pt x="921" y="0"/>
                      <a:pt x="603" y="66"/>
                      <a:pt x="403" y="66"/>
                    </a:cubicBezTo>
                    <a:cubicBezTo>
                      <a:pt x="353" y="66"/>
                      <a:pt x="310" y="62"/>
                      <a:pt x="277" y="52"/>
                    </a:cubicBezTo>
                    <a:cubicBezTo>
                      <a:pt x="224" y="35"/>
                      <a:pt x="182" y="28"/>
                      <a:pt x="150" y="28"/>
                    </a:cubicBezTo>
                    <a:cubicBezTo>
                      <a:pt x="0" y="28"/>
                      <a:pt x="69" y="197"/>
                      <a:pt x="187" y="409"/>
                    </a:cubicBezTo>
                    <a:cubicBezTo>
                      <a:pt x="271" y="561"/>
                      <a:pt x="424" y="662"/>
                      <a:pt x="597" y="681"/>
                    </a:cubicBezTo>
                    <a:cubicBezTo>
                      <a:pt x="597" y="681"/>
                      <a:pt x="565" y="807"/>
                      <a:pt x="651" y="886"/>
                    </a:cubicBezTo>
                    <a:cubicBezTo>
                      <a:pt x="714" y="942"/>
                      <a:pt x="738" y="1029"/>
                      <a:pt x="734" y="1114"/>
                    </a:cubicBezTo>
                    <a:cubicBezTo>
                      <a:pt x="727" y="1214"/>
                      <a:pt x="732" y="1315"/>
                      <a:pt x="749" y="1414"/>
                    </a:cubicBezTo>
                    <a:cubicBezTo>
                      <a:pt x="777" y="1552"/>
                      <a:pt x="913" y="1601"/>
                      <a:pt x="913" y="1601"/>
                    </a:cubicBezTo>
                    <a:cubicBezTo>
                      <a:pt x="913" y="1601"/>
                      <a:pt x="911" y="1388"/>
                      <a:pt x="953" y="1267"/>
                    </a:cubicBezTo>
                    <a:cubicBezTo>
                      <a:pt x="976" y="1200"/>
                      <a:pt x="1048" y="1155"/>
                      <a:pt x="1122" y="1155"/>
                    </a:cubicBezTo>
                    <a:cubicBezTo>
                      <a:pt x="1181" y="1155"/>
                      <a:pt x="1242" y="1183"/>
                      <a:pt x="1281" y="1251"/>
                    </a:cubicBezTo>
                    <a:cubicBezTo>
                      <a:pt x="1369" y="1405"/>
                      <a:pt x="1330" y="1507"/>
                      <a:pt x="1300" y="1643"/>
                    </a:cubicBezTo>
                    <a:cubicBezTo>
                      <a:pt x="1270" y="1780"/>
                      <a:pt x="1140" y="1741"/>
                      <a:pt x="1102" y="1777"/>
                    </a:cubicBezTo>
                    <a:cubicBezTo>
                      <a:pt x="1076" y="1803"/>
                      <a:pt x="1078" y="1922"/>
                      <a:pt x="1158" y="2003"/>
                    </a:cubicBezTo>
                    <a:cubicBezTo>
                      <a:pt x="1158" y="2004"/>
                      <a:pt x="1158" y="2005"/>
                      <a:pt x="1158" y="2005"/>
                    </a:cubicBezTo>
                    <a:cubicBezTo>
                      <a:pt x="1192" y="2119"/>
                      <a:pt x="1320" y="2321"/>
                      <a:pt x="1487" y="2321"/>
                    </a:cubicBezTo>
                    <a:cubicBezTo>
                      <a:pt x="1499" y="2321"/>
                      <a:pt x="1512" y="2320"/>
                      <a:pt x="1525" y="2318"/>
                    </a:cubicBezTo>
                    <a:cubicBezTo>
                      <a:pt x="1642" y="2295"/>
                      <a:pt x="1752" y="2246"/>
                      <a:pt x="1844" y="2173"/>
                    </a:cubicBezTo>
                    <a:cubicBezTo>
                      <a:pt x="1844" y="2173"/>
                      <a:pt x="1906" y="2024"/>
                      <a:pt x="2092" y="1694"/>
                    </a:cubicBezTo>
                    <a:cubicBezTo>
                      <a:pt x="2278" y="1366"/>
                      <a:pt x="2278" y="1123"/>
                      <a:pt x="2209" y="794"/>
                    </a:cubicBezTo>
                    <a:cubicBezTo>
                      <a:pt x="2140" y="466"/>
                      <a:pt x="1916" y="384"/>
                      <a:pt x="1916" y="384"/>
                    </a:cubicBezTo>
                    <a:cubicBezTo>
                      <a:pt x="1822" y="75"/>
                      <a:pt x="1532" y="0"/>
                      <a:pt x="1217" y="0"/>
                    </a:cubicBezTo>
                    <a:close/>
                  </a:path>
                </a:pathLst>
              </a:custGeom>
              <a:solidFill>
                <a:srgbClr val="C94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823;p37">
                <a:extLst>
                  <a:ext uri="{FF2B5EF4-FFF2-40B4-BE49-F238E27FC236}">
                    <a16:creationId xmlns:a16="http://schemas.microsoft.com/office/drawing/2014/main" id="{114A1459-30C4-4D42-9DDB-9FC7059B7D06}"/>
                  </a:ext>
                </a:extLst>
              </p:cNvPr>
              <p:cNvSpPr/>
              <p:nvPr/>
            </p:nvSpPr>
            <p:spPr>
              <a:xfrm>
                <a:off x="1844450" y="909925"/>
                <a:ext cx="715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5241" extrusionOk="0">
                    <a:moveTo>
                      <a:pt x="2109" y="1"/>
                    </a:moveTo>
                    <a:cubicBezTo>
                      <a:pt x="2074" y="1"/>
                      <a:pt x="2039" y="4"/>
                      <a:pt x="2004" y="9"/>
                    </a:cubicBezTo>
                    <a:cubicBezTo>
                      <a:pt x="1934" y="18"/>
                      <a:pt x="1864" y="33"/>
                      <a:pt x="1796" y="54"/>
                    </a:cubicBezTo>
                    <a:cubicBezTo>
                      <a:pt x="1818" y="125"/>
                      <a:pt x="1757" y="241"/>
                      <a:pt x="1505" y="375"/>
                    </a:cubicBezTo>
                    <a:cubicBezTo>
                      <a:pt x="1234" y="519"/>
                      <a:pt x="1050" y="534"/>
                      <a:pt x="987" y="534"/>
                    </a:cubicBezTo>
                    <a:cubicBezTo>
                      <a:pt x="971" y="534"/>
                      <a:pt x="962" y="533"/>
                      <a:pt x="962" y="533"/>
                    </a:cubicBezTo>
                    <a:cubicBezTo>
                      <a:pt x="962" y="533"/>
                      <a:pt x="559" y="751"/>
                      <a:pt x="383" y="874"/>
                    </a:cubicBezTo>
                    <a:cubicBezTo>
                      <a:pt x="162" y="1029"/>
                      <a:pt x="65" y="1475"/>
                      <a:pt x="34" y="2229"/>
                    </a:cubicBezTo>
                    <a:cubicBezTo>
                      <a:pt x="8" y="2898"/>
                      <a:pt x="1" y="3957"/>
                      <a:pt x="10" y="4518"/>
                    </a:cubicBezTo>
                    <a:cubicBezTo>
                      <a:pt x="15" y="4775"/>
                      <a:pt x="163" y="5008"/>
                      <a:pt x="395" y="5120"/>
                    </a:cubicBezTo>
                    <a:cubicBezTo>
                      <a:pt x="534" y="5187"/>
                      <a:pt x="702" y="5241"/>
                      <a:pt x="888" y="5241"/>
                    </a:cubicBezTo>
                    <a:cubicBezTo>
                      <a:pt x="914" y="5241"/>
                      <a:pt x="940" y="5240"/>
                      <a:pt x="967" y="5237"/>
                    </a:cubicBezTo>
                    <a:cubicBezTo>
                      <a:pt x="1494" y="5194"/>
                      <a:pt x="2464" y="4711"/>
                      <a:pt x="2680" y="4350"/>
                    </a:cubicBezTo>
                    <a:cubicBezTo>
                      <a:pt x="2674" y="3585"/>
                      <a:pt x="2610" y="3120"/>
                      <a:pt x="2637" y="2662"/>
                    </a:cubicBezTo>
                    <a:cubicBezTo>
                      <a:pt x="2684" y="1856"/>
                      <a:pt x="2861" y="1217"/>
                      <a:pt x="2638" y="569"/>
                    </a:cubicBezTo>
                    <a:cubicBezTo>
                      <a:pt x="2475" y="96"/>
                      <a:pt x="2292" y="1"/>
                      <a:pt x="2109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824;p37">
                <a:extLst>
                  <a:ext uri="{FF2B5EF4-FFF2-40B4-BE49-F238E27FC236}">
                    <a16:creationId xmlns:a16="http://schemas.microsoft.com/office/drawing/2014/main" id="{7E5845C4-1FBE-49F0-B0E4-E6AFC6FAA65A}"/>
                  </a:ext>
                </a:extLst>
              </p:cNvPr>
              <p:cNvSpPr/>
              <p:nvPr/>
            </p:nvSpPr>
            <p:spPr>
              <a:xfrm>
                <a:off x="1867050" y="910775"/>
                <a:ext cx="252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53" extrusionOk="0">
                    <a:moveTo>
                      <a:pt x="962" y="0"/>
                    </a:moveTo>
                    <a:lnTo>
                      <a:pt x="832" y="28"/>
                    </a:lnTo>
                    <a:cubicBezTo>
                      <a:pt x="840" y="95"/>
                      <a:pt x="712" y="236"/>
                      <a:pt x="473" y="352"/>
                    </a:cubicBezTo>
                    <a:cubicBezTo>
                      <a:pt x="331" y="420"/>
                      <a:pt x="208" y="433"/>
                      <a:pt x="136" y="433"/>
                    </a:cubicBezTo>
                    <a:cubicBezTo>
                      <a:pt x="95" y="433"/>
                      <a:pt x="72" y="429"/>
                      <a:pt x="72" y="429"/>
                    </a:cubicBezTo>
                    <a:lnTo>
                      <a:pt x="0" y="530"/>
                    </a:lnTo>
                    <a:cubicBezTo>
                      <a:pt x="0" y="530"/>
                      <a:pt x="65" y="553"/>
                      <a:pt x="177" y="553"/>
                    </a:cubicBezTo>
                    <a:cubicBezTo>
                      <a:pt x="204" y="553"/>
                      <a:pt x="233" y="552"/>
                      <a:pt x="266" y="548"/>
                    </a:cubicBezTo>
                    <a:cubicBezTo>
                      <a:pt x="431" y="533"/>
                      <a:pt x="651" y="450"/>
                      <a:pt x="829" y="291"/>
                    </a:cubicBezTo>
                    <a:cubicBezTo>
                      <a:pt x="1008" y="131"/>
                      <a:pt x="962" y="0"/>
                      <a:pt x="962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825;p37">
                <a:extLst>
                  <a:ext uri="{FF2B5EF4-FFF2-40B4-BE49-F238E27FC236}">
                    <a16:creationId xmlns:a16="http://schemas.microsoft.com/office/drawing/2014/main" id="{A52DDE91-B636-488B-B0CE-F09E03F0A916}"/>
                  </a:ext>
                </a:extLst>
              </p:cNvPr>
              <p:cNvSpPr/>
              <p:nvPr/>
            </p:nvSpPr>
            <p:spPr>
              <a:xfrm>
                <a:off x="1774075" y="931325"/>
                <a:ext cx="306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641" extrusionOk="0">
                    <a:moveTo>
                      <a:pt x="588" y="1"/>
                    </a:moveTo>
                    <a:cubicBezTo>
                      <a:pt x="400" y="1"/>
                      <a:pt x="164" y="46"/>
                      <a:pt x="27" y="146"/>
                    </a:cubicBezTo>
                    <a:cubicBezTo>
                      <a:pt x="1" y="165"/>
                      <a:pt x="33" y="367"/>
                      <a:pt x="75" y="571"/>
                    </a:cubicBezTo>
                    <a:cubicBezTo>
                      <a:pt x="95" y="669"/>
                      <a:pt x="288" y="1605"/>
                      <a:pt x="414" y="1635"/>
                    </a:cubicBezTo>
                    <a:cubicBezTo>
                      <a:pt x="429" y="1639"/>
                      <a:pt x="450" y="1640"/>
                      <a:pt x="475" y="1640"/>
                    </a:cubicBezTo>
                    <a:cubicBezTo>
                      <a:pt x="665" y="1640"/>
                      <a:pt x="1111" y="1544"/>
                      <a:pt x="1214" y="1419"/>
                    </a:cubicBezTo>
                    <a:cubicBezTo>
                      <a:pt x="1224" y="1344"/>
                      <a:pt x="913" y="193"/>
                      <a:pt x="867" y="77"/>
                    </a:cubicBezTo>
                    <a:cubicBezTo>
                      <a:pt x="847" y="28"/>
                      <a:pt x="732" y="1"/>
                      <a:pt x="588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826;p37">
                <a:extLst>
                  <a:ext uri="{FF2B5EF4-FFF2-40B4-BE49-F238E27FC236}">
                    <a16:creationId xmlns:a16="http://schemas.microsoft.com/office/drawing/2014/main" id="{4D602CFC-99D4-4A8A-BBDB-AFED94FD8F88}"/>
                  </a:ext>
                </a:extLst>
              </p:cNvPr>
              <p:cNvSpPr/>
              <p:nvPr/>
            </p:nvSpPr>
            <p:spPr>
              <a:xfrm>
                <a:off x="1771600" y="933850"/>
                <a:ext cx="9147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2692" extrusionOk="0">
                    <a:moveTo>
                      <a:pt x="3336" y="0"/>
                    </a:moveTo>
                    <a:cubicBezTo>
                      <a:pt x="3328" y="0"/>
                      <a:pt x="3320" y="1"/>
                      <a:pt x="3312" y="2"/>
                    </a:cubicBezTo>
                    <a:cubicBezTo>
                      <a:pt x="3122" y="26"/>
                      <a:pt x="3010" y="58"/>
                      <a:pt x="2799" y="383"/>
                    </a:cubicBezTo>
                    <a:cubicBezTo>
                      <a:pt x="2619" y="657"/>
                      <a:pt x="2455" y="1083"/>
                      <a:pt x="2182" y="1578"/>
                    </a:cubicBezTo>
                    <a:cubicBezTo>
                      <a:pt x="2109" y="1709"/>
                      <a:pt x="1954" y="1965"/>
                      <a:pt x="1844" y="1979"/>
                    </a:cubicBezTo>
                    <a:cubicBezTo>
                      <a:pt x="1842" y="1980"/>
                      <a:pt x="1839" y="1980"/>
                      <a:pt x="1836" y="1980"/>
                    </a:cubicBezTo>
                    <a:cubicBezTo>
                      <a:pt x="1770" y="1980"/>
                      <a:pt x="1583" y="1902"/>
                      <a:pt x="1450" y="1829"/>
                    </a:cubicBezTo>
                    <a:cubicBezTo>
                      <a:pt x="1077" y="1622"/>
                      <a:pt x="881" y="1441"/>
                      <a:pt x="808" y="1304"/>
                    </a:cubicBezTo>
                    <a:cubicBezTo>
                      <a:pt x="740" y="1177"/>
                      <a:pt x="731" y="1114"/>
                      <a:pt x="714" y="961"/>
                    </a:cubicBezTo>
                    <a:cubicBezTo>
                      <a:pt x="696" y="787"/>
                      <a:pt x="638" y="686"/>
                      <a:pt x="616" y="565"/>
                    </a:cubicBezTo>
                    <a:cubicBezTo>
                      <a:pt x="593" y="443"/>
                      <a:pt x="605" y="442"/>
                      <a:pt x="539" y="438"/>
                    </a:cubicBezTo>
                    <a:cubicBezTo>
                      <a:pt x="538" y="438"/>
                      <a:pt x="537" y="438"/>
                      <a:pt x="537" y="438"/>
                    </a:cubicBezTo>
                    <a:cubicBezTo>
                      <a:pt x="470" y="438"/>
                      <a:pt x="405" y="556"/>
                      <a:pt x="408" y="674"/>
                    </a:cubicBezTo>
                    <a:cubicBezTo>
                      <a:pt x="412" y="798"/>
                      <a:pt x="459" y="867"/>
                      <a:pt x="448" y="896"/>
                    </a:cubicBezTo>
                    <a:cubicBezTo>
                      <a:pt x="447" y="898"/>
                      <a:pt x="445" y="900"/>
                      <a:pt x="443" y="900"/>
                    </a:cubicBezTo>
                    <a:cubicBezTo>
                      <a:pt x="421" y="900"/>
                      <a:pt x="346" y="794"/>
                      <a:pt x="342" y="787"/>
                    </a:cubicBezTo>
                    <a:cubicBezTo>
                      <a:pt x="281" y="695"/>
                      <a:pt x="249" y="598"/>
                      <a:pt x="198" y="500"/>
                    </a:cubicBezTo>
                    <a:cubicBezTo>
                      <a:pt x="194" y="488"/>
                      <a:pt x="185" y="477"/>
                      <a:pt x="174" y="470"/>
                    </a:cubicBezTo>
                    <a:cubicBezTo>
                      <a:pt x="168" y="467"/>
                      <a:pt x="162" y="465"/>
                      <a:pt x="157" y="465"/>
                    </a:cubicBezTo>
                    <a:cubicBezTo>
                      <a:pt x="126" y="465"/>
                      <a:pt x="100" y="505"/>
                      <a:pt x="91" y="540"/>
                    </a:cubicBezTo>
                    <a:cubicBezTo>
                      <a:pt x="1" y="885"/>
                      <a:pt x="36" y="1429"/>
                      <a:pt x="305" y="1701"/>
                    </a:cubicBezTo>
                    <a:cubicBezTo>
                      <a:pt x="442" y="1843"/>
                      <a:pt x="593" y="1972"/>
                      <a:pt x="756" y="2087"/>
                    </a:cubicBezTo>
                    <a:cubicBezTo>
                      <a:pt x="881" y="2178"/>
                      <a:pt x="1118" y="2333"/>
                      <a:pt x="1255" y="2409"/>
                    </a:cubicBezTo>
                    <a:cubicBezTo>
                      <a:pt x="1595" y="2595"/>
                      <a:pt x="1787" y="2692"/>
                      <a:pt x="1974" y="2692"/>
                    </a:cubicBezTo>
                    <a:cubicBezTo>
                      <a:pt x="2040" y="2692"/>
                      <a:pt x="2105" y="2680"/>
                      <a:pt x="2176" y="2655"/>
                    </a:cubicBezTo>
                    <a:cubicBezTo>
                      <a:pt x="2275" y="2621"/>
                      <a:pt x="2600" y="2275"/>
                      <a:pt x="2696" y="2124"/>
                    </a:cubicBezTo>
                    <a:cubicBezTo>
                      <a:pt x="3063" y="1545"/>
                      <a:pt x="3257" y="1273"/>
                      <a:pt x="3478" y="761"/>
                    </a:cubicBezTo>
                    <a:cubicBezTo>
                      <a:pt x="3658" y="342"/>
                      <a:pt x="3545" y="0"/>
                      <a:pt x="3336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827;p37">
                <a:extLst>
                  <a:ext uri="{FF2B5EF4-FFF2-40B4-BE49-F238E27FC236}">
                    <a16:creationId xmlns:a16="http://schemas.microsoft.com/office/drawing/2014/main" id="{522DDAAF-47B9-4858-A2EB-99A07ECC7178}"/>
                  </a:ext>
                </a:extLst>
              </p:cNvPr>
              <p:cNvSpPr/>
              <p:nvPr/>
            </p:nvSpPr>
            <p:spPr>
              <a:xfrm>
                <a:off x="1830600" y="931850"/>
                <a:ext cx="320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63" name="Google Shape;828;p37">
                <a:extLst>
                  <a:ext uri="{FF2B5EF4-FFF2-40B4-BE49-F238E27FC236}">
                    <a16:creationId xmlns:a16="http://schemas.microsoft.com/office/drawing/2014/main" id="{8ECC126B-4100-484A-A1AE-C20938745DF0}"/>
                  </a:ext>
                </a:extLst>
              </p:cNvPr>
              <p:cNvSpPr/>
              <p:nvPr/>
            </p:nvSpPr>
            <p:spPr>
              <a:xfrm>
                <a:off x="1817150" y="948950"/>
                <a:ext cx="132800" cy="136775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471" extrusionOk="0">
                    <a:moveTo>
                      <a:pt x="4352" y="1518"/>
                    </a:moveTo>
                    <a:cubicBezTo>
                      <a:pt x="4355" y="1548"/>
                      <a:pt x="4354" y="1577"/>
                      <a:pt x="4349" y="1606"/>
                    </a:cubicBezTo>
                    <a:lnTo>
                      <a:pt x="4277" y="2044"/>
                    </a:lnTo>
                    <a:lnTo>
                      <a:pt x="3112" y="2717"/>
                    </a:lnTo>
                    <a:cubicBezTo>
                      <a:pt x="3123" y="2662"/>
                      <a:pt x="3133" y="2600"/>
                      <a:pt x="3143" y="2536"/>
                    </a:cubicBezTo>
                    <a:cubicBezTo>
                      <a:pt x="3182" y="2295"/>
                      <a:pt x="3471" y="1951"/>
                      <a:pt x="3786" y="1769"/>
                    </a:cubicBezTo>
                    <a:lnTo>
                      <a:pt x="4036" y="1625"/>
                    </a:lnTo>
                    <a:cubicBezTo>
                      <a:pt x="4160" y="1556"/>
                      <a:pt x="4267" y="1521"/>
                      <a:pt x="4352" y="1518"/>
                    </a:cubicBezTo>
                    <a:close/>
                    <a:moveTo>
                      <a:pt x="4893" y="1"/>
                    </a:moveTo>
                    <a:cubicBezTo>
                      <a:pt x="4779" y="1"/>
                      <a:pt x="4643" y="41"/>
                      <a:pt x="4489" y="126"/>
                    </a:cubicBezTo>
                    <a:lnTo>
                      <a:pt x="3639" y="602"/>
                    </a:lnTo>
                    <a:cubicBezTo>
                      <a:pt x="3109" y="899"/>
                      <a:pt x="2574" y="1620"/>
                      <a:pt x="2444" y="2214"/>
                    </a:cubicBezTo>
                    <a:lnTo>
                      <a:pt x="2018" y="4189"/>
                    </a:lnTo>
                    <a:cubicBezTo>
                      <a:pt x="1907" y="4697"/>
                      <a:pt x="1523" y="5039"/>
                      <a:pt x="1106" y="5039"/>
                    </a:cubicBezTo>
                    <a:cubicBezTo>
                      <a:pt x="1035" y="5039"/>
                      <a:pt x="963" y="5029"/>
                      <a:pt x="891" y="5008"/>
                    </a:cubicBezTo>
                    <a:lnTo>
                      <a:pt x="1" y="4751"/>
                    </a:lnTo>
                    <a:lnTo>
                      <a:pt x="1" y="4751"/>
                    </a:lnTo>
                    <a:cubicBezTo>
                      <a:pt x="46" y="4778"/>
                      <a:pt x="428" y="4999"/>
                      <a:pt x="891" y="5264"/>
                    </a:cubicBezTo>
                    <a:cubicBezTo>
                      <a:pt x="1128" y="5402"/>
                      <a:pt x="1441" y="5470"/>
                      <a:pt x="1761" y="5470"/>
                    </a:cubicBezTo>
                    <a:cubicBezTo>
                      <a:pt x="2108" y="5470"/>
                      <a:pt x="2463" y="5390"/>
                      <a:pt x="2737" y="5232"/>
                    </a:cubicBezTo>
                    <a:lnTo>
                      <a:pt x="3511" y="4783"/>
                    </a:lnTo>
                    <a:cubicBezTo>
                      <a:pt x="4039" y="4480"/>
                      <a:pt x="4566" y="3751"/>
                      <a:pt x="4692" y="3158"/>
                    </a:cubicBezTo>
                    <a:lnTo>
                      <a:pt x="5223" y="668"/>
                    </a:lnTo>
                    <a:cubicBezTo>
                      <a:pt x="5311" y="245"/>
                      <a:pt x="5172" y="1"/>
                      <a:pt x="4893" y="1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829;p37">
                <a:extLst>
                  <a:ext uri="{FF2B5EF4-FFF2-40B4-BE49-F238E27FC236}">
                    <a16:creationId xmlns:a16="http://schemas.microsoft.com/office/drawing/2014/main" id="{420B79D7-8914-4788-946F-60B824A75BDD}"/>
                  </a:ext>
                </a:extLst>
              </p:cNvPr>
              <p:cNvSpPr/>
              <p:nvPr/>
            </p:nvSpPr>
            <p:spPr>
              <a:xfrm>
                <a:off x="1893925" y="986900"/>
                <a:ext cx="372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58" extrusionOk="0">
                    <a:moveTo>
                      <a:pt x="1301" y="0"/>
                    </a:moveTo>
                    <a:cubicBezTo>
                      <a:pt x="1294" y="0"/>
                      <a:pt x="1287" y="0"/>
                      <a:pt x="1281" y="1"/>
                    </a:cubicBezTo>
                    <a:cubicBezTo>
                      <a:pt x="1284" y="30"/>
                      <a:pt x="1283" y="60"/>
                      <a:pt x="1278" y="89"/>
                    </a:cubicBezTo>
                    <a:lnTo>
                      <a:pt x="1206" y="527"/>
                    </a:lnTo>
                    <a:lnTo>
                      <a:pt x="41" y="1199"/>
                    </a:lnTo>
                    <a:cubicBezTo>
                      <a:pt x="17" y="1351"/>
                      <a:pt x="0" y="1457"/>
                      <a:pt x="0" y="1457"/>
                    </a:cubicBezTo>
                    <a:lnTo>
                      <a:pt x="1393" y="651"/>
                    </a:lnTo>
                    <a:lnTo>
                      <a:pt x="1465" y="214"/>
                    </a:lnTo>
                    <a:cubicBezTo>
                      <a:pt x="1488" y="75"/>
                      <a:pt x="1422" y="0"/>
                      <a:pt x="1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830;p37">
                <a:extLst>
                  <a:ext uri="{FF2B5EF4-FFF2-40B4-BE49-F238E27FC236}">
                    <a16:creationId xmlns:a16="http://schemas.microsoft.com/office/drawing/2014/main" id="{F1B32BBD-F6A8-4DFA-B96F-0DF111B3597A}"/>
                  </a:ext>
                </a:extLst>
              </p:cNvPr>
              <p:cNvSpPr/>
              <p:nvPr/>
            </p:nvSpPr>
            <p:spPr>
              <a:xfrm>
                <a:off x="1802800" y="1084250"/>
                <a:ext cx="1179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1528" extrusionOk="0">
                    <a:moveTo>
                      <a:pt x="127" y="1"/>
                    </a:moveTo>
                    <a:cubicBezTo>
                      <a:pt x="89" y="1"/>
                      <a:pt x="52" y="20"/>
                      <a:pt x="32" y="56"/>
                    </a:cubicBezTo>
                    <a:cubicBezTo>
                      <a:pt x="0" y="108"/>
                      <a:pt x="18" y="176"/>
                      <a:pt x="71" y="206"/>
                    </a:cubicBezTo>
                    <a:lnTo>
                      <a:pt x="2358" y="1527"/>
                    </a:lnTo>
                    <a:lnTo>
                      <a:pt x="4647" y="206"/>
                    </a:lnTo>
                    <a:cubicBezTo>
                      <a:pt x="4699" y="176"/>
                      <a:pt x="4717" y="108"/>
                      <a:pt x="4687" y="56"/>
                    </a:cubicBezTo>
                    <a:cubicBezTo>
                      <a:pt x="4666" y="20"/>
                      <a:pt x="4629" y="1"/>
                      <a:pt x="4591" y="1"/>
                    </a:cubicBezTo>
                    <a:cubicBezTo>
                      <a:pt x="4573" y="1"/>
                      <a:pt x="4554" y="5"/>
                      <a:pt x="4537" y="15"/>
                    </a:cubicBezTo>
                    <a:lnTo>
                      <a:pt x="2358" y="1274"/>
                    </a:lnTo>
                    <a:lnTo>
                      <a:pt x="181" y="15"/>
                    </a:lnTo>
                    <a:cubicBezTo>
                      <a:pt x="164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831;p37">
                <a:extLst>
                  <a:ext uri="{FF2B5EF4-FFF2-40B4-BE49-F238E27FC236}">
                    <a16:creationId xmlns:a16="http://schemas.microsoft.com/office/drawing/2014/main" id="{F261CB2C-6387-455A-9EA6-2A8052C72A65}"/>
                  </a:ext>
                </a:extLst>
              </p:cNvPr>
              <p:cNvSpPr/>
              <p:nvPr/>
            </p:nvSpPr>
            <p:spPr>
              <a:xfrm>
                <a:off x="2005000" y="975925"/>
                <a:ext cx="176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78" extrusionOk="0">
                    <a:moveTo>
                      <a:pt x="508" y="1"/>
                    </a:moveTo>
                    <a:cubicBezTo>
                      <a:pt x="491" y="1"/>
                      <a:pt x="472" y="8"/>
                      <a:pt x="453" y="24"/>
                    </a:cubicBezTo>
                    <a:cubicBezTo>
                      <a:pt x="277" y="168"/>
                      <a:pt x="0" y="743"/>
                      <a:pt x="0" y="743"/>
                    </a:cubicBezTo>
                    <a:cubicBezTo>
                      <a:pt x="0" y="743"/>
                      <a:pt x="20" y="777"/>
                      <a:pt x="99" y="777"/>
                    </a:cubicBezTo>
                    <a:cubicBezTo>
                      <a:pt x="151" y="777"/>
                      <a:pt x="227" y="763"/>
                      <a:pt x="338" y="716"/>
                    </a:cubicBezTo>
                    <a:cubicBezTo>
                      <a:pt x="624" y="596"/>
                      <a:pt x="705" y="453"/>
                      <a:pt x="705" y="453"/>
                    </a:cubicBezTo>
                    <a:cubicBezTo>
                      <a:pt x="705" y="453"/>
                      <a:pt x="646" y="1"/>
                      <a:pt x="508" y="1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832;p37">
                <a:extLst>
                  <a:ext uri="{FF2B5EF4-FFF2-40B4-BE49-F238E27FC236}">
                    <a16:creationId xmlns:a16="http://schemas.microsoft.com/office/drawing/2014/main" id="{2ED23366-3121-4D31-A145-88BF6A617E7E}"/>
                  </a:ext>
                </a:extLst>
              </p:cNvPr>
              <p:cNvSpPr/>
              <p:nvPr/>
            </p:nvSpPr>
            <p:spPr>
              <a:xfrm>
                <a:off x="1997000" y="944325"/>
                <a:ext cx="316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758" extrusionOk="0">
                    <a:moveTo>
                      <a:pt x="1038" y="0"/>
                    </a:moveTo>
                    <a:lnTo>
                      <a:pt x="478" y="21"/>
                    </a:lnTo>
                    <a:cubicBezTo>
                      <a:pt x="478" y="21"/>
                      <a:pt x="484" y="482"/>
                      <a:pt x="478" y="601"/>
                    </a:cubicBezTo>
                    <a:cubicBezTo>
                      <a:pt x="472" y="721"/>
                      <a:pt x="302" y="1175"/>
                      <a:pt x="236" y="1388"/>
                    </a:cubicBezTo>
                    <a:cubicBezTo>
                      <a:pt x="169" y="1600"/>
                      <a:pt x="0" y="1607"/>
                      <a:pt x="0" y="1607"/>
                    </a:cubicBezTo>
                    <a:cubicBezTo>
                      <a:pt x="0" y="1607"/>
                      <a:pt x="219" y="1758"/>
                      <a:pt x="379" y="1758"/>
                    </a:cubicBezTo>
                    <a:cubicBezTo>
                      <a:pt x="396" y="1758"/>
                      <a:pt x="412" y="1756"/>
                      <a:pt x="428" y="1752"/>
                    </a:cubicBezTo>
                    <a:cubicBezTo>
                      <a:pt x="588" y="1714"/>
                      <a:pt x="577" y="1479"/>
                      <a:pt x="751" y="1245"/>
                    </a:cubicBezTo>
                    <a:cubicBezTo>
                      <a:pt x="924" y="1013"/>
                      <a:pt x="1264" y="964"/>
                      <a:pt x="1264" y="964"/>
                    </a:cubicBezTo>
                    <a:cubicBezTo>
                      <a:pt x="1264" y="964"/>
                      <a:pt x="1254" y="853"/>
                      <a:pt x="1139" y="693"/>
                    </a:cubicBezTo>
                    <a:cubicBezTo>
                      <a:pt x="1025" y="531"/>
                      <a:pt x="1032" y="302"/>
                      <a:pt x="1038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833;p37">
                <a:extLst>
                  <a:ext uri="{FF2B5EF4-FFF2-40B4-BE49-F238E27FC236}">
                    <a16:creationId xmlns:a16="http://schemas.microsoft.com/office/drawing/2014/main" id="{566F756C-72DC-46CC-A1E3-736AC3C88595}"/>
                  </a:ext>
                </a:extLst>
              </p:cNvPr>
              <p:cNvSpPr/>
              <p:nvPr/>
            </p:nvSpPr>
            <p:spPr>
              <a:xfrm>
                <a:off x="1987650" y="963575"/>
                <a:ext cx="42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17" extrusionOk="0">
                    <a:moveTo>
                      <a:pt x="1433" y="1"/>
                    </a:moveTo>
                    <a:cubicBezTo>
                      <a:pt x="1427" y="1"/>
                      <a:pt x="1421" y="1"/>
                      <a:pt x="1415" y="1"/>
                    </a:cubicBezTo>
                    <a:cubicBezTo>
                      <a:pt x="1267" y="10"/>
                      <a:pt x="1040" y="175"/>
                      <a:pt x="966" y="346"/>
                    </a:cubicBezTo>
                    <a:cubicBezTo>
                      <a:pt x="890" y="518"/>
                      <a:pt x="764" y="758"/>
                      <a:pt x="669" y="812"/>
                    </a:cubicBezTo>
                    <a:cubicBezTo>
                      <a:pt x="644" y="826"/>
                      <a:pt x="615" y="831"/>
                      <a:pt x="582" y="831"/>
                    </a:cubicBezTo>
                    <a:cubicBezTo>
                      <a:pt x="487" y="831"/>
                      <a:pt x="365" y="788"/>
                      <a:pt x="257" y="787"/>
                    </a:cubicBezTo>
                    <a:cubicBezTo>
                      <a:pt x="256" y="787"/>
                      <a:pt x="255" y="787"/>
                      <a:pt x="254" y="787"/>
                    </a:cubicBezTo>
                    <a:cubicBezTo>
                      <a:pt x="110" y="787"/>
                      <a:pt x="9" y="854"/>
                      <a:pt x="0" y="959"/>
                    </a:cubicBezTo>
                    <a:lnTo>
                      <a:pt x="605" y="1245"/>
                    </a:lnTo>
                    <a:cubicBezTo>
                      <a:pt x="651" y="1267"/>
                      <a:pt x="694" y="1282"/>
                      <a:pt x="736" y="1282"/>
                    </a:cubicBezTo>
                    <a:cubicBezTo>
                      <a:pt x="821" y="1282"/>
                      <a:pt x="898" y="1219"/>
                      <a:pt x="972" y="1024"/>
                    </a:cubicBezTo>
                    <a:cubicBezTo>
                      <a:pt x="1048" y="823"/>
                      <a:pt x="1091" y="682"/>
                      <a:pt x="1140" y="682"/>
                    </a:cubicBezTo>
                    <a:cubicBezTo>
                      <a:pt x="1161" y="682"/>
                      <a:pt x="1183" y="709"/>
                      <a:pt x="1209" y="769"/>
                    </a:cubicBezTo>
                    <a:cubicBezTo>
                      <a:pt x="1296" y="965"/>
                      <a:pt x="1332" y="1408"/>
                      <a:pt x="1332" y="1408"/>
                    </a:cubicBezTo>
                    <a:cubicBezTo>
                      <a:pt x="1332" y="1408"/>
                      <a:pt x="1354" y="1416"/>
                      <a:pt x="1383" y="1416"/>
                    </a:cubicBezTo>
                    <a:cubicBezTo>
                      <a:pt x="1423" y="1416"/>
                      <a:pt x="1476" y="1402"/>
                      <a:pt x="1509" y="1335"/>
                    </a:cubicBezTo>
                    <a:cubicBezTo>
                      <a:pt x="1507" y="1205"/>
                      <a:pt x="1515" y="1076"/>
                      <a:pt x="1530" y="948"/>
                    </a:cubicBezTo>
                    <a:cubicBezTo>
                      <a:pt x="1555" y="770"/>
                      <a:pt x="1716" y="547"/>
                      <a:pt x="1704" y="332"/>
                    </a:cubicBezTo>
                    <a:cubicBezTo>
                      <a:pt x="1693" y="126"/>
                      <a:pt x="1584" y="1"/>
                      <a:pt x="1433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834;p37">
                <a:extLst>
                  <a:ext uri="{FF2B5EF4-FFF2-40B4-BE49-F238E27FC236}">
                    <a16:creationId xmlns:a16="http://schemas.microsoft.com/office/drawing/2014/main" id="{7D12C7C0-9B57-488D-8D37-53B6277ECE31}"/>
                  </a:ext>
                </a:extLst>
              </p:cNvPr>
              <p:cNvSpPr/>
              <p:nvPr/>
            </p:nvSpPr>
            <p:spPr>
              <a:xfrm>
                <a:off x="2000550" y="880075"/>
                <a:ext cx="320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" y="482"/>
                      <a:pt x="336" y="3170"/>
                      <a:pt x="336" y="3170"/>
                    </a:cubicBezTo>
                    <a:cubicBezTo>
                      <a:pt x="425" y="3225"/>
                      <a:pt x="521" y="3244"/>
                      <a:pt x="609" y="3244"/>
                    </a:cubicBezTo>
                    <a:cubicBezTo>
                      <a:pt x="792" y="3244"/>
                      <a:pt x="944" y="3163"/>
                      <a:pt x="944" y="3163"/>
                    </a:cubicBezTo>
                    <a:cubicBezTo>
                      <a:pt x="909" y="2534"/>
                      <a:pt x="1280" y="1151"/>
                      <a:pt x="1074" y="615"/>
                    </a:cubicBezTo>
                    <a:cubicBezTo>
                      <a:pt x="1078" y="440"/>
                      <a:pt x="908" y="87"/>
                      <a:pt x="908" y="87"/>
                    </a:cubicBezTo>
                    <a:lnTo>
                      <a:pt x="178" y="2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835;p37">
                <a:extLst>
                  <a:ext uri="{FF2B5EF4-FFF2-40B4-BE49-F238E27FC236}">
                    <a16:creationId xmlns:a16="http://schemas.microsoft.com/office/drawing/2014/main" id="{F39FDF65-4CB3-4CF7-8A62-5440232AEFF4}"/>
                  </a:ext>
                </a:extLst>
              </p:cNvPr>
              <p:cNvSpPr/>
              <p:nvPr/>
            </p:nvSpPr>
            <p:spPr>
              <a:xfrm>
                <a:off x="2059975" y="948875"/>
                <a:ext cx="55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4348" extrusionOk="0">
                    <a:moveTo>
                      <a:pt x="111" y="0"/>
                    </a:moveTo>
                    <a:cubicBezTo>
                      <a:pt x="50" y="0"/>
                      <a:pt x="1" y="50"/>
                      <a:pt x="1" y="110"/>
                    </a:cubicBezTo>
                    <a:lnTo>
                      <a:pt x="1" y="4237"/>
                    </a:lnTo>
                    <a:cubicBezTo>
                      <a:pt x="1" y="4298"/>
                      <a:pt x="50" y="4348"/>
                      <a:pt x="111" y="4348"/>
                    </a:cubicBezTo>
                    <a:cubicBezTo>
                      <a:pt x="172" y="4348"/>
                      <a:pt x="220" y="4298"/>
                      <a:pt x="220" y="4237"/>
                    </a:cubicBezTo>
                    <a:lnTo>
                      <a:pt x="220" y="110"/>
                    </a:lnTo>
                    <a:cubicBezTo>
                      <a:pt x="220" y="50"/>
                      <a:pt x="172" y="0"/>
                      <a:pt x="11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836;p37">
                <a:extLst>
                  <a:ext uri="{FF2B5EF4-FFF2-40B4-BE49-F238E27FC236}">
                    <a16:creationId xmlns:a16="http://schemas.microsoft.com/office/drawing/2014/main" id="{73FCF93F-1ECD-4B65-953D-5CBF39567A23}"/>
                  </a:ext>
                </a:extLst>
              </p:cNvPr>
              <p:cNvSpPr/>
              <p:nvPr/>
            </p:nvSpPr>
            <p:spPr>
              <a:xfrm>
                <a:off x="1992675" y="923050"/>
                <a:ext cx="28550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33" extrusionOk="0">
                    <a:moveTo>
                      <a:pt x="1020" y="1"/>
                    </a:moveTo>
                    <a:cubicBezTo>
                      <a:pt x="970" y="1"/>
                      <a:pt x="924" y="35"/>
                      <a:pt x="913" y="86"/>
                    </a:cubicBezTo>
                    <a:lnTo>
                      <a:pt x="15" y="3696"/>
                    </a:lnTo>
                    <a:cubicBezTo>
                      <a:pt x="1" y="3756"/>
                      <a:pt x="37" y="3815"/>
                      <a:pt x="96" y="3830"/>
                    </a:cubicBezTo>
                    <a:cubicBezTo>
                      <a:pt x="105" y="3832"/>
                      <a:pt x="113" y="3833"/>
                      <a:pt x="123" y="3833"/>
                    </a:cubicBezTo>
                    <a:cubicBezTo>
                      <a:pt x="173" y="3833"/>
                      <a:pt x="217" y="3799"/>
                      <a:pt x="229" y="3749"/>
                    </a:cubicBezTo>
                    <a:lnTo>
                      <a:pt x="1127" y="138"/>
                    </a:lnTo>
                    <a:cubicBezTo>
                      <a:pt x="1141" y="79"/>
                      <a:pt x="1106" y="19"/>
                      <a:pt x="1046" y="4"/>
                    </a:cubicBezTo>
                    <a:cubicBezTo>
                      <a:pt x="1037" y="2"/>
                      <a:pt x="1028" y="1"/>
                      <a:pt x="1020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837;p37">
                <a:extLst>
                  <a:ext uri="{FF2B5EF4-FFF2-40B4-BE49-F238E27FC236}">
                    <a16:creationId xmlns:a16="http://schemas.microsoft.com/office/drawing/2014/main" id="{83F65B60-D72B-4429-A46A-C40901A68D61}"/>
                  </a:ext>
                </a:extLst>
              </p:cNvPr>
              <p:cNvSpPr/>
              <p:nvPr/>
            </p:nvSpPr>
            <p:spPr>
              <a:xfrm>
                <a:off x="2104300" y="923100"/>
                <a:ext cx="2850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31" extrusionOk="0">
                    <a:moveTo>
                      <a:pt x="121" y="0"/>
                    </a:moveTo>
                    <a:cubicBezTo>
                      <a:pt x="112" y="0"/>
                      <a:pt x="103" y="1"/>
                      <a:pt x="94" y="3"/>
                    </a:cubicBezTo>
                    <a:cubicBezTo>
                      <a:pt x="35" y="18"/>
                      <a:pt x="0" y="77"/>
                      <a:pt x="15" y="136"/>
                    </a:cubicBezTo>
                    <a:lnTo>
                      <a:pt x="911" y="3747"/>
                    </a:lnTo>
                    <a:cubicBezTo>
                      <a:pt x="923" y="3797"/>
                      <a:pt x="968" y="3831"/>
                      <a:pt x="1019" y="3831"/>
                    </a:cubicBezTo>
                    <a:cubicBezTo>
                      <a:pt x="1027" y="3831"/>
                      <a:pt x="1036" y="3830"/>
                      <a:pt x="1045" y="3828"/>
                    </a:cubicBezTo>
                    <a:cubicBezTo>
                      <a:pt x="1103" y="3813"/>
                      <a:pt x="1139" y="3754"/>
                      <a:pt x="1125" y="3694"/>
                    </a:cubicBezTo>
                    <a:lnTo>
                      <a:pt x="228" y="84"/>
                    </a:lnTo>
                    <a:cubicBezTo>
                      <a:pt x="216" y="34"/>
                      <a:pt x="171" y="0"/>
                      <a:pt x="12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838;p37">
                <a:extLst>
                  <a:ext uri="{FF2B5EF4-FFF2-40B4-BE49-F238E27FC236}">
                    <a16:creationId xmlns:a16="http://schemas.microsoft.com/office/drawing/2014/main" id="{CC9369E2-D201-4190-9017-C9166CC51D04}"/>
                  </a:ext>
                </a:extLst>
              </p:cNvPr>
              <p:cNvSpPr/>
              <p:nvPr/>
            </p:nvSpPr>
            <p:spPr>
              <a:xfrm>
                <a:off x="1979775" y="892000"/>
                <a:ext cx="12765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2806" extrusionOk="0">
                    <a:moveTo>
                      <a:pt x="2426" y="1"/>
                    </a:moveTo>
                    <a:cubicBezTo>
                      <a:pt x="2219" y="1"/>
                      <a:pt x="2012" y="46"/>
                      <a:pt x="1854" y="137"/>
                    </a:cubicBezTo>
                    <a:lnTo>
                      <a:pt x="317" y="1024"/>
                    </a:lnTo>
                    <a:cubicBezTo>
                      <a:pt x="2" y="1206"/>
                      <a:pt x="0" y="1502"/>
                      <a:pt x="317" y="1684"/>
                    </a:cubicBezTo>
                    <a:lnTo>
                      <a:pt x="1535" y="2389"/>
                    </a:lnTo>
                    <a:cubicBezTo>
                      <a:pt x="1535" y="2389"/>
                      <a:pt x="2262" y="2806"/>
                      <a:pt x="2855" y="2806"/>
                    </a:cubicBezTo>
                    <a:cubicBezTo>
                      <a:pt x="2937" y="2806"/>
                      <a:pt x="3016" y="2798"/>
                      <a:pt x="3091" y="2780"/>
                    </a:cubicBezTo>
                    <a:cubicBezTo>
                      <a:pt x="3704" y="2629"/>
                      <a:pt x="5106" y="1355"/>
                      <a:pt x="5106" y="1355"/>
                    </a:cubicBezTo>
                    <a:lnTo>
                      <a:pt x="2996" y="137"/>
                    </a:lnTo>
                    <a:cubicBezTo>
                      <a:pt x="2839" y="46"/>
                      <a:pt x="2632" y="1"/>
                      <a:pt x="24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839;p37">
                <a:extLst>
                  <a:ext uri="{FF2B5EF4-FFF2-40B4-BE49-F238E27FC236}">
                    <a16:creationId xmlns:a16="http://schemas.microsoft.com/office/drawing/2014/main" id="{063B8EA8-C558-49EF-BF57-2455B773C44D}"/>
                  </a:ext>
                </a:extLst>
              </p:cNvPr>
              <p:cNvSpPr/>
              <p:nvPr/>
            </p:nvSpPr>
            <p:spPr>
              <a:xfrm>
                <a:off x="2044150" y="737750"/>
                <a:ext cx="3852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179" extrusionOk="0">
                    <a:moveTo>
                      <a:pt x="1540" y="239"/>
                    </a:moveTo>
                    <a:cubicBezTo>
                      <a:pt x="1540" y="239"/>
                      <a:pt x="1540" y="239"/>
                      <a:pt x="1540" y="239"/>
                    </a:cubicBezTo>
                    <a:cubicBezTo>
                      <a:pt x="1540" y="239"/>
                      <a:pt x="1540" y="239"/>
                      <a:pt x="1540" y="239"/>
                    </a:cubicBezTo>
                    <a:close/>
                    <a:moveTo>
                      <a:pt x="808" y="1"/>
                    </a:moveTo>
                    <a:cubicBezTo>
                      <a:pt x="746" y="1"/>
                      <a:pt x="686" y="6"/>
                      <a:pt x="627" y="18"/>
                    </a:cubicBezTo>
                    <a:cubicBezTo>
                      <a:pt x="434" y="58"/>
                      <a:pt x="274" y="175"/>
                      <a:pt x="150" y="325"/>
                    </a:cubicBezTo>
                    <a:cubicBezTo>
                      <a:pt x="92" y="395"/>
                      <a:pt x="0" y="613"/>
                      <a:pt x="47" y="887"/>
                    </a:cubicBezTo>
                    <a:cubicBezTo>
                      <a:pt x="70" y="1022"/>
                      <a:pt x="168" y="1154"/>
                      <a:pt x="303" y="1175"/>
                    </a:cubicBezTo>
                    <a:cubicBezTo>
                      <a:pt x="317" y="1178"/>
                      <a:pt x="331" y="1179"/>
                      <a:pt x="346" y="1179"/>
                    </a:cubicBezTo>
                    <a:cubicBezTo>
                      <a:pt x="415" y="1179"/>
                      <a:pt x="486" y="1153"/>
                      <a:pt x="547" y="1122"/>
                    </a:cubicBezTo>
                    <a:cubicBezTo>
                      <a:pt x="606" y="1092"/>
                      <a:pt x="650" y="1036"/>
                      <a:pt x="703" y="993"/>
                    </a:cubicBezTo>
                    <a:cubicBezTo>
                      <a:pt x="804" y="911"/>
                      <a:pt x="904" y="826"/>
                      <a:pt x="1002" y="739"/>
                    </a:cubicBezTo>
                    <a:cubicBezTo>
                      <a:pt x="1165" y="595"/>
                      <a:pt x="1323" y="448"/>
                      <a:pt x="1478" y="298"/>
                    </a:cubicBezTo>
                    <a:cubicBezTo>
                      <a:pt x="1483" y="295"/>
                      <a:pt x="1538" y="239"/>
                      <a:pt x="1540" y="239"/>
                    </a:cubicBezTo>
                    <a:cubicBezTo>
                      <a:pt x="1540" y="239"/>
                      <a:pt x="1540" y="239"/>
                      <a:pt x="1540" y="239"/>
                    </a:cubicBezTo>
                    <a:lnTo>
                      <a:pt x="1540" y="239"/>
                    </a:lnTo>
                    <a:cubicBezTo>
                      <a:pt x="1334" y="100"/>
                      <a:pt x="1065" y="1"/>
                      <a:pt x="808" y="1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840;p37">
                <a:extLst>
                  <a:ext uri="{FF2B5EF4-FFF2-40B4-BE49-F238E27FC236}">
                    <a16:creationId xmlns:a16="http://schemas.microsoft.com/office/drawing/2014/main" id="{0D67AFC8-760A-4B6D-BD5E-BEA126CCB77D}"/>
                  </a:ext>
                </a:extLst>
              </p:cNvPr>
              <p:cNvSpPr/>
              <p:nvPr/>
            </p:nvSpPr>
            <p:spPr>
              <a:xfrm>
                <a:off x="1999475" y="862425"/>
                <a:ext cx="8860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465" extrusionOk="0">
                    <a:moveTo>
                      <a:pt x="756" y="0"/>
                    </a:moveTo>
                    <a:cubicBezTo>
                      <a:pt x="400" y="0"/>
                      <a:pt x="0" y="260"/>
                      <a:pt x="44" y="707"/>
                    </a:cubicBezTo>
                    <a:lnTo>
                      <a:pt x="656" y="1042"/>
                    </a:lnTo>
                    <a:lnTo>
                      <a:pt x="2951" y="2435"/>
                    </a:lnTo>
                    <a:cubicBezTo>
                      <a:pt x="2988" y="2455"/>
                      <a:pt x="3023" y="2465"/>
                      <a:pt x="3056" y="2465"/>
                    </a:cubicBezTo>
                    <a:cubicBezTo>
                      <a:pt x="3465" y="2465"/>
                      <a:pt x="3543" y="1042"/>
                      <a:pt x="3543" y="1042"/>
                    </a:cubicBezTo>
                    <a:cubicBezTo>
                      <a:pt x="3543" y="1042"/>
                      <a:pt x="1320" y="163"/>
                      <a:pt x="973" y="36"/>
                    </a:cubicBezTo>
                    <a:cubicBezTo>
                      <a:pt x="906" y="12"/>
                      <a:pt x="832" y="0"/>
                      <a:pt x="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841;p37">
                <a:extLst>
                  <a:ext uri="{FF2B5EF4-FFF2-40B4-BE49-F238E27FC236}">
                    <a16:creationId xmlns:a16="http://schemas.microsoft.com/office/drawing/2014/main" id="{C46EDBDF-8FC9-4E3B-AC07-85F06E14B918}"/>
                  </a:ext>
                </a:extLst>
              </p:cNvPr>
              <p:cNvSpPr/>
              <p:nvPr/>
            </p:nvSpPr>
            <p:spPr>
              <a:xfrm>
                <a:off x="1967525" y="993625"/>
                <a:ext cx="176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78" extrusionOk="0">
                    <a:moveTo>
                      <a:pt x="510" y="1"/>
                    </a:moveTo>
                    <a:cubicBezTo>
                      <a:pt x="492" y="1"/>
                      <a:pt x="474" y="8"/>
                      <a:pt x="454" y="24"/>
                    </a:cubicBezTo>
                    <a:cubicBezTo>
                      <a:pt x="278" y="168"/>
                      <a:pt x="1" y="743"/>
                      <a:pt x="1" y="743"/>
                    </a:cubicBezTo>
                    <a:cubicBezTo>
                      <a:pt x="1" y="743"/>
                      <a:pt x="20" y="777"/>
                      <a:pt x="99" y="777"/>
                    </a:cubicBezTo>
                    <a:cubicBezTo>
                      <a:pt x="151" y="777"/>
                      <a:pt x="227" y="763"/>
                      <a:pt x="340" y="715"/>
                    </a:cubicBezTo>
                    <a:cubicBezTo>
                      <a:pt x="626" y="596"/>
                      <a:pt x="705" y="453"/>
                      <a:pt x="705" y="453"/>
                    </a:cubicBezTo>
                    <a:cubicBezTo>
                      <a:pt x="705" y="453"/>
                      <a:pt x="647" y="1"/>
                      <a:pt x="510" y="1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842;p37">
                <a:extLst>
                  <a:ext uri="{FF2B5EF4-FFF2-40B4-BE49-F238E27FC236}">
                    <a16:creationId xmlns:a16="http://schemas.microsoft.com/office/drawing/2014/main" id="{113CA489-EE01-47E1-95F5-AD7A2BD79654}"/>
                  </a:ext>
                </a:extLst>
              </p:cNvPr>
              <p:cNvSpPr/>
              <p:nvPr/>
            </p:nvSpPr>
            <p:spPr>
              <a:xfrm>
                <a:off x="1959525" y="962025"/>
                <a:ext cx="31625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758" extrusionOk="0">
                    <a:moveTo>
                      <a:pt x="1039" y="0"/>
                    </a:moveTo>
                    <a:lnTo>
                      <a:pt x="479" y="21"/>
                    </a:lnTo>
                    <a:cubicBezTo>
                      <a:pt x="479" y="21"/>
                      <a:pt x="486" y="482"/>
                      <a:pt x="479" y="601"/>
                    </a:cubicBezTo>
                    <a:cubicBezTo>
                      <a:pt x="473" y="721"/>
                      <a:pt x="302" y="1174"/>
                      <a:pt x="236" y="1387"/>
                    </a:cubicBezTo>
                    <a:cubicBezTo>
                      <a:pt x="171" y="1600"/>
                      <a:pt x="1" y="1606"/>
                      <a:pt x="1" y="1606"/>
                    </a:cubicBezTo>
                    <a:cubicBezTo>
                      <a:pt x="1" y="1606"/>
                      <a:pt x="220" y="1758"/>
                      <a:pt x="380" y="1758"/>
                    </a:cubicBezTo>
                    <a:cubicBezTo>
                      <a:pt x="397" y="1758"/>
                      <a:pt x="413" y="1756"/>
                      <a:pt x="428" y="1752"/>
                    </a:cubicBezTo>
                    <a:cubicBezTo>
                      <a:pt x="588" y="1713"/>
                      <a:pt x="579" y="1480"/>
                      <a:pt x="751" y="1246"/>
                    </a:cubicBezTo>
                    <a:cubicBezTo>
                      <a:pt x="925" y="1012"/>
                      <a:pt x="1264" y="965"/>
                      <a:pt x="1264" y="965"/>
                    </a:cubicBezTo>
                    <a:cubicBezTo>
                      <a:pt x="1264" y="965"/>
                      <a:pt x="1254" y="854"/>
                      <a:pt x="1140" y="693"/>
                    </a:cubicBezTo>
                    <a:cubicBezTo>
                      <a:pt x="1026" y="531"/>
                      <a:pt x="1034" y="301"/>
                      <a:pt x="1039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843;p37">
                <a:extLst>
                  <a:ext uri="{FF2B5EF4-FFF2-40B4-BE49-F238E27FC236}">
                    <a16:creationId xmlns:a16="http://schemas.microsoft.com/office/drawing/2014/main" id="{BBFAFFB5-8F3A-4344-BDA4-7A89CA0C8290}"/>
                  </a:ext>
                </a:extLst>
              </p:cNvPr>
              <p:cNvSpPr/>
              <p:nvPr/>
            </p:nvSpPr>
            <p:spPr>
              <a:xfrm>
                <a:off x="1950200" y="981250"/>
                <a:ext cx="42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17" extrusionOk="0">
                    <a:moveTo>
                      <a:pt x="1432" y="1"/>
                    </a:moveTo>
                    <a:cubicBezTo>
                      <a:pt x="1427" y="1"/>
                      <a:pt x="1421" y="1"/>
                      <a:pt x="1415" y="1"/>
                    </a:cubicBezTo>
                    <a:cubicBezTo>
                      <a:pt x="1268" y="11"/>
                      <a:pt x="1041" y="176"/>
                      <a:pt x="965" y="348"/>
                    </a:cubicBezTo>
                    <a:cubicBezTo>
                      <a:pt x="889" y="519"/>
                      <a:pt x="765" y="759"/>
                      <a:pt x="668" y="812"/>
                    </a:cubicBezTo>
                    <a:cubicBezTo>
                      <a:pt x="644" y="826"/>
                      <a:pt x="614" y="831"/>
                      <a:pt x="582" y="831"/>
                    </a:cubicBezTo>
                    <a:cubicBezTo>
                      <a:pt x="487" y="831"/>
                      <a:pt x="365" y="788"/>
                      <a:pt x="257" y="787"/>
                    </a:cubicBezTo>
                    <a:cubicBezTo>
                      <a:pt x="112" y="787"/>
                      <a:pt x="9" y="853"/>
                      <a:pt x="1" y="959"/>
                    </a:cubicBezTo>
                    <a:lnTo>
                      <a:pt x="605" y="1247"/>
                    </a:lnTo>
                    <a:cubicBezTo>
                      <a:pt x="651" y="1268"/>
                      <a:pt x="694" y="1282"/>
                      <a:pt x="735" y="1282"/>
                    </a:cubicBezTo>
                    <a:cubicBezTo>
                      <a:pt x="820" y="1282"/>
                      <a:pt x="897" y="1220"/>
                      <a:pt x="971" y="1024"/>
                    </a:cubicBezTo>
                    <a:cubicBezTo>
                      <a:pt x="1048" y="823"/>
                      <a:pt x="1091" y="682"/>
                      <a:pt x="1140" y="682"/>
                    </a:cubicBezTo>
                    <a:cubicBezTo>
                      <a:pt x="1161" y="682"/>
                      <a:pt x="1183" y="709"/>
                      <a:pt x="1210" y="769"/>
                    </a:cubicBezTo>
                    <a:cubicBezTo>
                      <a:pt x="1297" y="964"/>
                      <a:pt x="1333" y="1408"/>
                      <a:pt x="1333" y="1408"/>
                    </a:cubicBezTo>
                    <a:cubicBezTo>
                      <a:pt x="1333" y="1408"/>
                      <a:pt x="1355" y="1416"/>
                      <a:pt x="1384" y="1416"/>
                    </a:cubicBezTo>
                    <a:cubicBezTo>
                      <a:pt x="1423" y="1416"/>
                      <a:pt x="1475" y="1402"/>
                      <a:pt x="1508" y="1335"/>
                    </a:cubicBezTo>
                    <a:cubicBezTo>
                      <a:pt x="1507" y="1205"/>
                      <a:pt x="1514" y="1076"/>
                      <a:pt x="1530" y="948"/>
                    </a:cubicBezTo>
                    <a:cubicBezTo>
                      <a:pt x="1555" y="770"/>
                      <a:pt x="1717" y="547"/>
                      <a:pt x="1705" y="332"/>
                    </a:cubicBezTo>
                    <a:cubicBezTo>
                      <a:pt x="1692" y="125"/>
                      <a:pt x="1584" y="1"/>
                      <a:pt x="1432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844;p37">
                <a:extLst>
                  <a:ext uri="{FF2B5EF4-FFF2-40B4-BE49-F238E27FC236}">
                    <a16:creationId xmlns:a16="http://schemas.microsoft.com/office/drawing/2014/main" id="{E6420317-59D1-4F34-9291-716EA45A045A}"/>
                  </a:ext>
                </a:extLst>
              </p:cNvPr>
              <p:cNvSpPr/>
              <p:nvPr/>
            </p:nvSpPr>
            <p:spPr>
              <a:xfrm>
                <a:off x="1962400" y="882150"/>
                <a:ext cx="15017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3891" extrusionOk="0">
                    <a:moveTo>
                      <a:pt x="758" y="0"/>
                    </a:moveTo>
                    <a:cubicBezTo>
                      <a:pt x="402" y="0"/>
                      <a:pt x="0" y="261"/>
                      <a:pt x="45" y="707"/>
                    </a:cubicBezTo>
                    <a:cubicBezTo>
                      <a:pt x="93" y="1189"/>
                      <a:pt x="366" y="3828"/>
                      <a:pt x="366" y="3828"/>
                    </a:cubicBezTo>
                    <a:cubicBezTo>
                      <a:pt x="455" y="3874"/>
                      <a:pt x="541" y="3890"/>
                      <a:pt x="619" y="3890"/>
                    </a:cubicBezTo>
                    <a:cubicBezTo>
                      <a:pt x="822" y="3890"/>
                      <a:pt x="969" y="3778"/>
                      <a:pt x="969" y="3778"/>
                    </a:cubicBezTo>
                    <a:cubicBezTo>
                      <a:pt x="1063" y="2513"/>
                      <a:pt x="1300" y="1635"/>
                      <a:pt x="1103" y="1314"/>
                    </a:cubicBezTo>
                    <a:cubicBezTo>
                      <a:pt x="1103" y="1314"/>
                      <a:pt x="1103" y="1313"/>
                      <a:pt x="1103" y="1313"/>
                    </a:cubicBezTo>
                    <a:lnTo>
                      <a:pt x="1103" y="1313"/>
                    </a:lnTo>
                    <a:lnTo>
                      <a:pt x="2952" y="2435"/>
                    </a:lnTo>
                    <a:cubicBezTo>
                      <a:pt x="3178" y="2557"/>
                      <a:pt x="3427" y="2615"/>
                      <a:pt x="3692" y="2615"/>
                    </a:cubicBezTo>
                    <a:cubicBezTo>
                      <a:pt x="4013" y="2615"/>
                      <a:pt x="4358" y="2530"/>
                      <a:pt x="4713" y="2374"/>
                    </a:cubicBezTo>
                    <a:cubicBezTo>
                      <a:pt x="5363" y="2089"/>
                      <a:pt x="6007" y="1653"/>
                      <a:pt x="5826" y="829"/>
                    </a:cubicBezTo>
                    <a:lnTo>
                      <a:pt x="5826" y="829"/>
                    </a:lnTo>
                    <a:lnTo>
                      <a:pt x="3544" y="1042"/>
                    </a:lnTo>
                    <a:cubicBezTo>
                      <a:pt x="3544" y="1042"/>
                      <a:pt x="1320" y="163"/>
                      <a:pt x="974" y="37"/>
                    </a:cubicBezTo>
                    <a:cubicBezTo>
                      <a:pt x="907" y="12"/>
                      <a:pt x="833" y="0"/>
                      <a:pt x="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845;p37">
                <a:extLst>
                  <a:ext uri="{FF2B5EF4-FFF2-40B4-BE49-F238E27FC236}">
                    <a16:creationId xmlns:a16="http://schemas.microsoft.com/office/drawing/2014/main" id="{FB446D8B-7D24-4846-B69A-EFCF389D1705}"/>
                  </a:ext>
                </a:extLst>
              </p:cNvPr>
              <p:cNvSpPr/>
              <p:nvPr/>
            </p:nvSpPr>
            <p:spPr>
              <a:xfrm>
                <a:off x="2048250" y="741175"/>
                <a:ext cx="495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2281" extrusionOk="0">
                    <a:moveTo>
                      <a:pt x="944" y="1"/>
                    </a:moveTo>
                    <a:cubicBezTo>
                      <a:pt x="473" y="1"/>
                      <a:pt x="146" y="357"/>
                      <a:pt x="74" y="825"/>
                    </a:cubicBezTo>
                    <a:cubicBezTo>
                      <a:pt x="33" y="1064"/>
                      <a:pt x="0" y="1550"/>
                      <a:pt x="166" y="1931"/>
                    </a:cubicBezTo>
                    <a:cubicBezTo>
                      <a:pt x="255" y="2134"/>
                      <a:pt x="335" y="2280"/>
                      <a:pt x="511" y="2280"/>
                    </a:cubicBezTo>
                    <a:cubicBezTo>
                      <a:pt x="521" y="2280"/>
                      <a:pt x="531" y="2280"/>
                      <a:pt x="542" y="2279"/>
                    </a:cubicBezTo>
                    <a:cubicBezTo>
                      <a:pt x="675" y="2268"/>
                      <a:pt x="1220" y="2105"/>
                      <a:pt x="1398" y="1899"/>
                    </a:cubicBezTo>
                    <a:cubicBezTo>
                      <a:pt x="1429" y="1861"/>
                      <a:pt x="1485" y="1756"/>
                      <a:pt x="1485" y="1756"/>
                    </a:cubicBezTo>
                    <a:cubicBezTo>
                      <a:pt x="1826" y="1525"/>
                      <a:pt x="1982" y="1101"/>
                      <a:pt x="1872" y="704"/>
                    </a:cubicBezTo>
                    <a:cubicBezTo>
                      <a:pt x="1761" y="306"/>
                      <a:pt x="1410" y="24"/>
                      <a:pt x="997" y="2"/>
                    </a:cubicBezTo>
                    <a:cubicBezTo>
                      <a:pt x="979" y="1"/>
                      <a:pt x="962" y="1"/>
                      <a:pt x="944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846;p37">
                <a:extLst>
                  <a:ext uri="{FF2B5EF4-FFF2-40B4-BE49-F238E27FC236}">
                    <a16:creationId xmlns:a16="http://schemas.microsoft.com/office/drawing/2014/main" id="{4C477279-B5D4-49F7-B9FB-0365BB7E3597}"/>
                  </a:ext>
                </a:extLst>
              </p:cNvPr>
              <p:cNvSpPr/>
              <p:nvPr/>
            </p:nvSpPr>
            <p:spPr>
              <a:xfrm>
                <a:off x="2058950" y="788600"/>
                <a:ext cx="41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187" extrusionOk="0">
                    <a:moveTo>
                      <a:pt x="970" y="1"/>
                    </a:moveTo>
                    <a:lnTo>
                      <a:pt x="295" y="256"/>
                    </a:lnTo>
                    <a:cubicBezTo>
                      <a:pt x="344" y="381"/>
                      <a:pt x="382" y="509"/>
                      <a:pt x="410" y="639"/>
                    </a:cubicBezTo>
                    <a:cubicBezTo>
                      <a:pt x="430" y="733"/>
                      <a:pt x="350" y="756"/>
                      <a:pt x="169" y="880"/>
                    </a:cubicBezTo>
                    <a:cubicBezTo>
                      <a:pt x="1" y="994"/>
                      <a:pt x="398" y="1186"/>
                      <a:pt x="701" y="1186"/>
                    </a:cubicBezTo>
                    <a:cubicBezTo>
                      <a:pt x="727" y="1186"/>
                      <a:pt x="752" y="1185"/>
                      <a:pt x="775" y="1182"/>
                    </a:cubicBezTo>
                    <a:cubicBezTo>
                      <a:pt x="1083" y="1143"/>
                      <a:pt x="1421" y="942"/>
                      <a:pt x="1507" y="738"/>
                    </a:cubicBezTo>
                    <a:cubicBezTo>
                      <a:pt x="1602" y="510"/>
                      <a:pt x="1671" y="480"/>
                      <a:pt x="1493" y="477"/>
                    </a:cubicBezTo>
                    <a:cubicBezTo>
                      <a:pt x="1470" y="477"/>
                      <a:pt x="1448" y="477"/>
                      <a:pt x="1428" y="477"/>
                    </a:cubicBezTo>
                    <a:cubicBezTo>
                      <a:pt x="1328" y="477"/>
                      <a:pt x="1257" y="480"/>
                      <a:pt x="1206" y="480"/>
                    </a:cubicBezTo>
                    <a:cubicBezTo>
                      <a:pt x="1095" y="480"/>
                      <a:pt x="1074" y="466"/>
                      <a:pt x="1051" y="382"/>
                    </a:cubicBezTo>
                    <a:cubicBezTo>
                      <a:pt x="1039" y="335"/>
                      <a:pt x="970" y="1"/>
                      <a:pt x="970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847;p37">
                <a:extLst>
                  <a:ext uri="{FF2B5EF4-FFF2-40B4-BE49-F238E27FC236}">
                    <a16:creationId xmlns:a16="http://schemas.microsoft.com/office/drawing/2014/main" id="{9E7227FF-ADBF-4DE6-8012-229C2DB7CBE6}"/>
                  </a:ext>
                </a:extLst>
              </p:cNvPr>
              <p:cNvSpPr/>
              <p:nvPr/>
            </p:nvSpPr>
            <p:spPr>
              <a:xfrm>
                <a:off x="2053750" y="741150"/>
                <a:ext cx="4287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984" extrusionOk="0">
                    <a:moveTo>
                      <a:pt x="724" y="0"/>
                    </a:moveTo>
                    <a:cubicBezTo>
                      <a:pt x="405" y="0"/>
                      <a:pt x="152" y="164"/>
                      <a:pt x="0" y="416"/>
                    </a:cubicBezTo>
                    <a:cubicBezTo>
                      <a:pt x="25" y="460"/>
                      <a:pt x="58" y="501"/>
                      <a:pt x="95" y="536"/>
                    </a:cubicBezTo>
                    <a:cubicBezTo>
                      <a:pt x="95" y="536"/>
                      <a:pt x="58" y="662"/>
                      <a:pt x="140" y="745"/>
                    </a:cubicBezTo>
                    <a:cubicBezTo>
                      <a:pt x="198" y="805"/>
                      <a:pt x="218" y="892"/>
                      <a:pt x="210" y="976"/>
                    </a:cubicBezTo>
                    <a:cubicBezTo>
                      <a:pt x="198" y="1076"/>
                      <a:pt x="198" y="1177"/>
                      <a:pt x="210" y="1277"/>
                    </a:cubicBezTo>
                    <a:cubicBezTo>
                      <a:pt x="231" y="1416"/>
                      <a:pt x="364" y="1474"/>
                      <a:pt x="364" y="1474"/>
                    </a:cubicBezTo>
                    <a:cubicBezTo>
                      <a:pt x="364" y="1474"/>
                      <a:pt x="372" y="1233"/>
                      <a:pt x="447" y="1129"/>
                    </a:cubicBezTo>
                    <a:cubicBezTo>
                      <a:pt x="490" y="1069"/>
                      <a:pt x="541" y="1038"/>
                      <a:pt x="595" y="1038"/>
                    </a:cubicBezTo>
                    <a:cubicBezTo>
                      <a:pt x="651" y="1038"/>
                      <a:pt x="711" y="1072"/>
                      <a:pt x="770" y="1141"/>
                    </a:cubicBezTo>
                    <a:cubicBezTo>
                      <a:pt x="844" y="1228"/>
                      <a:pt x="836" y="1450"/>
                      <a:pt x="754" y="1563"/>
                    </a:cubicBezTo>
                    <a:cubicBezTo>
                      <a:pt x="695" y="1644"/>
                      <a:pt x="639" y="1666"/>
                      <a:pt x="594" y="1666"/>
                    </a:cubicBezTo>
                    <a:cubicBezTo>
                      <a:pt x="540" y="1666"/>
                      <a:pt x="503" y="1633"/>
                      <a:pt x="503" y="1633"/>
                    </a:cubicBezTo>
                    <a:lnTo>
                      <a:pt x="503" y="1633"/>
                    </a:lnTo>
                    <a:cubicBezTo>
                      <a:pt x="491" y="1690"/>
                      <a:pt x="512" y="1918"/>
                      <a:pt x="723" y="1967"/>
                    </a:cubicBezTo>
                    <a:cubicBezTo>
                      <a:pt x="774" y="1978"/>
                      <a:pt x="825" y="1984"/>
                      <a:pt x="877" y="1984"/>
                    </a:cubicBezTo>
                    <a:cubicBezTo>
                      <a:pt x="1000" y="1984"/>
                      <a:pt x="1122" y="1953"/>
                      <a:pt x="1231" y="1891"/>
                    </a:cubicBezTo>
                    <a:cubicBezTo>
                      <a:pt x="1282" y="1860"/>
                      <a:pt x="1327" y="1824"/>
                      <a:pt x="1371" y="1784"/>
                    </a:cubicBezTo>
                    <a:cubicBezTo>
                      <a:pt x="1602" y="1552"/>
                      <a:pt x="1668" y="1330"/>
                      <a:pt x="1686" y="1019"/>
                    </a:cubicBezTo>
                    <a:cubicBezTo>
                      <a:pt x="1715" y="487"/>
                      <a:pt x="1309" y="32"/>
                      <a:pt x="777" y="2"/>
                    </a:cubicBezTo>
                    <a:cubicBezTo>
                      <a:pt x="759" y="1"/>
                      <a:pt x="741" y="0"/>
                      <a:pt x="724" y="0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848;p37">
                <a:extLst>
                  <a:ext uri="{FF2B5EF4-FFF2-40B4-BE49-F238E27FC236}">
                    <a16:creationId xmlns:a16="http://schemas.microsoft.com/office/drawing/2014/main" id="{E912E665-E38B-4711-9AFB-619BD581C7A7}"/>
                  </a:ext>
                </a:extLst>
              </p:cNvPr>
              <p:cNvSpPr/>
              <p:nvPr/>
            </p:nvSpPr>
            <p:spPr>
              <a:xfrm>
                <a:off x="2036525" y="800200"/>
                <a:ext cx="75850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911" extrusionOk="0">
                    <a:moveTo>
                      <a:pt x="2267" y="0"/>
                    </a:moveTo>
                    <a:cubicBezTo>
                      <a:pt x="2167" y="0"/>
                      <a:pt x="2069" y="9"/>
                      <a:pt x="2026" y="12"/>
                    </a:cubicBezTo>
                    <a:cubicBezTo>
                      <a:pt x="2051" y="63"/>
                      <a:pt x="2031" y="185"/>
                      <a:pt x="1763" y="253"/>
                    </a:cubicBezTo>
                    <a:cubicBezTo>
                      <a:pt x="1660" y="279"/>
                      <a:pt x="1576" y="288"/>
                      <a:pt x="1510" y="288"/>
                    </a:cubicBezTo>
                    <a:cubicBezTo>
                      <a:pt x="1351" y="288"/>
                      <a:pt x="1289" y="236"/>
                      <a:pt x="1289" y="236"/>
                    </a:cubicBezTo>
                    <a:cubicBezTo>
                      <a:pt x="1289" y="236"/>
                      <a:pt x="941" y="427"/>
                      <a:pt x="726" y="635"/>
                    </a:cubicBezTo>
                    <a:cubicBezTo>
                      <a:pt x="173" y="1168"/>
                      <a:pt x="0" y="1818"/>
                      <a:pt x="605" y="2068"/>
                    </a:cubicBezTo>
                    <a:cubicBezTo>
                      <a:pt x="641" y="2340"/>
                      <a:pt x="706" y="2562"/>
                      <a:pt x="718" y="2720"/>
                    </a:cubicBezTo>
                    <a:cubicBezTo>
                      <a:pt x="684" y="3202"/>
                      <a:pt x="477" y="3416"/>
                      <a:pt x="321" y="4448"/>
                    </a:cubicBezTo>
                    <a:cubicBezTo>
                      <a:pt x="474" y="4775"/>
                      <a:pt x="941" y="4911"/>
                      <a:pt x="1400" y="4911"/>
                    </a:cubicBezTo>
                    <a:cubicBezTo>
                      <a:pt x="1505" y="4911"/>
                      <a:pt x="1609" y="4904"/>
                      <a:pt x="1709" y="4890"/>
                    </a:cubicBezTo>
                    <a:cubicBezTo>
                      <a:pt x="2209" y="4823"/>
                      <a:pt x="2722" y="4615"/>
                      <a:pt x="3034" y="4066"/>
                    </a:cubicBezTo>
                    <a:cubicBezTo>
                      <a:pt x="2891" y="3491"/>
                      <a:pt x="2796" y="3183"/>
                      <a:pt x="2757" y="3007"/>
                    </a:cubicBezTo>
                    <a:cubicBezTo>
                      <a:pt x="2652" y="2545"/>
                      <a:pt x="2585" y="2078"/>
                      <a:pt x="2585" y="2078"/>
                    </a:cubicBezTo>
                    <a:cubicBezTo>
                      <a:pt x="2731" y="1552"/>
                      <a:pt x="2814" y="1179"/>
                      <a:pt x="2764" y="674"/>
                    </a:cubicBezTo>
                    <a:cubicBezTo>
                      <a:pt x="2725" y="283"/>
                      <a:pt x="2682" y="127"/>
                      <a:pt x="2476" y="23"/>
                    </a:cubicBezTo>
                    <a:cubicBezTo>
                      <a:pt x="2422" y="6"/>
                      <a:pt x="2344" y="0"/>
                      <a:pt x="2267" y="0"/>
                    </a:cubicBezTo>
                    <a:close/>
                  </a:path>
                </a:pathLst>
              </a:custGeom>
              <a:solidFill>
                <a:srgbClr val="E97E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849;p37">
                <a:extLst>
                  <a:ext uri="{FF2B5EF4-FFF2-40B4-BE49-F238E27FC236}">
                    <a16:creationId xmlns:a16="http://schemas.microsoft.com/office/drawing/2014/main" id="{6B4941BD-68FC-44CE-A091-D2CE835910FA}"/>
                  </a:ext>
                </a:extLst>
              </p:cNvPr>
              <p:cNvSpPr/>
              <p:nvPr/>
            </p:nvSpPr>
            <p:spPr>
              <a:xfrm>
                <a:off x="2051625" y="846050"/>
                <a:ext cx="516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587" extrusionOk="0">
                    <a:moveTo>
                      <a:pt x="2046" y="0"/>
                    </a:moveTo>
                    <a:lnTo>
                      <a:pt x="2046" y="0"/>
                    </a:lnTo>
                    <a:cubicBezTo>
                      <a:pt x="1491" y="279"/>
                      <a:pt x="1026" y="357"/>
                      <a:pt x="682" y="357"/>
                    </a:cubicBezTo>
                    <a:cubicBezTo>
                      <a:pt x="246" y="357"/>
                      <a:pt x="1" y="233"/>
                      <a:pt x="1" y="233"/>
                    </a:cubicBezTo>
                    <a:lnTo>
                      <a:pt x="1" y="233"/>
                    </a:lnTo>
                    <a:lnTo>
                      <a:pt x="49" y="451"/>
                    </a:lnTo>
                    <a:cubicBezTo>
                      <a:pt x="313" y="550"/>
                      <a:pt x="565" y="587"/>
                      <a:pt x="794" y="587"/>
                    </a:cubicBezTo>
                    <a:cubicBezTo>
                      <a:pt x="1492" y="587"/>
                      <a:pt x="1982" y="241"/>
                      <a:pt x="1982" y="241"/>
                    </a:cubicBezTo>
                    <a:cubicBezTo>
                      <a:pt x="2064" y="93"/>
                      <a:pt x="2046" y="0"/>
                      <a:pt x="2046" y="0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850;p37">
                <a:extLst>
                  <a:ext uri="{FF2B5EF4-FFF2-40B4-BE49-F238E27FC236}">
                    <a16:creationId xmlns:a16="http://schemas.microsoft.com/office/drawing/2014/main" id="{F88E751D-F087-4612-9C5B-346556CFFB21}"/>
                  </a:ext>
                </a:extLst>
              </p:cNvPr>
              <p:cNvSpPr/>
              <p:nvPr/>
            </p:nvSpPr>
            <p:spPr>
              <a:xfrm>
                <a:off x="1956200" y="812025"/>
                <a:ext cx="1157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2983" extrusionOk="0">
                    <a:moveTo>
                      <a:pt x="4242" y="0"/>
                    </a:moveTo>
                    <a:cubicBezTo>
                      <a:pt x="4117" y="0"/>
                      <a:pt x="3978" y="93"/>
                      <a:pt x="3906" y="298"/>
                    </a:cubicBezTo>
                    <a:cubicBezTo>
                      <a:pt x="3752" y="740"/>
                      <a:pt x="3754" y="1332"/>
                      <a:pt x="3387" y="1818"/>
                    </a:cubicBezTo>
                    <a:cubicBezTo>
                      <a:pt x="3218" y="2040"/>
                      <a:pt x="2924" y="2235"/>
                      <a:pt x="2428" y="2282"/>
                    </a:cubicBezTo>
                    <a:cubicBezTo>
                      <a:pt x="2132" y="2309"/>
                      <a:pt x="1887" y="2325"/>
                      <a:pt x="1705" y="2325"/>
                    </a:cubicBezTo>
                    <a:cubicBezTo>
                      <a:pt x="1582" y="2325"/>
                      <a:pt x="1487" y="2318"/>
                      <a:pt x="1426" y="2301"/>
                    </a:cubicBezTo>
                    <a:cubicBezTo>
                      <a:pt x="1287" y="2265"/>
                      <a:pt x="1235" y="2227"/>
                      <a:pt x="1112" y="2134"/>
                    </a:cubicBezTo>
                    <a:cubicBezTo>
                      <a:pt x="974" y="2028"/>
                      <a:pt x="861" y="2001"/>
                      <a:pt x="758" y="1933"/>
                    </a:cubicBezTo>
                    <a:cubicBezTo>
                      <a:pt x="696" y="1893"/>
                      <a:pt x="674" y="1873"/>
                      <a:pt x="656" y="1873"/>
                    </a:cubicBezTo>
                    <a:cubicBezTo>
                      <a:pt x="644" y="1873"/>
                      <a:pt x="634" y="1883"/>
                      <a:pt x="614" y="1902"/>
                    </a:cubicBezTo>
                    <a:cubicBezTo>
                      <a:pt x="566" y="1949"/>
                      <a:pt x="606" y="2079"/>
                      <a:pt x="694" y="2159"/>
                    </a:cubicBezTo>
                    <a:cubicBezTo>
                      <a:pt x="787" y="2242"/>
                      <a:pt x="869" y="2256"/>
                      <a:pt x="882" y="2283"/>
                    </a:cubicBezTo>
                    <a:cubicBezTo>
                      <a:pt x="887" y="2293"/>
                      <a:pt x="874" y="2298"/>
                      <a:pt x="846" y="2298"/>
                    </a:cubicBezTo>
                    <a:cubicBezTo>
                      <a:pt x="806" y="2298"/>
                      <a:pt x="736" y="2287"/>
                      <a:pt x="654" y="2266"/>
                    </a:cubicBezTo>
                    <a:cubicBezTo>
                      <a:pt x="464" y="2218"/>
                      <a:pt x="363" y="2126"/>
                      <a:pt x="269" y="2086"/>
                    </a:cubicBezTo>
                    <a:cubicBezTo>
                      <a:pt x="249" y="2077"/>
                      <a:pt x="231" y="2074"/>
                      <a:pt x="216" y="2074"/>
                    </a:cubicBezTo>
                    <a:cubicBezTo>
                      <a:pt x="156" y="2074"/>
                      <a:pt x="142" y="2136"/>
                      <a:pt x="160" y="2171"/>
                    </a:cubicBezTo>
                    <a:cubicBezTo>
                      <a:pt x="183" y="2213"/>
                      <a:pt x="222" y="2278"/>
                      <a:pt x="359" y="2364"/>
                    </a:cubicBezTo>
                    <a:cubicBezTo>
                      <a:pt x="460" y="2424"/>
                      <a:pt x="565" y="2476"/>
                      <a:pt x="673" y="2521"/>
                    </a:cubicBezTo>
                    <a:cubicBezTo>
                      <a:pt x="580" y="2512"/>
                      <a:pt x="490" y="2493"/>
                      <a:pt x="402" y="2463"/>
                    </a:cubicBezTo>
                    <a:cubicBezTo>
                      <a:pt x="235" y="2407"/>
                      <a:pt x="175" y="2365"/>
                      <a:pt x="87" y="2340"/>
                    </a:cubicBezTo>
                    <a:cubicBezTo>
                      <a:pt x="80" y="2338"/>
                      <a:pt x="75" y="2337"/>
                      <a:pt x="69" y="2337"/>
                    </a:cubicBezTo>
                    <a:cubicBezTo>
                      <a:pt x="0" y="2337"/>
                      <a:pt x="5" y="2471"/>
                      <a:pt x="81" y="2525"/>
                    </a:cubicBezTo>
                    <a:cubicBezTo>
                      <a:pt x="168" y="2585"/>
                      <a:pt x="262" y="2633"/>
                      <a:pt x="361" y="2668"/>
                    </a:cubicBezTo>
                    <a:cubicBezTo>
                      <a:pt x="472" y="2706"/>
                      <a:pt x="662" y="2755"/>
                      <a:pt x="662" y="2755"/>
                    </a:cubicBezTo>
                    <a:cubicBezTo>
                      <a:pt x="658" y="2755"/>
                      <a:pt x="654" y="2755"/>
                      <a:pt x="651" y="2755"/>
                    </a:cubicBezTo>
                    <a:cubicBezTo>
                      <a:pt x="464" y="2755"/>
                      <a:pt x="330" y="2699"/>
                      <a:pt x="246" y="2673"/>
                    </a:cubicBezTo>
                    <a:cubicBezTo>
                      <a:pt x="220" y="2664"/>
                      <a:pt x="197" y="2661"/>
                      <a:pt x="178" y="2661"/>
                    </a:cubicBezTo>
                    <a:cubicBezTo>
                      <a:pt x="135" y="2661"/>
                      <a:pt x="112" y="2681"/>
                      <a:pt x="112" y="2718"/>
                    </a:cubicBezTo>
                    <a:cubicBezTo>
                      <a:pt x="112" y="2761"/>
                      <a:pt x="164" y="2817"/>
                      <a:pt x="343" y="2896"/>
                    </a:cubicBezTo>
                    <a:cubicBezTo>
                      <a:pt x="475" y="2954"/>
                      <a:pt x="660" y="2983"/>
                      <a:pt x="840" y="2983"/>
                    </a:cubicBezTo>
                    <a:cubicBezTo>
                      <a:pt x="904" y="2983"/>
                      <a:pt x="967" y="2979"/>
                      <a:pt x="1028" y="2972"/>
                    </a:cubicBezTo>
                    <a:cubicBezTo>
                      <a:pt x="1261" y="2944"/>
                      <a:pt x="1350" y="2914"/>
                      <a:pt x="1472" y="2914"/>
                    </a:cubicBezTo>
                    <a:cubicBezTo>
                      <a:pt x="1594" y="2914"/>
                      <a:pt x="1711" y="2915"/>
                      <a:pt x="1825" y="2915"/>
                    </a:cubicBezTo>
                    <a:cubicBezTo>
                      <a:pt x="2126" y="2915"/>
                      <a:pt x="2412" y="2908"/>
                      <a:pt x="2746" y="2862"/>
                    </a:cubicBezTo>
                    <a:cubicBezTo>
                      <a:pt x="3028" y="2823"/>
                      <a:pt x="3400" y="2698"/>
                      <a:pt x="3660" y="2525"/>
                    </a:cubicBezTo>
                    <a:cubicBezTo>
                      <a:pt x="4066" y="2255"/>
                      <a:pt x="4367" y="1640"/>
                      <a:pt x="4481" y="1181"/>
                    </a:cubicBezTo>
                    <a:cubicBezTo>
                      <a:pt x="4627" y="590"/>
                      <a:pt x="4517" y="176"/>
                      <a:pt x="4411" y="70"/>
                    </a:cubicBezTo>
                    <a:cubicBezTo>
                      <a:pt x="4366" y="24"/>
                      <a:pt x="4306" y="0"/>
                      <a:pt x="4242" y="0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851;p37">
                <a:extLst>
                  <a:ext uri="{FF2B5EF4-FFF2-40B4-BE49-F238E27FC236}">
                    <a16:creationId xmlns:a16="http://schemas.microsoft.com/office/drawing/2014/main" id="{45D00A90-3067-4567-996D-AB356D51B4F1}"/>
                  </a:ext>
                </a:extLst>
              </p:cNvPr>
              <p:cNvSpPr/>
              <p:nvPr/>
            </p:nvSpPr>
            <p:spPr>
              <a:xfrm>
                <a:off x="2051625" y="742425"/>
                <a:ext cx="5972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367" extrusionOk="0">
                    <a:moveTo>
                      <a:pt x="1159" y="0"/>
                    </a:moveTo>
                    <a:lnTo>
                      <a:pt x="1024" y="645"/>
                    </a:lnTo>
                    <a:cubicBezTo>
                      <a:pt x="1024" y="645"/>
                      <a:pt x="1077" y="1367"/>
                      <a:pt x="929" y="1570"/>
                    </a:cubicBezTo>
                    <a:cubicBezTo>
                      <a:pt x="877" y="1641"/>
                      <a:pt x="820" y="1664"/>
                      <a:pt x="768" y="1664"/>
                    </a:cubicBezTo>
                    <a:cubicBezTo>
                      <a:pt x="671" y="1664"/>
                      <a:pt x="589" y="1582"/>
                      <a:pt x="589" y="1582"/>
                    </a:cubicBezTo>
                    <a:lnTo>
                      <a:pt x="589" y="1582"/>
                    </a:lnTo>
                    <a:cubicBezTo>
                      <a:pt x="589" y="1582"/>
                      <a:pt x="595" y="2293"/>
                      <a:pt x="306" y="2562"/>
                    </a:cubicBezTo>
                    <a:cubicBezTo>
                      <a:pt x="1" y="2845"/>
                      <a:pt x="1" y="3071"/>
                      <a:pt x="1" y="3071"/>
                    </a:cubicBezTo>
                    <a:cubicBezTo>
                      <a:pt x="240" y="2829"/>
                      <a:pt x="649" y="2567"/>
                      <a:pt x="649" y="2567"/>
                    </a:cubicBezTo>
                    <a:cubicBezTo>
                      <a:pt x="649" y="2567"/>
                      <a:pt x="664" y="2560"/>
                      <a:pt x="687" y="2560"/>
                    </a:cubicBezTo>
                    <a:cubicBezTo>
                      <a:pt x="778" y="2560"/>
                      <a:pt x="995" y="2672"/>
                      <a:pt x="883" y="3793"/>
                    </a:cubicBezTo>
                    <a:cubicBezTo>
                      <a:pt x="853" y="4094"/>
                      <a:pt x="1107" y="4367"/>
                      <a:pt x="1509" y="4367"/>
                    </a:cubicBezTo>
                    <a:cubicBezTo>
                      <a:pt x="1565" y="4367"/>
                      <a:pt x="1624" y="4361"/>
                      <a:pt x="1685" y="4350"/>
                    </a:cubicBezTo>
                    <a:cubicBezTo>
                      <a:pt x="2191" y="4257"/>
                      <a:pt x="2280" y="3836"/>
                      <a:pt x="2335" y="3632"/>
                    </a:cubicBezTo>
                    <a:cubicBezTo>
                      <a:pt x="2389" y="3436"/>
                      <a:pt x="2361" y="2860"/>
                      <a:pt x="2287" y="2230"/>
                    </a:cubicBezTo>
                    <a:cubicBezTo>
                      <a:pt x="2203" y="1496"/>
                      <a:pt x="2092" y="1065"/>
                      <a:pt x="1896" y="538"/>
                    </a:cubicBezTo>
                    <a:cubicBezTo>
                      <a:pt x="1701" y="11"/>
                      <a:pt x="1159" y="0"/>
                      <a:pt x="1159" y="0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852;p37">
                <a:extLst>
                  <a:ext uri="{FF2B5EF4-FFF2-40B4-BE49-F238E27FC236}">
                    <a16:creationId xmlns:a16="http://schemas.microsoft.com/office/drawing/2014/main" id="{8D315C3B-27A1-439A-AFD9-6BA124A3427E}"/>
                  </a:ext>
                </a:extLst>
              </p:cNvPr>
              <p:cNvSpPr/>
              <p:nvPr/>
            </p:nvSpPr>
            <p:spPr>
              <a:xfrm>
                <a:off x="2018150" y="832925"/>
                <a:ext cx="132800" cy="13675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470" extrusionOk="0">
                    <a:moveTo>
                      <a:pt x="4351" y="1518"/>
                    </a:moveTo>
                    <a:lnTo>
                      <a:pt x="4351" y="1518"/>
                    </a:lnTo>
                    <a:cubicBezTo>
                      <a:pt x="4355" y="1548"/>
                      <a:pt x="4354" y="1577"/>
                      <a:pt x="4349" y="1606"/>
                    </a:cubicBezTo>
                    <a:lnTo>
                      <a:pt x="4277" y="2044"/>
                    </a:lnTo>
                    <a:lnTo>
                      <a:pt x="3113" y="2717"/>
                    </a:lnTo>
                    <a:cubicBezTo>
                      <a:pt x="3124" y="2662"/>
                      <a:pt x="3133" y="2600"/>
                      <a:pt x="3144" y="2536"/>
                    </a:cubicBezTo>
                    <a:cubicBezTo>
                      <a:pt x="3182" y="2295"/>
                      <a:pt x="3471" y="1951"/>
                      <a:pt x="3785" y="1768"/>
                    </a:cubicBezTo>
                    <a:lnTo>
                      <a:pt x="4036" y="1625"/>
                    </a:lnTo>
                    <a:cubicBezTo>
                      <a:pt x="4159" y="1555"/>
                      <a:pt x="4268" y="1520"/>
                      <a:pt x="4351" y="1518"/>
                    </a:cubicBezTo>
                    <a:close/>
                    <a:moveTo>
                      <a:pt x="4894" y="0"/>
                    </a:moveTo>
                    <a:cubicBezTo>
                      <a:pt x="4780" y="0"/>
                      <a:pt x="4644" y="41"/>
                      <a:pt x="4490" y="127"/>
                    </a:cubicBezTo>
                    <a:lnTo>
                      <a:pt x="3638" y="601"/>
                    </a:lnTo>
                    <a:cubicBezTo>
                      <a:pt x="3109" y="898"/>
                      <a:pt x="2574" y="1619"/>
                      <a:pt x="2444" y="2213"/>
                    </a:cubicBezTo>
                    <a:lnTo>
                      <a:pt x="2018" y="4190"/>
                    </a:lnTo>
                    <a:cubicBezTo>
                      <a:pt x="1906" y="4697"/>
                      <a:pt x="1523" y="5038"/>
                      <a:pt x="1106" y="5038"/>
                    </a:cubicBezTo>
                    <a:cubicBezTo>
                      <a:pt x="1035" y="5038"/>
                      <a:pt x="963" y="5028"/>
                      <a:pt x="891" y="5008"/>
                    </a:cubicBezTo>
                    <a:lnTo>
                      <a:pt x="0" y="4752"/>
                    </a:lnTo>
                    <a:lnTo>
                      <a:pt x="0" y="4752"/>
                    </a:lnTo>
                    <a:cubicBezTo>
                      <a:pt x="46" y="4778"/>
                      <a:pt x="427" y="4998"/>
                      <a:pt x="891" y="5265"/>
                    </a:cubicBezTo>
                    <a:cubicBezTo>
                      <a:pt x="1127" y="5402"/>
                      <a:pt x="1440" y="5469"/>
                      <a:pt x="1760" y="5469"/>
                    </a:cubicBezTo>
                    <a:cubicBezTo>
                      <a:pt x="2107" y="5469"/>
                      <a:pt x="2463" y="5389"/>
                      <a:pt x="2737" y="5231"/>
                    </a:cubicBezTo>
                    <a:lnTo>
                      <a:pt x="3512" y="4783"/>
                    </a:lnTo>
                    <a:cubicBezTo>
                      <a:pt x="4039" y="4479"/>
                      <a:pt x="4567" y="3752"/>
                      <a:pt x="4692" y="3157"/>
                    </a:cubicBezTo>
                    <a:lnTo>
                      <a:pt x="5223" y="667"/>
                    </a:lnTo>
                    <a:cubicBezTo>
                      <a:pt x="5312" y="244"/>
                      <a:pt x="5172" y="0"/>
                      <a:pt x="4894" y="0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853;p37">
                <a:extLst>
                  <a:ext uri="{FF2B5EF4-FFF2-40B4-BE49-F238E27FC236}">
                    <a16:creationId xmlns:a16="http://schemas.microsoft.com/office/drawing/2014/main" id="{07C0FC79-2D23-4668-8295-DD2EA4E4E719}"/>
                  </a:ext>
                </a:extLst>
              </p:cNvPr>
              <p:cNvSpPr/>
              <p:nvPr/>
            </p:nvSpPr>
            <p:spPr>
              <a:xfrm>
                <a:off x="2094925" y="870875"/>
                <a:ext cx="3720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57" extrusionOk="0">
                    <a:moveTo>
                      <a:pt x="1303" y="0"/>
                    </a:moveTo>
                    <a:cubicBezTo>
                      <a:pt x="1296" y="0"/>
                      <a:pt x="1288" y="1"/>
                      <a:pt x="1280" y="1"/>
                    </a:cubicBezTo>
                    <a:cubicBezTo>
                      <a:pt x="1284" y="30"/>
                      <a:pt x="1283" y="59"/>
                      <a:pt x="1278" y="88"/>
                    </a:cubicBezTo>
                    <a:lnTo>
                      <a:pt x="1206" y="526"/>
                    </a:lnTo>
                    <a:lnTo>
                      <a:pt x="42" y="1199"/>
                    </a:lnTo>
                    <a:cubicBezTo>
                      <a:pt x="17" y="1351"/>
                      <a:pt x="0" y="1456"/>
                      <a:pt x="0" y="1456"/>
                    </a:cubicBezTo>
                    <a:lnTo>
                      <a:pt x="1393" y="652"/>
                    </a:lnTo>
                    <a:lnTo>
                      <a:pt x="1465" y="214"/>
                    </a:lnTo>
                    <a:cubicBezTo>
                      <a:pt x="1488" y="75"/>
                      <a:pt x="1423" y="0"/>
                      <a:pt x="13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854;p37">
                <a:extLst>
                  <a:ext uri="{FF2B5EF4-FFF2-40B4-BE49-F238E27FC236}">
                    <a16:creationId xmlns:a16="http://schemas.microsoft.com/office/drawing/2014/main" id="{4C990D06-53E9-4A60-B49D-238507D281A1}"/>
                  </a:ext>
                </a:extLst>
              </p:cNvPr>
              <p:cNvSpPr/>
              <p:nvPr/>
            </p:nvSpPr>
            <p:spPr>
              <a:xfrm>
                <a:off x="2003825" y="968225"/>
                <a:ext cx="117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528" extrusionOk="0">
                    <a:moveTo>
                      <a:pt x="126" y="1"/>
                    </a:moveTo>
                    <a:cubicBezTo>
                      <a:pt x="88" y="1"/>
                      <a:pt x="51" y="20"/>
                      <a:pt x="30" y="55"/>
                    </a:cubicBezTo>
                    <a:cubicBezTo>
                      <a:pt x="0" y="108"/>
                      <a:pt x="18" y="175"/>
                      <a:pt x="70" y="205"/>
                    </a:cubicBezTo>
                    <a:lnTo>
                      <a:pt x="2357" y="1527"/>
                    </a:lnTo>
                    <a:lnTo>
                      <a:pt x="4646" y="205"/>
                    </a:lnTo>
                    <a:cubicBezTo>
                      <a:pt x="4696" y="175"/>
                      <a:pt x="4713" y="108"/>
                      <a:pt x="4683" y="57"/>
                    </a:cubicBezTo>
                    <a:cubicBezTo>
                      <a:pt x="4662" y="22"/>
                      <a:pt x="4626" y="2"/>
                      <a:pt x="4588" y="2"/>
                    </a:cubicBezTo>
                    <a:cubicBezTo>
                      <a:pt x="4570" y="2"/>
                      <a:pt x="4552" y="6"/>
                      <a:pt x="4536" y="16"/>
                    </a:cubicBezTo>
                    <a:lnTo>
                      <a:pt x="2357" y="1273"/>
                    </a:lnTo>
                    <a:lnTo>
                      <a:pt x="180" y="16"/>
                    </a:lnTo>
                    <a:cubicBezTo>
                      <a:pt x="163" y="6"/>
                      <a:pt x="144" y="1"/>
                      <a:pt x="126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855;p37">
                <a:extLst>
                  <a:ext uri="{FF2B5EF4-FFF2-40B4-BE49-F238E27FC236}">
                    <a16:creationId xmlns:a16="http://schemas.microsoft.com/office/drawing/2014/main" id="{CB1FA72F-7F73-413A-A222-6DBFB8C17EDE}"/>
                  </a:ext>
                </a:extLst>
              </p:cNvPr>
              <p:cNvSpPr/>
              <p:nvPr/>
            </p:nvSpPr>
            <p:spPr>
              <a:xfrm>
                <a:off x="2165875" y="1084800"/>
                <a:ext cx="603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044" extrusionOk="0">
                    <a:moveTo>
                      <a:pt x="2278" y="0"/>
                    </a:moveTo>
                    <a:lnTo>
                      <a:pt x="1581" y="35"/>
                    </a:lnTo>
                    <a:cubicBezTo>
                      <a:pt x="1418" y="233"/>
                      <a:pt x="753" y="203"/>
                      <a:pt x="239" y="280"/>
                    </a:cubicBezTo>
                    <a:cubicBezTo>
                      <a:pt x="222" y="282"/>
                      <a:pt x="206" y="286"/>
                      <a:pt x="192" y="295"/>
                    </a:cubicBezTo>
                    <a:cubicBezTo>
                      <a:pt x="0" y="413"/>
                      <a:pt x="262" y="726"/>
                      <a:pt x="415" y="791"/>
                    </a:cubicBezTo>
                    <a:cubicBezTo>
                      <a:pt x="531" y="840"/>
                      <a:pt x="653" y="874"/>
                      <a:pt x="778" y="893"/>
                    </a:cubicBezTo>
                    <a:cubicBezTo>
                      <a:pt x="922" y="915"/>
                      <a:pt x="1037" y="904"/>
                      <a:pt x="1181" y="913"/>
                    </a:cubicBezTo>
                    <a:cubicBezTo>
                      <a:pt x="1302" y="920"/>
                      <a:pt x="1476" y="922"/>
                      <a:pt x="1592" y="958"/>
                    </a:cubicBezTo>
                    <a:cubicBezTo>
                      <a:pt x="1678" y="986"/>
                      <a:pt x="1756" y="1007"/>
                      <a:pt x="1872" y="1033"/>
                    </a:cubicBezTo>
                    <a:cubicBezTo>
                      <a:pt x="1901" y="1040"/>
                      <a:pt x="1933" y="1043"/>
                      <a:pt x="1965" y="1043"/>
                    </a:cubicBezTo>
                    <a:cubicBezTo>
                      <a:pt x="2111" y="1043"/>
                      <a:pt x="2279" y="981"/>
                      <a:pt x="2361" y="876"/>
                    </a:cubicBezTo>
                    <a:cubicBezTo>
                      <a:pt x="2388" y="846"/>
                      <a:pt x="2406" y="808"/>
                      <a:pt x="2412" y="768"/>
                    </a:cubicBezTo>
                    <a:cubicBezTo>
                      <a:pt x="2413" y="739"/>
                      <a:pt x="2410" y="710"/>
                      <a:pt x="2402" y="682"/>
                    </a:cubicBezTo>
                    <a:cubicBezTo>
                      <a:pt x="2390" y="631"/>
                      <a:pt x="2256" y="2"/>
                      <a:pt x="2278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856;p37">
                <a:extLst>
                  <a:ext uri="{FF2B5EF4-FFF2-40B4-BE49-F238E27FC236}">
                    <a16:creationId xmlns:a16="http://schemas.microsoft.com/office/drawing/2014/main" id="{ABCD7BB1-2291-4002-9EEC-AA07EF164FA0}"/>
                  </a:ext>
                </a:extLst>
              </p:cNvPr>
              <p:cNvSpPr/>
              <p:nvPr/>
            </p:nvSpPr>
            <p:spPr>
              <a:xfrm>
                <a:off x="2199025" y="998000"/>
                <a:ext cx="2692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618" extrusionOk="0">
                    <a:moveTo>
                      <a:pt x="0" y="1"/>
                    </a:moveTo>
                    <a:cubicBezTo>
                      <a:pt x="47" y="475"/>
                      <a:pt x="255" y="3507"/>
                      <a:pt x="255" y="3507"/>
                    </a:cubicBezTo>
                    <a:cubicBezTo>
                      <a:pt x="349" y="3589"/>
                      <a:pt x="451" y="3617"/>
                      <a:pt x="547" y="3617"/>
                    </a:cubicBezTo>
                    <a:cubicBezTo>
                      <a:pt x="763" y="3617"/>
                      <a:pt x="950" y="3476"/>
                      <a:pt x="950" y="3476"/>
                    </a:cubicBezTo>
                    <a:cubicBezTo>
                      <a:pt x="950" y="3476"/>
                      <a:pt x="1069" y="912"/>
                      <a:pt x="1073" y="739"/>
                    </a:cubicBezTo>
                    <a:cubicBezTo>
                      <a:pt x="1076" y="567"/>
                      <a:pt x="892" y="87"/>
                      <a:pt x="892" y="87"/>
                    </a:cubicBezTo>
                    <a:lnTo>
                      <a:pt x="602" y="330"/>
                    </a:lnTo>
                    <a:lnTo>
                      <a:pt x="602" y="3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857;p37">
                <a:extLst>
                  <a:ext uri="{FF2B5EF4-FFF2-40B4-BE49-F238E27FC236}">
                    <a16:creationId xmlns:a16="http://schemas.microsoft.com/office/drawing/2014/main" id="{3F03985D-A487-478A-867F-6F0FEE15CF0C}"/>
                  </a:ext>
                </a:extLst>
              </p:cNvPr>
              <p:cNvSpPr/>
              <p:nvPr/>
            </p:nvSpPr>
            <p:spPr>
              <a:xfrm>
                <a:off x="2260975" y="1064950"/>
                <a:ext cx="5550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4347" extrusionOk="0">
                    <a:moveTo>
                      <a:pt x="112" y="0"/>
                    </a:moveTo>
                    <a:cubicBezTo>
                      <a:pt x="50" y="0"/>
                      <a:pt x="1" y="50"/>
                      <a:pt x="1" y="110"/>
                    </a:cubicBezTo>
                    <a:lnTo>
                      <a:pt x="1" y="4237"/>
                    </a:lnTo>
                    <a:cubicBezTo>
                      <a:pt x="1" y="4297"/>
                      <a:pt x="50" y="4347"/>
                      <a:pt x="112" y="4347"/>
                    </a:cubicBezTo>
                    <a:cubicBezTo>
                      <a:pt x="172" y="4347"/>
                      <a:pt x="221" y="4297"/>
                      <a:pt x="221" y="4237"/>
                    </a:cubicBezTo>
                    <a:lnTo>
                      <a:pt x="221" y="110"/>
                    </a:lnTo>
                    <a:cubicBezTo>
                      <a:pt x="221" y="50"/>
                      <a:pt x="172" y="0"/>
                      <a:pt x="112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858;p37">
                <a:extLst>
                  <a:ext uri="{FF2B5EF4-FFF2-40B4-BE49-F238E27FC236}">
                    <a16:creationId xmlns:a16="http://schemas.microsoft.com/office/drawing/2014/main" id="{866183CA-9AB5-4DF1-B524-6FD64F61D007}"/>
                  </a:ext>
                </a:extLst>
              </p:cNvPr>
              <p:cNvSpPr/>
              <p:nvPr/>
            </p:nvSpPr>
            <p:spPr>
              <a:xfrm>
                <a:off x="2193700" y="1039100"/>
                <a:ext cx="28550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34" extrusionOk="0">
                    <a:moveTo>
                      <a:pt x="1018" y="0"/>
                    </a:moveTo>
                    <a:cubicBezTo>
                      <a:pt x="968" y="0"/>
                      <a:pt x="923" y="35"/>
                      <a:pt x="912" y="86"/>
                    </a:cubicBezTo>
                    <a:lnTo>
                      <a:pt x="15" y="3697"/>
                    </a:lnTo>
                    <a:cubicBezTo>
                      <a:pt x="1" y="3755"/>
                      <a:pt x="36" y="3816"/>
                      <a:pt x="95" y="3830"/>
                    </a:cubicBezTo>
                    <a:cubicBezTo>
                      <a:pt x="103" y="3833"/>
                      <a:pt x="113" y="3834"/>
                      <a:pt x="121" y="3834"/>
                    </a:cubicBezTo>
                    <a:cubicBezTo>
                      <a:pt x="172" y="3834"/>
                      <a:pt x="216" y="3799"/>
                      <a:pt x="229" y="3749"/>
                    </a:cubicBezTo>
                    <a:lnTo>
                      <a:pt x="1125" y="139"/>
                    </a:lnTo>
                    <a:cubicBezTo>
                      <a:pt x="1141" y="80"/>
                      <a:pt x="1105" y="18"/>
                      <a:pt x="1046" y="4"/>
                    </a:cubicBezTo>
                    <a:cubicBezTo>
                      <a:pt x="1036" y="2"/>
                      <a:pt x="1027" y="0"/>
                      <a:pt x="1018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859;p37">
                <a:extLst>
                  <a:ext uri="{FF2B5EF4-FFF2-40B4-BE49-F238E27FC236}">
                    <a16:creationId xmlns:a16="http://schemas.microsoft.com/office/drawing/2014/main" id="{6972511E-80E9-46B1-8FBF-87E32BFACE24}"/>
                  </a:ext>
                </a:extLst>
              </p:cNvPr>
              <p:cNvSpPr/>
              <p:nvPr/>
            </p:nvSpPr>
            <p:spPr>
              <a:xfrm>
                <a:off x="2305300" y="1039150"/>
                <a:ext cx="28500" cy="958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32" extrusionOk="0">
                    <a:moveTo>
                      <a:pt x="123" y="1"/>
                    </a:moveTo>
                    <a:cubicBezTo>
                      <a:pt x="114" y="1"/>
                      <a:pt x="105" y="2"/>
                      <a:pt x="95" y="4"/>
                    </a:cubicBezTo>
                    <a:cubicBezTo>
                      <a:pt x="36" y="19"/>
                      <a:pt x="0" y="78"/>
                      <a:pt x="15" y="137"/>
                    </a:cubicBezTo>
                    <a:lnTo>
                      <a:pt x="911" y="3747"/>
                    </a:lnTo>
                    <a:cubicBezTo>
                      <a:pt x="923" y="3797"/>
                      <a:pt x="968" y="3832"/>
                      <a:pt x="1018" y="3832"/>
                    </a:cubicBezTo>
                    <a:cubicBezTo>
                      <a:pt x="1027" y="3832"/>
                      <a:pt x="1035" y="3831"/>
                      <a:pt x="1045" y="3828"/>
                    </a:cubicBezTo>
                    <a:cubicBezTo>
                      <a:pt x="1104" y="3814"/>
                      <a:pt x="1139" y="3753"/>
                      <a:pt x="1125" y="3695"/>
                    </a:cubicBezTo>
                    <a:lnTo>
                      <a:pt x="228" y="84"/>
                    </a:lnTo>
                    <a:cubicBezTo>
                      <a:pt x="216" y="34"/>
                      <a:pt x="172" y="1"/>
                      <a:pt x="123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860;p37">
                <a:extLst>
                  <a:ext uri="{FF2B5EF4-FFF2-40B4-BE49-F238E27FC236}">
                    <a16:creationId xmlns:a16="http://schemas.microsoft.com/office/drawing/2014/main" id="{915C29D7-9C60-4EAE-896B-A572C779237B}"/>
                  </a:ext>
                </a:extLst>
              </p:cNvPr>
              <p:cNvSpPr/>
              <p:nvPr/>
            </p:nvSpPr>
            <p:spPr>
              <a:xfrm>
                <a:off x="2180800" y="1008050"/>
                <a:ext cx="127625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806" extrusionOk="0">
                    <a:moveTo>
                      <a:pt x="2424" y="0"/>
                    </a:moveTo>
                    <a:cubicBezTo>
                      <a:pt x="2218" y="0"/>
                      <a:pt x="2011" y="46"/>
                      <a:pt x="1853" y="137"/>
                    </a:cubicBezTo>
                    <a:lnTo>
                      <a:pt x="315" y="1024"/>
                    </a:lnTo>
                    <a:cubicBezTo>
                      <a:pt x="0" y="1207"/>
                      <a:pt x="0" y="1503"/>
                      <a:pt x="315" y="1685"/>
                    </a:cubicBezTo>
                    <a:lnTo>
                      <a:pt x="1534" y="2389"/>
                    </a:lnTo>
                    <a:cubicBezTo>
                      <a:pt x="1534" y="2389"/>
                      <a:pt x="2262" y="2806"/>
                      <a:pt x="2855" y="2806"/>
                    </a:cubicBezTo>
                    <a:cubicBezTo>
                      <a:pt x="2937" y="2806"/>
                      <a:pt x="3016" y="2798"/>
                      <a:pt x="3091" y="2780"/>
                    </a:cubicBezTo>
                    <a:cubicBezTo>
                      <a:pt x="3703" y="2630"/>
                      <a:pt x="5104" y="1355"/>
                      <a:pt x="5104" y="1355"/>
                    </a:cubicBezTo>
                    <a:lnTo>
                      <a:pt x="2996" y="137"/>
                    </a:lnTo>
                    <a:cubicBezTo>
                      <a:pt x="2838" y="46"/>
                      <a:pt x="2631" y="0"/>
                      <a:pt x="2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861;p37">
                <a:extLst>
                  <a:ext uri="{FF2B5EF4-FFF2-40B4-BE49-F238E27FC236}">
                    <a16:creationId xmlns:a16="http://schemas.microsoft.com/office/drawing/2014/main" id="{EAC0057C-EE95-496A-BBEC-4325A38CCCA6}"/>
                  </a:ext>
                </a:extLst>
              </p:cNvPr>
              <p:cNvSpPr/>
              <p:nvPr/>
            </p:nvSpPr>
            <p:spPr>
              <a:xfrm>
                <a:off x="2258250" y="905550"/>
                <a:ext cx="391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226" extrusionOk="0">
                    <a:moveTo>
                      <a:pt x="960" y="1"/>
                    </a:moveTo>
                    <a:lnTo>
                      <a:pt x="237" y="434"/>
                    </a:lnTo>
                    <a:cubicBezTo>
                      <a:pt x="237" y="434"/>
                      <a:pt x="278" y="577"/>
                      <a:pt x="306" y="669"/>
                    </a:cubicBezTo>
                    <a:cubicBezTo>
                      <a:pt x="334" y="762"/>
                      <a:pt x="332" y="812"/>
                      <a:pt x="155" y="945"/>
                    </a:cubicBezTo>
                    <a:cubicBezTo>
                      <a:pt x="0" y="1063"/>
                      <a:pt x="364" y="1225"/>
                      <a:pt x="662" y="1225"/>
                    </a:cubicBezTo>
                    <a:cubicBezTo>
                      <a:pt x="702" y="1225"/>
                      <a:pt x="741" y="1222"/>
                      <a:pt x="778" y="1216"/>
                    </a:cubicBezTo>
                    <a:cubicBezTo>
                      <a:pt x="1082" y="1161"/>
                      <a:pt x="1409" y="942"/>
                      <a:pt x="1484" y="734"/>
                    </a:cubicBezTo>
                    <a:cubicBezTo>
                      <a:pt x="1564" y="511"/>
                      <a:pt x="1539" y="272"/>
                      <a:pt x="1417" y="272"/>
                    </a:cubicBezTo>
                    <a:cubicBezTo>
                      <a:pt x="1413" y="272"/>
                      <a:pt x="1408" y="273"/>
                      <a:pt x="1403" y="273"/>
                    </a:cubicBezTo>
                    <a:cubicBezTo>
                      <a:pt x="1270" y="293"/>
                      <a:pt x="1160" y="325"/>
                      <a:pt x="1094" y="325"/>
                    </a:cubicBezTo>
                    <a:cubicBezTo>
                      <a:pt x="1064" y="325"/>
                      <a:pt x="1043" y="318"/>
                      <a:pt x="1034" y="301"/>
                    </a:cubicBezTo>
                    <a:cubicBezTo>
                      <a:pt x="1011" y="258"/>
                      <a:pt x="960" y="1"/>
                      <a:pt x="960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862;p37">
                <a:extLst>
                  <a:ext uri="{FF2B5EF4-FFF2-40B4-BE49-F238E27FC236}">
                    <a16:creationId xmlns:a16="http://schemas.microsoft.com/office/drawing/2014/main" id="{FE3EA678-9B91-41B6-8C08-32E1D65B4FB7}"/>
                  </a:ext>
                </a:extLst>
              </p:cNvPr>
              <p:cNvSpPr/>
              <p:nvPr/>
            </p:nvSpPr>
            <p:spPr>
              <a:xfrm>
                <a:off x="2197900" y="980600"/>
                <a:ext cx="9020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429" extrusionOk="0">
                    <a:moveTo>
                      <a:pt x="745" y="0"/>
                    </a:moveTo>
                    <a:cubicBezTo>
                      <a:pt x="395" y="0"/>
                      <a:pt x="0" y="256"/>
                      <a:pt x="44" y="697"/>
                    </a:cubicBezTo>
                    <a:lnTo>
                      <a:pt x="646" y="1026"/>
                    </a:lnTo>
                    <a:lnTo>
                      <a:pt x="3024" y="2399"/>
                    </a:lnTo>
                    <a:cubicBezTo>
                      <a:pt x="3061" y="2419"/>
                      <a:pt x="3096" y="2428"/>
                      <a:pt x="3128" y="2428"/>
                    </a:cubicBezTo>
                    <a:cubicBezTo>
                      <a:pt x="3530" y="2428"/>
                      <a:pt x="3607" y="1026"/>
                      <a:pt x="3607" y="1026"/>
                    </a:cubicBezTo>
                    <a:cubicBezTo>
                      <a:pt x="3607" y="1026"/>
                      <a:pt x="1300" y="161"/>
                      <a:pt x="959" y="36"/>
                    </a:cubicBezTo>
                    <a:cubicBezTo>
                      <a:pt x="893" y="12"/>
                      <a:pt x="820" y="0"/>
                      <a:pt x="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863;p37">
                <a:extLst>
                  <a:ext uri="{FF2B5EF4-FFF2-40B4-BE49-F238E27FC236}">
                    <a16:creationId xmlns:a16="http://schemas.microsoft.com/office/drawing/2014/main" id="{A45EFF77-FDB2-4CBA-8989-CE054D4682AF}"/>
                  </a:ext>
                </a:extLst>
              </p:cNvPr>
              <p:cNvSpPr/>
              <p:nvPr/>
            </p:nvSpPr>
            <p:spPr>
              <a:xfrm>
                <a:off x="2128575" y="1103600"/>
                <a:ext cx="593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042" extrusionOk="0">
                    <a:moveTo>
                      <a:pt x="2307" y="30"/>
                    </a:moveTo>
                    <a:lnTo>
                      <a:pt x="2307" y="30"/>
                    </a:lnTo>
                    <a:cubicBezTo>
                      <a:pt x="2307" y="30"/>
                      <a:pt x="2307" y="30"/>
                      <a:pt x="2307" y="30"/>
                    </a:cubicBezTo>
                    <a:close/>
                    <a:moveTo>
                      <a:pt x="1608" y="0"/>
                    </a:moveTo>
                    <a:cubicBezTo>
                      <a:pt x="1508" y="101"/>
                      <a:pt x="1261" y="118"/>
                      <a:pt x="971" y="118"/>
                    </a:cubicBezTo>
                    <a:cubicBezTo>
                      <a:pt x="829" y="118"/>
                      <a:pt x="677" y="114"/>
                      <a:pt x="527" y="114"/>
                    </a:cubicBezTo>
                    <a:cubicBezTo>
                      <a:pt x="433" y="114"/>
                      <a:pt x="340" y="116"/>
                      <a:pt x="250" y="121"/>
                    </a:cubicBezTo>
                    <a:cubicBezTo>
                      <a:pt x="235" y="121"/>
                      <a:pt x="218" y="124"/>
                      <a:pt x="202" y="132"/>
                    </a:cubicBezTo>
                    <a:cubicBezTo>
                      <a:pt x="1" y="232"/>
                      <a:pt x="232" y="567"/>
                      <a:pt x="378" y="646"/>
                    </a:cubicBezTo>
                    <a:cubicBezTo>
                      <a:pt x="491" y="706"/>
                      <a:pt x="609" y="751"/>
                      <a:pt x="732" y="781"/>
                    </a:cubicBezTo>
                    <a:cubicBezTo>
                      <a:pt x="873" y="816"/>
                      <a:pt x="988" y="815"/>
                      <a:pt x="1131" y="838"/>
                    </a:cubicBezTo>
                    <a:cubicBezTo>
                      <a:pt x="1251" y="856"/>
                      <a:pt x="1425" y="874"/>
                      <a:pt x="1536" y="920"/>
                    </a:cubicBezTo>
                    <a:cubicBezTo>
                      <a:pt x="1620" y="956"/>
                      <a:pt x="1695" y="984"/>
                      <a:pt x="1807" y="1021"/>
                    </a:cubicBezTo>
                    <a:cubicBezTo>
                      <a:pt x="1849" y="1034"/>
                      <a:pt x="1898" y="1041"/>
                      <a:pt x="1948" y="1041"/>
                    </a:cubicBezTo>
                    <a:cubicBezTo>
                      <a:pt x="2081" y="1041"/>
                      <a:pt x="2227" y="995"/>
                      <a:pt x="2309" y="909"/>
                    </a:cubicBezTo>
                    <a:cubicBezTo>
                      <a:pt x="2339" y="881"/>
                      <a:pt x="2360" y="846"/>
                      <a:pt x="2369" y="806"/>
                    </a:cubicBezTo>
                    <a:cubicBezTo>
                      <a:pt x="2373" y="777"/>
                      <a:pt x="2373" y="748"/>
                      <a:pt x="2368" y="720"/>
                    </a:cubicBezTo>
                    <a:cubicBezTo>
                      <a:pt x="2361" y="669"/>
                      <a:pt x="2286" y="30"/>
                      <a:pt x="2306" y="30"/>
                    </a:cubicBezTo>
                    <a:lnTo>
                      <a:pt x="2306" y="30"/>
                    </a:lnTo>
                    <a:cubicBezTo>
                      <a:pt x="2307" y="30"/>
                      <a:pt x="2307" y="30"/>
                      <a:pt x="2307" y="30"/>
                    </a:cubicBezTo>
                    <a:lnTo>
                      <a:pt x="2307" y="30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864;p37">
                <a:extLst>
                  <a:ext uri="{FF2B5EF4-FFF2-40B4-BE49-F238E27FC236}">
                    <a16:creationId xmlns:a16="http://schemas.microsoft.com/office/drawing/2014/main" id="{FC357CFC-8014-4C93-A423-F7BA476F810D}"/>
                  </a:ext>
                </a:extLst>
              </p:cNvPr>
              <p:cNvSpPr/>
              <p:nvPr/>
            </p:nvSpPr>
            <p:spPr>
              <a:xfrm>
                <a:off x="2161400" y="1000050"/>
                <a:ext cx="148850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4268" extrusionOk="0">
                    <a:moveTo>
                      <a:pt x="746" y="0"/>
                    </a:moveTo>
                    <a:cubicBezTo>
                      <a:pt x="396" y="0"/>
                      <a:pt x="0" y="256"/>
                      <a:pt x="44" y="696"/>
                    </a:cubicBezTo>
                    <a:cubicBezTo>
                      <a:pt x="91" y="1171"/>
                      <a:pt x="296" y="4142"/>
                      <a:pt x="296" y="4142"/>
                    </a:cubicBezTo>
                    <a:cubicBezTo>
                      <a:pt x="405" y="4237"/>
                      <a:pt x="527" y="4268"/>
                      <a:pt x="637" y="4268"/>
                    </a:cubicBezTo>
                    <a:cubicBezTo>
                      <a:pt x="833" y="4268"/>
                      <a:pt x="995" y="4171"/>
                      <a:pt x="995" y="4171"/>
                    </a:cubicBezTo>
                    <a:cubicBezTo>
                      <a:pt x="995" y="4171"/>
                      <a:pt x="1114" y="1607"/>
                      <a:pt x="1118" y="1434"/>
                    </a:cubicBezTo>
                    <a:cubicBezTo>
                      <a:pt x="1119" y="1397"/>
                      <a:pt x="1110" y="1345"/>
                      <a:pt x="1097" y="1286"/>
                    </a:cubicBezTo>
                    <a:lnTo>
                      <a:pt x="1097" y="1286"/>
                    </a:lnTo>
                    <a:lnTo>
                      <a:pt x="3024" y="2399"/>
                    </a:lnTo>
                    <a:cubicBezTo>
                      <a:pt x="3247" y="2518"/>
                      <a:pt x="3493" y="2575"/>
                      <a:pt x="3754" y="2575"/>
                    </a:cubicBezTo>
                    <a:cubicBezTo>
                      <a:pt x="4070" y="2575"/>
                      <a:pt x="4409" y="2492"/>
                      <a:pt x="4759" y="2338"/>
                    </a:cubicBezTo>
                    <a:cubicBezTo>
                      <a:pt x="5399" y="2057"/>
                      <a:pt x="5954" y="1690"/>
                      <a:pt x="5898" y="832"/>
                    </a:cubicBezTo>
                    <a:lnTo>
                      <a:pt x="5898" y="832"/>
                    </a:lnTo>
                    <a:lnTo>
                      <a:pt x="3608" y="1025"/>
                    </a:lnTo>
                    <a:cubicBezTo>
                      <a:pt x="3608" y="1025"/>
                      <a:pt x="1301" y="160"/>
                      <a:pt x="959" y="36"/>
                    </a:cubicBezTo>
                    <a:cubicBezTo>
                      <a:pt x="893" y="12"/>
                      <a:pt x="820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865;p37">
                <a:extLst>
                  <a:ext uri="{FF2B5EF4-FFF2-40B4-BE49-F238E27FC236}">
                    <a16:creationId xmlns:a16="http://schemas.microsoft.com/office/drawing/2014/main" id="{4B8FA15F-BAB1-490D-BCB9-D35FFA221B19}"/>
                  </a:ext>
                </a:extLst>
              </p:cNvPr>
              <p:cNvSpPr/>
              <p:nvPr/>
            </p:nvSpPr>
            <p:spPr>
              <a:xfrm>
                <a:off x="2245175" y="859375"/>
                <a:ext cx="494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299" extrusionOk="0">
                    <a:moveTo>
                      <a:pt x="931" y="0"/>
                    </a:moveTo>
                    <a:cubicBezTo>
                      <a:pt x="433" y="0"/>
                      <a:pt x="105" y="383"/>
                      <a:pt x="56" y="869"/>
                    </a:cubicBezTo>
                    <a:cubicBezTo>
                      <a:pt x="27" y="1110"/>
                      <a:pt x="0" y="1621"/>
                      <a:pt x="185" y="1992"/>
                    </a:cubicBezTo>
                    <a:cubicBezTo>
                      <a:pt x="290" y="2202"/>
                      <a:pt x="401" y="2280"/>
                      <a:pt x="599" y="2298"/>
                    </a:cubicBezTo>
                    <a:cubicBezTo>
                      <a:pt x="605" y="2298"/>
                      <a:pt x="613" y="2299"/>
                      <a:pt x="621" y="2299"/>
                    </a:cubicBezTo>
                    <a:cubicBezTo>
                      <a:pt x="798" y="2299"/>
                      <a:pt x="1288" y="2148"/>
                      <a:pt x="1447" y="1942"/>
                    </a:cubicBezTo>
                    <a:cubicBezTo>
                      <a:pt x="1476" y="1903"/>
                      <a:pt x="1513" y="1726"/>
                      <a:pt x="1513" y="1726"/>
                    </a:cubicBezTo>
                    <a:cubicBezTo>
                      <a:pt x="1842" y="1477"/>
                      <a:pt x="1976" y="1046"/>
                      <a:pt x="1845" y="656"/>
                    </a:cubicBezTo>
                    <a:cubicBezTo>
                      <a:pt x="1714" y="265"/>
                      <a:pt x="1348" y="0"/>
                      <a:pt x="935" y="0"/>
                    </a:cubicBezTo>
                    <a:cubicBezTo>
                      <a:pt x="934" y="0"/>
                      <a:pt x="932" y="0"/>
                      <a:pt x="931" y="0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866;p37">
                <a:extLst>
                  <a:ext uri="{FF2B5EF4-FFF2-40B4-BE49-F238E27FC236}">
                    <a16:creationId xmlns:a16="http://schemas.microsoft.com/office/drawing/2014/main" id="{233E0E43-64A6-4DC6-9311-412BDA172AE6}"/>
                  </a:ext>
                </a:extLst>
              </p:cNvPr>
              <p:cNvSpPr/>
              <p:nvPr/>
            </p:nvSpPr>
            <p:spPr>
              <a:xfrm>
                <a:off x="2237325" y="856575"/>
                <a:ext cx="5695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22" extrusionOk="0">
                    <a:moveTo>
                      <a:pt x="1218" y="0"/>
                    </a:moveTo>
                    <a:cubicBezTo>
                      <a:pt x="921" y="0"/>
                      <a:pt x="602" y="66"/>
                      <a:pt x="402" y="66"/>
                    </a:cubicBezTo>
                    <a:cubicBezTo>
                      <a:pt x="352" y="66"/>
                      <a:pt x="310" y="62"/>
                      <a:pt x="277" y="52"/>
                    </a:cubicBezTo>
                    <a:cubicBezTo>
                      <a:pt x="223" y="35"/>
                      <a:pt x="181" y="27"/>
                      <a:pt x="149" y="27"/>
                    </a:cubicBezTo>
                    <a:cubicBezTo>
                      <a:pt x="0" y="27"/>
                      <a:pt x="69" y="197"/>
                      <a:pt x="186" y="408"/>
                    </a:cubicBezTo>
                    <a:cubicBezTo>
                      <a:pt x="271" y="560"/>
                      <a:pt x="424" y="661"/>
                      <a:pt x="597" y="679"/>
                    </a:cubicBezTo>
                    <a:cubicBezTo>
                      <a:pt x="597" y="679"/>
                      <a:pt x="565" y="806"/>
                      <a:pt x="652" y="886"/>
                    </a:cubicBezTo>
                    <a:cubicBezTo>
                      <a:pt x="714" y="942"/>
                      <a:pt x="738" y="1029"/>
                      <a:pt x="734" y="1113"/>
                    </a:cubicBezTo>
                    <a:cubicBezTo>
                      <a:pt x="727" y="1214"/>
                      <a:pt x="732" y="1314"/>
                      <a:pt x="749" y="1414"/>
                    </a:cubicBezTo>
                    <a:cubicBezTo>
                      <a:pt x="776" y="1552"/>
                      <a:pt x="913" y="1603"/>
                      <a:pt x="913" y="1603"/>
                    </a:cubicBezTo>
                    <a:cubicBezTo>
                      <a:pt x="913" y="1603"/>
                      <a:pt x="910" y="1388"/>
                      <a:pt x="953" y="1267"/>
                    </a:cubicBezTo>
                    <a:cubicBezTo>
                      <a:pt x="975" y="1200"/>
                      <a:pt x="1047" y="1156"/>
                      <a:pt x="1122" y="1156"/>
                    </a:cubicBezTo>
                    <a:cubicBezTo>
                      <a:pt x="1181" y="1156"/>
                      <a:pt x="1241" y="1184"/>
                      <a:pt x="1281" y="1251"/>
                    </a:cubicBezTo>
                    <a:cubicBezTo>
                      <a:pt x="1369" y="1403"/>
                      <a:pt x="1330" y="1507"/>
                      <a:pt x="1300" y="1644"/>
                    </a:cubicBezTo>
                    <a:cubicBezTo>
                      <a:pt x="1270" y="1780"/>
                      <a:pt x="1140" y="1741"/>
                      <a:pt x="1102" y="1776"/>
                    </a:cubicBezTo>
                    <a:cubicBezTo>
                      <a:pt x="1076" y="1802"/>
                      <a:pt x="1078" y="1921"/>
                      <a:pt x="1158" y="2003"/>
                    </a:cubicBezTo>
                    <a:cubicBezTo>
                      <a:pt x="1158" y="2004"/>
                      <a:pt x="1158" y="2004"/>
                      <a:pt x="1158" y="2006"/>
                    </a:cubicBezTo>
                    <a:cubicBezTo>
                      <a:pt x="1192" y="2118"/>
                      <a:pt x="1320" y="2321"/>
                      <a:pt x="1488" y="2321"/>
                    </a:cubicBezTo>
                    <a:cubicBezTo>
                      <a:pt x="1500" y="2321"/>
                      <a:pt x="1512" y="2320"/>
                      <a:pt x="1525" y="2318"/>
                    </a:cubicBezTo>
                    <a:cubicBezTo>
                      <a:pt x="1642" y="2295"/>
                      <a:pt x="1750" y="2244"/>
                      <a:pt x="1844" y="2172"/>
                    </a:cubicBezTo>
                    <a:cubicBezTo>
                      <a:pt x="1844" y="2172"/>
                      <a:pt x="1906" y="2022"/>
                      <a:pt x="2092" y="1694"/>
                    </a:cubicBezTo>
                    <a:cubicBezTo>
                      <a:pt x="2277" y="1365"/>
                      <a:pt x="2277" y="1122"/>
                      <a:pt x="2209" y="794"/>
                    </a:cubicBezTo>
                    <a:cubicBezTo>
                      <a:pt x="2140" y="466"/>
                      <a:pt x="1917" y="384"/>
                      <a:pt x="1917" y="384"/>
                    </a:cubicBezTo>
                    <a:cubicBezTo>
                      <a:pt x="1823" y="75"/>
                      <a:pt x="1533" y="0"/>
                      <a:pt x="1218" y="0"/>
                    </a:cubicBez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867;p37">
                <a:extLst>
                  <a:ext uri="{FF2B5EF4-FFF2-40B4-BE49-F238E27FC236}">
                    <a16:creationId xmlns:a16="http://schemas.microsoft.com/office/drawing/2014/main" id="{9BB5D56D-EE82-48D3-9D5E-69827AAE2070}"/>
                  </a:ext>
                </a:extLst>
              </p:cNvPr>
              <p:cNvSpPr/>
              <p:nvPr/>
            </p:nvSpPr>
            <p:spPr>
              <a:xfrm>
                <a:off x="2241825" y="912100"/>
                <a:ext cx="715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5241" extrusionOk="0">
                    <a:moveTo>
                      <a:pt x="2107" y="1"/>
                    </a:moveTo>
                    <a:cubicBezTo>
                      <a:pt x="2073" y="1"/>
                      <a:pt x="2038" y="4"/>
                      <a:pt x="2003" y="9"/>
                    </a:cubicBezTo>
                    <a:cubicBezTo>
                      <a:pt x="1933" y="19"/>
                      <a:pt x="1863" y="33"/>
                      <a:pt x="1796" y="55"/>
                    </a:cubicBezTo>
                    <a:cubicBezTo>
                      <a:pt x="1818" y="125"/>
                      <a:pt x="1757" y="241"/>
                      <a:pt x="1505" y="375"/>
                    </a:cubicBezTo>
                    <a:cubicBezTo>
                      <a:pt x="1234" y="519"/>
                      <a:pt x="1050" y="534"/>
                      <a:pt x="986" y="534"/>
                    </a:cubicBezTo>
                    <a:cubicBezTo>
                      <a:pt x="970" y="534"/>
                      <a:pt x="962" y="533"/>
                      <a:pt x="962" y="533"/>
                    </a:cubicBezTo>
                    <a:cubicBezTo>
                      <a:pt x="962" y="533"/>
                      <a:pt x="559" y="751"/>
                      <a:pt x="383" y="874"/>
                    </a:cubicBezTo>
                    <a:cubicBezTo>
                      <a:pt x="162" y="1029"/>
                      <a:pt x="64" y="1475"/>
                      <a:pt x="34" y="2230"/>
                    </a:cubicBezTo>
                    <a:cubicBezTo>
                      <a:pt x="8" y="2898"/>
                      <a:pt x="0" y="3957"/>
                      <a:pt x="10" y="4519"/>
                    </a:cubicBezTo>
                    <a:cubicBezTo>
                      <a:pt x="15" y="4776"/>
                      <a:pt x="163" y="5009"/>
                      <a:pt x="395" y="5121"/>
                    </a:cubicBezTo>
                    <a:cubicBezTo>
                      <a:pt x="534" y="5187"/>
                      <a:pt x="702" y="5241"/>
                      <a:pt x="888" y="5241"/>
                    </a:cubicBezTo>
                    <a:cubicBezTo>
                      <a:pt x="914" y="5241"/>
                      <a:pt x="940" y="5239"/>
                      <a:pt x="967" y="5237"/>
                    </a:cubicBezTo>
                    <a:cubicBezTo>
                      <a:pt x="1495" y="5194"/>
                      <a:pt x="2465" y="4712"/>
                      <a:pt x="2680" y="4350"/>
                    </a:cubicBezTo>
                    <a:cubicBezTo>
                      <a:pt x="2674" y="3585"/>
                      <a:pt x="2610" y="3121"/>
                      <a:pt x="2637" y="2664"/>
                    </a:cubicBezTo>
                    <a:cubicBezTo>
                      <a:pt x="2685" y="1856"/>
                      <a:pt x="2861" y="1217"/>
                      <a:pt x="2638" y="570"/>
                    </a:cubicBezTo>
                    <a:cubicBezTo>
                      <a:pt x="2476" y="95"/>
                      <a:pt x="2291" y="1"/>
                      <a:pt x="21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868;p37">
                <a:extLst>
                  <a:ext uri="{FF2B5EF4-FFF2-40B4-BE49-F238E27FC236}">
                    <a16:creationId xmlns:a16="http://schemas.microsoft.com/office/drawing/2014/main" id="{38C0D0CF-F2D7-4C7E-9299-1B1580A2116D}"/>
                  </a:ext>
                </a:extLst>
              </p:cNvPr>
              <p:cNvSpPr/>
              <p:nvPr/>
            </p:nvSpPr>
            <p:spPr>
              <a:xfrm>
                <a:off x="2264425" y="912975"/>
                <a:ext cx="2530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536" extrusionOk="0">
                    <a:moveTo>
                      <a:pt x="962" y="0"/>
                    </a:moveTo>
                    <a:lnTo>
                      <a:pt x="831" y="27"/>
                    </a:lnTo>
                    <a:cubicBezTo>
                      <a:pt x="840" y="93"/>
                      <a:pt x="712" y="235"/>
                      <a:pt x="473" y="350"/>
                    </a:cubicBezTo>
                    <a:cubicBezTo>
                      <a:pt x="331" y="419"/>
                      <a:pt x="208" y="432"/>
                      <a:pt x="136" y="432"/>
                    </a:cubicBezTo>
                    <a:cubicBezTo>
                      <a:pt x="95" y="432"/>
                      <a:pt x="71" y="428"/>
                      <a:pt x="71" y="428"/>
                    </a:cubicBezTo>
                    <a:lnTo>
                      <a:pt x="0" y="529"/>
                    </a:lnTo>
                    <a:cubicBezTo>
                      <a:pt x="0" y="529"/>
                      <a:pt x="30" y="535"/>
                      <a:pt x="98" y="535"/>
                    </a:cubicBezTo>
                    <a:cubicBezTo>
                      <a:pt x="133" y="535"/>
                      <a:pt x="177" y="534"/>
                      <a:pt x="232" y="529"/>
                    </a:cubicBezTo>
                    <a:cubicBezTo>
                      <a:pt x="397" y="513"/>
                      <a:pt x="653" y="414"/>
                      <a:pt x="831" y="255"/>
                    </a:cubicBezTo>
                    <a:cubicBezTo>
                      <a:pt x="1011" y="95"/>
                      <a:pt x="962" y="1"/>
                      <a:pt x="962" y="0"/>
                    </a:cubicBezTo>
                    <a:close/>
                  </a:path>
                </a:pathLst>
              </a:custGeom>
              <a:solidFill>
                <a:srgbClr val="E97E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869;p37">
                <a:extLst>
                  <a:ext uri="{FF2B5EF4-FFF2-40B4-BE49-F238E27FC236}">
                    <a16:creationId xmlns:a16="http://schemas.microsoft.com/office/drawing/2014/main" id="{5BC79661-773D-4A41-9D20-BB5867C8DEFB}"/>
                  </a:ext>
                </a:extLst>
              </p:cNvPr>
              <p:cNvSpPr/>
              <p:nvPr/>
            </p:nvSpPr>
            <p:spPr>
              <a:xfrm>
                <a:off x="2146800" y="935225"/>
                <a:ext cx="1157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2983" extrusionOk="0">
                    <a:moveTo>
                      <a:pt x="4241" y="1"/>
                    </a:moveTo>
                    <a:cubicBezTo>
                      <a:pt x="4116" y="1"/>
                      <a:pt x="3977" y="94"/>
                      <a:pt x="3906" y="299"/>
                    </a:cubicBezTo>
                    <a:cubicBezTo>
                      <a:pt x="3752" y="739"/>
                      <a:pt x="3753" y="1332"/>
                      <a:pt x="3386" y="1818"/>
                    </a:cubicBezTo>
                    <a:cubicBezTo>
                      <a:pt x="3219" y="2040"/>
                      <a:pt x="2925" y="2236"/>
                      <a:pt x="2427" y="2281"/>
                    </a:cubicBezTo>
                    <a:cubicBezTo>
                      <a:pt x="2131" y="2310"/>
                      <a:pt x="1886" y="2326"/>
                      <a:pt x="1704" y="2326"/>
                    </a:cubicBezTo>
                    <a:cubicBezTo>
                      <a:pt x="1581" y="2326"/>
                      <a:pt x="1487" y="2318"/>
                      <a:pt x="1426" y="2302"/>
                    </a:cubicBezTo>
                    <a:cubicBezTo>
                      <a:pt x="1287" y="2265"/>
                      <a:pt x="1235" y="2228"/>
                      <a:pt x="1113" y="2134"/>
                    </a:cubicBezTo>
                    <a:cubicBezTo>
                      <a:pt x="974" y="2028"/>
                      <a:pt x="861" y="2000"/>
                      <a:pt x="757" y="1933"/>
                    </a:cubicBezTo>
                    <a:cubicBezTo>
                      <a:pt x="696" y="1894"/>
                      <a:pt x="674" y="1874"/>
                      <a:pt x="656" y="1874"/>
                    </a:cubicBezTo>
                    <a:cubicBezTo>
                      <a:pt x="643" y="1874"/>
                      <a:pt x="633" y="1883"/>
                      <a:pt x="613" y="1903"/>
                    </a:cubicBezTo>
                    <a:cubicBezTo>
                      <a:pt x="565" y="1948"/>
                      <a:pt x="605" y="2080"/>
                      <a:pt x="693" y="2158"/>
                    </a:cubicBezTo>
                    <a:cubicBezTo>
                      <a:pt x="786" y="2242"/>
                      <a:pt x="869" y="2257"/>
                      <a:pt x="883" y="2283"/>
                    </a:cubicBezTo>
                    <a:cubicBezTo>
                      <a:pt x="888" y="2293"/>
                      <a:pt x="874" y="2298"/>
                      <a:pt x="846" y="2298"/>
                    </a:cubicBezTo>
                    <a:cubicBezTo>
                      <a:pt x="805" y="2298"/>
                      <a:pt x="736" y="2288"/>
                      <a:pt x="654" y="2267"/>
                    </a:cubicBezTo>
                    <a:cubicBezTo>
                      <a:pt x="464" y="2218"/>
                      <a:pt x="362" y="2127"/>
                      <a:pt x="270" y="2086"/>
                    </a:cubicBezTo>
                    <a:cubicBezTo>
                      <a:pt x="249" y="2077"/>
                      <a:pt x="231" y="2073"/>
                      <a:pt x="216" y="2073"/>
                    </a:cubicBezTo>
                    <a:cubicBezTo>
                      <a:pt x="156" y="2073"/>
                      <a:pt x="141" y="2136"/>
                      <a:pt x="160" y="2170"/>
                    </a:cubicBezTo>
                    <a:cubicBezTo>
                      <a:pt x="183" y="2214"/>
                      <a:pt x="221" y="2278"/>
                      <a:pt x="359" y="2365"/>
                    </a:cubicBezTo>
                    <a:cubicBezTo>
                      <a:pt x="459" y="2425"/>
                      <a:pt x="564" y="2477"/>
                      <a:pt x="673" y="2520"/>
                    </a:cubicBezTo>
                    <a:cubicBezTo>
                      <a:pt x="580" y="2512"/>
                      <a:pt x="489" y="2493"/>
                      <a:pt x="401" y="2462"/>
                    </a:cubicBezTo>
                    <a:cubicBezTo>
                      <a:pt x="235" y="2407"/>
                      <a:pt x="174" y="2365"/>
                      <a:pt x="87" y="2341"/>
                    </a:cubicBezTo>
                    <a:cubicBezTo>
                      <a:pt x="81" y="2339"/>
                      <a:pt x="75" y="2338"/>
                      <a:pt x="69" y="2338"/>
                    </a:cubicBezTo>
                    <a:cubicBezTo>
                      <a:pt x="1" y="2338"/>
                      <a:pt x="4" y="2471"/>
                      <a:pt x="80" y="2525"/>
                    </a:cubicBezTo>
                    <a:cubicBezTo>
                      <a:pt x="167" y="2586"/>
                      <a:pt x="261" y="2633"/>
                      <a:pt x="361" y="2668"/>
                    </a:cubicBezTo>
                    <a:cubicBezTo>
                      <a:pt x="472" y="2706"/>
                      <a:pt x="663" y="2754"/>
                      <a:pt x="663" y="2754"/>
                    </a:cubicBezTo>
                    <a:cubicBezTo>
                      <a:pt x="657" y="2755"/>
                      <a:pt x="651" y="2755"/>
                      <a:pt x="646" y="2755"/>
                    </a:cubicBezTo>
                    <a:cubicBezTo>
                      <a:pt x="462" y="2755"/>
                      <a:pt x="329" y="2699"/>
                      <a:pt x="245" y="2674"/>
                    </a:cubicBezTo>
                    <a:cubicBezTo>
                      <a:pt x="219" y="2665"/>
                      <a:pt x="196" y="2661"/>
                      <a:pt x="176" y="2661"/>
                    </a:cubicBezTo>
                    <a:cubicBezTo>
                      <a:pt x="134" y="2661"/>
                      <a:pt x="112" y="2681"/>
                      <a:pt x="112" y="2718"/>
                    </a:cubicBezTo>
                    <a:cubicBezTo>
                      <a:pt x="112" y="2761"/>
                      <a:pt x="163" y="2818"/>
                      <a:pt x="343" y="2897"/>
                    </a:cubicBezTo>
                    <a:cubicBezTo>
                      <a:pt x="474" y="2954"/>
                      <a:pt x="657" y="2983"/>
                      <a:pt x="837" y="2983"/>
                    </a:cubicBezTo>
                    <a:cubicBezTo>
                      <a:pt x="902" y="2983"/>
                      <a:pt x="967" y="2979"/>
                      <a:pt x="1029" y="2972"/>
                    </a:cubicBezTo>
                    <a:cubicBezTo>
                      <a:pt x="1260" y="2945"/>
                      <a:pt x="1351" y="2915"/>
                      <a:pt x="1473" y="2915"/>
                    </a:cubicBezTo>
                    <a:cubicBezTo>
                      <a:pt x="1586" y="2915"/>
                      <a:pt x="1694" y="2916"/>
                      <a:pt x="1799" y="2916"/>
                    </a:cubicBezTo>
                    <a:cubicBezTo>
                      <a:pt x="2111" y="2916"/>
                      <a:pt x="2401" y="2910"/>
                      <a:pt x="2746" y="2862"/>
                    </a:cubicBezTo>
                    <a:cubicBezTo>
                      <a:pt x="3028" y="2823"/>
                      <a:pt x="3400" y="2698"/>
                      <a:pt x="3660" y="2525"/>
                    </a:cubicBezTo>
                    <a:cubicBezTo>
                      <a:pt x="4066" y="2256"/>
                      <a:pt x="4366" y="1641"/>
                      <a:pt x="4481" y="1182"/>
                    </a:cubicBezTo>
                    <a:cubicBezTo>
                      <a:pt x="4628" y="590"/>
                      <a:pt x="4517" y="176"/>
                      <a:pt x="4411" y="71"/>
                    </a:cubicBezTo>
                    <a:cubicBezTo>
                      <a:pt x="4365" y="25"/>
                      <a:pt x="4305" y="1"/>
                      <a:pt x="4241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870;p37">
                <a:extLst>
                  <a:ext uri="{FF2B5EF4-FFF2-40B4-BE49-F238E27FC236}">
                    <a16:creationId xmlns:a16="http://schemas.microsoft.com/office/drawing/2014/main" id="{8B985129-D1EC-4195-89D0-B21C641D9EA3}"/>
                  </a:ext>
                </a:extLst>
              </p:cNvPr>
              <p:cNvSpPr/>
              <p:nvPr/>
            </p:nvSpPr>
            <p:spPr>
              <a:xfrm>
                <a:off x="2236575" y="934325"/>
                <a:ext cx="252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685" extrusionOk="0">
                    <a:moveTo>
                      <a:pt x="613" y="0"/>
                    </a:moveTo>
                    <a:cubicBezTo>
                      <a:pt x="379" y="0"/>
                      <a:pt x="293" y="269"/>
                      <a:pt x="244" y="450"/>
                    </a:cubicBezTo>
                    <a:cubicBezTo>
                      <a:pt x="191" y="649"/>
                      <a:pt x="0" y="1409"/>
                      <a:pt x="0" y="1409"/>
                    </a:cubicBezTo>
                    <a:cubicBezTo>
                      <a:pt x="292" y="1662"/>
                      <a:pt x="827" y="1684"/>
                      <a:pt x="827" y="1684"/>
                    </a:cubicBezTo>
                    <a:cubicBezTo>
                      <a:pt x="827" y="1684"/>
                      <a:pt x="939" y="1299"/>
                      <a:pt x="961" y="1127"/>
                    </a:cubicBezTo>
                    <a:cubicBezTo>
                      <a:pt x="995" y="848"/>
                      <a:pt x="1009" y="497"/>
                      <a:pt x="961" y="318"/>
                    </a:cubicBezTo>
                    <a:cubicBezTo>
                      <a:pt x="913" y="140"/>
                      <a:pt x="798" y="31"/>
                      <a:pt x="685" y="8"/>
                    </a:cubicBezTo>
                    <a:cubicBezTo>
                      <a:pt x="659" y="3"/>
                      <a:pt x="635" y="0"/>
                      <a:pt x="613" y="0"/>
                    </a:cubicBezTo>
                    <a:close/>
                  </a:path>
                </a:pathLst>
              </a:custGeom>
              <a:solidFill>
                <a:srgbClr val="E97E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871;p37">
                <a:extLst>
                  <a:ext uri="{FF2B5EF4-FFF2-40B4-BE49-F238E27FC236}">
                    <a16:creationId xmlns:a16="http://schemas.microsoft.com/office/drawing/2014/main" id="{A65F69E5-76BB-4719-B53B-C6291CD4D001}"/>
                  </a:ext>
                </a:extLst>
              </p:cNvPr>
              <p:cNvSpPr/>
              <p:nvPr/>
            </p:nvSpPr>
            <p:spPr>
              <a:xfrm>
                <a:off x="2219125" y="949000"/>
                <a:ext cx="132825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5469" extrusionOk="0">
                    <a:moveTo>
                      <a:pt x="4352" y="1518"/>
                    </a:moveTo>
                    <a:cubicBezTo>
                      <a:pt x="4356" y="1547"/>
                      <a:pt x="4354" y="1577"/>
                      <a:pt x="4350" y="1606"/>
                    </a:cubicBezTo>
                    <a:lnTo>
                      <a:pt x="4277" y="2043"/>
                    </a:lnTo>
                    <a:lnTo>
                      <a:pt x="3114" y="2716"/>
                    </a:lnTo>
                    <a:cubicBezTo>
                      <a:pt x="3125" y="2661"/>
                      <a:pt x="3133" y="2599"/>
                      <a:pt x="3144" y="2535"/>
                    </a:cubicBezTo>
                    <a:cubicBezTo>
                      <a:pt x="3184" y="2294"/>
                      <a:pt x="3472" y="1950"/>
                      <a:pt x="3786" y="1768"/>
                    </a:cubicBezTo>
                    <a:lnTo>
                      <a:pt x="4037" y="1624"/>
                    </a:lnTo>
                    <a:cubicBezTo>
                      <a:pt x="4160" y="1556"/>
                      <a:pt x="4269" y="1521"/>
                      <a:pt x="4352" y="1518"/>
                    </a:cubicBezTo>
                    <a:close/>
                    <a:moveTo>
                      <a:pt x="4894" y="0"/>
                    </a:moveTo>
                    <a:cubicBezTo>
                      <a:pt x="4781" y="0"/>
                      <a:pt x="4644" y="40"/>
                      <a:pt x="4491" y="126"/>
                    </a:cubicBezTo>
                    <a:lnTo>
                      <a:pt x="3639" y="601"/>
                    </a:lnTo>
                    <a:cubicBezTo>
                      <a:pt x="3109" y="898"/>
                      <a:pt x="2575" y="1619"/>
                      <a:pt x="2446" y="2213"/>
                    </a:cubicBezTo>
                    <a:lnTo>
                      <a:pt x="2018" y="4188"/>
                    </a:lnTo>
                    <a:cubicBezTo>
                      <a:pt x="1907" y="4697"/>
                      <a:pt x="1524" y="5038"/>
                      <a:pt x="1107" y="5038"/>
                    </a:cubicBezTo>
                    <a:cubicBezTo>
                      <a:pt x="1036" y="5038"/>
                      <a:pt x="964" y="5028"/>
                      <a:pt x="893" y="5008"/>
                    </a:cubicBezTo>
                    <a:lnTo>
                      <a:pt x="1" y="4751"/>
                    </a:lnTo>
                    <a:lnTo>
                      <a:pt x="1" y="4751"/>
                    </a:lnTo>
                    <a:cubicBezTo>
                      <a:pt x="48" y="4777"/>
                      <a:pt x="428" y="4998"/>
                      <a:pt x="893" y="5263"/>
                    </a:cubicBezTo>
                    <a:cubicBezTo>
                      <a:pt x="1129" y="5401"/>
                      <a:pt x="1441" y="5469"/>
                      <a:pt x="1761" y="5469"/>
                    </a:cubicBezTo>
                    <a:cubicBezTo>
                      <a:pt x="2108" y="5469"/>
                      <a:pt x="2464" y="5389"/>
                      <a:pt x="2738" y="5231"/>
                    </a:cubicBezTo>
                    <a:lnTo>
                      <a:pt x="3512" y="4782"/>
                    </a:lnTo>
                    <a:cubicBezTo>
                      <a:pt x="4040" y="4479"/>
                      <a:pt x="4568" y="3750"/>
                      <a:pt x="4694" y="3157"/>
                    </a:cubicBezTo>
                    <a:lnTo>
                      <a:pt x="5223" y="667"/>
                    </a:lnTo>
                    <a:cubicBezTo>
                      <a:pt x="5312" y="244"/>
                      <a:pt x="5172" y="0"/>
                      <a:pt x="4894" y="0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872;p37">
                <a:extLst>
                  <a:ext uri="{FF2B5EF4-FFF2-40B4-BE49-F238E27FC236}">
                    <a16:creationId xmlns:a16="http://schemas.microsoft.com/office/drawing/2014/main" id="{0B30AC97-3A2E-437F-9862-EA1EED26C59A}"/>
                  </a:ext>
                </a:extLst>
              </p:cNvPr>
              <p:cNvSpPr/>
              <p:nvPr/>
            </p:nvSpPr>
            <p:spPr>
              <a:xfrm>
                <a:off x="2295900" y="986925"/>
                <a:ext cx="372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58" extrusionOk="0">
                    <a:moveTo>
                      <a:pt x="1301" y="0"/>
                    </a:moveTo>
                    <a:cubicBezTo>
                      <a:pt x="1295" y="0"/>
                      <a:pt x="1288" y="1"/>
                      <a:pt x="1281" y="1"/>
                    </a:cubicBezTo>
                    <a:cubicBezTo>
                      <a:pt x="1285" y="30"/>
                      <a:pt x="1283" y="60"/>
                      <a:pt x="1279" y="89"/>
                    </a:cubicBezTo>
                    <a:lnTo>
                      <a:pt x="1206" y="526"/>
                    </a:lnTo>
                    <a:lnTo>
                      <a:pt x="43" y="1199"/>
                    </a:lnTo>
                    <a:cubicBezTo>
                      <a:pt x="19" y="1351"/>
                      <a:pt x="1" y="1458"/>
                      <a:pt x="1" y="1458"/>
                    </a:cubicBezTo>
                    <a:lnTo>
                      <a:pt x="1393" y="651"/>
                    </a:lnTo>
                    <a:lnTo>
                      <a:pt x="1466" y="215"/>
                    </a:lnTo>
                    <a:cubicBezTo>
                      <a:pt x="1489" y="75"/>
                      <a:pt x="1422" y="0"/>
                      <a:pt x="1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873;p37">
                <a:extLst>
                  <a:ext uri="{FF2B5EF4-FFF2-40B4-BE49-F238E27FC236}">
                    <a16:creationId xmlns:a16="http://schemas.microsoft.com/office/drawing/2014/main" id="{B53EF914-2084-4560-80C9-C3AAEFB31B4F}"/>
                  </a:ext>
                </a:extLst>
              </p:cNvPr>
              <p:cNvSpPr/>
              <p:nvPr/>
            </p:nvSpPr>
            <p:spPr>
              <a:xfrm>
                <a:off x="2204875" y="1084250"/>
                <a:ext cx="1179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1529" extrusionOk="0">
                    <a:moveTo>
                      <a:pt x="4591" y="0"/>
                    </a:moveTo>
                    <a:cubicBezTo>
                      <a:pt x="4571" y="0"/>
                      <a:pt x="4552" y="5"/>
                      <a:pt x="4534" y="16"/>
                    </a:cubicBezTo>
                    <a:lnTo>
                      <a:pt x="2356" y="1275"/>
                    </a:lnTo>
                    <a:lnTo>
                      <a:pt x="178" y="16"/>
                    </a:lnTo>
                    <a:cubicBezTo>
                      <a:pt x="161" y="8"/>
                      <a:pt x="144" y="3"/>
                      <a:pt x="126" y="3"/>
                    </a:cubicBezTo>
                    <a:cubicBezTo>
                      <a:pt x="88" y="3"/>
                      <a:pt x="51" y="23"/>
                      <a:pt x="30" y="59"/>
                    </a:cubicBezTo>
                    <a:cubicBezTo>
                      <a:pt x="0" y="110"/>
                      <a:pt x="17" y="176"/>
                      <a:pt x="68" y="207"/>
                    </a:cubicBezTo>
                    <a:lnTo>
                      <a:pt x="2356" y="1528"/>
                    </a:lnTo>
                    <a:lnTo>
                      <a:pt x="4643" y="207"/>
                    </a:lnTo>
                    <a:cubicBezTo>
                      <a:pt x="4698" y="178"/>
                      <a:pt x="4717" y="109"/>
                      <a:pt x="4687" y="55"/>
                    </a:cubicBezTo>
                    <a:cubicBezTo>
                      <a:pt x="4666" y="20"/>
                      <a:pt x="4629" y="0"/>
                      <a:pt x="459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874;p37">
                <a:extLst>
                  <a:ext uri="{FF2B5EF4-FFF2-40B4-BE49-F238E27FC236}">
                    <a16:creationId xmlns:a16="http://schemas.microsoft.com/office/drawing/2014/main" id="{CA307A13-3E86-4E8E-A83D-3C0E19A488D7}"/>
                  </a:ext>
                </a:extLst>
              </p:cNvPr>
              <p:cNvSpPr/>
              <p:nvPr/>
            </p:nvSpPr>
            <p:spPr>
              <a:xfrm>
                <a:off x="1994125" y="1209825"/>
                <a:ext cx="176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77" extrusionOk="0">
                    <a:moveTo>
                      <a:pt x="509" y="0"/>
                    </a:moveTo>
                    <a:cubicBezTo>
                      <a:pt x="492" y="0"/>
                      <a:pt x="473" y="8"/>
                      <a:pt x="453" y="24"/>
                    </a:cubicBezTo>
                    <a:cubicBezTo>
                      <a:pt x="277" y="167"/>
                      <a:pt x="1" y="743"/>
                      <a:pt x="1" y="743"/>
                    </a:cubicBezTo>
                    <a:cubicBezTo>
                      <a:pt x="1" y="743"/>
                      <a:pt x="20" y="777"/>
                      <a:pt x="98" y="777"/>
                    </a:cubicBezTo>
                    <a:cubicBezTo>
                      <a:pt x="149" y="777"/>
                      <a:pt x="226" y="762"/>
                      <a:pt x="339" y="715"/>
                    </a:cubicBezTo>
                    <a:cubicBezTo>
                      <a:pt x="625" y="594"/>
                      <a:pt x="704" y="452"/>
                      <a:pt x="704" y="452"/>
                    </a:cubicBezTo>
                    <a:cubicBezTo>
                      <a:pt x="704" y="452"/>
                      <a:pt x="646" y="0"/>
                      <a:pt x="509" y="0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875;p37">
                <a:extLst>
                  <a:ext uri="{FF2B5EF4-FFF2-40B4-BE49-F238E27FC236}">
                    <a16:creationId xmlns:a16="http://schemas.microsoft.com/office/drawing/2014/main" id="{B8851640-E230-4B04-9E23-A5F5B3EE3F82}"/>
                  </a:ext>
                </a:extLst>
              </p:cNvPr>
              <p:cNvSpPr/>
              <p:nvPr/>
            </p:nvSpPr>
            <p:spPr>
              <a:xfrm>
                <a:off x="1986100" y="1178225"/>
                <a:ext cx="316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757" extrusionOk="0">
                    <a:moveTo>
                      <a:pt x="1039" y="0"/>
                    </a:moveTo>
                    <a:lnTo>
                      <a:pt x="480" y="20"/>
                    </a:lnTo>
                    <a:cubicBezTo>
                      <a:pt x="480" y="20"/>
                      <a:pt x="486" y="481"/>
                      <a:pt x="480" y="600"/>
                    </a:cubicBezTo>
                    <a:cubicBezTo>
                      <a:pt x="474" y="719"/>
                      <a:pt x="303" y="1174"/>
                      <a:pt x="237" y="1387"/>
                    </a:cubicBezTo>
                    <a:cubicBezTo>
                      <a:pt x="171" y="1599"/>
                      <a:pt x="1" y="1606"/>
                      <a:pt x="1" y="1606"/>
                    </a:cubicBezTo>
                    <a:cubicBezTo>
                      <a:pt x="1" y="1606"/>
                      <a:pt x="220" y="1756"/>
                      <a:pt x="381" y="1756"/>
                    </a:cubicBezTo>
                    <a:cubicBezTo>
                      <a:pt x="398" y="1756"/>
                      <a:pt x="414" y="1755"/>
                      <a:pt x="429" y="1751"/>
                    </a:cubicBezTo>
                    <a:cubicBezTo>
                      <a:pt x="588" y="1712"/>
                      <a:pt x="579" y="1478"/>
                      <a:pt x="751" y="1246"/>
                    </a:cubicBezTo>
                    <a:cubicBezTo>
                      <a:pt x="925" y="1011"/>
                      <a:pt x="1264" y="963"/>
                      <a:pt x="1264" y="963"/>
                    </a:cubicBezTo>
                    <a:cubicBezTo>
                      <a:pt x="1264" y="963"/>
                      <a:pt x="1255" y="853"/>
                      <a:pt x="1141" y="692"/>
                    </a:cubicBezTo>
                    <a:cubicBezTo>
                      <a:pt x="1026" y="531"/>
                      <a:pt x="1034" y="301"/>
                      <a:pt x="1039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876;p37">
                <a:extLst>
                  <a:ext uri="{FF2B5EF4-FFF2-40B4-BE49-F238E27FC236}">
                    <a16:creationId xmlns:a16="http://schemas.microsoft.com/office/drawing/2014/main" id="{63E16B39-E446-4FF4-A359-486159B8CB3F}"/>
                  </a:ext>
                </a:extLst>
              </p:cNvPr>
              <p:cNvSpPr/>
              <p:nvPr/>
            </p:nvSpPr>
            <p:spPr>
              <a:xfrm>
                <a:off x="1976800" y="1197450"/>
                <a:ext cx="429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416" extrusionOk="0">
                    <a:moveTo>
                      <a:pt x="1431" y="1"/>
                    </a:moveTo>
                    <a:cubicBezTo>
                      <a:pt x="1426" y="1"/>
                      <a:pt x="1420" y="1"/>
                      <a:pt x="1414" y="1"/>
                    </a:cubicBezTo>
                    <a:cubicBezTo>
                      <a:pt x="1267" y="10"/>
                      <a:pt x="1040" y="175"/>
                      <a:pt x="964" y="346"/>
                    </a:cubicBezTo>
                    <a:cubicBezTo>
                      <a:pt x="889" y="518"/>
                      <a:pt x="764" y="759"/>
                      <a:pt x="667" y="812"/>
                    </a:cubicBezTo>
                    <a:cubicBezTo>
                      <a:pt x="643" y="826"/>
                      <a:pt x="613" y="831"/>
                      <a:pt x="581" y="831"/>
                    </a:cubicBezTo>
                    <a:cubicBezTo>
                      <a:pt x="486" y="831"/>
                      <a:pt x="364" y="788"/>
                      <a:pt x="256" y="787"/>
                    </a:cubicBezTo>
                    <a:cubicBezTo>
                      <a:pt x="255" y="787"/>
                      <a:pt x="253" y="787"/>
                      <a:pt x="252" y="787"/>
                    </a:cubicBezTo>
                    <a:cubicBezTo>
                      <a:pt x="109" y="787"/>
                      <a:pt x="8" y="854"/>
                      <a:pt x="0" y="959"/>
                    </a:cubicBezTo>
                    <a:lnTo>
                      <a:pt x="605" y="1245"/>
                    </a:lnTo>
                    <a:cubicBezTo>
                      <a:pt x="650" y="1267"/>
                      <a:pt x="693" y="1282"/>
                      <a:pt x="734" y="1282"/>
                    </a:cubicBezTo>
                    <a:cubicBezTo>
                      <a:pt x="819" y="1282"/>
                      <a:pt x="897" y="1219"/>
                      <a:pt x="971" y="1024"/>
                    </a:cubicBezTo>
                    <a:cubicBezTo>
                      <a:pt x="1048" y="822"/>
                      <a:pt x="1091" y="682"/>
                      <a:pt x="1140" y="682"/>
                    </a:cubicBezTo>
                    <a:cubicBezTo>
                      <a:pt x="1161" y="682"/>
                      <a:pt x="1183" y="708"/>
                      <a:pt x="1209" y="767"/>
                    </a:cubicBezTo>
                    <a:cubicBezTo>
                      <a:pt x="1296" y="964"/>
                      <a:pt x="1332" y="1408"/>
                      <a:pt x="1332" y="1408"/>
                    </a:cubicBezTo>
                    <a:cubicBezTo>
                      <a:pt x="1332" y="1408"/>
                      <a:pt x="1354" y="1416"/>
                      <a:pt x="1383" y="1416"/>
                    </a:cubicBezTo>
                    <a:cubicBezTo>
                      <a:pt x="1422" y="1416"/>
                      <a:pt x="1475" y="1402"/>
                      <a:pt x="1508" y="1334"/>
                    </a:cubicBezTo>
                    <a:cubicBezTo>
                      <a:pt x="1506" y="1205"/>
                      <a:pt x="1513" y="1076"/>
                      <a:pt x="1529" y="947"/>
                    </a:cubicBezTo>
                    <a:cubicBezTo>
                      <a:pt x="1554" y="770"/>
                      <a:pt x="1716" y="545"/>
                      <a:pt x="1704" y="332"/>
                    </a:cubicBezTo>
                    <a:cubicBezTo>
                      <a:pt x="1691" y="125"/>
                      <a:pt x="1583" y="1"/>
                      <a:pt x="1431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877;p37">
                <a:extLst>
                  <a:ext uri="{FF2B5EF4-FFF2-40B4-BE49-F238E27FC236}">
                    <a16:creationId xmlns:a16="http://schemas.microsoft.com/office/drawing/2014/main" id="{E57B68B1-82AF-47F3-A566-8276B947FD8C}"/>
                  </a:ext>
                </a:extLst>
              </p:cNvPr>
              <p:cNvSpPr/>
              <p:nvPr/>
            </p:nvSpPr>
            <p:spPr>
              <a:xfrm>
                <a:off x="1989700" y="1113925"/>
                <a:ext cx="31975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45" extrusionOk="0">
                    <a:moveTo>
                      <a:pt x="0" y="1"/>
                    </a:moveTo>
                    <a:cubicBezTo>
                      <a:pt x="47" y="484"/>
                      <a:pt x="336" y="3171"/>
                      <a:pt x="336" y="3171"/>
                    </a:cubicBezTo>
                    <a:cubicBezTo>
                      <a:pt x="425" y="3226"/>
                      <a:pt x="520" y="3245"/>
                      <a:pt x="608" y="3245"/>
                    </a:cubicBezTo>
                    <a:cubicBezTo>
                      <a:pt x="792" y="3245"/>
                      <a:pt x="944" y="3164"/>
                      <a:pt x="944" y="3164"/>
                    </a:cubicBezTo>
                    <a:cubicBezTo>
                      <a:pt x="909" y="2536"/>
                      <a:pt x="1278" y="1152"/>
                      <a:pt x="1073" y="616"/>
                    </a:cubicBezTo>
                    <a:cubicBezTo>
                      <a:pt x="1078" y="443"/>
                      <a:pt x="907" y="89"/>
                      <a:pt x="907" y="89"/>
                    </a:cubicBezTo>
                    <a:lnTo>
                      <a:pt x="178" y="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2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878;p37">
                <a:extLst>
                  <a:ext uri="{FF2B5EF4-FFF2-40B4-BE49-F238E27FC236}">
                    <a16:creationId xmlns:a16="http://schemas.microsoft.com/office/drawing/2014/main" id="{F375A85B-5109-4D55-9D8B-7929B0BD4CCB}"/>
                  </a:ext>
                </a:extLst>
              </p:cNvPr>
              <p:cNvSpPr/>
              <p:nvPr/>
            </p:nvSpPr>
            <p:spPr>
              <a:xfrm>
                <a:off x="1988625" y="1098125"/>
                <a:ext cx="885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2392" extrusionOk="0">
                    <a:moveTo>
                      <a:pt x="698" y="0"/>
                    </a:moveTo>
                    <a:cubicBezTo>
                      <a:pt x="343" y="0"/>
                      <a:pt x="0" y="204"/>
                      <a:pt x="43" y="634"/>
                    </a:cubicBezTo>
                    <a:lnTo>
                      <a:pt x="655" y="968"/>
                    </a:lnTo>
                    <a:lnTo>
                      <a:pt x="2950" y="2362"/>
                    </a:lnTo>
                    <a:cubicBezTo>
                      <a:pt x="2988" y="2382"/>
                      <a:pt x="3023" y="2392"/>
                      <a:pt x="3056" y="2392"/>
                    </a:cubicBezTo>
                    <a:cubicBezTo>
                      <a:pt x="3463" y="2392"/>
                      <a:pt x="3543" y="968"/>
                      <a:pt x="3543" y="968"/>
                    </a:cubicBezTo>
                    <a:cubicBezTo>
                      <a:pt x="3543" y="968"/>
                      <a:pt x="1322" y="149"/>
                      <a:pt x="970" y="41"/>
                    </a:cubicBezTo>
                    <a:cubicBezTo>
                      <a:pt x="883" y="14"/>
                      <a:pt x="790" y="0"/>
                      <a:pt x="698" y="0"/>
                    </a:cubicBezTo>
                    <a:close/>
                  </a:path>
                </a:pathLst>
              </a:custGeom>
              <a:solidFill>
                <a:srgbClr val="912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879;p37">
                <a:extLst>
                  <a:ext uri="{FF2B5EF4-FFF2-40B4-BE49-F238E27FC236}">
                    <a16:creationId xmlns:a16="http://schemas.microsoft.com/office/drawing/2014/main" id="{D19A868C-2124-4AE9-B34A-27A3732ADF73}"/>
                  </a:ext>
                </a:extLst>
              </p:cNvPr>
              <p:cNvSpPr/>
              <p:nvPr/>
            </p:nvSpPr>
            <p:spPr>
              <a:xfrm>
                <a:off x="2059975" y="1180975"/>
                <a:ext cx="55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4348" extrusionOk="0">
                    <a:moveTo>
                      <a:pt x="111" y="0"/>
                    </a:moveTo>
                    <a:cubicBezTo>
                      <a:pt x="50" y="0"/>
                      <a:pt x="1" y="50"/>
                      <a:pt x="1" y="110"/>
                    </a:cubicBezTo>
                    <a:lnTo>
                      <a:pt x="1" y="4237"/>
                    </a:lnTo>
                    <a:cubicBezTo>
                      <a:pt x="1" y="4298"/>
                      <a:pt x="50" y="4348"/>
                      <a:pt x="111" y="4348"/>
                    </a:cubicBezTo>
                    <a:cubicBezTo>
                      <a:pt x="172" y="4348"/>
                      <a:pt x="220" y="4298"/>
                      <a:pt x="220" y="4237"/>
                    </a:cubicBezTo>
                    <a:lnTo>
                      <a:pt x="220" y="110"/>
                    </a:lnTo>
                    <a:cubicBezTo>
                      <a:pt x="220" y="50"/>
                      <a:pt x="172" y="0"/>
                      <a:pt x="11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880;p37">
                <a:extLst>
                  <a:ext uri="{FF2B5EF4-FFF2-40B4-BE49-F238E27FC236}">
                    <a16:creationId xmlns:a16="http://schemas.microsoft.com/office/drawing/2014/main" id="{A2797986-B1E5-4141-AA00-3C5999C5E32E}"/>
                  </a:ext>
                </a:extLst>
              </p:cNvPr>
              <p:cNvSpPr/>
              <p:nvPr/>
            </p:nvSpPr>
            <p:spPr>
              <a:xfrm>
                <a:off x="1992675" y="1155150"/>
                <a:ext cx="28550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33" extrusionOk="0">
                    <a:moveTo>
                      <a:pt x="1020" y="1"/>
                    </a:moveTo>
                    <a:cubicBezTo>
                      <a:pt x="970" y="1"/>
                      <a:pt x="924" y="35"/>
                      <a:pt x="913" y="86"/>
                    </a:cubicBezTo>
                    <a:lnTo>
                      <a:pt x="15" y="3696"/>
                    </a:lnTo>
                    <a:cubicBezTo>
                      <a:pt x="1" y="3755"/>
                      <a:pt x="37" y="3814"/>
                      <a:pt x="96" y="3829"/>
                    </a:cubicBezTo>
                    <a:cubicBezTo>
                      <a:pt x="105" y="3831"/>
                      <a:pt x="113" y="3832"/>
                      <a:pt x="123" y="3832"/>
                    </a:cubicBezTo>
                    <a:cubicBezTo>
                      <a:pt x="173" y="3832"/>
                      <a:pt x="217" y="3799"/>
                      <a:pt x="229" y="3749"/>
                    </a:cubicBezTo>
                    <a:lnTo>
                      <a:pt x="1127" y="139"/>
                    </a:lnTo>
                    <a:cubicBezTo>
                      <a:pt x="1141" y="79"/>
                      <a:pt x="1106" y="18"/>
                      <a:pt x="1046" y="4"/>
                    </a:cubicBezTo>
                    <a:cubicBezTo>
                      <a:pt x="1037" y="2"/>
                      <a:pt x="1028" y="1"/>
                      <a:pt x="1020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881;p37">
                <a:extLst>
                  <a:ext uri="{FF2B5EF4-FFF2-40B4-BE49-F238E27FC236}">
                    <a16:creationId xmlns:a16="http://schemas.microsoft.com/office/drawing/2014/main" id="{5191C003-600C-49D6-8A76-F0BC6921BEA3}"/>
                  </a:ext>
                </a:extLst>
              </p:cNvPr>
              <p:cNvSpPr/>
              <p:nvPr/>
            </p:nvSpPr>
            <p:spPr>
              <a:xfrm>
                <a:off x="2104300" y="1155175"/>
                <a:ext cx="28500" cy="958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32" extrusionOk="0">
                    <a:moveTo>
                      <a:pt x="121" y="1"/>
                    </a:moveTo>
                    <a:cubicBezTo>
                      <a:pt x="112" y="1"/>
                      <a:pt x="103" y="2"/>
                      <a:pt x="94" y="4"/>
                    </a:cubicBezTo>
                    <a:cubicBezTo>
                      <a:pt x="35" y="19"/>
                      <a:pt x="0" y="79"/>
                      <a:pt x="15" y="138"/>
                    </a:cubicBezTo>
                    <a:lnTo>
                      <a:pt x="911" y="3748"/>
                    </a:lnTo>
                    <a:cubicBezTo>
                      <a:pt x="923" y="3798"/>
                      <a:pt x="968" y="3831"/>
                      <a:pt x="1019" y="3831"/>
                    </a:cubicBezTo>
                    <a:cubicBezTo>
                      <a:pt x="1027" y="3831"/>
                      <a:pt x="1036" y="3830"/>
                      <a:pt x="1045" y="3828"/>
                    </a:cubicBezTo>
                    <a:cubicBezTo>
                      <a:pt x="1103" y="3813"/>
                      <a:pt x="1139" y="3754"/>
                      <a:pt x="1125" y="3695"/>
                    </a:cubicBezTo>
                    <a:lnTo>
                      <a:pt x="228" y="85"/>
                    </a:lnTo>
                    <a:cubicBezTo>
                      <a:pt x="216" y="35"/>
                      <a:pt x="171" y="1"/>
                      <a:pt x="121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882;p37">
                <a:extLst>
                  <a:ext uri="{FF2B5EF4-FFF2-40B4-BE49-F238E27FC236}">
                    <a16:creationId xmlns:a16="http://schemas.microsoft.com/office/drawing/2014/main" id="{F6A5237D-3CB4-41C5-A7C8-FF0DA90CA0D9}"/>
                  </a:ext>
                </a:extLst>
              </p:cNvPr>
              <p:cNvSpPr/>
              <p:nvPr/>
            </p:nvSpPr>
            <p:spPr>
              <a:xfrm>
                <a:off x="1979775" y="1124075"/>
                <a:ext cx="12765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2806" extrusionOk="0">
                    <a:moveTo>
                      <a:pt x="2426" y="0"/>
                    </a:moveTo>
                    <a:cubicBezTo>
                      <a:pt x="2219" y="0"/>
                      <a:pt x="2012" y="46"/>
                      <a:pt x="1854" y="137"/>
                    </a:cubicBezTo>
                    <a:lnTo>
                      <a:pt x="317" y="1025"/>
                    </a:lnTo>
                    <a:cubicBezTo>
                      <a:pt x="2" y="1207"/>
                      <a:pt x="0" y="1503"/>
                      <a:pt x="317" y="1685"/>
                    </a:cubicBezTo>
                    <a:lnTo>
                      <a:pt x="1535" y="2390"/>
                    </a:lnTo>
                    <a:cubicBezTo>
                      <a:pt x="1535" y="2390"/>
                      <a:pt x="2261" y="2806"/>
                      <a:pt x="2853" y="2806"/>
                    </a:cubicBezTo>
                    <a:cubicBezTo>
                      <a:pt x="2936" y="2806"/>
                      <a:pt x="3016" y="2798"/>
                      <a:pt x="3091" y="2779"/>
                    </a:cubicBezTo>
                    <a:cubicBezTo>
                      <a:pt x="3704" y="2630"/>
                      <a:pt x="5106" y="1354"/>
                      <a:pt x="5106" y="1354"/>
                    </a:cubicBezTo>
                    <a:lnTo>
                      <a:pt x="2996" y="137"/>
                    </a:lnTo>
                    <a:cubicBezTo>
                      <a:pt x="2839" y="46"/>
                      <a:pt x="2632" y="0"/>
                      <a:pt x="2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883;p37">
                <a:extLst>
                  <a:ext uri="{FF2B5EF4-FFF2-40B4-BE49-F238E27FC236}">
                    <a16:creationId xmlns:a16="http://schemas.microsoft.com/office/drawing/2014/main" id="{E6108F1D-FF5B-4F6A-ADD1-7E16005074EF}"/>
                  </a:ext>
                </a:extLst>
              </p:cNvPr>
              <p:cNvSpPr/>
              <p:nvPr/>
            </p:nvSpPr>
            <p:spPr>
              <a:xfrm>
                <a:off x="2033300" y="971625"/>
                <a:ext cx="3850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179" extrusionOk="0">
                    <a:moveTo>
                      <a:pt x="1540" y="240"/>
                    </a:moveTo>
                    <a:lnTo>
                      <a:pt x="1540" y="240"/>
                    </a:lnTo>
                    <a:cubicBezTo>
                      <a:pt x="1540" y="240"/>
                      <a:pt x="1540" y="240"/>
                      <a:pt x="1540" y="240"/>
                    </a:cubicBezTo>
                    <a:cubicBezTo>
                      <a:pt x="1540" y="240"/>
                      <a:pt x="1540" y="240"/>
                      <a:pt x="1540" y="240"/>
                    </a:cubicBezTo>
                    <a:close/>
                    <a:moveTo>
                      <a:pt x="806" y="1"/>
                    </a:moveTo>
                    <a:cubicBezTo>
                      <a:pt x="745" y="1"/>
                      <a:pt x="685" y="6"/>
                      <a:pt x="626" y="18"/>
                    </a:cubicBezTo>
                    <a:cubicBezTo>
                      <a:pt x="433" y="58"/>
                      <a:pt x="274" y="175"/>
                      <a:pt x="150" y="325"/>
                    </a:cubicBezTo>
                    <a:cubicBezTo>
                      <a:pt x="90" y="395"/>
                      <a:pt x="0" y="613"/>
                      <a:pt x="46" y="887"/>
                    </a:cubicBezTo>
                    <a:cubicBezTo>
                      <a:pt x="70" y="1023"/>
                      <a:pt x="168" y="1154"/>
                      <a:pt x="303" y="1175"/>
                    </a:cubicBezTo>
                    <a:cubicBezTo>
                      <a:pt x="317" y="1178"/>
                      <a:pt x="331" y="1179"/>
                      <a:pt x="345" y="1179"/>
                    </a:cubicBezTo>
                    <a:cubicBezTo>
                      <a:pt x="414" y="1179"/>
                      <a:pt x="485" y="1154"/>
                      <a:pt x="545" y="1124"/>
                    </a:cubicBezTo>
                    <a:cubicBezTo>
                      <a:pt x="605" y="1093"/>
                      <a:pt x="649" y="1035"/>
                      <a:pt x="701" y="993"/>
                    </a:cubicBezTo>
                    <a:cubicBezTo>
                      <a:pt x="804" y="911"/>
                      <a:pt x="903" y="825"/>
                      <a:pt x="1001" y="739"/>
                    </a:cubicBezTo>
                    <a:cubicBezTo>
                      <a:pt x="1163" y="595"/>
                      <a:pt x="1322" y="449"/>
                      <a:pt x="1478" y="298"/>
                    </a:cubicBezTo>
                    <a:cubicBezTo>
                      <a:pt x="1482" y="296"/>
                      <a:pt x="1535" y="240"/>
                      <a:pt x="1539" y="240"/>
                    </a:cubicBezTo>
                    <a:cubicBezTo>
                      <a:pt x="1539" y="240"/>
                      <a:pt x="1540" y="240"/>
                      <a:pt x="1540" y="240"/>
                    </a:cubicBezTo>
                    <a:lnTo>
                      <a:pt x="1540" y="240"/>
                    </a:lnTo>
                    <a:cubicBezTo>
                      <a:pt x="1333" y="101"/>
                      <a:pt x="1064" y="1"/>
                      <a:pt x="806" y="1"/>
                    </a:cubicBezTo>
                    <a:close/>
                  </a:path>
                </a:pathLst>
              </a:custGeom>
              <a:solidFill>
                <a:srgbClr val="6D2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884;p37">
                <a:extLst>
                  <a:ext uri="{FF2B5EF4-FFF2-40B4-BE49-F238E27FC236}">
                    <a16:creationId xmlns:a16="http://schemas.microsoft.com/office/drawing/2014/main" id="{151C2225-B154-4D64-AD3E-F102AD807CB6}"/>
                  </a:ext>
                </a:extLst>
              </p:cNvPr>
              <p:cNvSpPr/>
              <p:nvPr/>
            </p:nvSpPr>
            <p:spPr>
              <a:xfrm>
                <a:off x="1960450" y="1224125"/>
                <a:ext cx="176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77" extrusionOk="0">
                    <a:moveTo>
                      <a:pt x="509" y="1"/>
                    </a:moveTo>
                    <a:cubicBezTo>
                      <a:pt x="492" y="1"/>
                      <a:pt x="473" y="8"/>
                      <a:pt x="454" y="24"/>
                    </a:cubicBezTo>
                    <a:cubicBezTo>
                      <a:pt x="276" y="167"/>
                      <a:pt x="0" y="743"/>
                      <a:pt x="0" y="743"/>
                    </a:cubicBezTo>
                    <a:cubicBezTo>
                      <a:pt x="0" y="743"/>
                      <a:pt x="20" y="777"/>
                      <a:pt x="98" y="777"/>
                    </a:cubicBezTo>
                    <a:cubicBezTo>
                      <a:pt x="150" y="777"/>
                      <a:pt x="226" y="763"/>
                      <a:pt x="338" y="715"/>
                    </a:cubicBezTo>
                    <a:cubicBezTo>
                      <a:pt x="624" y="596"/>
                      <a:pt x="705" y="453"/>
                      <a:pt x="705" y="453"/>
                    </a:cubicBezTo>
                    <a:cubicBezTo>
                      <a:pt x="705" y="453"/>
                      <a:pt x="646" y="1"/>
                      <a:pt x="509" y="1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885;p37">
                <a:extLst>
                  <a:ext uri="{FF2B5EF4-FFF2-40B4-BE49-F238E27FC236}">
                    <a16:creationId xmlns:a16="http://schemas.microsoft.com/office/drawing/2014/main" id="{C52A427D-682D-4CD5-8A3B-F72232DDC7C9}"/>
                  </a:ext>
                </a:extLst>
              </p:cNvPr>
              <p:cNvSpPr/>
              <p:nvPr/>
            </p:nvSpPr>
            <p:spPr>
              <a:xfrm>
                <a:off x="1952450" y="1192525"/>
                <a:ext cx="316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758" extrusionOk="0">
                    <a:moveTo>
                      <a:pt x="1038" y="0"/>
                    </a:moveTo>
                    <a:lnTo>
                      <a:pt x="478" y="21"/>
                    </a:lnTo>
                    <a:cubicBezTo>
                      <a:pt x="478" y="21"/>
                      <a:pt x="484" y="482"/>
                      <a:pt x="478" y="601"/>
                    </a:cubicBezTo>
                    <a:cubicBezTo>
                      <a:pt x="472" y="721"/>
                      <a:pt x="302" y="1174"/>
                      <a:pt x="236" y="1387"/>
                    </a:cubicBezTo>
                    <a:cubicBezTo>
                      <a:pt x="169" y="1600"/>
                      <a:pt x="0" y="1606"/>
                      <a:pt x="0" y="1606"/>
                    </a:cubicBezTo>
                    <a:cubicBezTo>
                      <a:pt x="0" y="1606"/>
                      <a:pt x="219" y="1758"/>
                      <a:pt x="379" y="1758"/>
                    </a:cubicBezTo>
                    <a:cubicBezTo>
                      <a:pt x="396" y="1758"/>
                      <a:pt x="412" y="1756"/>
                      <a:pt x="427" y="1752"/>
                    </a:cubicBezTo>
                    <a:cubicBezTo>
                      <a:pt x="588" y="1714"/>
                      <a:pt x="577" y="1480"/>
                      <a:pt x="751" y="1245"/>
                    </a:cubicBezTo>
                    <a:cubicBezTo>
                      <a:pt x="923" y="1011"/>
                      <a:pt x="1264" y="964"/>
                      <a:pt x="1264" y="964"/>
                    </a:cubicBezTo>
                    <a:cubicBezTo>
                      <a:pt x="1264" y="964"/>
                      <a:pt x="1254" y="853"/>
                      <a:pt x="1139" y="693"/>
                    </a:cubicBezTo>
                    <a:cubicBezTo>
                      <a:pt x="1025" y="531"/>
                      <a:pt x="1033" y="301"/>
                      <a:pt x="1038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886;p37">
                <a:extLst>
                  <a:ext uri="{FF2B5EF4-FFF2-40B4-BE49-F238E27FC236}">
                    <a16:creationId xmlns:a16="http://schemas.microsoft.com/office/drawing/2014/main" id="{1E1E3994-24E7-462E-A24A-90B8F998E20D}"/>
                  </a:ext>
                </a:extLst>
              </p:cNvPr>
              <p:cNvSpPr/>
              <p:nvPr/>
            </p:nvSpPr>
            <p:spPr>
              <a:xfrm>
                <a:off x="1943100" y="1211750"/>
                <a:ext cx="429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18" extrusionOk="0">
                    <a:moveTo>
                      <a:pt x="1431" y="1"/>
                    </a:moveTo>
                    <a:cubicBezTo>
                      <a:pt x="1426" y="1"/>
                      <a:pt x="1420" y="1"/>
                      <a:pt x="1414" y="1"/>
                    </a:cubicBezTo>
                    <a:cubicBezTo>
                      <a:pt x="1267" y="11"/>
                      <a:pt x="1040" y="176"/>
                      <a:pt x="964" y="347"/>
                    </a:cubicBezTo>
                    <a:cubicBezTo>
                      <a:pt x="889" y="519"/>
                      <a:pt x="764" y="759"/>
                      <a:pt x="669" y="813"/>
                    </a:cubicBezTo>
                    <a:cubicBezTo>
                      <a:pt x="644" y="827"/>
                      <a:pt x="615" y="832"/>
                      <a:pt x="583" y="832"/>
                    </a:cubicBezTo>
                    <a:cubicBezTo>
                      <a:pt x="488" y="832"/>
                      <a:pt x="365" y="787"/>
                      <a:pt x="257" y="787"/>
                    </a:cubicBezTo>
                    <a:cubicBezTo>
                      <a:pt x="111" y="787"/>
                      <a:pt x="9" y="854"/>
                      <a:pt x="0" y="959"/>
                    </a:cubicBezTo>
                    <a:lnTo>
                      <a:pt x="605" y="1246"/>
                    </a:lnTo>
                    <a:cubicBezTo>
                      <a:pt x="650" y="1268"/>
                      <a:pt x="693" y="1282"/>
                      <a:pt x="735" y="1282"/>
                    </a:cubicBezTo>
                    <a:cubicBezTo>
                      <a:pt x="820" y="1282"/>
                      <a:pt x="897" y="1220"/>
                      <a:pt x="972" y="1024"/>
                    </a:cubicBezTo>
                    <a:cubicBezTo>
                      <a:pt x="1048" y="823"/>
                      <a:pt x="1091" y="682"/>
                      <a:pt x="1140" y="682"/>
                    </a:cubicBezTo>
                    <a:cubicBezTo>
                      <a:pt x="1161" y="682"/>
                      <a:pt x="1183" y="709"/>
                      <a:pt x="1209" y="768"/>
                    </a:cubicBezTo>
                    <a:cubicBezTo>
                      <a:pt x="1296" y="965"/>
                      <a:pt x="1332" y="1409"/>
                      <a:pt x="1332" y="1409"/>
                    </a:cubicBezTo>
                    <a:cubicBezTo>
                      <a:pt x="1332" y="1409"/>
                      <a:pt x="1354" y="1417"/>
                      <a:pt x="1383" y="1417"/>
                    </a:cubicBezTo>
                    <a:cubicBezTo>
                      <a:pt x="1423" y="1417"/>
                      <a:pt x="1476" y="1403"/>
                      <a:pt x="1508" y="1336"/>
                    </a:cubicBezTo>
                    <a:cubicBezTo>
                      <a:pt x="1506" y="1206"/>
                      <a:pt x="1513" y="1077"/>
                      <a:pt x="1529" y="948"/>
                    </a:cubicBezTo>
                    <a:cubicBezTo>
                      <a:pt x="1554" y="771"/>
                      <a:pt x="1716" y="546"/>
                      <a:pt x="1704" y="332"/>
                    </a:cubicBezTo>
                    <a:cubicBezTo>
                      <a:pt x="1692" y="126"/>
                      <a:pt x="1583" y="1"/>
                      <a:pt x="1431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887;p37">
                <a:extLst>
                  <a:ext uri="{FF2B5EF4-FFF2-40B4-BE49-F238E27FC236}">
                    <a16:creationId xmlns:a16="http://schemas.microsoft.com/office/drawing/2014/main" id="{89D418C9-DEC3-4228-A17B-F2D0BB02531B}"/>
                  </a:ext>
                </a:extLst>
              </p:cNvPr>
              <p:cNvSpPr/>
              <p:nvPr/>
            </p:nvSpPr>
            <p:spPr>
              <a:xfrm>
                <a:off x="1955300" y="1112650"/>
                <a:ext cx="15337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890" extrusionOk="0">
                    <a:moveTo>
                      <a:pt x="757" y="0"/>
                    </a:moveTo>
                    <a:cubicBezTo>
                      <a:pt x="402" y="0"/>
                      <a:pt x="1" y="261"/>
                      <a:pt x="44" y="707"/>
                    </a:cubicBezTo>
                    <a:cubicBezTo>
                      <a:pt x="93" y="1189"/>
                      <a:pt x="365" y="3828"/>
                      <a:pt x="365" y="3828"/>
                    </a:cubicBezTo>
                    <a:cubicBezTo>
                      <a:pt x="454" y="3873"/>
                      <a:pt x="540" y="3890"/>
                      <a:pt x="618" y="3890"/>
                    </a:cubicBezTo>
                    <a:cubicBezTo>
                      <a:pt x="822" y="3890"/>
                      <a:pt x="969" y="3777"/>
                      <a:pt x="969" y="3777"/>
                    </a:cubicBezTo>
                    <a:cubicBezTo>
                      <a:pt x="1063" y="2512"/>
                      <a:pt x="1300" y="1635"/>
                      <a:pt x="1104" y="1314"/>
                    </a:cubicBezTo>
                    <a:cubicBezTo>
                      <a:pt x="1104" y="1309"/>
                      <a:pt x="1104" y="1304"/>
                      <a:pt x="1104" y="1299"/>
                    </a:cubicBezTo>
                    <a:lnTo>
                      <a:pt x="1104" y="1299"/>
                    </a:lnTo>
                    <a:lnTo>
                      <a:pt x="2851" y="2300"/>
                    </a:lnTo>
                    <a:cubicBezTo>
                      <a:pt x="3137" y="2454"/>
                      <a:pt x="3492" y="2549"/>
                      <a:pt x="3866" y="2549"/>
                    </a:cubicBezTo>
                    <a:cubicBezTo>
                      <a:pt x="4145" y="2549"/>
                      <a:pt x="4435" y="2496"/>
                      <a:pt x="4713" y="2374"/>
                    </a:cubicBezTo>
                    <a:cubicBezTo>
                      <a:pt x="5362" y="2089"/>
                      <a:pt x="6134" y="1438"/>
                      <a:pt x="5808" y="511"/>
                    </a:cubicBezTo>
                    <a:lnTo>
                      <a:pt x="5808" y="511"/>
                    </a:lnTo>
                    <a:lnTo>
                      <a:pt x="3544" y="1041"/>
                    </a:lnTo>
                    <a:cubicBezTo>
                      <a:pt x="3544" y="1041"/>
                      <a:pt x="1321" y="163"/>
                      <a:pt x="973" y="36"/>
                    </a:cubicBezTo>
                    <a:cubicBezTo>
                      <a:pt x="907" y="12"/>
                      <a:pt x="833" y="0"/>
                      <a:pt x="757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888;p37">
                <a:extLst>
                  <a:ext uri="{FF2B5EF4-FFF2-40B4-BE49-F238E27FC236}">
                    <a16:creationId xmlns:a16="http://schemas.microsoft.com/office/drawing/2014/main" id="{A7870F11-0BC8-48F2-A1E0-DCC6540A23BA}"/>
                  </a:ext>
                </a:extLst>
              </p:cNvPr>
              <p:cNvSpPr/>
              <p:nvPr/>
            </p:nvSpPr>
            <p:spPr>
              <a:xfrm>
                <a:off x="1955750" y="1090450"/>
                <a:ext cx="147300" cy="933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2823" extrusionOk="0">
                    <a:moveTo>
                      <a:pt x="1963" y="1"/>
                    </a:moveTo>
                    <a:cubicBezTo>
                      <a:pt x="1963" y="1"/>
                      <a:pt x="761" y="488"/>
                      <a:pt x="381" y="826"/>
                    </a:cubicBezTo>
                    <a:cubicBezTo>
                      <a:pt x="1" y="1163"/>
                      <a:pt x="156" y="1765"/>
                      <a:pt x="156" y="1765"/>
                    </a:cubicBezTo>
                    <a:cubicBezTo>
                      <a:pt x="156" y="1765"/>
                      <a:pt x="1309" y="2525"/>
                      <a:pt x="1832" y="2711"/>
                    </a:cubicBezTo>
                    <a:cubicBezTo>
                      <a:pt x="2028" y="2780"/>
                      <a:pt x="2261" y="2822"/>
                      <a:pt x="2513" y="2822"/>
                    </a:cubicBezTo>
                    <a:cubicBezTo>
                      <a:pt x="2935" y="2822"/>
                      <a:pt x="3408" y="2705"/>
                      <a:pt x="3835" y="2403"/>
                    </a:cubicBezTo>
                    <a:cubicBezTo>
                      <a:pt x="4518" y="1923"/>
                      <a:pt x="4593" y="1520"/>
                      <a:pt x="4601" y="1256"/>
                    </a:cubicBezTo>
                    <a:cubicBezTo>
                      <a:pt x="4610" y="943"/>
                      <a:pt x="4475" y="584"/>
                      <a:pt x="4475" y="584"/>
                    </a:cubicBezTo>
                    <a:lnTo>
                      <a:pt x="19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889;p37">
                <a:extLst>
                  <a:ext uri="{FF2B5EF4-FFF2-40B4-BE49-F238E27FC236}">
                    <a16:creationId xmlns:a16="http://schemas.microsoft.com/office/drawing/2014/main" id="{B0B84AA9-9A03-4605-B918-91F3F338D75F}"/>
                  </a:ext>
                </a:extLst>
              </p:cNvPr>
              <p:cNvSpPr/>
              <p:nvPr/>
            </p:nvSpPr>
            <p:spPr>
              <a:xfrm>
                <a:off x="2037400" y="975050"/>
                <a:ext cx="495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2281" extrusionOk="0">
                    <a:moveTo>
                      <a:pt x="942" y="0"/>
                    </a:moveTo>
                    <a:cubicBezTo>
                      <a:pt x="472" y="0"/>
                      <a:pt x="146" y="358"/>
                      <a:pt x="72" y="825"/>
                    </a:cubicBezTo>
                    <a:cubicBezTo>
                      <a:pt x="31" y="1064"/>
                      <a:pt x="0" y="1550"/>
                      <a:pt x="165" y="1931"/>
                    </a:cubicBezTo>
                    <a:cubicBezTo>
                      <a:pt x="254" y="2134"/>
                      <a:pt x="335" y="2280"/>
                      <a:pt x="511" y="2280"/>
                    </a:cubicBezTo>
                    <a:cubicBezTo>
                      <a:pt x="521" y="2280"/>
                      <a:pt x="531" y="2280"/>
                      <a:pt x="542" y="2279"/>
                    </a:cubicBezTo>
                    <a:cubicBezTo>
                      <a:pt x="675" y="2268"/>
                      <a:pt x="1220" y="2105"/>
                      <a:pt x="1397" y="1899"/>
                    </a:cubicBezTo>
                    <a:cubicBezTo>
                      <a:pt x="1429" y="1861"/>
                      <a:pt x="1484" y="1756"/>
                      <a:pt x="1484" y="1756"/>
                    </a:cubicBezTo>
                    <a:cubicBezTo>
                      <a:pt x="1827" y="1525"/>
                      <a:pt x="1983" y="1101"/>
                      <a:pt x="1872" y="703"/>
                    </a:cubicBezTo>
                    <a:cubicBezTo>
                      <a:pt x="1762" y="306"/>
                      <a:pt x="1409" y="22"/>
                      <a:pt x="997" y="2"/>
                    </a:cubicBezTo>
                    <a:cubicBezTo>
                      <a:pt x="978" y="1"/>
                      <a:pt x="960" y="0"/>
                      <a:pt x="942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890;p37">
                <a:extLst>
                  <a:ext uri="{FF2B5EF4-FFF2-40B4-BE49-F238E27FC236}">
                    <a16:creationId xmlns:a16="http://schemas.microsoft.com/office/drawing/2014/main" id="{162A0978-FCC9-470B-9DB2-2470431A7BEF}"/>
                  </a:ext>
                </a:extLst>
              </p:cNvPr>
              <p:cNvSpPr/>
              <p:nvPr/>
            </p:nvSpPr>
            <p:spPr>
              <a:xfrm>
                <a:off x="2048100" y="1022475"/>
                <a:ext cx="4002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187" extrusionOk="0">
                    <a:moveTo>
                      <a:pt x="969" y="1"/>
                    </a:moveTo>
                    <a:lnTo>
                      <a:pt x="294" y="256"/>
                    </a:lnTo>
                    <a:cubicBezTo>
                      <a:pt x="343" y="381"/>
                      <a:pt x="382" y="509"/>
                      <a:pt x="409" y="639"/>
                    </a:cubicBezTo>
                    <a:cubicBezTo>
                      <a:pt x="429" y="733"/>
                      <a:pt x="349" y="756"/>
                      <a:pt x="167" y="880"/>
                    </a:cubicBezTo>
                    <a:cubicBezTo>
                      <a:pt x="0" y="994"/>
                      <a:pt x="395" y="1186"/>
                      <a:pt x="698" y="1186"/>
                    </a:cubicBezTo>
                    <a:cubicBezTo>
                      <a:pt x="725" y="1186"/>
                      <a:pt x="751" y="1185"/>
                      <a:pt x="775" y="1182"/>
                    </a:cubicBezTo>
                    <a:cubicBezTo>
                      <a:pt x="1082" y="1143"/>
                      <a:pt x="1419" y="942"/>
                      <a:pt x="1505" y="738"/>
                    </a:cubicBezTo>
                    <a:cubicBezTo>
                      <a:pt x="1600" y="511"/>
                      <a:pt x="1479" y="496"/>
                      <a:pt x="1432" y="477"/>
                    </a:cubicBezTo>
                    <a:cubicBezTo>
                      <a:pt x="1408" y="477"/>
                      <a:pt x="1387" y="477"/>
                      <a:pt x="1367" y="477"/>
                    </a:cubicBezTo>
                    <a:cubicBezTo>
                      <a:pt x="1269" y="477"/>
                      <a:pt x="1205" y="480"/>
                      <a:pt x="1162" y="480"/>
                    </a:cubicBezTo>
                    <a:cubicBezTo>
                      <a:pt x="1069" y="480"/>
                      <a:pt x="1073" y="466"/>
                      <a:pt x="1050" y="383"/>
                    </a:cubicBezTo>
                    <a:cubicBezTo>
                      <a:pt x="1037" y="336"/>
                      <a:pt x="969" y="1"/>
                      <a:pt x="969" y="1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891;p37">
                <a:extLst>
                  <a:ext uri="{FF2B5EF4-FFF2-40B4-BE49-F238E27FC236}">
                    <a16:creationId xmlns:a16="http://schemas.microsoft.com/office/drawing/2014/main" id="{BF1656C0-00B1-47F1-B7B2-C04F070AD7F3}"/>
                  </a:ext>
                </a:extLst>
              </p:cNvPr>
              <p:cNvSpPr/>
              <p:nvPr/>
            </p:nvSpPr>
            <p:spPr>
              <a:xfrm>
                <a:off x="2026200" y="1034125"/>
                <a:ext cx="77825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4751" extrusionOk="0">
                    <a:moveTo>
                      <a:pt x="2267" y="1"/>
                    </a:moveTo>
                    <a:cubicBezTo>
                      <a:pt x="2179" y="1"/>
                      <a:pt x="2091" y="8"/>
                      <a:pt x="2042" y="11"/>
                    </a:cubicBezTo>
                    <a:cubicBezTo>
                      <a:pt x="2111" y="98"/>
                      <a:pt x="2130" y="152"/>
                      <a:pt x="1936" y="234"/>
                    </a:cubicBezTo>
                    <a:cubicBezTo>
                      <a:pt x="1831" y="279"/>
                      <a:pt x="1727" y="294"/>
                      <a:pt x="1635" y="294"/>
                    </a:cubicBezTo>
                    <a:cubicBezTo>
                      <a:pt x="1435" y="294"/>
                      <a:pt x="1288" y="224"/>
                      <a:pt x="1288" y="224"/>
                    </a:cubicBezTo>
                    <a:cubicBezTo>
                      <a:pt x="1100" y="324"/>
                      <a:pt x="919" y="432"/>
                      <a:pt x="743" y="552"/>
                    </a:cubicBezTo>
                    <a:cubicBezTo>
                      <a:pt x="144" y="967"/>
                      <a:pt x="0" y="1647"/>
                      <a:pt x="605" y="1897"/>
                    </a:cubicBezTo>
                    <a:cubicBezTo>
                      <a:pt x="641" y="2169"/>
                      <a:pt x="816" y="2528"/>
                      <a:pt x="828" y="2687"/>
                    </a:cubicBezTo>
                    <a:cubicBezTo>
                      <a:pt x="794" y="3170"/>
                      <a:pt x="657" y="3311"/>
                      <a:pt x="547" y="4409"/>
                    </a:cubicBezTo>
                    <a:cubicBezTo>
                      <a:pt x="723" y="4614"/>
                      <a:pt x="1075" y="4750"/>
                      <a:pt x="1456" y="4750"/>
                    </a:cubicBezTo>
                    <a:cubicBezTo>
                      <a:pt x="1598" y="4750"/>
                      <a:pt x="1745" y="4731"/>
                      <a:pt x="1888" y="4689"/>
                    </a:cubicBezTo>
                    <a:cubicBezTo>
                      <a:pt x="2555" y="4494"/>
                      <a:pt x="2936" y="4005"/>
                      <a:pt x="3112" y="3788"/>
                    </a:cubicBezTo>
                    <a:cubicBezTo>
                      <a:pt x="2970" y="3111"/>
                      <a:pt x="2596" y="2675"/>
                      <a:pt x="2601" y="2481"/>
                    </a:cubicBezTo>
                    <a:cubicBezTo>
                      <a:pt x="2618" y="1745"/>
                      <a:pt x="2872" y="1288"/>
                      <a:pt x="2805" y="606"/>
                    </a:cubicBezTo>
                    <a:cubicBezTo>
                      <a:pt x="2765" y="216"/>
                      <a:pt x="2607" y="114"/>
                      <a:pt x="2399" y="9"/>
                    </a:cubicBezTo>
                    <a:cubicBezTo>
                      <a:pt x="2360" y="3"/>
                      <a:pt x="2313" y="1"/>
                      <a:pt x="22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892;p37">
                <a:extLst>
                  <a:ext uri="{FF2B5EF4-FFF2-40B4-BE49-F238E27FC236}">
                    <a16:creationId xmlns:a16="http://schemas.microsoft.com/office/drawing/2014/main" id="{7AF3902F-6963-4DD8-8A61-70C8009BC68D}"/>
                  </a:ext>
                </a:extLst>
              </p:cNvPr>
              <p:cNvSpPr/>
              <p:nvPr/>
            </p:nvSpPr>
            <p:spPr>
              <a:xfrm>
                <a:off x="2042875" y="975050"/>
                <a:ext cx="429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984" extrusionOk="0">
                    <a:moveTo>
                      <a:pt x="725" y="0"/>
                    </a:moveTo>
                    <a:cubicBezTo>
                      <a:pt x="406" y="0"/>
                      <a:pt x="153" y="164"/>
                      <a:pt x="1" y="415"/>
                    </a:cubicBezTo>
                    <a:cubicBezTo>
                      <a:pt x="26" y="459"/>
                      <a:pt x="59" y="500"/>
                      <a:pt x="96" y="535"/>
                    </a:cubicBezTo>
                    <a:cubicBezTo>
                      <a:pt x="96" y="535"/>
                      <a:pt x="59" y="661"/>
                      <a:pt x="141" y="744"/>
                    </a:cubicBezTo>
                    <a:cubicBezTo>
                      <a:pt x="200" y="804"/>
                      <a:pt x="220" y="891"/>
                      <a:pt x="212" y="976"/>
                    </a:cubicBezTo>
                    <a:cubicBezTo>
                      <a:pt x="200" y="1076"/>
                      <a:pt x="200" y="1176"/>
                      <a:pt x="212" y="1277"/>
                    </a:cubicBezTo>
                    <a:cubicBezTo>
                      <a:pt x="231" y="1415"/>
                      <a:pt x="365" y="1473"/>
                      <a:pt x="365" y="1473"/>
                    </a:cubicBezTo>
                    <a:cubicBezTo>
                      <a:pt x="365" y="1473"/>
                      <a:pt x="374" y="1231"/>
                      <a:pt x="447" y="1128"/>
                    </a:cubicBezTo>
                    <a:cubicBezTo>
                      <a:pt x="490" y="1069"/>
                      <a:pt x="541" y="1038"/>
                      <a:pt x="595" y="1038"/>
                    </a:cubicBezTo>
                    <a:cubicBezTo>
                      <a:pt x="652" y="1038"/>
                      <a:pt x="712" y="1072"/>
                      <a:pt x="771" y="1141"/>
                    </a:cubicBezTo>
                    <a:cubicBezTo>
                      <a:pt x="844" y="1227"/>
                      <a:pt x="838" y="1449"/>
                      <a:pt x="755" y="1563"/>
                    </a:cubicBezTo>
                    <a:cubicBezTo>
                      <a:pt x="696" y="1644"/>
                      <a:pt x="639" y="1665"/>
                      <a:pt x="595" y="1665"/>
                    </a:cubicBezTo>
                    <a:cubicBezTo>
                      <a:pt x="541" y="1665"/>
                      <a:pt x="505" y="1633"/>
                      <a:pt x="505" y="1633"/>
                    </a:cubicBezTo>
                    <a:lnTo>
                      <a:pt x="505" y="1633"/>
                    </a:lnTo>
                    <a:cubicBezTo>
                      <a:pt x="492" y="1689"/>
                      <a:pt x="512" y="1918"/>
                      <a:pt x="723" y="1966"/>
                    </a:cubicBezTo>
                    <a:cubicBezTo>
                      <a:pt x="775" y="1978"/>
                      <a:pt x="827" y="1983"/>
                      <a:pt x="878" y="1983"/>
                    </a:cubicBezTo>
                    <a:cubicBezTo>
                      <a:pt x="1001" y="1983"/>
                      <a:pt x="1123" y="1952"/>
                      <a:pt x="1233" y="1891"/>
                    </a:cubicBezTo>
                    <a:cubicBezTo>
                      <a:pt x="1282" y="1859"/>
                      <a:pt x="1329" y="1824"/>
                      <a:pt x="1373" y="1783"/>
                    </a:cubicBezTo>
                    <a:cubicBezTo>
                      <a:pt x="1603" y="1551"/>
                      <a:pt x="1668" y="1329"/>
                      <a:pt x="1686" y="1018"/>
                    </a:cubicBezTo>
                    <a:cubicBezTo>
                      <a:pt x="1717" y="487"/>
                      <a:pt x="1310" y="32"/>
                      <a:pt x="779" y="2"/>
                    </a:cubicBezTo>
                    <a:cubicBezTo>
                      <a:pt x="761" y="1"/>
                      <a:pt x="743" y="0"/>
                      <a:pt x="725" y="0"/>
                    </a:cubicBezTo>
                    <a:close/>
                  </a:path>
                </a:pathLst>
              </a:custGeom>
              <a:solidFill>
                <a:srgbClr val="6D2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893;p37">
                <a:extLst>
                  <a:ext uri="{FF2B5EF4-FFF2-40B4-BE49-F238E27FC236}">
                    <a16:creationId xmlns:a16="http://schemas.microsoft.com/office/drawing/2014/main" id="{48E50976-DB7B-4743-B08B-C64D6E5DD630}"/>
                  </a:ext>
                </a:extLst>
              </p:cNvPr>
              <p:cNvSpPr/>
              <p:nvPr/>
            </p:nvSpPr>
            <p:spPr>
              <a:xfrm>
                <a:off x="2040750" y="1079950"/>
                <a:ext cx="516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587" extrusionOk="0">
                    <a:moveTo>
                      <a:pt x="2046" y="0"/>
                    </a:moveTo>
                    <a:cubicBezTo>
                      <a:pt x="1491" y="279"/>
                      <a:pt x="1027" y="357"/>
                      <a:pt x="682" y="357"/>
                    </a:cubicBezTo>
                    <a:cubicBezTo>
                      <a:pt x="246" y="357"/>
                      <a:pt x="0" y="233"/>
                      <a:pt x="0" y="233"/>
                    </a:cubicBezTo>
                    <a:lnTo>
                      <a:pt x="0" y="233"/>
                    </a:lnTo>
                    <a:lnTo>
                      <a:pt x="48" y="451"/>
                    </a:lnTo>
                    <a:cubicBezTo>
                      <a:pt x="313" y="550"/>
                      <a:pt x="564" y="587"/>
                      <a:pt x="793" y="587"/>
                    </a:cubicBezTo>
                    <a:cubicBezTo>
                      <a:pt x="1492" y="587"/>
                      <a:pt x="1981" y="241"/>
                      <a:pt x="1981" y="241"/>
                    </a:cubicBezTo>
                    <a:cubicBezTo>
                      <a:pt x="2063" y="93"/>
                      <a:pt x="2046" y="0"/>
                      <a:pt x="2046" y="0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894;p37">
                <a:extLst>
                  <a:ext uri="{FF2B5EF4-FFF2-40B4-BE49-F238E27FC236}">
                    <a16:creationId xmlns:a16="http://schemas.microsoft.com/office/drawing/2014/main" id="{88B813AC-2005-4A7F-8266-66677B540716}"/>
                  </a:ext>
                </a:extLst>
              </p:cNvPr>
              <p:cNvSpPr/>
              <p:nvPr/>
            </p:nvSpPr>
            <p:spPr>
              <a:xfrm>
                <a:off x="1937450" y="1045825"/>
                <a:ext cx="123825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396" extrusionOk="0">
                    <a:moveTo>
                      <a:pt x="4664" y="0"/>
                    </a:moveTo>
                    <a:cubicBezTo>
                      <a:pt x="4556" y="0"/>
                      <a:pt x="4431" y="63"/>
                      <a:pt x="4331" y="209"/>
                    </a:cubicBezTo>
                    <a:cubicBezTo>
                      <a:pt x="4067" y="595"/>
                      <a:pt x="3914" y="1167"/>
                      <a:pt x="3432" y="1540"/>
                    </a:cubicBezTo>
                    <a:cubicBezTo>
                      <a:pt x="3263" y="1670"/>
                      <a:pt x="3028" y="1766"/>
                      <a:pt x="2707" y="1766"/>
                    </a:cubicBezTo>
                    <a:cubicBezTo>
                      <a:pt x="2608" y="1766"/>
                      <a:pt x="2501" y="1757"/>
                      <a:pt x="2386" y="1737"/>
                    </a:cubicBezTo>
                    <a:cubicBezTo>
                      <a:pt x="1894" y="1651"/>
                      <a:pt x="1547" y="1571"/>
                      <a:pt x="1414" y="1494"/>
                    </a:cubicBezTo>
                    <a:cubicBezTo>
                      <a:pt x="1289" y="1422"/>
                      <a:pt x="1248" y="1374"/>
                      <a:pt x="1155" y="1251"/>
                    </a:cubicBezTo>
                    <a:cubicBezTo>
                      <a:pt x="1049" y="1112"/>
                      <a:pt x="947" y="1056"/>
                      <a:pt x="865" y="965"/>
                    </a:cubicBezTo>
                    <a:cubicBezTo>
                      <a:pt x="810" y="903"/>
                      <a:pt x="796" y="879"/>
                      <a:pt x="776" y="879"/>
                    </a:cubicBezTo>
                    <a:cubicBezTo>
                      <a:pt x="766" y="879"/>
                      <a:pt x="754" y="886"/>
                      <a:pt x="734" y="897"/>
                    </a:cubicBezTo>
                    <a:cubicBezTo>
                      <a:pt x="675" y="928"/>
                      <a:pt x="679" y="1065"/>
                      <a:pt x="744" y="1165"/>
                    </a:cubicBezTo>
                    <a:cubicBezTo>
                      <a:pt x="813" y="1269"/>
                      <a:pt x="887" y="1306"/>
                      <a:pt x="893" y="1334"/>
                    </a:cubicBezTo>
                    <a:cubicBezTo>
                      <a:pt x="895" y="1340"/>
                      <a:pt x="890" y="1344"/>
                      <a:pt x="881" y="1344"/>
                    </a:cubicBezTo>
                    <a:cubicBezTo>
                      <a:pt x="851" y="1344"/>
                      <a:pt x="772" y="1312"/>
                      <a:pt x="677" y="1258"/>
                    </a:cubicBezTo>
                    <a:cubicBezTo>
                      <a:pt x="507" y="1161"/>
                      <a:pt x="433" y="1047"/>
                      <a:pt x="353" y="984"/>
                    </a:cubicBezTo>
                    <a:cubicBezTo>
                      <a:pt x="327" y="963"/>
                      <a:pt x="305" y="955"/>
                      <a:pt x="286" y="955"/>
                    </a:cubicBezTo>
                    <a:cubicBezTo>
                      <a:pt x="241" y="955"/>
                      <a:pt x="219" y="1003"/>
                      <a:pt x="226" y="1037"/>
                    </a:cubicBezTo>
                    <a:cubicBezTo>
                      <a:pt x="237" y="1084"/>
                      <a:pt x="258" y="1156"/>
                      <a:pt x="367" y="1276"/>
                    </a:cubicBezTo>
                    <a:cubicBezTo>
                      <a:pt x="448" y="1360"/>
                      <a:pt x="536" y="1438"/>
                      <a:pt x="629" y="1508"/>
                    </a:cubicBezTo>
                    <a:cubicBezTo>
                      <a:pt x="542" y="1476"/>
                      <a:pt x="459" y="1434"/>
                      <a:pt x="382" y="1382"/>
                    </a:cubicBezTo>
                    <a:cubicBezTo>
                      <a:pt x="236" y="1284"/>
                      <a:pt x="189" y="1228"/>
                      <a:pt x="110" y="1181"/>
                    </a:cubicBezTo>
                    <a:cubicBezTo>
                      <a:pt x="100" y="1174"/>
                      <a:pt x="91" y="1172"/>
                      <a:pt x="82" y="1172"/>
                    </a:cubicBezTo>
                    <a:cubicBezTo>
                      <a:pt x="24" y="1172"/>
                      <a:pt x="1" y="1290"/>
                      <a:pt x="56" y="1358"/>
                    </a:cubicBezTo>
                    <a:cubicBezTo>
                      <a:pt x="124" y="1439"/>
                      <a:pt x="202" y="1509"/>
                      <a:pt x="290" y="1569"/>
                    </a:cubicBezTo>
                    <a:cubicBezTo>
                      <a:pt x="387" y="1635"/>
                      <a:pt x="558" y="1732"/>
                      <a:pt x="558" y="1732"/>
                    </a:cubicBezTo>
                    <a:cubicBezTo>
                      <a:pt x="371" y="1685"/>
                      <a:pt x="253" y="1592"/>
                      <a:pt x="177" y="1545"/>
                    </a:cubicBezTo>
                    <a:cubicBezTo>
                      <a:pt x="141" y="1522"/>
                      <a:pt x="111" y="1511"/>
                      <a:pt x="87" y="1511"/>
                    </a:cubicBezTo>
                    <a:cubicBezTo>
                      <a:pt x="61" y="1511"/>
                      <a:pt x="43" y="1525"/>
                      <a:pt x="36" y="1553"/>
                    </a:cubicBezTo>
                    <a:cubicBezTo>
                      <a:pt x="25" y="1594"/>
                      <a:pt x="60" y="1663"/>
                      <a:pt x="213" y="1785"/>
                    </a:cubicBezTo>
                    <a:cubicBezTo>
                      <a:pt x="365" y="1908"/>
                      <a:pt x="623" y="2003"/>
                      <a:pt x="855" y="2037"/>
                    </a:cubicBezTo>
                    <a:cubicBezTo>
                      <a:pt x="1085" y="2071"/>
                      <a:pt x="1181" y="2066"/>
                      <a:pt x="1298" y="2098"/>
                    </a:cubicBezTo>
                    <a:cubicBezTo>
                      <a:pt x="1728" y="2215"/>
                      <a:pt x="2080" y="2321"/>
                      <a:pt x="2541" y="2380"/>
                    </a:cubicBezTo>
                    <a:cubicBezTo>
                      <a:pt x="2623" y="2390"/>
                      <a:pt x="2714" y="2396"/>
                      <a:pt x="2810" y="2396"/>
                    </a:cubicBezTo>
                    <a:cubicBezTo>
                      <a:pt x="3043" y="2396"/>
                      <a:pt x="3301" y="2364"/>
                      <a:pt x="3511" y="2294"/>
                    </a:cubicBezTo>
                    <a:cubicBezTo>
                      <a:pt x="3974" y="2140"/>
                      <a:pt x="4425" y="1625"/>
                      <a:pt x="4655" y="1212"/>
                    </a:cubicBezTo>
                    <a:cubicBezTo>
                      <a:pt x="4951" y="680"/>
                      <a:pt x="4953" y="251"/>
                      <a:pt x="4879" y="121"/>
                    </a:cubicBezTo>
                    <a:cubicBezTo>
                      <a:pt x="4835" y="45"/>
                      <a:pt x="4755" y="0"/>
                      <a:pt x="4664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895;p37">
                <a:extLst>
                  <a:ext uri="{FF2B5EF4-FFF2-40B4-BE49-F238E27FC236}">
                    <a16:creationId xmlns:a16="http://schemas.microsoft.com/office/drawing/2014/main" id="{05B73C16-7EEF-4334-9436-83658B20B2B7}"/>
                  </a:ext>
                </a:extLst>
              </p:cNvPr>
              <p:cNvSpPr/>
              <p:nvPr/>
            </p:nvSpPr>
            <p:spPr>
              <a:xfrm>
                <a:off x="2069125" y="1017825"/>
                <a:ext cx="194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280" extrusionOk="0">
                    <a:moveTo>
                      <a:pt x="183" y="0"/>
                    </a:moveTo>
                    <a:cubicBezTo>
                      <a:pt x="34" y="0"/>
                      <a:pt x="0" y="207"/>
                      <a:pt x="0" y="207"/>
                    </a:cubicBezTo>
                    <a:cubicBezTo>
                      <a:pt x="162" y="446"/>
                      <a:pt x="78" y="622"/>
                      <a:pt x="57" y="1019"/>
                    </a:cubicBezTo>
                    <a:cubicBezTo>
                      <a:pt x="38" y="1417"/>
                      <a:pt x="27" y="1704"/>
                      <a:pt x="284" y="2031"/>
                    </a:cubicBezTo>
                    <a:cubicBezTo>
                      <a:pt x="449" y="2242"/>
                      <a:pt x="603" y="2279"/>
                      <a:pt x="692" y="2279"/>
                    </a:cubicBezTo>
                    <a:cubicBezTo>
                      <a:pt x="741" y="2279"/>
                      <a:pt x="770" y="2268"/>
                      <a:pt x="770" y="2268"/>
                    </a:cubicBezTo>
                    <a:cubicBezTo>
                      <a:pt x="688" y="2117"/>
                      <a:pt x="689" y="1727"/>
                      <a:pt x="733" y="1394"/>
                    </a:cubicBezTo>
                    <a:cubicBezTo>
                      <a:pt x="776" y="1063"/>
                      <a:pt x="724" y="617"/>
                      <a:pt x="612" y="407"/>
                    </a:cubicBezTo>
                    <a:cubicBezTo>
                      <a:pt x="501" y="197"/>
                      <a:pt x="320" y="47"/>
                      <a:pt x="320" y="47"/>
                    </a:cubicBezTo>
                    <a:cubicBezTo>
                      <a:pt x="266" y="13"/>
                      <a:pt x="221" y="0"/>
                      <a:pt x="183" y="0"/>
                    </a:cubicBezTo>
                    <a:close/>
                  </a:path>
                </a:pathLst>
              </a:custGeom>
              <a:solidFill>
                <a:srgbClr val="6D2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896;p37">
                <a:extLst>
                  <a:ext uri="{FF2B5EF4-FFF2-40B4-BE49-F238E27FC236}">
                    <a16:creationId xmlns:a16="http://schemas.microsoft.com/office/drawing/2014/main" id="{0D19B586-9132-4D31-BDAD-AB73358C8290}"/>
                  </a:ext>
                </a:extLst>
              </p:cNvPr>
              <p:cNvSpPr/>
              <p:nvPr/>
            </p:nvSpPr>
            <p:spPr>
              <a:xfrm>
                <a:off x="2068925" y="1018125"/>
                <a:ext cx="83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87" fill="none" extrusionOk="0">
                    <a:moveTo>
                      <a:pt x="333" y="7"/>
                    </a:moveTo>
                    <a:cubicBezTo>
                      <a:pt x="333" y="7"/>
                      <a:pt x="95" y="1"/>
                      <a:pt x="0" y="187"/>
                    </a:cubicBezTo>
                  </a:path>
                </a:pathLst>
              </a:custGeom>
              <a:noFill/>
              <a:ln w="200" cap="rnd" cmpd="sng">
                <a:solidFill>
                  <a:srgbClr val="E94372"/>
                </a:solidFill>
                <a:prstDash val="solid"/>
                <a:miter lim="12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897;p37">
                <a:extLst>
                  <a:ext uri="{FF2B5EF4-FFF2-40B4-BE49-F238E27FC236}">
                    <a16:creationId xmlns:a16="http://schemas.microsoft.com/office/drawing/2014/main" id="{1AEBF257-47B6-4BFB-BB6E-B408DA98E983}"/>
                  </a:ext>
                </a:extLst>
              </p:cNvPr>
              <p:cNvSpPr/>
              <p:nvPr/>
            </p:nvSpPr>
            <p:spPr>
              <a:xfrm>
                <a:off x="2018150" y="1065025"/>
                <a:ext cx="132800" cy="13675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470" extrusionOk="0">
                    <a:moveTo>
                      <a:pt x="4351" y="1518"/>
                    </a:moveTo>
                    <a:lnTo>
                      <a:pt x="4351" y="1518"/>
                    </a:lnTo>
                    <a:cubicBezTo>
                      <a:pt x="4355" y="1547"/>
                      <a:pt x="4354" y="1577"/>
                      <a:pt x="4349" y="1606"/>
                    </a:cubicBezTo>
                    <a:lnTo>
                      <a:pt x="4277" y="2044"/>
                    </a:lnTo>
                    <a:lnTo>
                      <a:pt x="3113" y="2717"/>
                    </a:lnTo>
                    <a:cubicBezTo>
                      <a:pt x="3124" y="2662"/>
                      <a:pt x="3133" y="2600"/>
                      <a:pt x="3144" y="2536"/>
                    </a:cubicBezTo>
                    <a:cubicBezTo>
                      <a:pt x="3182" y="2295"/>
                      <a:pt x="3471" y="1951"/>
                      <a:pt x="3785" y="1768"/>
                    </a:cubicBezTo>
                    <a:lnTo>
                      <a:pt x="4036" y="1625"/>
                    </a:lnTo>
                    <a:cubicBezTo>
                      <a:pt x="4159" y="1555"/>
                      <a:pt x="4268" y="1520"/>
                      <a:pt x="4351" y="1518"/>
                    </a:cubicBezTo>
                    <a:close/>
                    <a:moveTo>
                      <a:pt x="4894" y="0"/>
                    </a:moveTo>
                    <a:cubicBezTo>
                      <a:pt x="4780" y="0"/>
                      <a:pt x="4644" y="41"/>
                      <a:pt x="4490" y="127"/>
                    </a:cubicBezTo>
                    <a:lnTo>
                      <a:pt x="3638" y="601"/>
                    </a:lnTo>
                    <a:cubicBezTo>
                      <a:pt x="3109" y="899"/>
                      <a:pt x="2574" y="1619"/>
                      <a:pt x="2444" y="2213"/>
                    </a:cubicBezTo>
                    <a:lnTo>
                      <a:pt x="2018" y="4189"/>
                    </a:lnTo>
                    <a:cubicBezTo>
                      <a:pt x="1906" y="4696"/>
                      <a:pt x="1523" y="5038"/>
                      <a:pt x="1106" y="5038"/>
                    </a:cubicBezTo>
                    <a:cubicBezTo>
                      <a:pt x="1035" y="5038"/>
                      <a:pt x="963" y="5028"/>
                      <a:pt x="891" y="5007"/>
                    </a:cubicBezTo>
                    <a:lnTo>
                      <a:pt x="0" y="4752"/>
                    </a:lnTo>
                    <a:lnTo>
                      <a:pt x="0" y="4752"/>
                    </a:lnTo>
                    <a:cubicBezTo>
                      <a:pt x="46" y="4778"/>
                      <a:pt x="427" y="4998"/>
                      <a:pt x="891" y="5264"/>
                    </a:cubicBezTo>
                    <a:cubicBezTo>
                      <a:pt x="1127" y="5401"/>
                      <a:pt x="1440" y="5469"/>
                      <a:pt x="1760" y="5469"/>
                    </a:cubicBezTo>
                    <a:cubicBezTo>
                      <a:pt x="2107" y="5469"/>
                      <a:pt x="2463" y="5389"/>
                      <a:pt x="2737" y="5231"/>
                    </a:cubicBezTo>
                    <a:lnTo>
                      <a:pt x="3512" y="4783"/>
                    </a:lnTo>
                    <a:cubicBezTo>
                      <a:pt x="4039" y="4479"/>
                      <a:pt x="4567" y="3751"/>
                      <a:pt x="4692" y="3156"/>
                    </a:cubicBezTo>
                    <a:lnTo>
                      <a:pt x="5223" y="667"/>
                    </a:lnTo>
                    <a:cubicBezTo>
                      <a:pt x="5312" y="244"/>
                      <a:pt x="5172" y="0"/>
                      <a:pt x="4894" y="0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898;p37">
                <a:extLst>
                  <a:ext uri="{FF2B5EF4-FFF2-40B4-BE49-F238E27FC236}">
                    <a16:creationId xmlns:a16="http://schemas.microsoft.com/office/drawing/2014/main" id="{FFCB63DD-D3C5-4C24-8F1C-0245C4666394}"/>
                  </a:ext>
                </a:extLst>
              </p:cNvPr>
              <p:cNvSpPr/>
              <p:nvPr/>
            </p:nvSpPr>
            <p:spPr>
              <a:xfrm>
                <a:off x="2094925" y="1102975"/>
                <a:ext cx="3720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57" extrusionOk="0">
                    <a:moveTo>
                      <a:pt x="1303" y="0"/>
                    </a:moveTo>
                    <a:cubicBezTo>
                      <a:pt x="1296" y="0"/>
                      <a:pt x="1288" y="0"/>
                      <a:pt x="1280" y="1"/>
                    </a:cubicBezTo>
                    <a:cubicBezTo>
                      <a:pt x="1284" y="30"/>
                      <a:pt x="1283" y="59"/>
                      <a:pt x="1278" y="88"/>
                    </a:cubicBezTo>
                    <a:lnTo>
                      <a:pt x="1206" y="526"/>
                    </a:lnTo>
                    <a:lnTo>
                      <a:pt x="42" y="1199"/>
                    </a:lnTo>
                    <a:cubicBezTo>
                      <a:pt x="17" y="1351"/>
                      <a:pt x="0" y="1456"/>
                      <a:pt x="0" y="1456"/>
                    </a:cubicBezTo>
                    <a:lnTo>
                      <a:pt x="1393" y="651"/>
                    </a:lnTo>
                    <a:lnTo>
                      <a:pt x="1465" y="213"/>
                    </a:lnTo>
                    <a:cubicBezTo>
                      <a:pt x="1488" y="75"/>
                      <a:pt x="1423" y="0"/>
                      <a:pt x="13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899;p37">
                <a:extLst>
                  <a:ext uri="{FF2B5EF4-FFF2-40B4-BE49-F238E27FC236}">
                    <a16:creationId xmlns:a16="http://schemas.microsoft.com/office/drawing/2014/main" id="{41D23C2B-E369-4BB6-BD13-2B6EC262975C}"/>
                  </a:ext>
                </a:extLst>
              </p:cNvPr>
              <p:cNvSpPr/>
              <p:nvPr/>
            </p:nvSpPr>
            <p:spPr>
              <a:xfrm>
                <a:off x="2003825" y="1200325"/>
                <a:ext cx="117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528" extrusionOk="0">
                    <a:moveTo>
                      <a:pt x="126" y="1"/>
                    </a:moveTo>
                    <a:cubicBezTo>
                      <a:pt x="88" y="1"/>
                      <a:pt x="51" y="21"/>
                      <a:pt x="30" y="56"/>
                    </a:cubicBezTo>
                    <a:cubicBezTo>
                      <a:pt x="0" y="108"/>
                      <a:pt x="18" y="175"/>
                      <a:pt x="70" y="206"/>
                    </a:cubicBezTo>
                    <a:lnTo>
                      <a:pt x="2357" y="1527"/>
                    </a:lnTo>
                    <a:lnTo>
                      <a:pt x="4646" y="206"/>
                    </a:lnTo>
                    <a:cubicBezTo>
                      <a:pt x="4696" y="175"/>
                      <a:pt x="4713" y="108"/>
                      <a:pt x="4683" y="56"/>
                    </a:cubicBezTo>
                    <a:cubicBezTo>
                      <a:pt x="4662" y="22"/>
                      <a:pt x="4626" y="2"/>
                      <a:pt x="4588" y="2"/>
                    </a:cubicBezTo>
                    <a:cubicBezTo>
                      <a:pt x="4570" y="2"/>
                      <a:pt x="4552" y="6"/>
                      <a:pt x="4536" y="15"/>
                    </a:cubicBezTo>
                    <a:lnTo>
                      <a:pt x="2357" y="1273"/>
                    </a:lnTo>
                    <a:lnTo>
                      <a:pt x="180" y="15"/>
                    </a:lnTo>
                    <a:cubicBezTo>
                      <a:pt x="163" y="5"/>
                      <a:pt x="144" y="1"/>
                      <a:pt x="126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827;p37">
                <a:extLst>
                  <a:ext uri="{FF2B5EF4-FFF2-40B4-BE49-F238E27FC236}">
                    <a16:creationId xmlns:a16="http://schemas.microsoft.com/office/drawing/2014/main" id="{35E3BE1C-7FBB-49B0-B1B1-39D099DEF936}"/>
                  </a:ext>
                </a:extLst>
              </p:cNvPr>
              <p:cNvSpPr/>
              <p:nvPr/>
            </p:nvSpPr>
            <p:spPr>
              <a:xfrm>
                <a:off x="2030650" y="1043250"/>
                <a:ext cx="320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6" name="Google Shape;827;p37">
                <a:extLst>
                  <a:ext uri="{FF2B5EF4-FFF2-40B4-BE49-F238E27FC236}">
                    <a16:creationId xmlns:a16="http://schemas.microsoft.com/office/drawing/2014/main" id="{10855D1A-E5D6-48B2-B2D1-730894860596}"/>
                  </a:ext>
                </a:extLst>
              </p:cNvPr>
              <p:cNvSpPr/>
              <p:nvPr/>
            </p:nvSpPr>
            <p:spPr>
              <a:xfrm rot="20792552">
                <a:off x="2043703" y="811087"/>
                <a:ext cx="320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7" name="Google Shape;827;p37">
                <a:extLst>
                  <a:ext uri="{FF2B5EF4-FFF2-40B4-BE49-F238E27FC236}">
                    <a16:creationId xmlns:a16="http://schemas.microsoft.com/office/drawing/2014/main" id="{6B07FCFD-8B7E-48A5-9CFF-BEE1AF0B7D2D}"/>
                  </a:ext>
                </a:extLst>
              </p:cNvPr>
              <p:cNvSpPr/>
              <p:nvPr/>
            </p:nvSpPr>
            <p:spPr>
              <a:xfrm rot="18763845">
                <a:off x="1679114" y="576845"/>
                <a:ext cx="29902" cy="4073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8" name="Google Shape;801;p37">
                <a:extLst>
                  <a:ext uri="{FF2B5EF4-FFF2-40B4-BE49-F238E27FC236}">
                    <a16:creationId xmlns:a16="http://schemas.microsoft.com/office/drawing/2014/main" id="{50D0286F-6C1B-472C-BB56-670B6F66B6D7}"/>
                  </a:ext>
                </a:extLst>
              </p:cNvPr>
              <p:cNvSpPr/>
              <p:nvPr/>
            </p:nvSpPr>
            <p:spPr>
              <a:xfrm>
                <a:off x="1635200" y="570300"/>
                <a:ext cx="6035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307" extrusionOk="0">
                    <a:moveTo>
                      <a:pt x="1033" y="1"/>
                    </a:moveTo>
                    <a:cubicBezTo>
                      <a:pt x="1000" y="1"/>
                      <a:pt x="967" y="3"/>
                      <a:pt x="934" y="6"/>
                    </a:cubicBezTo>
                    <a:cubicBezTo>
                      <a:pt x="468" y="468"/>
                      <a:pt x="0" y="1062"/>
                      <a:pt x="552" y="1541"/>
                    </a:cubicBezTo>
                    <a:cubicBezTo>
                      <a:pt x="557" y="1766"/>
                      <a:pt x="617" y="2084"/>
                      <a:pt x="617" y="2084"/>
                    </a:cubicBezTo>
                    <a:cubicBezTo>
                      <a:pt x="902" y="2260"/>
                      <a:pt x="1198" y="2306"/>
                      <a:pt x="1430" y="2306"/>
                    </a:cubicBezTo>
                    <a:cubicBezTo>
                      <a:pt x="1685" y="2306"/>
                      <a:pt x="1863" y="2251"/>
                      <a:pt x="1863" y="2251"/>
                    </a:cubicBezTo>
                    <a:cubicBezTo>
                      <a:pt x="1948" y="2082"/>
                      <a:pt x="2120" y="1815"/>
                      <a:pt x="2267" y="1423"/>
                    </a:cubicBezTo>
                    <a:cubicBezTo>
                      <a:pt x="2413" y="1030"/>
                      <a:pt x="2344" y="514"/>
                      <a:pt x="2312" y="406"/>
                    </a:cubicBezTo>
                    <a:cubicBezTo>
                      <a:pt x="2284" y="312"/>
                      <a:pt x="2089" y="221"/>
                      <a:pt x="1918" y="195"/>
                    </a:cubicBezTo>
                    <a:cubicBezTo>
                      <a:pt x="1720" y="307"/>
                      <a:pt x="1662" y="481"/>
                      <a:pt x="1536" y="616"/>
                    </a:cubicBezTo>
                    <a:cubicBezTo>
                      <a:pt x="1411" y="751"/>
                      <a:pt x="1297" y="821"/>
                      <a:pt x="1168" y="821"/>
                    </a:cubicBezTo>
                    <a:cubicBezTo>
                      <a:pt x="1109" y="821"/>
                      <a:pt x="1046" y="806"/>
                      <a:pt x="978" y="776"/>
                    </a:cubicBezTo>
                    <a:cubicBezTo>
                      <a:pt x="829" y="710"/>
                      <a:pt x="770" y="525"/>
                      <a:pt x="847" y="348"/>
                    </a:cubicBezTo>
                    <a:cubicBezTo>
                      <a:pt x="932" y="155"/>
                      <a:pt x="1103" y="4"/>
                      <a:pt x="1103" y="4"/>
                    </a:cubicBezTo>
                    <a:cubicBezTo>
                      <a:pt x="1079" y="2"/>
                      <a:pt x="1056" y="1"/>
                      <a:pt x="1033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2" name="Google Shape;827;p37">
              <a:extLst>
                <a:ext uri="{FF2B5EF4-FFF2-40B4-BE49-F238E27FC236}">
                  <a16:creationId xmlns:a16="http://schemas.microsoft.com/office/drawing/2014/main" id="{56F94912-CA3E-4614-BE7A-BA88D7BD0169}"/>
                </a:ext>
              </a:extLst>
            </p:cNvPr>
            <p:cNvSpPr/>
            <p:nvPr/>
          </p:nvSpPr>
          <p:spPr>
            <a:xfrm rot="11659823" flipH="1" flipV="1">
              <a:off x="1463539" y="2349700"/>
              <a:ext cx="108934" cy="153608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70" name="No 32">
            <a:hlinkClick r:id="" action="ppaction://media"/>
            <a:extLst>
              <a:ext uri="{FF2B5EF4-FFF2-40B4-BE49-F238E27FC236}">
                <a16:creationId xmlns:a16="http://schemas.microsoft.com/office/drawing/2014/main" id="{1D7827A0-8A83-4351-9C09-E3BE221D504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7594" end="180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6" fill="hold"/>
                                        <p:tgtEl>
                                          <p:spTgt spid="1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32">
            <a:hlinkClick r:id="" action="ppaction://media"/>
            <a:extLst>
              <a:ext uri="{FF2B5EF4-FFF2-40B4-BE49-F238E27FC236}">
                <a16:creationId xmlns:a16="http://schemas.microsoft.com/office/drawing/2014/main" id="{FFE31A35-9AF2-40CD-B160-C0BC2D570B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600" end="0.458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93683" y="155034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Cooperative Learning</a:t>
            </a:r>
            <a:endParaRPr lang="en-ID" sz="2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4653" y="1550346"/>
            <a:ext cx="4581760" cy="25288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Untuk </a:t>
            </a:r>
            <a:r>
              <a:rPr lang="en-US" sz="15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memahami dan mengerti filosofis cooperative learning memang butuh waktu</a:t>
            </a: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en-US" sz="15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Sangat tidak rasional </a:t>
            </a: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kalau kita mengharapkan secara otomatis </a:t>
            </a:r>
            <a:r>
              <a:rPr lang="en-US" sz="15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dapat mengerti dan memahami filsafat cooperative learning</a:t>
            </a: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Untuk </a:t>
            </a:r>
            <a:r>
              <a:rPr lang="en-US" sz="15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yang dianggap memiliki kelebihan</a:t>
            </a: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contohnya, </a:t>
            </a:r>
            <a:r>
              <a:rPr lang="en-US" sz="15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mereka akan merasa terhambat oleh peserta didik yang dianggap kurang memiliki kemampuan</a:t>
            </a: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Akibatnya, </a:t>
            </a:r>
            <a:r>
              <a:rPr lang="en-US" sz="15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keadaan semacam ini dapat mengganggu iklim kerja sama dalam kelompok</a:t>
            </a:r>
            <a:r>
              <a:rPr lang="en-US" sz="15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5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070A039-2BC6-4C84-B5B3-34758ACA5006}"/>
              </a:ext>
            </a:extLst>
          </p:cNvPr>
          <p:cNvGrpSpPr/>
          <p:nvPr/>
        </p:nvGrpSpPr>
        <p:grpSpPr>
          <a:xfrm>
            <a:off x="318586" y="1420326"/>
            <a:ext cx="3853862" cy="3561989"/>
            <a:chOff x="318586" y="1420326"/>
            <a:chExt cx="3853862" cy="3561989"/>
          </a:xfrm>
        </p:grpSpPr>
        <p:grpSp>
          <p:nvGrpSpPr>
            <p:cNvPr id="79" name="Google Shape;756;p37">
              <a:extLst>
                <a:ext uri="{FF2B5EF4-FFF2-40B4-BE49-F238E27FC236}">
                  <a16:creationId xmlns:a16="http://schemas.microsoft.com/office/drawing/2014/main" id="{D38686A7-ECCF-4A1D-A794-39485F16CE5E}"/>
                </a:ext>
              </a:extLst>
            </p:cNvPr>
            <p:cNvGrpSpPr/>
            <p:nvPr/>
          </p:nvGrpSpPr>
          <p:grpSpPr>
            <a:xfrm>
              <a:off x="318586" y="1420326"/>
              <a:ext cx="3853862" cy="3561989"/>
              <a:chOff x="1329975" y="311925"/>
              <a:chExt cx="1021975" cy="977750"/>
            </a:xfrm>
          </p:grpSpPr>
          <p:sp>
            <p:nvSpPr>
              <p:cNvPr id="81" name="Google Shape;757;p37">
                <a:extLst>
                  <a:ext uri="{FF2B5EF4-FFF2-40B4-BE49-F238E27FC236}">
                    <a16:creationId xmlns:a16="http://schemas.microsoft.com/office/drawing/2014/main" id="{A2D40C17-42E6-4DF2-B34E-A4EBBBAC2DFF}"/>
                  </a:ext>
                </a:extLst>
              </p:cNvPr>
              <p:cNvSpPr/>
              <p:nvPr/>
            </p:nvSpPr>
            <p:spPr>
              <a:xfrm>
                <a:off x="1342025" y="456800"/>
                <a:ext cx="204050" cy="241925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9677" extrusionOk="0">
                    <a:moveTo>
                      <a:pt x="8162" y="1"/>
                    </a:moveTo>
                    <a:lnTo>
                      <a:pt x="7344" y="370"/>
                    </a:lnTo>
                    <a:lnTo>
                      <a:pt x="0" y="9677"/>
                    </a:lnTo>
                    <a:lnTo>
                      <a:pt x="819" y="9308"/>
                    </a:lnTo>
                    <a:lnTo>
                      <a:pt x="3498" y="5912"/>
                    </a:lnTo>
                    <a:lnTo>
                      <a:pt x="4107" y="5140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58;p37">
                <a:extLst>
                  <a:ext uri="{FF2B5EF4-FFF2-40B4-BE49-F238E27FC236}">
                    <a16:creationId xmlns:a16="http://schemas.microsoft.com/office/drawing/2014/main" id="{989F5122-D3FD-4C24-A1DC-2F7DCA25E003}"/>
                  </a:ext>
                </a:extLst>
              </p:cNvPr>
              <p:cNvSpPr/>
              <p:nvPr/>
            </p:nvSpPr>
            <p:spPr>
              <a:xfrm>
                <a:off x="1513575" y="447075"/>
                <a:ext cx="325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760" extrusionOk="0">
                    <a:moveTo>
                      <a:pt x="818" y="0"/>
                    </a:moveTo>
                    <a:lnTo>
                      <a:pt x="0" y="369"/>
                    </a:lnTo>
                    <a:lnTo>
                      <a:pt x="482" y="759"/>
                    </a:lnTo>
                    <a:lnTo>
                      <a:pt x="1300" y="390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59;p37">
                <a:extLst>
                  <a:ext uri="{FF2B5EF4-FFF2-40B4-BE49-F238E27FC236}">
                    <a16:creationId xmlns:a16="http://schemas.microsoft.com/office/drawing/2014/main" id="{CA748A11-0D58-4610-A8BF-25730F599B3D}"/>
                  </a:ext>
                </a:extLst>
              </p:cNvPr>
              <p:cNvSpPr/>
              <p:nvPr/>
            </p:nvSpPr>
            <p:spPr>
              <a:xfrm>
                <a:off x="1329975" y="456300"/>
                <a:ext cx="195650" cy="242425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9697" extrusionOk="0">
                    <a:moveTo>
                      <a:pt x="7344" y="0"/>
                    </a:moveTo>
                    <a:lnTo>
                      <a:pt x="1" y="9307"/>
                    </a:lnTo>
                    <a:lnTo>
                      <a:pt x="482" y="9697"/>
                    </a:lnTo>
                    <a:lnTo>
                      <a:pt x="7826" y="390"/>
                    </a:lnTo>
                    <a:lnTo>
                      <a:pt x="7344" y="0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60;p37">
                <a:extLst>
                  <a:ext uri="{FF2B5EF4-FFF2-40B4-BE49-F238E27FC236}">
                    <a16:creationId xmlns:a16="http://schemas.microsoft.com/office/drawing/2014/main" id="{CCAF9996-4CA9-4099-86C0-F492292C73E5}"/>
                  </a:ext>
                </a:extLst>
              </p:cNvPr>
              <p:cNvSpPr/>
              <p:nvPr/>
            </p:nvSpPr>
            <p:spPr>
              <a:xfrm>
                <a:off x="1548275" y="703650"/>
                <a:ext cx="43025" cy="646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585" extrusionOk="0">
                    <a:moveTo>
                      <a:pt x="1" y="1"/>
                    </a:moveTo>
                    <a:lnTo>
                      <a:pt x="1050" y="2194"/>
                    </a:lnTo>
                    <a:lnTo>
                      <a:pt x="1720" y="2584"/>
                    </a:lnTo>
                    <a:lnTo>
                      <a:pt x="672" y="3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61;p37">
                <a:extLst>
                  <a:ext uri="{FF2B5EF4-FFF2-40B4-BE49-F238E27FC236}">
                    <a16:creationId xmlns:a16="http://schemas.microsoft.com/office/drawing/2014/main" id="{A3A20CC5-5460-468D-A009-9945DB694579}"/>
                  </a:ext>
                </a:extLst>
              </p:cNvPr>
              <p:cNvSpPr/>
              <p:nvPr/>
            </p:nvSpPr>
            <p:spPr>
              <a:xfrm>
                <a:off x="1419925" y="691175"/>
                <a:ext cx="1391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3218" extrusionOk="0">
                    <a:moveTo>
                      <a:pt x="4896" y="0"/>
                    </a:moveTo>
                    <a:lnTo>
                      <a:pt x="1" y="2827"/>
                    </a:lnTo>
                    <a:lnTo>
                      <a:pt x="672" y="3217"/>
                    </a:lnTo>
                    <a:lnTo>
                      <a:pt x="5567" y="390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62;p37">
                <a:extLst>
                  <a:ext uri="{FF2B5EF4-FFF2-40B4-BE49-F238E27FC236}">
                    <a16:creationId xmlns:a16="http://schemas.microsoft.com/office/drawing/2014/main" id="{93EE54A0-FF7C-4A70-92ED-7F6C1752DB36}"/>
                  </a:ext>
                </a:extLst>
              </p:cNvPr>
              <p:cNvSpPr/>
              <p:nvPr/>
            </p:nvSpPr>
            <p:spPr>
              <a:xfrm>
                <a:off x="1502650" y="608150"/>
                <a:ext cx="56450" cy="92775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711" extrusionOk="0">
                    <a:moveTo>
                      <a:pt x="0" y="1"/>
                    </a:moveTo>
                    <a:lnTo>
                      <a:pt x="1587" y="3321"/>
                    </a:lnTo>
                    <a:lnTo>
                      <a:pt x="2258" y="3711"/>
                    </a:lnTo>
                    <a:lnTo>
                      <a:pt x="671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63;p37">
                <a:extLst>
                  <a:ext uri="{FF2B5EF4-FFF2-40B4-BE49-F238E27FC236}">
                    <a16:creationId xmlns:a16="http://schemas.microsoft.com/office/drawing/2014/main" id="{877246ED-D061-4701-9EAC-65774240F69F}"/>
                  </a:ext>
                </a:extLst>
              </p:cNvPr>
              <p:cNvSpPr/>
              <p:nvPr/>
            </p:nvSpPr>
            <p:spPr>
              <a:xfrm>
                <a:off x="1502650" y="598925"/>
                <a:ext cx="327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760" extrusionOk="0">
                    <a:moveTo>
                      <a:pt x="640" y="0"/>
                    </a:moveTo>
                    <a:lnTo>
                      <a:pt x="0" y="370"/>
                    </a:lnTo>
                    <a:lnTo>
                      <a:pt x="671" y="759"/>
                    </a:lnTo>
                    <a:lnTo>
                      <a:pt x="1311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64;p37">
                <a:extLst>
                  <a:ext uri="{FF2B5EF4-FFF2-40B4-BE49-F238E27FC236}">
                    <a16:creationId xmlns:a16="http://schemas.microsoft.com/office/drawing/2014/main" id="{233D39C9-550B-4250-9627-FC22C5489A17}"/>
                  </a:ext>
                </a:extLst>
              </p:cNvPr>
              <p:cNvSpPr/>
              <p:nvPr/>
            </p:nvSpPr>
            <p:spPr>
              <a:xfrm>
                <a:off x="1389050" y="608675"/>
                <a:ext cx="218225" cy="276325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11053" extrusionOk="0">
                    <a:moveTo>
                      <a:pt x="5855" y="0"/>
                    </a:moveTo>
                    <a:lnTo>
                      <a:pt x="5215" y="369"/>
                    </a:lnTo>
                    <a:lnTo>
                      <a:pt x="6802" y="3690"/>
                    </a:lnTo>
                    <a:lnTo>
                      <a:pt x="1907" y="6517"/>
                    </a:lnTo>
                    <a:lnTo>
                      <a:pt x="3469" y="1378"/>
                    </a:lnTo>
                    <a:lnTo>
                      <a:pt x="2830" y="1747"/>
                    </a:lnTo>
                    <a:lnTo>
                      <a:pt x="0" y="11053"/>
                    </a:lnTo>
                    <a:lnTo>
                      <a:pt x="640" y="10684"/>
                    </a:lnTo>
                    <a:lnTo>
                      <a:pt x="1671" y="7289"/>
                    </a:lnTo>
                    <a:lnTo>
                      <a:pt x="7041" y="4189"/>
                    </a:lnTo>
                    <a:lnTo>
                      <a:pt x="8089" y="6383"/>
                    </a:lnTo>
                    <a:lnTo>
                      <a:pt x="8729" y="6014"/>
                    </a:lnTo>
                    <a:lnTo>
                      <a:pt x="5855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65;p37">
                <a:extLst>
                  <a:ext uri="{FF2B5EF4-FFF2-40B4-BE49-F238E27FC236}">
                    <a16:creationId xmlns:a16="http://schemas.microsoft.com/office/drawing/2014/main" id="{3AD00D92-AD3F-4868-9104-FE37FC75FE08}"/>
                  </a:ext>
                </a:extLst>
              </p:cNvPr>
              <p:cNvSpPr/>
              <p:nvPr/>
            </p:nvSpPr>
            <p:spPr>
              <a:xfrm>
                <a:off x="1372275" y="642600"/>
                <a:ext cx="87525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9696" extrusionOk="0">
                    <a:moveTo>
                      <a:pt x="2830" y="1"/>
                    </a:moveTo>
                    <a:lnTo>
                      <a:pt x="0" y="9306"/>
                    </a:lnTo>
                    <a:lnTo>
                      <a:pt x="671" y="9696"/>
                    </a:lnTo>
                    <a:lnTo>
                      <a:pt x="3501" y="390"/>
                    </a:lnTo>
                    <a:lnTo>
                      <a:pt x="2830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66;p37">
                <a:extLst>
                  <a:ext uri="{FF2B5EF4-FFF2-40B4-BE49-F238E27FC236}">
                    <a16:creationId xmlns:a16="http://schemas.microsoft.com/office/drawing/2014/main" id="{F8DA0FDF-6D33-419B-982F-9C924232D7EF}"/>
                  </a:ext>
                </a:extLst>
              </p:cNvPr>
              <p:cNvSpPr/>
              <p:nvPr/>
            </p:nvSpPr>
            <p:spPr>
              <a:xfrm>
                <a:off x="1443000" y="633375"/>
                <a:ext cx="3280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760" extrusionOk="0">
                    <a:moveTo>
                      <a:pt x="640" y="0"/>
                    </a:moveTo>
                    <a:lnTo>
                      <a:pt x="1" y="370"/>
                    </a:lnTo>
                    <a:lnTo>
                      <a:pt x="672" y="759"/>
                    </a:lnTo>
                    <a:lnTo>
                      <a:pt x="1311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67;p37">
                <a:extLst>
                  <a:ext uri="{FF2B5EF4-FFF2-40B4-BE49-F238E27FC236}">
                    <a16:creationId xmlns:a16="http://schemas.microsoft.com/office/drawing/2014/main" id="{BCBE4A83-EBC2-40CC-90D9-4D60FF97B4A1}"/>
                  </a:ext>
                </a:extLst>
              </p:cNvPr>
              <p:cNvSpPr/>
              <p:nvPr/>
            </p:nvSpPr>
            <p:spPr>
              <a:xfrm>
                <a:off x="1376725" y="318425"/>
                <a:ext cx="254025" cy="437100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17484" extrusionOk="0">
                    <a:moveTo>
                      <a:pt x="10128" y="0"/>
                    </a:moveTo>
                    <a:lnTo>
                      <a:pt x="1" y="5847"/>
                    </a:lnTo>
                    <a:lnTo>
                      <a:pt x="34" y="17484"/>
                    </a:lnTo>
                    <a:lnTo>
                      <a:pt x="10161" y="11637"/>
                    </a:lnTo>
                    <a:lnTo>
                      <a:pt x="10128" y="0"/>
                    </a:lnTo>
                    <a:close/>
                  </a:path>
                </a:pathLst>
              </a:custGeom>
              <a:solidFill>
                <a:srgbClr val="FB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68;p37">
                <a:extLst>
                  <a:ext uri="{FF2B5EF4-FFF2-40B4-BE49-F238E27FC236}">
                    <a16:creationId xmlns:a16="http://schemas.microsoft.com/office/drawing/2014/main" id="{F2627A0D-55F7-40A0-95CD-00DCBBCA0DB2}"/>
                  </a:ext>
                </a:extLst>
              </p:cNvPr>
              <p:cNvSpPr/>
              <p:nvPr/>
            </p:nvSpPr>
            <p:spPr>
              <a:xfrm>
                <a:off x="1365550" y="458075"/>
                <a:ext cx="12025" cy="2974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1898" extrusionOk="0">
                    <a:moveTo>
                      <a:pt x="0" y="1"/>
                    </a:moveTo>
                    <a:lnTo>
                      <a:pt x="34" y="11639"/>
                    </a:lnTo>
                    <a:lnTo>
                      <a:pt x="481" y="11898"/>
                    </a:lnTo>
                    <a:lnTo>
                      <a:pt x="448" y="2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69;p37">
                <a:extLst>
                  <a:ext uri="{FF2B5EF4-FFF2-40B4-BE49-F238E27FC236}">
                    <a16:creationId xmlns:a16="http://schemas.microsoft.com/office/drawing/2014/main" id="{D1E1EDAF-4532-47EC-AD15-302AAFC8B364}"/>
                  </a:ext>
                </a:extLst>
              </p:cNvPr>
              <p:cNvSpPr/>
              <p:nvPr/>
            </p:nvSpPr>
            <p:spPr>
              <a:xfrm>
                <a:off x="1365550" y="311925"/>
                <a:ext cx="264400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108" extrusionOk="0">
                    <a:moveTo>
                      <a:pt x="10127" y="1"/>
                    </a:moveTo>
                    <a:lnTo>
                      <a:pt x="0" y="5847"/>
                    </a:lnTo>
                    <a:lnTo>
                      <a:pt x="448" y="6107"/>
                    </a:lnTo>
                    <a:lnTo>
                      <a:pt x="10575" y="260"/>
                    </a:lnTo>
                    <a:lnTo>
                      <a:pt x="10127" y="1"/>
                    </a:ln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70;p37">
                <a:extLst>
                  <a:ext uri="{FF2B5EF4-FFF2-40B4-BE49-F238E27FC236}">
                    <a16:creationId xmlns:a16="http://schemas.microsoft.com/office/drawing/2014/main" id="{3D7EB5A7-36B2-458B-9038-61C3EAE14EEB}"/>
                  </a:ext>
                </a:extLst>
              </p:cNvPr>
              <p:cNvSpPr/>
              <p:nvPr/>
            </p:nvSpPr>
            <p:spPr>
              <a:xfrm>
                <a:off x="1401600" y="588725"/>
                <a:ext cx="173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504" extrusionOk="0">
                    <a:moveTo>
                      <a:pt x="689" y="1"/>
                    </a:moveTo>
                    <a:lnTo>
                      <a:pt x="0" y="399"/>
                    </a:lnTo>
                    <a:lnTo>
                      <a:pt x="3" y="1504"/>
                    </a:lnTo>
                    <a:lnTo>
                      <a:pt x="693" y="1106"/>
                    </a:lnTo>
                    <a:lnTo>
                      <a:pt x="689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71;p37">
                <a:extLst>
                  <a:ext uri="{FF2B5EF4-FFF2-40B4-BE49-F238E27FC236}">
                    <a16:creationId xmlns:a16="http://schemas.microsoft.com/office/drawing/2014/main" id="{47A0846C-5A9B-4CAE-AA22-C59BCFCA78DE}"/>
                  </a:ext>
                </a:extLst>
              </p:cNvPr>
              <p:cNvSpPr/>
              <p:nvPr/>
            </p:nvSpPr>
            <p:spPr>
              <a:xfrm>
                <a:off x="1424075" y="552850"/>
                <a:ext cx="17400" cy="6047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2419" extrusionOk="0">
                    <a:moveTo>
                      <a:pt x="690" y="1"/>
                    </a:moveTo>
                    <a:lnTo>
                      <a:pt x="0" y="399"/>
                    </a:lnTo>
                    <a:lnTo>
                      <a:pt x="6" y="2419"/>
                    </a:lnTo>
                    <a:lnTo>
                      <a:pt x="695" y="2021"/>
                    </a:lnTo>
                    <a:lnTo>
                      <a:pt x="690" y="1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72;p37">
                <a:extLst>
                  <a:ext uri="{FF2B5EF4-FFF2-40B4-BE49-F238E27FC236}">
                    <a16:creationId xmlns:a16="http://schemas.microsoft.com/office/drawing/2014/main" id="{F54A0C56-3D98-483B-BF7F-FC73B66501DF}"/>
                  </a:ext>
                </a:extLst>
              </p:cNvPr>
              <p:cNvSpPr/>
              <p:nvPr/>
            </p:nvSpPr>
            <p:spPr>
              <a:xfrm>
                <a:off x="1446550" y="516950"/>
                <a:ext cx="17475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334" extrusionOk="0">
                    <a:moveTo>
                      <a:pt x="690" y="1"/>
                    </a:moveTo>
                    <a:lnTo>
                      <a:pt x="0" y="399"/>
                    </a:lnTo>
                    <a:lnTo>
                      <a:pt x="9" y="3334"/>
                    </a:lnTo>
                    <a:lnTo>
                      <a:pt x="699" y="2935"/>
                    </a:lnTo>
                    <a:lnTo>
                      <a:pt x="690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73;p37">
                <a:extLst>
                  <a:ext uri="{FF2B5EF4-FFF2-40B4-BE49-F238E27FC236}">
                    <a16:creationId xmlns:a16="http://schemas.microsoft.com/office/drawing/2014/main" id="{89E7CA2F-0E5E-46C3-A146-F603D6F3ABB8}"/>
                  </a:ext>
                </a:extLst>
              </p:cNvPr>
              <p:cNvSpPr/>
              <p:nvPr/>
            </p:nvSpPr>
            <p:spPr>
              <a:xfrm>
                <a:off x="1469050" y="481075"/>
                <a:ext cx="17550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248" extrusionOk="0">
                    <a:moveTo>
                      <a:pt x="690" y="0"/>
                    </a:moveTo>
                    <a:lnTo>
                      <a:pt x="0" y="398"/>
                    </a:lnTo>
                    <a:lnTo>
                      <a:pt x="11" y="4247"/>
                    </a:lnTo>
                    <a:lnTo>
                      <a:pt x="701" y="3849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74;p37">
                <a:extLst>
                  <a:ext uri="{FF2B5EF4-FFF2-40B4-BE49-F238E27FC236}">
                    <a16:creationId xmlns:a16="http://schemas.microsoft.com/office/drawing/2014/main" id="{E5FA4EC4-72ED-4391-B73A-DD530FBDAA7F}"/>
                  </a:ext>
                </a:extLst>
              </p:cNvPr>
              <p:cNvSpPr/>
              <p:nvPr/>
            </p:nvSpPr>
            <p:spPr>
              <a:xfrm>
                <a:off x="1520125" y="561475"/>
                <a:ext cx="36575" cy="6595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638" extrusionOk="0">
                    <a:moveTo>
                      <a:pt x="1455" y="1"/>
                    </a:moveTo>
                    <a:lnTo>
                      <a:pt x="0" y="2524"/>
                    </a:lnTo>
                    <a:cubicBezTo>
                      <a:pt x="157" y="2599"/>
                      <a:pt x="334" y="2637"/>
                      <a:pt x="526" y="2637"/>
                    </a:cubicBezTo>
                    <a:cubicBezTo>
                      <a:pt x="810" y="2637"/>
                      <a:pt x="1127" y="2553"/>
                      <a:pt x="1462" y="2377"/>
                    </a:cubicBez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75;p37">
                <a:extLst>
                  <a:ext uri="{FF2B5EF4-FFF2-40B4-BE49-F238E27FC236}">
                    <a16:creationId xmlns:a16="http://schemas.microsoft.com/office/drawing/2014/main" id="{CB3657AD-5855-4B27-A22C-A85892557369}"/>
                  </a:ext>
                </a:extLst>
              </p:cNvPr>
              <p:cNvSpPr/>
              <p:nvPr/>
            </p:nvSpPr>
            <p:spPr>
              <a:xfrm>
                <a:off x="1501200" y="559400"/>
                <a:ext cx="5167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24" extrusionOk="0">
                    <a:moveTo>
                      <a:pt x="2066" y="1"/>
                    </a:moveTo>
                    <a:lnTo>
                      <a:pt x="0" y="1193"/>
                    </a:lnTo>
                    <a:cubicBezTo>
                      <a:pt x="27" y="1825"/>
                      <a:pt x="253" y="2281"/>
                      <a:pt x="609" y="2524"/>
                    </a:cubicBez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76;p37">
                <a:extLst>
                  <a:ext uri="{FF2B5EF4-FFF2-40B4-BE49-F238E27FC236}">
                    <a16:creationId xmlns:a16="http://schemas.microsoft.com/office/drawing/2014/main" id="{0F861BAD-C8A3-42F6-8E90-956ED2D6E19D}"/>
                  </a:ext>
                </a:extLst>
              </p:cNvPr>
              <p:cNvSpPr/>
              <p:nvPr/>
            </p:nvSpPr>
            <p:spPr>
              <a:xfrm>
                <a:off x="1519850" y="487800"/>
                <a:ext cx="36625" cy="593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374" extrusionOk="0">
                    <a:moveTo>
                      <a:pt x="1459" y="0"/>
                    </a:moveTo>
                    <a:cubicBezTo>
                      <a:pt x="897" y="354"/>
                      <a:pt x="387" y="905"/>
                      <a:pt x="0" y="1539"/>
                    </a:cubicBezTo>
                    <a:lnTo>
                      <a:pt x="1465" y="2374"/>
                    </a:lnTo>
                    <a:lnTo>
                      <a:pt x="1465" y="2374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77;p37">
                <a:extLst>
                  <a:ext uri="{FF2B5EF4-FFF2-40B4-BE49-F238E27FC236}">
                    <a16:creationId xmlns:a16="http://schemas.microsoft.com/office/drawing/2014/main" id="{C23B863F-AA1B-4E38-A93D-6E876508DCE3}"/>
                  </a:ext>
                </a:extLst>
              </p:cNvPr>
              <p:cNvSpPr/>
              <p:nvPr/>
            </p:nvSpPr>
            <p:spPr>
              <a:xfrm>
                <a:off x="1501175" y="532550"/>
                <a:ext cx="51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2028" extrusionOk="0">
                    <a:moveTo>
                      <a:pt x="601" y="1"/>
                    </a:moveTo>
                    <a:cubicBezTo>
                      <a:pt x="248" y="652"/>
                      <a:pt x="24" y="1368"/>
                      <a:pt x="0" y="2028"/>
                    </a:cubicBezTo>
                    <a:lnTo>
                      <a:pt x="2066" y="836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78;p37">
                <a:extLst>
                  <a:ext uri="{FF2B5EF4-FFF2-40B4-BE49-F238E27FC236}">
                    <a16:creationId xmlns:a16="http://schemas.microsoft.com/office/drawing/2014/main" id="{537A1E49-8560-49B3-8950-874B964C01EC}"/>
                  </a:ext>
                </a:extLst>
              </p:cNvPr>
              <p:cNvSpPr/>
              <p:nvPr/>
            </p:nvSpPr>
            <p:spPr>
              <a:xfrm>
                <a:off x="1565350" y="522325"/>
                <a:ext cx="51675" cy="50750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030" extrusionOk="0">
                    <a:moveTo>
                      <a:pt x="2067" y="1"/>
                    </a:moveTo>
                    <a:lnTo>
                      <a:pt x="1" y="1194"/>
                    </a:lnTo>
                    <a:lnTo>
                      <a:pt x="1468" y="2029"/>
                    </a:lnTo>
                    <a:cubicBezTo>
                      <a:pt x="1822" y="1378"/>
                      <a:pt x="2044" y="662"/>
                      <a:pt x="2067" y="1"/>
                    </a:cubicBez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79;p37">
                <a:extLst>
                  <a:ext uri="{FF2B5EF4-FFF2-40B4-BE49-F238E27FC236}">
                    <a16:creationId xmlns:a16="http://schemas.microsoft.com/office/drawing/2014/main" id="{7C8A79A3-571F-4F78-ADC8-E7E5D04AE8E7}"/>
                  </a:ext>
                </a:extLst>
              </p:cNvPr>
              <p:cNvSpPr/>
              <p:nvPr/>
            </p:nvSpPr>
            <p:spPr>
              <a:xfrm>
                <a:off x="1561500" y="478275"/>
                <a:ext cx="36550" cy="6585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634" extrusionOk="0">
                    <a:moveTo>
                      <a:pt x="937" y="1"/>
                    </a:moveTo>
                    <a:cubicBezTo>
                      <a:pt x="653" y="1"/>
                      <a:pt x="336" y="85"/>
                      <a:pt x="0" y="261"/>
                    </a:cubicBezTo>
                    <a:lnTo>
                      <a:pt x="8" y="2634"/>
                    </a:lnTo>
                    <a:lnTo>
                      <a:pt x="1462" y="113"/>
                    </a:lnTo>
                    <a:cubicBezTo>
                      <a:pt x="1305" y="39"/>
                      <a:pt x="1128" y="1"/>
                      <a:pt x="937" y="1"/>
                    </a:cubicBez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80;p37">
                <a:extLst>
                  <a:ext uri="{FF2B5EF4-FFF2-40B4-BE49-F238E27FC236}">
                    <a16:creationId xmlns:a16="http://schemas.microsoft.com/office/drawing/2014/main" id="{98D49EE0-7E53-4392-B069-9212F3C9304A}"/>
                  </a:ext>
                </a:extLst>
              </p:cNvPr>
              <p:cNvSpPr/>
              <p:nvPr/>
            </p:nvSpPr>
            <p:spPr>
              <a:xfrm>
                <a:off x="1565325" y="483175"/>
                <a:ext cx="51675" cy="630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23" extrusionOk="0">
                    <a:moveTo>
                      <a:pt x="1456" y="1"/>
                    </a:moveTo>
                    <a:lnTo>
                      <a:pt x="1" y="2522"/>
                    </a:lnTo>
                    <a:lnTo>
                      <a:pt x="2066" y="1328"/>
                    </a:lnTo>
                    <a:cubicBezTo>
                      <a:pt x="2040" y="698"/>
                      <a:pt x="1813" y="241"/>
                      <a:pt x="1456" y="1"/>
                    </a:cubicBez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81;p37">
                <a:extLst>
                  <a:ext uri="{FF2B5EF4-FFF2-40B4-BE49-F238E27FC236}">
                    <a16:creationId xmlns:a16="http://schemas.microsoft.com/office/drawing/2014/main" id="{C7A9ADBB-6513-48DF-A147-FDE0DC7FFCAD}"/>
                  </a:ext>
                </a:extLst>
              </p:cNvPr>
              <p:cNvSpPr/>
              <p:nvPr/>
            </p:nvSpPr>
            <p:spPr>
              <a:xfrm>
                <a:off x="1561700" y="558500"/>
                <a:ext cx="36675" cy="594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377" extrusionOk="0">
                    <a:moveTo>
                      <a:pt x="1" y="1"/>
                    </a:moveTo>
                    <a:lnTo>
                      <a:pt x="8" y="2376"/>
                    </a:lnTo>
                    <a:cubicBezTo>
                      <a:pt x="570" y="2023"/>
                      <a:pt x="1078" y="1469"/>
                      <a:pt x="1467" y="83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782;p37">
                <a:extLst>
                  <a:ext uri="{FF2B5EF4-FFF2-40B4-BE49-F238E27FC236}">
                    <a16:creationId xmlns:a16="http://schemas.microsoft.com/office/drawing/2014/main" id="{873E4F7E-C5FF-468A-9EAF-0E274ACC4836}"/>
                  </a:ext>
                </a:extLst>
              </p:cNvPr>
              <p:cNvSpPr/>
              <p:nvPr/>
            </p:nvSpPr>
            <p:spPr>
              <a:xfrm>
                <a:off x="1401500" y="603500"/>
                <a:ext cx="8497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7" extrusionOk="0">
                    <a:moveTo>
                      <a:pt x="3397" y="1"/>
                    </a:moveTo>
                    <a:lnTo>
                      <a:pt x="1" y="1962"/>
                    </a:lnTo>
                    <a:lnTo>
                      <a:pt x="2" y="2286"/>
                    </a:lnTo>
                    <a:lnTo>
                      <a:pt x="3398" y="324"/>
                    </a:lnTo>
                    <a:lnTo>
                      <a:pt x="3397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783;p37">
                <a:extLst>
                  <a:ext uri="{FF2B5EF4-FFF2-40B4-BE49-F238E27FC236}">
                    <a16:creationId xmlns:a16="http://schemas.microsoft.com/office/drawing/2014/main" id="{4C7522E1-4DA4-44B6-90C0-78F3CB476F45}"/>
                  </a:ext>
                </a:extLst>
              </p:cNvPr>
              <p:cNvSpPr/>
              <p:nvPr/>
            </p:nvSpPr>
            <p:spPr>
              <a:xfrm>
                <a:off x="1401500" y="437425"/>
                <a:ext cx="8497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044" extrusionOk="0">
                    <a:moveTo>
                      <a:pt x="3397" y="0"/>
                    </a:moveTo>
                    <a:lnTo>
                      <a:pt x="1" y="1962"/>
                    </a:lnTo>
                    <a:lnTo>
                      <a:pt x="2" y="3043"/>
                    </a:lnTo>
                    <a:lnTo>
                      <a:pt x="3398" y="1081"/>
                    </a:lnTo>
                    <a:lnTo>
                      <a:pt x="3397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84;p37">
                <a:extLst>
                  <a:ext uri="{FF2B5EF4-FFF2-40B4-BE49-F238E27FC236}">
                    <a16:creationId xmlns:a16="http://schemas.microsoft.com/office/drawing/2014/main" id="{55FBEB61-D6C2-42A2-929D-6C5D23622A5B}"/>
                  </a:ext>
                </a:extLst>
              </p:cNvPr>
              <p:cNvSpPr/>
              <p:nvPr/>
            </p:nvSpPr>
            <p:spPr>
              <a:xfrm>
                <a:off x="1401500" y="623575"/>
                <a:ext cx="8497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5" extrusionOk="0">
                    <a:moveTo>
                      <a:pt x="3397" y="0"/>
                    </a:moveTo>
                    <a:lnTo>
                      <a:pt x="1" y="1961"/>
                    </a:lnTo>
                    <a:lnTo>
                      <a:pt x="2" y="2284"/>
                    </a:lnTo>
                    <a:lnTo>
                      <a:pt x="3398" y="324"/>
                    </a:lnTo>
                    <a:lnTo>
                      <a:pt x="3397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85;p37">
                <a:extLst>
                  <a:ext uri="{FF2B5EF4-FFF2-40B4-BE49-F238E27FC236}">
                    <a16:creationId xmlns:a16="http://schemas.microsoft.com/office/drawing/2014/main" id="{6A4E820D-89ED-4F99-9305-4F6C3856F5B8}"/>
                  </a:ext>
                </a:extLst>
              </p:cNvPr>
              <p:cNvSpPr/>
              <p:nvPr/>
            </p:nvSpPr>
            <p:spPr>
              <a:xfrm>
                <a:off x="1401500" y="643625"/>
                <a:ext cx="849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6" extrusionOk="0">
                    <a:moveTo>
                      <a:pt x="3397" y="1"/>
                    </a:moveTo>
                    <a:lnTo>
                      <a:pt x="1" y="1961"/>
                    </a:lnTo>
                    <a:lnTo>
                      <a:pt x="2" y="2286"/>
                    </a:lnTo>
                    <a:lnTo>
                      <a:pt x="3398" y="324"/>
                    </a:lnTo>
                    <a:lnTo>
                      <a:pt x="3397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86;p37">
                <a:extLst>
                  <a:ext uri="{FF2B5EF4-FFF2-40B4-BE49-F238E27FC236}">
                    <a16:creationId xmlns:a16="http://schemas.microsoft.com/office/drawing/2014/main" id="{5C6661B9-1515-4858-A0B6-B44B78AB545B}"/>
                  </a:ext>
                </a:extLst>
              </p:cNvPr>
              <p:cNvSpPr/>
              <p:nvPr/>
            </p:nvSpPr>
            <p:spPr>
              <a:xfrm>
                <a:off x="1516650" y="378225"/>
                <a:ext cx="849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1"/>
                    </a:moveTo>
                    <a:lnTo>
                      <a:pt x="0" y="1962"/>
                    </a:lnTo>
                    <a:lnTo>
                      <a:pt x="1" y="2285"/>
                    </a:lnTo>
                    <a:lnTo>
                      <a:pt x="3397" y="324"/>
                    </a:lnTo>
                    <a:lnTo>
                      <a:pt x="3396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87;p37">
                <a:extLst>
                  <a:ext uri="{FF2B5EF4-FFF2-40B4-BE49-F238E27FC236}">
                    <a16:creationId xmlns:a16="http://schemas.microsoft.com/office/drawing/2014/main" id="{1DA8085A-EC9C-4C8E-809B-84493CDB4E06}"/>
                  </a:ext>
                </a:extLst>
              </p:cNvPr>
              <p:cNvSpPr/>
              <p:nvPr/>
            </p:nvSpPr>
            <p:spPr>
              <a:xfrm>
                <a:off x="1516650" y="398300"/>
                <a:ext cx="849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0"/>
                    </a:moveTo>
                    <a:lnTo>
                      <a:pt x="0" y="1961"/>
                    </a:lnTo>
                    <a:lnTo>
                      <a:pt x="1" y="2284"/>
                    </a:lnTo>
                    <a:lnTo>
                      <a:pt x="3397" y="325"/>
                    </a:lnTo>
                    <a:lnTo>
                      <a:pt x="3396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88;p37">
                <a:extLst>
                  <a:ext uri="{FF2B5EF4-FFF2-40B4-BE49-F238E27FC236}">
                    <a16:creationId xmlns:a16="http://schemas.microsoft.com/office/drawing/2014/main" id="{96B6C8B8-42BA-4D49-9EED-930BEEF76804}"/>
                  </a:ext>
                </a:extLst>
              </p:cNvPr>
              <p:cNvSpPr/>
              <p:nvPr/>
            </p:nvSpPr>
            <p:spPr>
              <a:xfrm>
                <a:off x="1516650" y="418350"/>
                <a:ext cx="849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1"/>
                    </a:moveTo>
                    <a:lnTo>
                      <a:pt x="0" y="1961"/>
                    </a:lnTo>
                    <a:lnTo>
                      <a:pt x="1" y="2285"/>
                    </a:lnTo>
                    <a:lnTo>
                      <a:pt x="3397" y="324"/>
                    </a:lnTo>
                    <a:lnTo>
                      <a:pt x="3396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89;p37">
                <a:extLst>
                  <a:ext uri="{FF2B5EF4-FFF2-40B4-BE49-F238E27FC236}">
                    <a16:creationId xmlns:a16="http://schemas.microsoft.com/office/drawing/2014/main" id="{B3DA7BD9-16AE-46BA-B061-8A63CFD62F59}"/>
                  </a:ext>
                </a:extLst>
              </p:cNvPr>
              <p:cNvSpPr/>
              <p:nvPr/>
            </p:nvSpPr>
            <p:spPr>
              <a:xfrm>
                <a:off x="1905575" y="604000"/>
                <a:ext cx="100750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5684" extrusionOk="0">
                    <a:moveTo>
                      <a:pt x="3518" y="1"/>
                    </a:moveTo>
                    <a:cubicBezTo>
                      <a:pt x="3494" y="1"/>
                      <a:pt x="3469" y="8"/>
                      <a:pt x="3443" y="24"/>
                    </a:cubicBezTo>
                    <a:lnTo>
                      <a:pt x="229" y="1831"/>
                    </a:lnTo>
                    <a:cubicBezTo>
                      <a:pt x="103" y="1905"/>
                      <a:pt x="0" y="2143"/>
                      <a:pt x="1" y="2361"/>
                    </a:cubicBezTo>
                    <a:lnTo>
                      <a:pt x="1" y="5284"/>
                    </a:lnTo>
                    <a:cubicBezTo>
                      <a:pt x="1" y="5581"/>
                      <a:pt x="141" y="5576"/>
                      <a:pt x="371" y="5669"/>
                    </a:cubicBezTo>
                    <a:cubicBezTo>
                      <a:pt x="374" y="5670"/>
                      <a:pt x="378" y="5671"/>
                      <a:pt x="383" y="5672"/>
                    </a:cubicBezTo>
                    <a:cubicBezTo>
                      <a:pt x="386" y="5674"/>
                      <a:pt x="390" y="5675"/>
                      <a:pt x="394" y="5676"/>
                    </a:cubicBezTo>
                    <a:cubicBezTo>
                      <a:pt x="406" y="5681"/>
                      <a:pt x="420" y="5684"/>
                      <a:pt x="434" y="5684"/>
                    </a:cubicBezTo>
                    <a:cubicBezTo>
                      <a:pt x="457" y="5684"/>
                      <a:pt x="482" y="5677"/>
                      <a:pt x="508" y="5662"/>
                    </a:cubicBezTo>
                    <a:lnTo>
                      <a:pt x="2609" y="4560"/>
                    </a:lnTo>
                    <a:lnTo>
                      <a:pt x="2985" y="4899"/>
                    </a:lnTo>
                    <a:lnTo>
                      <a:pt x="2985" y="4893"/>
                    </a:lnTo>
                    <a:lnTo>
                      <a:pt x="2997" y="4903"/>
                    </a:lnTo>
                    <a:lnTo>
                      <a:pt x="2997" y="4897"/>
                    </a:lnTo>
                    <a:lnTo>
                      <a:pt x="3009" y="4907"/>
                    </a:lnTo>
                    <a:lnTo>
                      <a:pt x="3009" y="4900"/>
                    </a:lnTo>
                    <a:lnTo>
                      <a:pt x="3020" y="4911"/>
                    </a:lnTo>
                    <a:lnTo>
                      <a:pt x="3020" y="4904"/>
                    </a:lnTo>
                    <a:lnTo>
                      <a:pt x="3032" y="4915"/>
                    </a:lnTo>
                    <a:lnTo>
                      <a:pt x="3032" y="4909"/>
                    </a:lnTo>
                    <a:lnTo>
                      <a:pt x="3043" y="4918"/>
                    </a:lnTo>
                    <a:lnTo>
                      <a:pt x="3043" y="4912"/>
                    </a:lnTo>
                    <a:lnTo>
                      <a:pt x="3055" y="4922"/>
                    </a:lnTo>
                    <a:lnTo>
                      <a:pt x="3055" y="4916"/>
                    </a:lnTo>
                    <a:lnTo>
                      <a:pt x="3066" y="4927"/>
                    </a:lnTo>
                    <a:lnTo>
                      <a:pt x="3066" y="4919"/>
                    </a:lnTo>
                    <a:lnTo>
                      <a:pt x="3078" y="4930"/>
                    </a:lnTo>
                    <a:lnTo>
                      <a:pt x="3078" y="4923"/>
                    </a:lnTo>
                    <a:lnTo>
                      <a:pt x="3090" y="4934"/>
                    </a:lnTo>
                    <a:lnTo>
                      <a:pt x="3090" y="4928"/>
                    </a:lnTo>
                    <a:lnTo>
                      <a:pt x="3101" y="4938"/>
                    </a:lnTo>
                    <a:lnTo>
                      <a:pt x="3101" y="4932"/>
                    </a:lnTo>
                    <a:lnTo>
                      <a:pt x="3113" y="4941"/>
                    </a:lnTo>
                    <a:lnTo>
                      <a:pt x="3113" y="4935"/>
                    </a:lnTo>
                    <a:lnTo>
                      <a:pt x="3124" y="4945"/>
                    </a:lnTo>
                    <a:lnTo>
                      <a:pt x="3124" y="4939"/>
                    </a:lnTo>
                    <a:lnTo>
                      <a:pt x="3136" y="4950"/>
                    </a:lnTo>
                    <a:lnTo>
                      <a:pt x="3136" y="4942"/>
                    </a:lnTo>
                    <a:lnTo>
                      <a:pt x="3147" y="4953"/>
                    </a:lnTo>
                    <a:lnTo>
                      <a:pt x="3147" y="4946"/>
                    </a:lnTo>
                    <a:lnTo>
                      <a:pt x="3159" y="4957"/>
                    </a:lnTo>
                    <a:lnTo>
                      <a:pt x="3159" y="4951"/>
                    </a:lnTo>
                    <a:lnTo>
                      <a:pt x="3170" y="4961"/>
                    </a:lnTo>
                    <a:lnTo>
                      <a:pt x="3170" y="4954"/>
                    </a:lnTo>
                    <a:lnTo>
                      <a:pt x="3182" y="4964"/>
                    </a:lnTo>
                    <a:lnTo>
                      <a:pt x="3182" y="4958"/>
                    </a:lnTo>
                    <a:lnTo>
                      <a:pt x="3194" y="4969"/>
                    </a:lnTo>
                    <a:lnTo>
                      <a:pt x="3194" y="4962"/>
                    </a:lnTo>
                    <a:lnTo>
                      <a:pt x="3205" y="4973"/>
                    </a:lnTo>
                    <a:lnTo>
                      <a:pt x="3205" y="4965"/>
                    </a:lnTo>
                    <a:lnTo>
                      <a:pt x="3217" y="4976"/>
                    </a:lnTo>
                    <a:lnTo>
                      <a:pt x="3217" y="4970"/>
                    </a:lnTo>
                    <a:lnTo>
                      <a:pt x="3228" y="4980"/>
                    </a:lnTo>
                    <a:lnTo>
                      <a:pt x="3228" y="4974"/>
                    </a:lnTo>
                    <a:lnTo>
                      <a:pt x="3240" y="4983"/>
                    </a:lnTo>
                    <a:lnTo>
                      <a:pt x="3240" y="4977"/>
                    </a:lnTo>
                    <a:lnTo>
                      <a:pt x="3251" y="4988"/>
                    </a:lnTo>
                    <a:lnTo>
                      <a:pt x="3251" y="4981"/>
                    </a:lnTo>
                    <a:lnTo>
                      <a:pt x="3263" y="4992"/>
                    </a:lnTo>
                    <a:lnTo>
                      <a:pt x="3263" y="4985"/>
                    </a:lnTo>
                    <a:lnTo>
                      <a:pt x="3275" y="4995"/>
                    </a:lnTo>
                    <a:lnTo>
                      <a:pt x="3275" y="4989"/>
                    </a:lnTo>
                    <a:lnTo>
                      <a:pt x="3286" y="4999"/>
                    </a:lnTo>
                    <a:lnTo>
                      <a:pt x="3286" y="4993"/>
                    </a:lnTo>
                    <a:lnTo>
                      <a:pt x="3298" y="5003"/>
                    </a:lnTo>
                    <a:lnTo>
                      <a:pt x="3298" y="4997"/>
                    </a:lnTo>
                    <a:lnTo>
                      <a:pt x="3309" y="5006"/>
                    </a:lnTo>
                    <a:lnTo>
                      <a:pt x="3309" y="5000"/>
                    </a:lnTo>
                    <a:lnTo>
                      <a:pt x="3321" y="5011"/>
                    </a:lnTo>
                    <a:lnTo>
                      <a:pt x="3321" y="5004"/>
                    </a:lnTo>
                    <a:lnTo>
                      <a:pt x="3332" y="5015"/>
                    </a:lnTo>
                    <a:lnTo>
                      <a:pt x="3332" y="5008"/>
                    </a:lnTo>
                    <a:lnTo>
                      <a:pt x="3344" y="5018"/>
                    </a:lnTo>
                    <a:lnTo>
                      <a:pt x="3344" y="4124"/>
                    </a:lnTo>
                    <a:lnTo>
                      <a:pt x="3800" y="3853"/>
                    </a:lnTo>
                    <a:cubicBezTo>
                      <a:pt x="3927" y="3778"/>
                      <a:pt x="4029" y="3540"/>
                      <a:pt x="4029" y="3323"/>
                    </a:cubicBezTo>
                    <a:lnTo>
                      <a:pt x="4029" y="402"/>
                    </a:lnTo>
                    <a:cubicBezTo>
                      <a:pt x="4029" y="247"/>
                      <a:pt x="3978" y="145"/>
                      <a:pt x="3904" y="124"/>
                    </a:cubicBezTo>
                    <a:cubicBezTo>
                      <a:pt x="3900" y="122"/>
                      <a:pt x="3895" y="121"/>
                      <a:pt x="3892" y="120"/>
                    </a:cubicBezTo>
                    <a:cubicBezTo>
                      <a:pt x="3888" y="118"/>
                      <a:pt x="3884" y="117"/>
                      <a:pt x="3881" y="116"/>
                    </a:cubicBezTo>
                    <a:cubicBezTo>
                      <a:pt x="3876" y="115"/>
                      <a:pt x="3872" y="114"/>
                      <a:pt x="3869" y="112"/>
                    </a:cubicBezTo>
                    <a:cubicBezTo>
                      <a:pt x="3865" y="111"/>
                      <a:pt x="3861" y="110"/>
                      <a:pt x="3857" y="109"/>
                    </a:cubicBezTo>
                    <a:cubicBezTo>
                      <a:pt x="3853" y="107"/>
                      <a:pt x="3849" y="106"/>
                      <a:pt x="3846" y="105"/>
                    </a:cubicBezTo>
                    <a:cubicBezTo>
                      <a:pt x="3842" y="103"/>
                      <a:pt x="3838" y="101"/>
                      <a:pt x="3834" y="101"/>
                    </a:cubicBezTo>
                    <a:cubicBezTo>
                      <a:pt x="3830" y="99"/>
                      <a:pt x="3826" y="98"/>
                      <a:pt x="3823" y="97"/>
                    </a:cubicBezTo>
                    <a:cubicBezTo>
                      <a:pt x="3819" y="95"/>
                      <a:pt x="3814" y="94"/>
                      <a:pt x="3811" y="93"/>
                    </a:cubicBezTo>
                    <a:cubicBezTo>
                      <a:pt x="3807" y="92"/>
                      <a:pt x="3803" y="91"/>
                      <a:pt x="3800" y="89"/>
                    </a:cubicBezTo>
                    <a:cubicBezTo>
                      <a:pt x="3795" y="88"/>
                      <a:pt x="3791" y="87"/>
                      <a:pt x="3788" y="86"/>
                    </a:cubicBezTo>
                    <a:cubicBezTo>
                      <a:pt x="3784" y="83"/>
                      <a:pt x="3781" y="82"/>
                      <a:pt x="3777" y="82"/>
                    </a:cubicBezTo>
                    <a:cubicBezTo>
                      <a:pt x="3772" y="80"/>
                      <a:pt x="3768" y="79"/>
                      <a:pt x="3765" y="77"/>
                    </a:cubicBezTo>
                    <a:cubicBezTo>
                      <a:pt x="3761" y="76"/>
                      <a:pt x="3758" y="75"/>
                      <a:pt x="3753" y="74"/>
                    </a:cubicBezTo>
                    <a:cubicBezTo>
                      <a:pt x="3749" y="72"/>
                      <a:pt x="3746" y="71"/>
                      <a:pt x="3742" y="70"/>
                    </a:cubicBezTo>
                    <a:cubicBezTo>
                      <a:pt x="3738" y="69"/>
                      <a:pt x="3733" y="68"/>
                      <a:pt x="3730" y="66"/>
                    </a:cubicBezTo>
                    <a:cubicBezTo>
                      <a:pt x="3726" y="65"/>
                      <a:pt x="3723" y="63"/>
                      <a:pt x="3719" y="63"/>
                    </a:cubicBezTo>
                    <a:cubicBezTo>
                      <a:pt x="3714" y="60"/>
                      <a:pt x="3711" y="59"/>
                      <a:pt x="3707" y="58"/>
                    </a:cubicBezTo>
                    <a:cubicBezTo>
                      <a:pt x="3703" y="57"/>
                      <a:pt x="3700" y="56"/>
                      <a:pt x="3696" y="54"/>
                    </a:cubicBezTo>
                    <a:cubicBezTo>
                      <a:pt x="3691" y="53"/>
                      <a:pt x="3688" y="52"/>
                      <a:pt x="3684" y="51"/>
                    </a:cubicBezTo>
                    <a:cubicBezTo>
                      <a:pt x="3680" y="50"/>
                      <a:pt x="3677" y="48"/>
                      <a:pt x="3672" y="47"/>
                    </a:cubicBezTo>
                    <a:cubicBezTo>
                      <a:pt x="3668" y="46"/>
                      <a:pt x="3665" y="45"/>
                      <a:pt x="3661" y="44"/>
                    </a:cubicBezTo>
                    <a:cubicBezTo>
                      <a:pt x="3657" y="41"/>
                      <a:pt x="3654" y="40"/>
                      <a:pt x="3649" y="40"/>
                    </a:cubicBezTo>
                    <a:cubicBezTo>
                      <a:pt x="3645" y="37"/>
                      <a:pt x="3642" y="36"/>
                      <a:pt x="3638" y="35"/>
                    </a:cubicBezTo>
                    <a:cubicBezTo>
                      <a:pt x="3635" y="34"/>
                      <a:pt x="3630" y="33"/>
                      <a:pt x="3626" y="31"/>
                    </a:cubicBezTo>
                    <a:cubicBezTo>
                      <a:pt x="3622" y="30"/>
                      <a:pt x="3619" y="29"/>
                      <a:pt x="3615" y="28"/>
                    </a:cubicBezTo>
                    <a:cubicBezTo>
                      <a:pt x="3610" y="27"/>
                      <a:pt x="3607" y="25"/>
                      <a:pt x="3603" y="24"/>
                    </a:cubicBezTo>
                    <a:cubicBezTo>
                      <a:pt x="3600" y="22"/>
                      <a:pt x="3596" y="21"/>
                      <a:pt x="3591" y="21"/>
                    </a:cubicBezTo>
                    <a:cubicBezTo>
                      <a:pt x="3587" y="18"/>
                      <a:pt x="3584" y="17"/>
                      <a:pt x="3580" y="16"/>
                    </a:cubicBezTo>
                    <a:cubicBezTo>
                      <a:pt x="3577" y="15"/>
                      <a:pt x="3573" y="13"/>
                      <a:pt x="3568" y="12"/>
                    </a:cubicBezTo>
                    <a:cubicBezTo>
                      <a:pt x="3565" y="11"/>
                      <a:pt x="3561" y="10"/>
                      <a:pt x="3557" y="9"/>
                    </a:cubicBezTo>
                    <a:cubicBezTo>
                      <a:pt x="3545" y="4"/>
                      <a:pt x="3531" y="1"/>
                      <a:pt x="3518" y="1"/>
                    </a:cubicBezTo>
                    <a:close/>
                  </a:path>
                </a:pathLst>
              </a:custGeom>
              <a:solidFill>
                <a:srgbClr val="93AAB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90;p37">
                <a:extLst>
                  <a:ext uri="{FF2B5EF4-FFF2-40B4-BE49-F238E27FC236}">
                    <a16:creationId xmlns:a16="http://schemas.microsoft.com/office/drawing/2014/main" id="{4AAD2536-8A00-4A0F-A105-457D073F4DBE}"/>
                  </a:ext>
                </a:extLst>
              </p:cNvPr>
              <p:cNvSpPr/>
              <p:nvPr/>
            </p:nvSpPr>
            <p:spPr>
              <a:xfrm>
                <a:off x="1912525" y="606975"/>
                <a:ext cx="9380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5566" extrusionOk="0">
                    <a:moveTo>
                      <a:pt x="3596" y="1"/>
                    </a:moveTo>
                    <a:cubicBezTo>
                      <a:pt x="3573" y="1"/>
                      <a:pt x="3548" y="8"/>
                      <a:pt x="3522" y="23"/>
                    </a:cubicBezTo>
                    <a:lnTo>
                      <a:pt x="230" y="1831"/>
                    </a:lnTo>
                    <a:cubicBezTo>
                      <a:pt x="103" y="1906"/>
                      <a:pt x="1" y="2144"/>
                      <a:pt x="1" y="2362"/>
                    </a:cubicBezTo>
                    <a:lnTo>
                      <a:pt x="1" y="5283"/>
                    </a:lnTo>
                    <a:cubicBezTo>
                      <a:pt x="1" y="5457"/>
                      <a:pt x="66" y="5565"/>
                      <a:pt x="156" y="5565"/>
                    </a:cubicBezTo>
                    <a:cubicBezTo>
                      <a:pt x="179" y="5565"/>
                      <a:pt x="204" y="5558"/>
                      <a:pt x="230" y="5543"/>
                    </a:cubicBezTo>
                    <a:lnTo>
                      <a:pt x="2466" y="4361"/>
                    </a:lnTo>
                    <a:lnTo>
                      <a:pt x="3066" y="4899"/>
                    </a:lnTo>
                    <a:lnTo>
                      <a:pt x="3066" y="4007"/>
                    </a:lnTo>
                    <a:lnTo>
                      <a:pt x="3522" y="3735"/>
                    </a:lnTo>
                    <a:cubicBezTo>
                      <a:pt x="3649" y="3660"/>
                      <a:pt x="3751" y="3423"/>
                      <a:pt x="3751" y="3204"/>
                    </a:cubicBezTo>
                    <a:lnTo>
                      <a:pt x="3751" y="283"/>
                    </a:lnTo>
                    <a:cubicBezTo>
                      <a:pt x="3751" y="109"/>
                      <a:pt x="3686" y="1"/>
                      <a:pt x="3596" y="1"/>
                    </a:cubicBez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91;p37">
                <a:extLst>
                  <a:ext uri="{FF2B5EF4-FFF2-40B4-BE49-F238E27FC236}">
                    <a16:creationId xmlns:a16="http://schemas.microsoft.com/office/drawing/2014/main" id="{0F330666-B324-4AE7-8719-7B5969CDE980}"/>
                  </a:ext>
                </a:extLst>
              </p:cNvPr>
              <p:cNvSpPr/>
              <p:nvPr/>
            </p:nvSpPr>
            <p:spPr>
              <a:xfrm>
                <a:off x="1982850" y="652925"/>
                <a:ext cx="8875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46" extrusionOk="0">
                    <a:moveTo>
                      <a:pt x="235" y="1"/>
                    </a:moveTo>
                    <a:cubicBezTo>
                      <a:pt x="217" y="1"/>
                      <a:pt x="198" y="6"/>
                      <a:pt x="178" y="18"/>
                    </a:cubicBezTo>
                    <a:cubicBezTo>
                      <a:pt x="80" y="76"/>
                      <a:pt x="1" y="260"/>
                      <a:pt x="1" y="429"/>
                    </a:cubicBezTo>
                    <a:cubicBezTo>
                      <a:pt x="1" y="562"/>
                      <a:pt x="51" y="645"/>
                      <a:pt x="120" y="645"/>
                    </a:cubicBezTo>
                    <a:cubicBezTo>
                      <a:pt x="138" y="645"/>
                      <a:pt x="158" y="640"/>
                      <a:pt x="178" y="628"/>
                    </a:cubicBezTo>
                    <a:cubicBezTo>
                      <a:pt x="274" y="570"/>
                      <a:pt x="354" y="386"/>
                      <a:pt x="354" y="219"/>
                    </a:cubicBezTo>
                    <a:cubicBezTo>
                      <a:pt x="354" y="85"/>
                      <a:pt x="304" y="1"/>
                      <a:pt x="235" y="1"/>
                    </a:cubicBez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92;p37">
                <a:extLst>
                  <a:ext uri="{FF2B5EF4-FFF2-40B4-BE49-F238E27FC236}">
                    <a16:creationId xmlns:a16="http://schemas.microsoft.com/office/drawing/2014/main" id="{ECA4E8C3-4536-45F1-BCC5-4C3652651642}"/>
                  </a:ext>
                </a:extLst>
              </p:cNvPr>
              <p:cNvSpPr/>
              <p:nvPr/>
            </p:nvSpPr>
            <p:spPr>
              <a:xfrm>
                <a:off x="1956625" y="668475"/>
                <a:ext cx="88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355" h="645" extrusionOk="0">
                    <a:moveTo>
                      <a:pt x="236" y="0"/>
                    </a:moveTo>
                    <a:cubicBezTo>
                      <a:pt x="218" y="0"/>
                      <a:pt x="199" y="6"/>
                      <a:pt x="178" y="18"/>
                    </a:cubicBezTo>
                    <a:cubicBezTo>
                      <a:pt x="79" y="76"/>
                      <a:pt x="1" y="259"/>
                      <a:pt x="1" y="428"/>
                    </a:cubicBezTo>
                    <a:cubicBezTo>
                      <a:pt x="1" y="561"/>
                      <a:pt x="51" y="645"/>
                      <a:pt x="121" y="645"/>
                    </a:cubicBezTo>
                    <a:cubicBezTo>
                      <a:pt x="139" y="645"/>
                      <a:pt x="158" y="639"/>
                      <a:pt x="178" y="627"/>
                    </a:cubicBezTo>
                    <a:cubicBezTo>
                      <a:pt x="276" y="569"/>
                      <a:pt x="355" y="386"/>
                      <a:pt x="355" y="218"/>
                    </a:cubicBezTo>
                    <a:cubicBezTo>
                      <a:pt x="355" y="84"/>
                      <a:pt x="305" y="0"/>
                      <a:pt x="236" y="0"/>
                    </a:cubicBez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93;p37">
                <a:extLst>
                  <a:ext uri="{FF2B5EF4-FFF2-40B4-BE49-F238E27FC236}">
                    <a16:creationId xmlns:a16="http://schemas.microsoft.com/office/drawing/2014/main" id="{83FD22D3-5A09-4C0D-9F67-20D132027A3B}"/>
                  </a:ext>
                </a:extLst>
              </p:cNvPr>
              <p:cNvSpPr/>
              <p:nvPr/>
            </p:nvSpPr>
            <p:spPr>
              <a:xfrm>
                <a:off x="1930425" y="684000"/>
                <a:ext cx="885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354" h="646" extrusionOk="0">
                    <a:moveTo>
                      <a:pt x="235" y="1"/>
                    </a:moveTo>
                    <a:cubicBezTo>
                      <a:pt x="217" y="1"/>
                      <a:pt x="198" y="6"/>
                      <a:pt x="178" y="18"/>
                    </a:cubicBezTo>
                    <a:cubicBezTo>
                      <a:pt x="80" y="76"/>
                      <a:pt x="0" y="259"/>
                      <a:pt x="0" y="428"/>
                    </a:cubicBezTo>
                    <a:cubicBezTo>
                      <a:pt x="0" y="561"/>
                      <a:pt x="51" y="645"/>
                      <a:pt x="120" y="645"/>
                    </a:cubicBezTo>
                    <a:cubicBezTo>
                      <a:pt x="138" y="645"/>
                      <a:pt x="158" y="639"/>
                      <a:pt x="178" y="627"/>
                    </a:cubicBezTo>
                    <a:cubicBezTo>
                      <a:pt x="276" y="570"/>
                      <a:pt x="354" y="386"/>
                      <a:pt x="354" y="218"/>
                    </a:cubicBezTo>
                    <a:cubicBezTo>
                      <a:pt x="354" y="84"/>
                      <a:pt x="305" y="1"/>
                      <a:pt x="235" y="1"/>
                    </a:cubicBez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94;p37">
                <a:extLst>
                  <a:ext uri="{FF2B5EF4-FFF2-40B4-BE49-F238E27FC236}">
                    <a16:creationId xmlns:a16="http://schemas.microsoft.com/office/drawing/2014/main" id="{190B5E96-E7EF-4703-AC3D-56FC8236109F}"/>
                  </a:ext>
                </a:extLst>
              </p:cNvPr>
              <p:cNvSpPr/>
              <p:nvPr/>
            </p:nvSpPr>
            <p:spPr>
              <a:xfrm>
                <a:off x="1589725" y="778900"/>
                <a:ext cx="164425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3460" extrusionOk="0">
                    <a:moveTo>
                      <a:pt x="3289" y="1"/>
                    </a:moveTo>
                    <a:cubicBezTo>
                      <a:pt x="2522" y="1"/>
                      <a:pt x="1755" y="170"/>
                      <a:pt x="1170" y="507"/>
                    </a:cubicBezTo>
                    <a:cubicBezTo>
                      <a:pt x="1" y="1183"/>
                      <a:pt x="1" y="2278"/>
                      <a:pt x="1170" y="2954"/>
                    </a:cubicBezTo>
                    <a:cubicBezTo>
                      <a:pt x="1755" y="3291"/>
                      <a:pt x="2522" y="3460"/>
                      <a:pt x="3289" y="3460"/>
                    </a:cubicBezTo>
                    <a:cubicBezTo>
                      <a:pt x="4055" y="3460"/>
                      <a:pt x="4822" y="3291"/>
                      <a:pt x="5407" y="2954"/>
                    </a:cubicBezTo>
                    <a:cubicBezTo>
                      <a:pt x="6577" y="2278"/>
                      <a:pt x="6577" y="1183"/>
                      <a:pt x="5407" y="507"/>
                    </a:cubicBezTo>
                    <a:cubicBezTo>
                      <a:pt x="4822" y="170"/>
                      <a:pt x="4055" y="1"/>
                      <a:pt x="3289" y="1"/>
                    </a:cubicBezTo>
                    <a:close/>
                  </a:path>
                </a:pathLst>
              </a:custGeom>
              <a:solidFill>
                <a:srgbClr val="90C4FE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95;p37">
                <a:extLst>
                  <a:ext uri="{FF2B5EF4-FFF2-40B4-BE49-F238E27FC236}">
                    <a16:creationId xmlns:a16="http://schemas.microsoft.com/office/drawing/2014/main" id="{D80F671D-A28E-4FC4-905C-DDD02EA0123E}"/>
                  </a:ext>
                </a:extLst>
              </p:cNvPr>
              <p:cNvSpPr/>
              <p:nvPr/>
            </p:nvSpPr>
            <p:spPr>
              <a:xfrm>
                <a:off x="1551575" y="570300"/>
                <a:ext cx="113950" cy="6335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2534" extrusionOk="0">
                    <a:moveTo>
                      <a:pt x="4201" y="0"/>
                    </a:moveTo>
                    <a:cubicBezTo>
                      <a:pt x="4084" y="0"/>
                      <a:pt x="3962" y="53"/>
                      <a:pt x="3844" y="222"/>
                    </a:cubicBezTo>
                    <a:cubicBezTo>
                      <a:pt x="3711" y="412"/>
                      <a:pt x="3296" y="926"/>
                      <a:pt x="2936" y="1253"/>
                    </a:cubicBezTo>
                    <a:cubicBezTo>
                      <a:pt x="2771" y="1405"/>
                      <a:pt x="2346" y="1697"/>
                      <a:pt x="1966" y="1827"/>
                    </a:cubicBezTo>
                    <a:cubicBezTo>
                      <a:pt x="1699" y="1919"/>
                      <a:pt x="1406" y="1980"/>
                      <a:pt x="1251" y="1980"/>
                    </a:cubicBezTo>
                    <a:cubicBezTo>
                      <a:pt x="1219" y="1980"/>
                      <a:pt x="1193" y="1977"/>
                      <a:pt x="1175" y="1972"/>
                    </a:cubicBezTo>
                    <a:cubicBezTo>
                      <a:pt x="1062" y="1941"/>
                      <a:pt x="991" y="1903"/>
                      <a:pt x="885" y="1838"/>
                    </a:cubicBezTo>
                    <a:cubicBezTo>
                      <a:pt x="763" y="1764"/>
                      <a:pt x="669" y="1760"/>
                      <a:pt x="580" y="1715"/>
                    </a:cubicBezTo>
                    <a:cubicBezTo>
                      <a:pt x="518" y="1684"/>
                      <a:pt x="499" y="1658"/>
                      <a:pt x="482" y="1658"/>
                    </a:cubicBezTo>
                    <a:cubicBezTo>
                      <a:pt x="474" y="1658"/>
                      <a:pt x="466" y="1663"/>
                      <a:pt x="455" y="1676"/>
                    </a:cubicBezTo>
                    <a:cubicBezTo>
                      <a:pt x="422" y="1719"/>
                      <a:pt x="464" y="1820"/>
                      <a:pt x="542" y="1875"/>
                    </a:cubicBezTo>
                    <a:cubicBezTo>
                      <a:pt x="624" y="1935"/>
                      <a:pt x="693" y="1939"/>
                      <a:pt x="705" y="1959"/>
                    </a:cubicBezTo>
                    <a:cubicBezTo>
                      <a:pt x="712" y="1970"/>
                      <a:pt x="688" y="1976"/>
                      <a:pt x="644" y="1976"/>
                    </a:cubicBezTo>
                    <a:cubicBezTo>
                      <a:pt x="612" y="1976"/>
                      <a:pt x="569" y="1973"/>
                      <a:pt x="521" y="1966"/>
                    </a:cubicBezTo>
                    <a:cubicBezTo>
                      <a:pt x="364" y="1943"/>
                      <a:pt x="274" y="1879"/>
                      <a:pt x="195" y="1855"/>
                    </a:cubicBezTo>
                    <a:cubicBezTo>
                      <a:pt x="182" y="1851"/>
                      <a:pt x="170" y="1849"/>
                      <a:pt x="160" y="1849"/>
                    </a:cubicBezTo>
                    <a:cubicBezTo>
                      <a:pt x="104" y="1849"/>
                      <a:pt x="96" y="1904"/>
                      <a:pt x="115" y="1932"/>
                    </a:cubicBezTo>
                    <a:cubicBezTo>
                      <a:pt x="138" y="1965"/>
                      <a:pt x="174" y="2013"/>
                      <a:pt x="293" y="2071"/>
                    </a:cubicBezTo>
                    <a:cubicBezTo>
                      <a:pt x="378" y="2109"/>
                      <a:pt x="466" y="2142"/>
                      <a:pt x="558" y="2169"/>
                    </a:cubicBezTo>
                    <a:cubicBezTo>
                      <a:pt x="553" y="2169"/>
                      <a:pt x="547" y="2169"/>
                      <a:pt x="542" y="2169"/>
                    </a:cubicBezTo>
                    <a:cubicBezTo>
                      <a:pt x="473" y="2169"/>
                      <a:pt x="403" y="2161"/>
                      <a:pt x="335" y="2146"/>
                    </a:cubicBezTo>
                    <a:cubicBezTo>
                      <a:pt x="196" y="2115"/>
                      <a:pt x="144" y="2087"/>
                      <a:pt x="72" y="2074"/>
                    </a:cubicBezTo>
                    <a:cubicBezTo>
                      <a:pt x="68" y="2074"/>
                      <a:pt x="65" y="2074"/>
                      <a:pt x="62" y="2074"/>
                    </a:cubicBezTo>
                    <a:cubicBezTo>
                      <a:pt x="1" y="2074"/>
                      <a:pt x="15" y="2186"/>
                      <a:pt x="83" y="2224"/>
                    </a:cubicBezTo>
                    <a:cubicBezTo>
                      <a:pt x="157" y="2265"/>
                      <a:pt x="237" y="2294"/>
                      <a:pt x="320" y="2313"/>
                    </a:cubicBezTo>
                    <a:cubicBezTo>
                      <a:pt x="413" y="2335"/>
                      <a:pt x="571" y="2357"/>
                      <a:pt x="571" y="2357"/>
                    </a:cubicBezTo>
                    <a:cubicBezTo>
                      <a:pt x="537" y="2361"/>
                      <a:pt x="505" y="2363"/>
                      <a:pt x="475" y="2363"/>
                    </a:cubicBezTo>
                    <a:cubicBezTo>
                      <a:pt x="367" y="2363"/>
                      <a:pt x="284" y="2339"/>
                      <a:pt x="229" y="2329"/>
                    </a:cubicBezTo>
                    <a:cubicBezTo>
                      <a:pt x="213" y="2326"/>
                      <a:pt x="199" y="2324"/>
                      <a:pt x="186" y="2324"/>
                    </a:cubicBezTo>
                    <a:cubicBezTo>
                      <a:pt x="143" y="2324"/>
                      <a:pt x="121" y="2344"/>
                      <a:pt x="125" y="2377"/>
                    </a:cubicBezTo>
                    <a:cubicBezTo>
                      <a:pt x="128" y="2411"/>
                      <a:pt x="175" y="2452"/>
                      <a:pt x="326" y="2499"/>
                    </a:cubicBezTo>
                    <a:cubicBezTo>
                      <a:pt x="400" y="2522"/>
                      <a:pt x="491" y="2533"/>
                      <a:pt x="587" y="2533"/>
                    </a:cubicBezTo>
                    <a:cubicBezTo>
                      <a:pt x="687" y="2533"/>
                      <a:pt x="791" y="2521"/>
                      <a:pt x="885" y="2499"/>
                    </a:cubicBezTo>
                    <a:cubicBezTo>
                      <a:pt x="1068" y="2457"/>
                      <a:pt x="1138" y="2424"/>
                      <a:pt x="1236" y="2415"/>
                    </a:cubicBezTo>
                    <a:cubicBezTo>
                      <a:pt x="1594" y="2375"/>
                      <a:pt x="1885" y="2322"/>
                      <a:pt x="2227" y="2204"/>
                    </a:cubicBezTo>
                    <a:cubicBezTo>
                      <a:pt x="2591" y="2077"/>
                      <a:pt x="2931" y="1889"/>
                      <a:pt x="3233" y="1647"/>
                    </a:cubicBezTo>
                    <a:cubicBezTo>
                      <a:pt x="3642" y="1326"/>
                      <a:pt x="4098" y="788"/>
                      <a:pt x="4329" y="484"/>
                    </a:cubicBezTo>
                    <a:cubicBezTo>
                      <a:pt x="4558" y="179"/>
                      <a:pt x="4495" y="63"/>
                      <a:pt x="4319" y="16"/>
                    </a:cubicBezTo>
                    <a:cubicBezTo>
                      <a:pt x="4281" y="6"/>
                      <a:pt x="4241" y="0"/>
                      <a:pt x="4201" y="0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96;p37">
                <a:extLst>
                  <a:ext uri="{FF2B5EF4-FFF2-40B4-BE49-F238E27FC236}">
                    <a16:creationId xmlns:a16="http://schemas.microsoft.com/office/drawing/2014/main" id="{E33CA19C-77A1-4372-9779-818C62B4180D}"/>
                  </a:ext>
                </a:extLst>
              </p:cNvPr>
              <p:cNvSpPr/>
              <p:nvPr/>
            </p:nvSpPr>
            <p:spPr>
              <a:xfrm>
                <a:off x="1632300" y="796750"/>
                <a:ext cx="34975" cy="29125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65" extrusionOk="0">
                    <a:moveTo>
                      <a:pt x="1270" y="0"/>
                    </a:moveTo>
                    <a:lnTo>
                      <a:pt x="845" y="62"/>
                    </a:lnTo>
                    <a:cubicBezTo>
                      <a:pt x="779" y="282"/>
                      <a:pt x="592" y="444"/>
                      <a:pt x="315" y="711"/>
                    </a:cubicBezTo>
                    <a:cubicBezTo>
                      <a:pt x="40" y="977"/>
                      <a:pt x="0" y="1050"/>
                      <a:pt x="45" y="1104"/>
                    </a:cubicBezTo>
                    <a:cubicBezTo>
                      <a:pt x="83" y="1151"/>
                      <a:pt x="213" y="1165"/>
                      <a:pt x="344" y="1165"/>
                    </a:cubicBezTo>
                    <a:cubicBezTo>
                      <a:pt x="366" y="1165"/>
                      <a:pt x="388" y="1164"/>
                      <a:pt x="409" y="1164"/>
                    </a:cubicBezTo>
                    <a:cubicBezTo>
                      <a:pt x="559" y="1159"/>
                      <a:pt x="775" y="1044"/>
                      <a:pt x="845" y="922"/>
                    </a:cubicBezTo>
                    <a:cubicBezTo>
                      <a:pt x="893" y="837"/>
                      <a:pt x="1039" y="700"/>
                      <a:pt x="1143" y="671"/>
                    </a:cubicBezTo>
                    <a:cubicBezTo>
                      <a:pt x="1246" y="641"/>
                      <a:pt x="1389" y="524"/>
                      <a:pt x="1394" y="454"/>
                    </a:cubicBezTo>
                    <a:cubicBezTo>
                      <a:pt x="1399" y="385"/>
                      <a:pt x="1359" y="253"/>
                      <a:pt x="1325" y="174"/>
                    </a:cubicBezTo>
                    <a:cubicBezTo>
                      <a:pt x="1301" y="117"/>
                      <a:pt x="1283" y="60"/>
                      <a:pt x="1270" y="0"/>
                    </a:cubicBezTo>
                    <a:close/>
                  </a:path>
                </a:pathLst>
              </a:custGeom>
              <a:solidFill>
                <a:srgbClr val="393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97;p37">
                <a:extLst>
                  <a:ext uri="{FF2B5EF4-FFF2-40B4-BE49-F238E27FC236}">
                    <a16:creationId xmlns:a16="http://schemas.microsoft.com/office/drawing/2014/main" id="{30DED8B3-3352-456D-8750-92B8F59F1BCC}"/>
                  </a:ext>
                </a:extLst>
              </p:cNvPr>
              <p:cNvSpPr/>
              <p:nvPr/>
            </p:nvSpPr>
            <p:spPr>
              <a:xfrm>
                <a:off x="1676200" y="811250"/>
                <a:ext cx="1672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473" extrusionOk="0">
                    <a:moveTo>
                      <a:pt x="153" y="1"/>
                    </a:moveTo>
                    <a:cubicBezTo>
                      <a:pt x="117" y="76"/>
                      <a:pt x="89" y="153"/>
                      <a:pt x="70" y="234"/>
                    </a:cubicBezTo>
                    <a:cubicBezTo>
                      <a:pt x="35" y="372"/>
                      <a:pt x="105" y="529"/>
                      <a:pt x="53" y="736"/>
                    </a:cubicBezTo>
                    <a:cubicBezTo>
                      <a:pt x="0" y="942"/>
                      <a:pt x="18" y="1113"/>
                      <a:pt x="93" y="1318"/>
                    </a:cubicBezTo>
                    <a:cubicBezTo>
                      <a:pt x="133" y="1428"/>
                      <a:pt x="218" y="1472"/>
                      <a:pt x="303" y="1472"/>
                    </a:cubicBezTo>
                    <a:cubicBezTo>
                      <a:pt x="377" y="1472"/>
                      <a:pt x="449" y="1438"/>
                      <a:pt x="490" y="1385"/>
                    </a:cubicBezTo>
                    <a:cubicBezTo>
                      <a:pt x="576" y="1269"/>
                      <a:pt x="669" y="1022"/>
                      <a:pt x="647" y="842"/>
                    </a:cubicBezTo>
                    <a:cubicBezTo>
                      <a:pt x="625" y="661"/>
                      <a:pt x="605" y="573"/>
                      <a:pt x="623" y="352"/>
                    </a:cubicBezTo>
                    <a:cubicBezTo>
                      <a:pt x="640" y="132"/>
                      <a:pt x="578" y="84"/>
                      <a:pt x="545" y="1"/>
                    </a:cubicBezTo>
                    <a:close/>
                  </a:path>
                </a:pathLst>
              </a:custGeom>
              <a:solidFill>
                <a:srgbClr val="393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98;p37">
                <a:extLst>
                  <a:ext uri="{FF2B5EF4-FFF2-40B4-BE49-F238E27FC236}">
                    <a16:creationId xmlns:a16="http://schemas.microsoft.com/office/drawing/2014/main" id="{9E31ABBB-2008-468E-B940-068F6819DB57}"/>
                  </a:ext>
                </a:extLst>
              </p:cNvPr>
              <p:cNvSpPr/>
              <p:nvPr/>
            </p:nvSpPr>
            <p:spPr>
              <a:xfrm>
                <a:off x="1640050" y="655450"/>
                <a:ext cx="60650" cy="15725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6290" extrusionOk="0">
                    <a:moveTo>
                      <a:pt x="191" y="1"/>
                    </a:moveTo>
                    <a:cubicBezTo>
                      <a:pt x="1" y="568"/>
                      <a:pt x="104" y="3003"/>
                      <a:pt x="149" y="3237"/>
                    </a:cubicBezTo>
                    <a:cubicBezTo>
                      <a:pt x="196" y="3491"/>
                      <a:pt x="534" y="5714"/>
                      <a:pt x="534" y="5714"/>
                    </a:cubicBezTo>
                    <a:cubicBezTo>
                      <a:pt x="594" y="5751"/>
                      <a:pt x="652" y="5764"/>
                      <a:pt x="704" y="5764"/>
                    </a:cubicBezTo>
                    <a:cubicBezTo>
                      <a:pt x="854" y="5764"/>
                      <a:pt x="959" y="5652"/>
                      <a:pt x="959" y="5652"/>
                    </a:cubicBezTo>
                    <a:cubicBezTo>
                      <a:pt x="959" y="5652"/>
                      <a:pt x="1025" y="4074"/>
                      <a:pt x="1025" y="3739"/>
                    </a:cubicBezTo>
                    <a:cubicBezTo>
                      <a:pt x="1025" y="3494"/>
                      <a:pt x="885" y="3190"/>
                      <a:pt x="885" y="3190"/>
                    </a:cubicBezTo>
                    <a:lnTo>
                      <a:pt x="1073" y="1078"/>
                    </a:lnTo>
                    <a:lnTo>
                      <a:pt x="1136" y="1060"/>
                    </a:lnTo>
                    <a:cubicBezTo>
                      <a:pt x="1136" y="1060"/>
                      <a:pt x="1254" y="2894"/>
                      <a:pt x="1325" y="3296"/>
                    </a:cubicBezTo>
                    <a:cubicBezTo>
                      <a:pt x="1382" y="3617"/>
                      <a:pt x="1404" y="4019"/>
                      <a:pt x="1469" y="4569"/>
                    </a:cubicBezTo>
                    <a:cubicBezTo>
                      <a:pt x="1532" y="5095"/>
                      <a:pt x="1599" y="6233"/>
                      <a:pt x="1599" y="6233"/>
                    </a:cubicBezTo>
                    <a:cubicBezTo>
                      <a:pt x="1673" y="6275"/>
                      <a:pt x="1741" y="6290"/>
                      <a:pt x="1799" y="6290"/>
                    </a:cubicBezTo>
                    <a:cubicBezTo>
                      <a:pt x="1915" y="6290"/>
                      <a:pt x="1991" y="6233"/>
                      <a:pt x="1991" y="6233"/>
                    </a:cubicBezTo>
                    <a:cubicBezTo>
                      <a:pt x="1991" y="6233"/>
                      <a:pt x="2261" y="4918"/>
                      <a:pt x="2269" y="4458"/>
                    </a:cubicBezTo>
                    <a:cubicBezTo>
                      <a:pt x="2276" y="4026"/>
                      <a:pt x="2115" y="3465"/>
                      <a:pt x="2115" y="3465"/>
                    </a:cubicBezTo>
                    <a:cubicBezTo>
                      <a:pt x="2115" y="3465"/>
                      <a:pt x="2162" y="2846"/>
                      <a:pt x="2194" y="2315"/>
                    </a:cubicBezTo>
                    <a:cubicBezTo>
                      <a:pt x="2226" y="1783"/>
                      <a:pt x="2426" y="757"/>
                      <a:pt x="2275" y="108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99;p37">
                <a:extLst>
                  <a:ext uri="{FF2B5EF4-FFF2-40B4-BE49-F238E27FC236}">
                    <a16:creationId xmlns:a16="http://schemas.microsoft.com/office/drawing/2014/main" id="{60E73307-6F20-49E9-8501-5DAB976F789C}"/>
                  </a:ext>
                </a:extLst>
              </p:cNvPr>
              <p:cNvSpPr/>
              <p:nvPr/>
            </p:nvSpPr>
            <p:spPr>
              <a:xfrm>
                <a:off x="1652925" y="675625"/>
                <a:ext cx="15525" cy="4690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876" extrusionOk="0">
                    <a:moveTo>
                      <a:pt x="1" y="1"/>
                    </a:moveTo>
                    <a:cubicBezTo>
                      <a:pt x="1" y="1"/>
                      <a:pt x="245" y="195"/>
                      <a:pt x="351" y="266"/>
                    </a:cubicBezTo>
                    <a:cubicBezTo>
                      <a:pt x="456" y="337"/>
                      <a:pt x="416" y="1876"/>
                      <a:pt x="416" y="1876"/>
                    </a:cubicBezTo>
                    <a:lnTo>
                      <a:pt x="559" y="271"/>
                    </a:lnTo>
                    <a:lnTo>
                      <a:pt x="621" y="253"/>
                    </a:lnTo>
                    <a:cubicBezTo>
                      <a:pt x="621" y="253"/>
                      <a:pt x="188" y="124"/>
                      <a:pt x="1" y="1"/>
                    </a:cubicBezTo>
                    <a:close/>
                  </a:path>
                </a:pathLst>
              </a:custGeom>
              <a:solidFill>
                <a:srgbClr val="C7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00;p37">
                <a:extLst>
                  <a:ext uri="{FF2B5EF4-FFF2-40B4-BE49-F238E27FC236}">
                    <a16:creationId xmlns:a16="http://schemas.microsoft.com/office/drawing/2014/main" id="{CA68211C-F00E-47AC-8259-F1F6DA7455DB}"/>
                  </a:ext>
                </a:extLst>
              </p:cNvPr>
              <p:cNvSpPr/>
              <p:nvPr/>
            </p:nvSpPr>
            <p:spPr>
              <a:xfrm>
                <a:off x="1652050" y="557350"/>
                <a:ext cx="37575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580" extrusionOk="0">
                    <a:moveTo>
                      <a:pt x="1158" y="1"/>
                    </a:moveTo>
                    <a:lnTo>
                      <a:pt x="1158" y="1"/>
                    </a:lnTo>
                    <a:cubicBezTo>
                      <a:pt x="1158" y="1"/>
                      <a:pt x="762" y="137"/>
                      <a:pt x="491" y="225"/>
                    </a:cubicBezTo>
                    <a:lnTo>
                      <a:pt x="473" y="521"/>
                    </a:lnTo>
                    <a:cubicBezTo>
                      <a:pt x="469" y="521"/>
                      <a:pt x="463" y="521"/>
                      <a:pt x="456" y="521"/>
                    </a:cubicBezTo>
                    <a:cubicBezTo>
                      <a:pt x="436" y="521"/>
                      <a:pt x="406" y="520"/>
                      <a:pt x="375" y="520"/>
                    </a:cubicBezTo>
                    <a:cubicBezTo>
                      <a:pt x="349" y="520"/>
                      <a:pt x="323" y="521"/>
                      <a:pt x="301" y="526"/>
                    </a:cubicBezTo>
                    <a:cubicBezTo>
                      <a:pt x="218" y="603"/>
                      <a:pt x="1" y="825"/>
                      <a:pt x="41" y="1110"/>
                    </a:cubicBezTo>
                    <a:cubicBezTo>
                      <a:pt x="78" y="1373"/>
                      <a:pt x="532" y="1579"/>
                      <a:pt x="792" y="1579"/>
                    </a:cubicBezTo>
                    <a:cubicBezTo>
                      <a:pt x="838" y="1579"/>
                      <a:pt x="879" y="1573"/>
                      <a:pt x="909" y="1558"/>
                    </a:cubicBezTo>
                    <a:cubicBezTo>
                      <a:pt x="1110" y="1467"/>
                      <a:pt x="1503" y="848"/>
                      <a:pt x="1439" y="795"/>
                    </a:cubicBezTo>
                    <a:cubicBezTo>
                      <a:pt x="1375" y="742"/>
                      <a:pt x="1147" y="699"/>
                      <a:pt x="1135" y="655"/>
                    </a:cubicBezTo>
                    <a:cubicBezTo>
                      <a:pt x="1124" y="610"/>
                      <a:pt x="1158" y="1"/>
                      <a:pt x="1158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02;p37">
                <a:extLst>
                  <a:ext uri="{FF2B5EF4-FFF2-40B4-BE49-F238E27FC236}">
                    <a16:creationId xmlns:a16="http://schemas.microsoft.com/office/drawing/2014/main" id="{40A11537-5546-4F94-BB08-ABBF96EDCEC6}"/>
                  </a:ext>
                </a:extLst>
              </p:cNvPr>
              <p:cNvSpPr/>
              <p:nvPr/>
            </p:nvSpPr>
            <p:spPr>
              <a:xfrm>
                <a:off x="1672000" y="528150"/>
                <a:ext cx="23700" cy="6820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728" extrusionOk="0">
                    <a:moveTo>
                      <a:pt x="525" y="1"/>
                    </a:moveTo>
                    <a:cubicBezTo>
                      <a:pt x="517" y="1"/>
                      <a:pt x="509" y="1"/>
                      <a:pt x="501" y="2"/>
                    </a:cubicBezTo>
                    <a:lnTo>
                      <a:pt x="360" y="1169"/>
                    </a:lnTo>
                    <a:cubicBezTo>
                      <a:pt x="360" y="1169"/>
                      <a:pt x="360" y="1446"/>
                      <a:pt x="250" y="1686"/>
                    </a:cubicBezTo>
                    <a:cubicBezTo>
                      <a:pt x="177" y="1846"/>
                      <a:pt x="97" y="1994"/>
                      <a:pt x="53" y="2167"/>
                    </a:cubicBezTo>
                    <a:cubicBezTo>
                      <a:pt x="9" y="2350"/>
                      <a:pt x="0" y="2545"/>
                      <a:pt x="57" y="2728"/>
                    </a:cubicBezTo>
                    <a:cubicBezTo>
                      <a:pt x="50" y="2703"/>
                      <a:pt x="85" y="2635"/>
                      <a:pt x="93" y="2611"/>
                    </a:cubicBezTo>
                    <a:cubicBezTo>
                      <a:pt x="108" y="2567"/>
                      <a:pt x="123" y="2522"/>
                      <a:pt x="140" y="2479"/>
                    </a:cubicBezTo>
                    <a:cubicBezTo>
                      <a:pt x="173" y="2396"/>
                      <a:pt x="209" y="2313"/>
                      <a:pt x="250" y="2232"/>
                    </a:cubicBezTo>
                    <a:cubicBezTo>
                      <a:pt x="309" y="2113"/>
                      <a:pt x="411" y="1926"/>
                      <a:pt x="558" y="1907"/>
                    </a:cubicBezTo>
                    <a:lnTo>
                      <a:pt x="686" y="1958"/>
                    </a:lnTo>
                    <a:cubicBezTo>
                      <a:pt x="686" y="1958"/>
                      <a:pt x="779" y="1989"/>
                      <a:pt x="808" y="2025"/>
                    </a:cubicBezTo>
                    <a:cubicBezTo>
                      <a:pt x="808" y="2025"/>
                      <a:pt x="919" y="1783"/>
                      <a:pt x="933" y="1169"/>
                    </a:cubicBezTo>
                    <a:cubicBezTo>
                      <a:pt x="947" y="569"/>
                      <a:pt x="816" y="1"/>
                      <a:pt x="525" y="1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03;p37">
                <a:extLst>
                  <a:ext uri="{FF2B5EF4-FFF2-40B4-BE49-F238E27FC236}">
                    <a16:creationId xmlns:a16="http://schemas.microsoft.com/office/drawing/2014/main" id="{59C27F34-D4E7-4C08-B332-3CBA4397674D}"/>
                  </a:ext>
                </a:extLst>
              </p:cNvPr>
              <p:cNvSpPr/>
              <p:nvPr/>
            </p:nvSpPr>
            <p:spPr>
              <a:xfrm>
                <a:off x="1650825" y="562975"/>
                <a:ext cx="13500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207" extrusionOk="0">
                    <a:moveTo>
                      <a:pt x="268" y="66"/>
                    </a:moveTo>
                    <a:lnTo>
                      <a:pt x="268" y="66"/>
                    </a:lnTo>
                    <a:cubicBezTo>
                      <a:pt x="268" y="66"/>
                      <a:pt x="268" y="66"/>
                      <a:pt x="268" y="66"/>
                    </a:cubicBezTo>
                    <a:lnTo>
                      <a:pt x="268" y="66"/>
                    </a:lnTo>
                    <a:close/>
                    <a:moveTo>
                      <a:pt x="540" y="0"/>
                    </a:moveTo>
                    <a:lnTo>
                      <a:pt x="268" y="66"/>
                    </a:lnTo>
                    <a:lnTo>
                      <a:pt x="268" y="66"/>
                    </a:lnTo>
                    <a:cubicBezTo>
                      <a:pt x="268" y="66"/>
                      <a:pt x="268" y="66"/>
                      <a:pt x="268" y="66"/>
                    </a:cubicBezTo>
                    <a:lnTo>
                      <a:pt x="268" y="66"/>
                    </a:lnTo>
                    <a:cubicBezTo>
                      <a:pt x="273" y="66"/>
                      <a:pt x="256" y="178"/>
                      <a:pt x="252" y="187"/>
                    </a:cubicBezTo>
                    <a:cubicBezTo>
                      <a:pt x="237" y="232"/>
                      <a:pt x="216" y="275"/>
                      <a:pt x="191" y="315"/>
                    </a:cubicBezTo>
                    <a:cubicBezTo>
                      <a:pt x="134" y="409"/>
                      <a:pt x="82" y="507"/>
                      <a:pt x="53" y="614"/>
                    </a:cubicBezTo>
                    <a:cubicBezTo>
                      <a:pt x="0" y="815"/>
                      <a:pt x="29" y="1027"/>
                      <a:pt x="132" y="1207"/>
                    </a:cubicBezTo>
                    <a:cubicBezTo>
                      <a:pt x="127" y="1196"/>
                      <a:pt x="161" y="987"/>
                      <a:pt x="174" y="944"/>
                    </a:cubicBezTo>
                    <a:cubicBezTo>
                      <a:pt x="191" y="883"/>
                      <a:pt x="208" y="824"/>
                      <a:pt x="230" y="765"/>
                    </a:cubicBezTo>
                    <a:cubicBezTo>
                      <a:pt x="279" y="630"/>
                      <a:pt x="349" y="502"/>
                      <a:pt x="437" y="389"/>
                    </a:cubicBezTo>
                    <a:cubicBezTo>
                      <a:pt x="464" y="355"/>
                      <a:pt x="491" y="325"/>
                      <a:pt x="523" y="296"/>
                    </a:cubicBez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04;p37">
                <a:extLst>
                  <a:ext uri="{FF2B5EF4-FFF2-40B4-BE49-F238E27FC236}">
                    <a16:creationId xmlns:a16="http://schemas.microsoft.com/office/drawing/2014/main" id="{A1CDCC2E-80A9-4FB0-921E-BC39487487F3}"/>
                  </a:ext>
                </a:extLst>
              </p:cNvPr>
              <p:cNvSpPr/>
              <p:nvPr/>
            </p:nvSpPr>
            <p:spPr>
              <a:xfrm>
                <a:off x="1663950" y="557350"/>
                <a:ext cx="170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83" extrusionOk="0">
                    <a:moveTo>
                      <a:pt x="682" y="1"/>
                    </a:moveTo>
                    <a:lnTo>
                      <a:pt x="208" y="161"/>
                    </a:lnTo>
                    <a:lnTo>
                      <a:pt x="15" y="225"/>
                    </a:lnTo>
                    <a:lnTo>
                      <a:pt x="0" y="464"/>
                    </a:lnTo>
                    <a:cubicBezTo>
                      <a:pt x="12" y="556"/>
                      <a:pt x="105" y="583"/>
                      <a:pt x="188" y="583"/>
                    </a:cubicBezTo>
                    <a:cubicBezTo>
                      <a:pt x="239" y="583"/>
                      <a:pt x="287" y="573"/>
                      <a:pt x="310" y="562"/>
                    </a:cubicBezTo>
                    <a:cubicBezTo>
                      <a:pt x="654" y="400"/>
                      <a:pt x="676" y="102"/>
                      <a:pt x="676" y="102"/>
                    </a:cubicBezTo>
                    <a:cubicBezTo>
                      <a:pt x="682" y="45"/>
                      <a:pt x="682" y="1"/>
                      <a:pt x="682" y="1"/>
                    </a:cubicBezTo>
                    <a:close/>
                  </a:path>
                </a:pathLst>
              </a:custGeom>
              <a:solidFill>
                <a:srgbClr val="BA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05;p37">
                <a:extLst>
                  <a:ext uri="{FF2B5EF4-FFF2-40B4-BE49-F238E27FC236}">
                    <a16:creationId xmlns:a16="http://schemas.microsoft.com/office/drawing/2014/main" id="{4254216E-E777-4ED1-A50C-455C39A8F9D5}"/>
                  </a:ext>
                </a:extLst>
              </p:cNvPr>
              <p:cNvSpPr/>
              <p:nvPr/>
            </p:nvSpPr>
            <p:spPr>
              <a:xfrm>
                <a:off x="1650325" y="521875"/>
                <a:ext cx="40750" cy="46700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868" extrusionOk="0">
                    <a:moveTo>
                      <a:pt x="791" y="1"/>
                    </a:moveTo>
                    <a:cubicBezTo>
                      <a:pt x="410" y="1"/>
                      <a:pt x="145" y="289"/>
                      <a:pt x="87" y="668"/>
                    </a:cubicBezTo>
                    <a:cubicBezTo>
                      <a:pt x="54" y="861"/>
                      <a:pt x="1" y="1250"/>
                      <a:pt x="213" y="1599"/>
                    </a:cubicBezTo>
                    <a:cubicBezTo>
                      <a:pt x="315" y="1766"/>
                      <a:pt x="409" y="1867"/>
                      <a:pt x="517" y="1867"/>
                    </a:cubicBezTo>
                    <a:cubicBezTo>
                      <a:pt x="517" y="1867"/>
                      <a:pt x="518" y="1867"/>
                      <a:pt x="519" y="1867"/>
                    </a:cubicBezTo>
                    <a:cubicBezTo>
                      <a:pt x="643" y="1865"/>
                      <a:pt x="1023" y="1759"/>
                      <a:pt x="1165" y="1591"/>
                    </a:cubicBezTo>
                    <a:cubicBezTo>
                      <a:pt x="1191" y="1562"/>
                      <a:pt x="1227" y="1420"/>
                      <a:pt x="1227" y="1420"/>
                    </a:cubicBezTo>
                    <a:cubicBezTo>
                      <a:pt x="1504" y="1234"/>
                      <a:pt x="1630" y="890"/>
                      <a:pt x="1541" y="569"/>
                    </a:cubicBezTo>
                    <a:cubicBezTo>
                      <a:pt x="1451" y="247"/>
                      <a:pt x="1167" y="19"/>
                      <a:pt x="832" y="2"/>
                    </a:cubicBezTo>
                    <a:cubicBezTo>
                      <a:pt x="818" y="1"/>
                      <a:pt x="805" y="1"/>
                      <a:pt x="791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06;p37">
                <a:extLst>
                  <a:ext uri="{FF2B5EF4-FFF2-40B4-BE49-F238E27FC236}">
                    <a16:creationId xmlns:a16="http://schemas.microsoft.com/office/drawing/2014/main" id="{F9625928-89CB-4949-8EF8-042ECE0204A6}"/>
                  </a:ext>
                </a:extLst>
              </p:cNvPr>
              <p:cNvSpPr/>
              <p:nvPr/>
            </p:nvSpPr>
            <p:spPr>
              <a:xfrm>
                <a:off x="1653925" y="521875"/>
                <a:ext cx="36625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20" extrusionOk="0">
                    <a:moveTo>
                      <a:pt x="647" y="1"/>
                    </a:moveTo>
                    <a:cubicBezTo>
                      <a:pt x="390" y="1"/>
                      <a:pt x="145" y="130"/>
                      <a:pt x="1" y="352"/>
                    </a:cubicBezTo>
                    <a:cubicBezTo>
                      <a:pt x="40" y="396"/>
                      <a:pt x="135" y="448"/>
                      <a:pt x="273" y="477"/>
                    </a:cubicBezTo>
                    <a:cubicBezTo>
                      <a:pt x="346" y="493"/>
                      <a:pt x="420" y="500"/>
                      <a:pt x="493" y="500"/>
                    </a:cubicBezTo>
                    <a:cubicBezTo>
                      <a:pt x="620" y="500"/>
                      <a:pt x="745" y="478"/>
                      <a:pt x="865" y="433"/>
                    </a:cubicBezTo>
                    <a:lnTo>
                      <a:pt x="865" y="433"/>
                    </a:lnTo>
                    <a:cubicBezTo>
                      <a:pt x="839" y="533"/>
                      <a:pt x="877" y="622"/>
                      <a:pt x="920" y="686"/>
                    </a:cubicBezTo>
                    <a:cubicBezTo>
                      <a:pt x="976" y="764"/>
                      <a:pt x="997" y="862"/>
                      <a:pt x="980" y="956"/>
                    </a:cubicBezTo>
                    <a:cubicBezTo>
                      <a:pt x="974" y="984"/>
                      <a:pt x="968" y="1015"/>
                      <a:pt x="962" y="1049"/>
                    </a:cubicBezTo>
                    <a:cubicBezTo>
                      <a:pt x="938" y="1171"/>
                      <a:pt x="1043" y="1181"/>
                      <a:pt x="1043" y="1181"/>
                    </a:cubicBezTo>
                    <a:cubicBezTo>
                      <a:pt x="1044" y="1119"/>
                      <a:pt x="1053" y="1060"/>
                      <a:pt x="1087" y="1021"/>
                    </a:cubicBezTo>
                    <a:lnTo>
                      <a:pt x="1087" y="1021"/>
                    </a:lnTo>
                    <a:cubicBezTo>
                      <a:pt x="1295" y="1089"/>
                      <a:pt x="1091" y="1393"/>
                      <a:pt x="1083" y="1420"/>
                    </a:cubicBezTo>
                    <a:cubicBezTo>
                      <a:pt x="1305" y="1266"/>
                      <a:pt x="1464" y="995"/>
                      <a:pt x="1438" y="693"/>
                    </a:cubicBezTo>
                    <a:cubicBezTo>
                      <a:pt x="1406" y="359"/>
                      <a:pt x="1136" y="86"/>
                      <a:pt x="808" y="18"/>
                    </a:cubicBezTo>
                    <a:cubicBezTo>
                      <a:pt x="754" y="6"/>
                      <a:pt x="700" y="1"/>
                      <a:pt x="647" y="1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07;p37">
                <a:extLst>
                  <a:ext uri="{FF2B5EF4-FFF2-40B4-BE49-F238E27FC236}">
                    <a16:creationId xmlns:a16="http://schemas.microsoft.com/office/drawing/2014/main" id="{D7DE6ADF-B22B-476A-8476-7A699E22197C}"/>
                  </a:ext>
                </a:extLst>
              </p:cNvPr>
              <p:cNvSpPr/>
              <p:nvPr/>
            </p:nvSpPr>
            <p:spPr>
              <a:xfrm>
                <a:off x="1680975" y="545775"/>
                <a:ext cx="1005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07" extrusionOk="0">
                    <a:moveTo>
                      <a:pt x="154" y="1"/>
                    </a:moveTo>
                    <a:cubicBezTo>
                      <a:pt x="93" y="1"/>
                      <a:pt x="33" y="29"/>
                      <a:pt x="5" y="65"/>
                    </a:cubicBezTo>
                    <a:lnTo>
                      <a:pt x="1" y="464"/>
                    </a:lnTo>
                    <a:cubicBezTo>
                      <a:pt x="1" y="464"/>
                      <a:pt x="20" y="502"/>
                      <a:pt x="96" y="506"/>
                    </a:cubicBezTo>
                    <a:cubicBezTo>
                      <a:pt x="98" y="506"/>
                      <a:pt x="100" y="506"/>
                      <a:pt x="102" y="506"/>
                    </a:cubicBezTo>
                    <a:cubicBezTo>
                      <a:pt x="242" y="506"/>
                      <a:pt x="401" y="246"/>
                      <a:pt x="289" y="72"/>
                    </a:cubicBezTo>
                    <a:cubicBezTo>
                      <a:pt x="257" y="20"/>
                      <a:pt x="206" y="1"/>
                      <a:pt x="154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08;p37">
                <a:extLst>
                  <a:ext uri="{FF2B5EF4-FFF2-40B4-BE49-F238E27FC236}">
                    <a16:creationId xmlns:a16="http://schemas.microsoft.com/office/drawing/2014/main" id="{CBD5FB8B-1349-43E2-AFDC-4C0EC27F8FB0}"/>
                  </a:ext>
                </a:extLst>
              </p:cNvPr>
              <p:cNvSpPr/>
              <p:nvPr/>
            </p:nvSpPr>
            <p:spPr>
              <a:xfrm>
                <a:off x="1643725" y="620125"/>
                <a:ext cx="531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983" extrusionOk="0">
                    <a:moveTo>
                      <a:pt x="518" y="0"/>
                    </a:moveTo>
                    <a:cubicBezTo>
                      <a:pt x="380" y="0"/>
                      <a:pt x="282" y="25"/>
                      <a:pt x="275" y="91"/>
                    </a:cubicBezTo>
                    <a:cubicBezTo>
                      <a:pt x="246" y="338"/>
                      <a:pt x="205" y="452"/>
                      <a:pt x="131" y="769"/>
                    </a:cubicBezTo>
                    <a:cubicBezTo>
                      <a:pt x="9" y="1294"/>
                      <a:pt x="1" y="1586"/>
                      <a:pt x="1" y="1586"/>
                    </a:cubicBezTo>
                    <a:cubicBezTo>
                      <a:pt x="140" y="1738"/>
                      <a:pt x="537" y="1982"/>
                      <a:pt x="1083" y="1982"/>
                    </a:cubicBezTo>
                    <a:cubicBezTo>
                      <a:pt x="1176" y="1982"/>
                      <a:pt x="1274" y="1975"/>
                      <a:pt x="1375" y="1959"/>
                    </a:cubicBezTo>
                    <a:cubicBezTo>
                      <a:pt x="1857" y="1882"/>
                      <a:pt x="2015" y="1639"/>
                      <a:pt x="2126" y="1521"/>
                    </a:cubicBezTo>
                    <a:cubicBezTo>
                      <a:pt x="2074" y="1184"/>
                      <a:pt x="1793" y="748"/>
                      <a:pt x="1654" y="546"/>
                    </a:cubicBezTo>
                    <a:cubicBezTo>
                      <a:pt x="1515" y="345"/>
                      <a:pt x="1521" y="258"/>
                      <a:pt x="1563" y="178"/>
                    </a:cubicBezTo>
                    <a:cubicBezTo>
                      <a:pt x="1563" y="178"/>
                      <a:pt x="892" y="0"/>
                      <a:pt x="518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09;p37">
                <a:extLst>
                  <a:ext uri="{FF2B5EF4-FFF2-40B4-BE49-F238E27FC236}">
                    <a16:creationId xmlns:a16="http://schemas.microsoft.com/office/drawing/2014/main" id="{051D2504-9B9C-4BEF-B446-85105D3C25EE}"/>
                  </a:ext>
                </a:extLst>
              </p:cNvPr>
              <p:cNvSpPr/>
              <p:nvPr/>
            </p:nvSpPr>
            <p:spPr>
              <a:xfrm>
                <a:off x="1682375" y="577575"/>
                <a:ext cx="314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722" extrusionOk="0">
                    <a:moveTo>
                      <a:pt x="301" y="0"/>
                    </a:moveTo>
                    <a:cubicBezTo>
                      <a:pt x="249" y="0"/>
                      <a:pt x="201" y="34"/>
                      <a:pt x="156" y="88"/>
                    </a:cubicBezTo>
                    <a:cubicBezTo>
                      <a:pt x="61" y="204"/>
                      <a:pt x="0" y="408"/>
                      <a:pt x="134" y="638"/>
                    </a:cubicBezTo>
                    <a:cubicBezTo>
                      <a:pt x="247" y="831"/>
                      <a:pt x="500" y="1350"/>
                      <a:pt x="641" y="1797"/>
                    </a:cubicBezTo>
                    <a:cubicBezTo>
                      <a:pt x="706" y="2004"/>
                      <a:pt x="802" y="2458"/>
                      <a:pt x="762" y="2844"/>
                    </a:cubicBezTo>
                    <a:cubicBezTo>
                      <a:pt x="728" y="3171"/>
                      <a:pt x="630" y="3532"/>
                      <a:pt x="558" y="3618"/>
                    </a:cubicBezTo>
                    <a:cubicBezTo>
                      <a:pt x="485" y="3703"/>
                      <a:pt x="458" y="3768"/>
                      <a:pt x="358" y="3836"/>
                    </a:cubicBezTo>
                    <a:cubicBezTo>
                      <a:pt x="244" y="3912"/>
                      <a:pt x="202" y="3992"/>
                      <a:pt x="126" y="4052"/>
                    </a:cubicBezTo>
                    <a:cubicBezTo>
                      <a:pt x="50" y="4112"/>
                      <a:pt x="21" y="4098"/>
                      <a:pt x="44" y="4145"/>
                    </a:cubicBezTo>
                    <a:cubicBezTo>
                      <a:pt x="55" y="4169"/>
                      <a:pt x="89" y="4182"/>
                      <a:pt x="131" y="4182"/>
                    </a:cubicBezTo>
                    <a:cubicBezTo>
                      <a:pt x="169" y="4182"/>
                      <a:pt x="214" y="4171"/>
                      <a:pt x="253" y="4150"/>
                    </a:cubicBezTo>
                    <a:cubicBezTo>
                      <a:pt x="337" y="4101"/>
                      <a:pt x="370" y="4043"/>
                      <a:pt x="391" y="4041"/>
                    </a:cubicBezTo>
                    <a:cubicBezTo>
                      <a:pt x="392" y="4041"/>
                      <a:pt x="392" y="4041"/>
                      <a:pt x="393" y="4041"/>
                    </a:cubicBezTo>
                    <a:cubicBezTo>
                      <a:pt x="412" y="4041"/>
                      <a:pt x="382" y="4114"/>
                      <a:pt x="323" y="4205"/>
                    </a:cubicBezTo>
                    <a:cubicBezTo>
                      <a:pt x="239" y="4334"/>
                      <a:pt x="146" y="4386"/>
                      <a:pt x="93" y="4445"/>
                    </a:cubicBezTo>
                    <a:cubicBezTo>
                      <a:pt x="38" y="4506"/>
                      <a:pt x="84" y="4547"/>
                      <a:pt x="121" y="4547"/>
                    </a:cubicBezTo>
                    <a:cubicBezTo>
                      <a:pt x="123" y="4547"/>
                      <a:pt x="126" y="4547"/>
                      <a:pt x="128" y="4547"/>
                    </a:cubicBezTo>
                    <a:cubicBezTo>
                      <a:pt x="167" y="4541"/>
                      <a:pt x="224" y="4527"/>
                      <a:pt x="321" y="4448"/>
                    </a:cubicBezTo>
                    <a:cubicBezTo>
                      <a:pt x="391" y="4389"/>
                      <a:pt x="455" y="4325"/>
                      <a:pt x="514" y="4255"/>
                    </a:cubicBezTo>
                    <a:lnTo>
                      <a:pt x="514" y="4255"/>
                    </a:lnTo>
                    <a:cubicBezTo>
                      <a:pt x="485" y="4321"/>
                      <a:pt x="448" y="4384"/>
                      <a:pt x="405" y="4442"/>
                    </a:cubicBezTo>
                    <a:cubicBezTo>
                      <a:pt x="323" y="4550"/>
                      <a:pt x="276" y="4584"/>
                      <a:pt x="236" y="4643"/>
                    </a:cubicBezTo>
                    <a:cubicBezTo>
                      <a:pt x="208" y="4683"/>
                      <a:pt x="253" y="4714"/>
                      <a:pt x="305" y="4714"/>
                    </a:cubicBezTo>
                    <a:cubicBezTo>
                      <a:pt x="328" y="4714"/>
                      <a:pt x="352" y="4708"/>
                      <a:pt x="372" y="4694"/>
                    </a:cubicBezTo>
                    <a:cubicBezTo>
                      <a:pt x="437" y="4644"/>
                      <a:pt x="496" y="4586"/>
                      <a:pt x="546" y="4521"/>
                    </a:cubicBezTo>
                    <a:cubicBezTo>
                      <a:pt x="603" y="4449"/>
                      <a:pt x="686" y="4320"/>
                      <a:pt x="686" y="4320"/>
                    </a:cubicBezTo>
                    <a:lnTo>
                      <a:pt x="686" y="4320"/>
                    </a:lnTo>
                    <a:cubicBezTo>
                      <a:pt x="640" y="4463"/>
                      <a:pt x="563" y="4551"/>
                      <a:pt x="522" y="4608"/>
                    </a:cubicBezTo>
                    <a:cubicBezTo>
                      <a:pt x="481" y="4665"/>
                      <a:pt x="482" y="4705"/>
                      <a:pt x="522" y="4719"/>
                    </a:cubicBezTo>
                    <a:cubicBezTo>
                      <a:pt x="526" y="4720"/>
                      <a:pt x="530" y="4721"/>
                      <a:pt x="535" y="4721"/>
                    </a:cubicBezTo>
                    <a:cubicBezTo>
                      <a:pt x="569" y="4721"/>
                      <a:pt x="622" y="4690"/>
                      <a:pt x="711" y="4592"/>
                    </a:cubicBezTo>
                    <a:cubicBezTo>
                      <a:pt x="814" y="4479"/>
                      <a:pt x="899" y="4282"/>
                      <a:pt x="938" y="4104"/>
                    </a:cubicBezTo>
                    <a:cubicBezTo>
                      <a:pt x="975" y="3925"/>
                      <a:pt x="975" y="3852"/>
                      <a:pt x="1006" y="3761"/>
                    </a:cubicBezTo>
                    <a:cubicBezTo>
                      <a:pt x="1117" y="3432"/>
                      <a:pt x="1188" y="3155"/>
                      <a:pt x="1222" y="2808"/>
                    </a:cubicBezTo>
                    <a:cubicBezTo>
                      <a:pt x="1259" y="2437"/>
                      <a:pt x="1234" y="2062"/>
                      <a:pt x="1144" y="1700"/>
                    </a:cubicBezTo>
                    <a:cubicBezTo>
                      <a:pt x="1028" y="1212"/>
                      <a:pt x="744" y="594"/>
                      <a:pt x="570" y="269"/>
                    </a:cubicBezTo>
                    <a:cubicBezTo>
                      <a:pt x="466" y="75"/>
                      <a:pt x="378" y="0"/>
                      <a:pt x="301" y="0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10;p37">
                <a:extLst>
                  <a:ext uri="{FF2B5EF4-FFF2-40B4-BE49-F238E27FC236}">
                    <a16:creationId xmlns:a16="http://schemas.microsoft.com/office/drawing/2014/main" id="{50D803C3-2078-481A-86B4-C9FF992DD598}"/>
                  </a:ext>
                </a:extLst>
              </p:cNvPr>
              <p:cNvSpPr/>
              <p:nvPr/>
            </p:nvSpPr>
            <p:spPr>
              <a:xfrm>
                <a:off x="1647100" y="520125"/>
                <a:ext cx="38175" cy="2365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946" extrusionOk="0">
                    <a:moveTo>
                      <a:pt x="957" y="0"/>
                    </a:moveTo>
                    <a:cubicBezTo>
                      <a:pt x="695" y="0"/>
                      <a:pt x="365" y="97"/>
                      <a:pt x="178" y="394"/>
                    </a:cubicBezTo>
                    <a:cubicBezTo>
                      <a:pt x="1" y="675"/>
                      <a:pt x="55" y="925"/>
                      <a:pt x="55" y="925"/>
                    </a:cubicBezTo>
                    <a:cubicBezTo>
                      <a:pt x="55" y="925"/>
                      <a:pt x="141" y="945"/>
                      <a:pt x="271" y="945"/>
                    </a:cubicBezTo>
                    <a:cubicBezTo>
                      <a:pt x="504" y="945"/>
                      <a:pt x="878" y="879"/>
                      <a:pt x="1139" y="503"/>
                    </a:cubicBezTo>
                    <a:lnTo>
                      <a:pt x="1526" y="364"/>
                    </a:lnTo>
                    <a:cubicBezTo>
                      <a:pt x="1526" y="364"/>
                      <a:pt x="1426" y="79"/>
                      <a:pt x="1159" y="21"/>
                    </a:cubicBezTo>
                    <a:cubicBezTo>
                      <a:pt x="1100" y="8"/>
                      <a:pt x="1032" y="0"/>
                      <a:pt x="957" y="0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11;p37">
                <a:extLst>
                  <a:ext uri="{FF2B5EF4-FFF2-40B4-BE49-F238E27FC236}">
                    <a16:creationId xmlns:a16="http://schemas.microsoft.com/office/drawing/2014/main" id="{5409295D-A6B2-48AC-BEB2-2D6B2F86C402}"/>
                  </a:ext>
                </a:extLst>
              </p:cNvPr>
              <p:cNvSpPr/>
              <p:nvPr/>
            </p:nvSpPr>
            <p:spPr>
              <a:xfrm>
                <a:off x="1768500" y="1082625"/>
                <a:ext cx="603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044" extrusionOk="0">
                    <a:moveTo>
                      <a:pt x="2278" y="1"/>
                    </a:moveTo>
                    <a:lnTo>
                      <a:pt x="1580" y="34"/>
                    </a:lnTo>
                    <a:cubicBezTo>
                      <a:pt x="1417" y="232"/>
                      <a:pt x="753" y="202"/>
                      <a:pt x="239" y="279"/>
                    </a:cubicBezTo>
                    <a:cubicBezTo>
                      <a:pt x="222" y="282"/>
                      <a:pt x="207" y="286"/>
                      <a:pt x="192" y="295"/>
                    </a:cubicBezTo>
                    <a:cubicBezTo>
                      <a:pt x="0" y="413"/>
                      <a:pt x="261" y="726"/>
                      <a:pt x="414" y="791"/>
                    </a:cubicBezTo>
                    <a:cubicBezTo>
                      <a:pt x="531" y="840"/>
                      <a:pt x="653" y="875"/>
                      <a:pt x="779" y="893"/>
                    </a:cubicBezTo>
                    <a:cubicBezTo>
                      <a:pt x="922" y="915"/>
                      <a:pt x="1037" y="904"/>
                      <a:pt x="1182" y="913"/>
                    </a:cubicBezTo>
                    <a:cubicBezTo>
                      <a:pt x="1301" y="919"/>
                      <a:pt x="1476" y="921"/>
                      <a:pt x="1591" y="957"/>
                    </a:cubicBezTo>
                    <a:cubicBezTo>
                      <a:pt x="1679" y="986"/>
                      <a:pt x="1756" y="1007"/>
                      <a:pt x="1872" y="1033"/>
                    </a:cubicBezTo>
                    <a:cubicBezTo>
                      <a:pt x="1901" y="1040"/>
                      <a:pt x="1932" y="1043"/>
                      <a:pt x="1965" y="1043"/>
                    </a:cubicBezTo>
                    <a:cubicBezTo>
                      <a:pt x="2110" y="1043"/>
                      <a:pt x="2279" y="980"/>
                      <a:pt x="2362" y="875"/>
                    </a:cubicBezTo>
                    <a:cubicBezTo>
                      <a:pt x="2388" y="845"/>
                      <a:pt x="2406" y="808"/>
                      <a:pt x="2412" y="768"/>
                    </a:cubicBezTo>
                    <a:cubicBezTo>
                      <a:pt x="2414" y="739"/>
                      <a:pt x="2410" y="710"/>
                      <a:pt x="2403" y="682"/>
                    </a:cubicBezTo>
                    <a:cubicBezTo>
                      <a:pt x="2391" y="630"/>
                      <a:pt x="2257" y="2"/>
                      <a:pt x="2278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12;p37">
                <a:extLst>
                  <a:ext uri="{FF2B5EF4-FFF2-40B4-BE49-F238E27FC236}">
                    <a16:creationId xmlns:a16="http://schemas.microsoft.com/office/drawing/2014/main" id="{324E6C3D-6316-4BC7-94C6-3F800D7A3DB4}"/>
                  </a:ext>
                </a:extLst>
              </p:cNvPr>
              <p:cNvSpPr/>
              <p:nvPr/>
            </p:nvSpPr>
            <p:spPr>
              <a:xfrm>
                <a:off x="1801650" y="995800"/>
                <a:ext cx="26925" cy="9047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619" extrusionOk="0">
                    <a:moveTo>
                      <a:pt x="0" y="1"/>
                    </a:moveTo>
                    <a:cubicBezTo>
                      <a:pt x="47" y="476"/>
                      <a:pt x="255" y="3509"/>
                      <a:pt x="255" y="3509"/>
                    </a:cubicBezTo>
                    <a:cubicBezTo>
                      <a:pt x="349" y="3590"/>
                      <a:pt x="451" y="3618"/>
                      <a:pt x="548" y="3618"/>
                    </a:cubicBezTo>
                    <a:cubicBezTo>
                      <a:pt x="763" y="3618"/>
                      <a:pt x="950" y="3477"/>
                      <a:pt x="950" y="3477"/>
                    </a:cubicBezTo>
                    <a:cubicBezTo>
                      <a:pt x="950" y="3477"/>
                      <a:pt x="1069" y="912"/>
                      <a:pt x="1073" y="739"/>
                    </a:cubicBezTo>
                    <a:cubicBezTo>
                      <a:pt x="1077" y="567"/>
                      <a:pt x="892" y="87"/>
                      <a:pt x="892" y="87"/>
                    </a:cubicBezTo>
                    <a:lnTo>
                      <a:pt x="602" y="331"/>
                    </a:lnTo>
                    <a:lnTo>
                      <a:pt x="602" y="33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13;p37">
                <a:extLst>
                  <a:ext uri="{FF2B5EF4-FFF2-40B4-BE49-F238E27FC236}">
                    <a16:creationId xmlns:a16="http://schemas.microsoft.com/office/drawing/2014/main" id="{6C5D3B0D-B726-414F-9636-C1C71BD56E76}"/>
                  </a:ext>
                </a:extLst>
              </p:cNvPr>
              <p:cNvSpPr/>
              <p:nvPr/>
            </p:nvSpPr>
            <p:spPr>
              <a:xfrm>
                <a:off x="1859000" y="1065000"/>
                <a:ext cx="5500" cy="10860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4344" extrusionOk="0">
                    <a:moveTo>
                      <a:pt x="110" y="1"/>
                    </a:moveTo>
                    <a:cubicBezTo>
                      <a:pt x="51" y="1"/>
                      <a:pt x="3" y="48"/>
                      <a:pt x="0" y="107"/>
                    </a:cubicBezTo>
                    <a:lnTo>
                      <a:pt x="0" y="4234"/>
                    </a:lnTo>
                    <a:cubicBezTo>
                      <a:pt x="0" y="4294"/>
                      <a:pt x="50" y="4343"/>
                      <a:pt x="110" y="4343"/>
                    </a:cubicBezTo>
                    <a:cubicBezTo>
                      <a:pt x="170" y="4343"/>
                      <a:pt x="220" y="4294"/>
                      <a:pt x="220" y="4234"/>
                    </a:cubicBezTo>
                    <a:lnTo>
                      <a:pt x="220" y="107"/>
                    </a:lnTo>
                    <a:cubicBezTo>
                      <a:pt x="217" y="48"/>
                      <a:pt x="169" y="1"/>
                      <a:pt x="110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14;p37">
                <a:extLst>
                  <a:ext uri="{FF2B5EF4-FFF2-40B4-BE49-F238E27FC236}">
                    <a16:creationId xmlns:a16="http://schemas.microsoft.com/office/drawing/2014/main" id="{872D37A9-D54B-4677-AAD0-550141E7E5E0}"/>
                  </a:ext>
                </a:extLst>
              </p:cNvPr>
              <p:cNvSpPr/>
              <p:nvPr/>
            </p:nvSpPr>
            <p:spPr>
              <a:xfrm>
                <a:off x="1791700" y="1039100"/>
                <a:ext cx="28525" cy="9580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3832" extrusionOk="0">
                    <a:moveTo>
                      <a:pt x="1018" y="1"/>
                    </a:moveTo>
                    <a:cubicBezTo>
                      <a:pt x="968" y="1"/>
                      <a:pt x="924" y="35"/>
                      <a:pt x="911" y="86"/>
                    </a:cubicBezTo>
                    <a:lnTo>
                      <a:pt x="15" y="3696"/>
                    </a:lnTo>
                    <a:cubicBezTo>
                      <a:pt x="0" y="3755"/>
                      <a:pt x="35" y="3814"/>
                      <a:pt x="94" y="3830"/>
                    </a:cubicBezTo>
                    <a:cubicBezTo>
                      <a:pt x="101" y="3831"/>
                      <a:pt x="107" y="3832"/>
                      <a:pt x="114" y="3832"/>
                    </a:cubicBezTo>
                    <a:cubicBezTo>
                      <a:pt x="117" y="3832"/>
                      <a:pt x="119" y="3832"/>
                      <a:pt x="122" y="3831"/>
                    </a:cubicBezTo>
                    <a:cubicBezTo>
                      <a:pt x="172" y="3831"/>
                      <a:pt x="215" y="3798"/>
                      <a:pt x="228" y="3749"/>
                    </a:cubicBezTo>
                    <a:lnTo>
                      <a:pt x="1125" y="139"/>
                    </a:lnTo>
                    <a:cubicBezTo>
                      <a:pt x="1140" y="79"/>
                      <a:pt x="1104" y="18"/>
                      <a:pt x="1045" y="4"/>
                    </a:cubicBezTo>
                    <a:cubicBezTo>
                      <a:pt x="1036" y="2"/>
                      <a:pt x="1027" y="1"/>
                      <a:pt x="1018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15;p37">
                <a:extLst>
                  <a:ext uri="{FF2B5EF4-FFF2-40B4-BE49-F238E27FC236}">
                    <a16:creationId xmlns:a16="http://schemas.microsoft.com/office/drawing/2014/main" id="{9930F775-FD71-4AC6-9620-7157C31404C2}"/>
                  </a:ext>
                </a:extLst>
              </p:cNvPr>
              <p:cNvSpPr/>
              <p:nvPr/>
            </p:nvSpPr>
            <p:spPr>
              <a:xfrm>
                <a:off x="1903300" y="1039175"/>
                <a:ext cx="28500" cy="9572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29" extrusionOk="0">
                    <a:moveTo>
                      <a:pt x="122" y="0"/>
                    </a:moveTo>
                    <a:cubicBezTo>
                      <a:pt x="114" y="0"/>
                      <a:pt x="105" y="1"/>
                      <a:pt x="96" y="3"/>
                    </a:cubicBezTo>
                    <a:cubicBezTo>
                      <a:pt x="37" y="18"/>
                      <a:pt x="1" y="76"/>
                      <a:pt x="15" y="135"/>
                    </a:cubicBezTo>
                    <a:lnTo>
                      <a:pt x="912" y="3746"/>
                    </a:lnTo>
                    <a:cubicBezTo>
                      <a:pt x="924" y="3794"/>
                      <a:pt x="967" y="3828"/>
                      <a:pt x="1017" y="3828"/>
                    </a:cubicBezTo>
                    <a:cubicBezTo>
                      <a:pt x="1017" y="3828"/>
                      <a:pt x="1018" y="3828"/>
                      <a:pt x="1019" y="3828"/>
                    </a:cubicBezTo>
                    <a:cubicBezTo>
                      <a:pt x="1028" y="3828"/>
                      <a:pt x="1036" y="3828"/>
                      <a:pt x="1044" y="3826"/>
                    </a:cubicBezTo>
                    <a:cubicBezTo>
                      <a:pt x="1104" y="3811"/>
                      <a:pt x="1140" y="3751"/>
                      <a:pt x="1125" y="3692"/>
                    </a:cubicBezTo>
                    <a:lnTo>
                      <a:pt x="229" y="82"/>
                    </a:lnTo>
                    <a:cubicBezTo>
                      <a:pt x="215" y="33"/>
                      <a:pt x="171" y="0"/>
                      <a:pt x="122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16;p37">
                <a:extLst>
                  <a:ext uri="{FF2B5EF4-FFF2-40B4-BE49-F238E27FC236}">
                    <a16:creationId xmlns:a16="http://schemas.microsoft.com/office/drawing/2014/main" id="{D1FAA553-A941-4DBA-8848-5CD58E50C9B5}"/>
                  </a:ext>
                </a:extLst>
              </p:cNvPr>
              <p:cNvSpPr/>
              <p:nvPr/>
            </p:nvSpPr>
            <p:spPr>
              <a:xfrm>
                <a:off x="1778775" y="1008025"/>
                <a:ext cx="12765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2806" extrusionOk="0">
                    <a:moveTo>
                      <a:pt x="2425" y="0"/>
                    </a:moveTo>
                    <a:cubicBezTo>
                      <a:pt x="2218" y="0"/>
                      <a:pt x="2012" y="46"/>
                      <a:pt x="1854" y="137"/>
                    </a:cubicBezTo>
                    <a:lnTo>
                      <a:pt x="317" y="1024"/>
                    </a:lnTo>
                    <a:cubicBezTo>
                      <a:pt x="1" y="1206"/>
                      <a:pt x="1" y="1502"/>
                      <a:pt x="317" y="1685"/>
                    </a:cubicBezTo>
                    <a:lnTo>
                      <a:pt x="1536" y="2388"/>
                    </a:lnTo>
                    <a:cubicBezTo>
                      <a:pt x="1536" y="2388"/>
                      <a:pt x="2263" y="2806"/>
                      <a:pt x="2855" y="2806"/>
                    </a:cubicBezTo>
                    <a:cubicBezTo>
                      <a:pt x="2937" y="2806"/>
                      <a:pt x="3016" y="2798"/>
                      <a:pt x="3091" y="2779"/>
                    </a:cubicBezTo>
                    <a:cubicBezTo>
                      <a:pt x="3704" y="2630"/>
                      <a:pt x="5106" y="1354"/>
                      <a:pt x="5106" y="1354"/>
                    </a:cubicBezTo>
                    <a:lnTo>
                      <a:pt x="2997" y="137"/>
                    </a:lnTo>
                    <a:cubicBezTo>
                      <a:pt x="2839" y="46"/>
                      <a:pt x="2632" y="0"/>
                      <a:pt x="2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17;p37">
                <a:extLst>
                  <a:ext uri="{FF2B5EF4-FFF2-40B4-BE49-F238E27FC236}">
                    <a16:creationId xmlns:a16="http://schemas.microsoft.com/office/drawing/2014/main" id="{141C36B8-F78D-4AA7-BFFB-3EA2C1B4425D}"/>
                  </a:ext>
                </a:extLst>
              </p:cNvPr>
              <p:cNvSpPr/>
              <p:nvPr/>
            </p:nvSpPr>
            <p:spPr>
              <a:xfrm>
                <a:off x="1860875" y="903375"/>
                <a:ext cx="391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226" extrusionOk="0">
                    <a:moveTo>
                      <a:pt x="960" y="1"/>
                    </a:moveTo>
                    <a:lnTo>
                      <a:pt x="238" y="434"/>
                    </a:lnTo>
                    <a:cubicBezTo>
                      <a:pt x="238" y="434"/>
                      <a:pt x="279" y="578"/>
                      <a:pt x="306" y="669"/>
                    </a:cubicBezTo>
                    <a:cubicBezTo>
                      <a:pt x="334" y="761"/>
                      <a:pt x="332" y="812"/>
                      <a:pt x="156" y="946"/>
                    </a:cubicBezTo>
                    <a:cubicBezTo>
                      <a:pt x="0" y="1064"/>
                      <a:pt x="366" y="1225"/>
                      <a:pt x="664" y="1225"/>
                    </a:cubicBezTo>
                    <a:cubicBezTo>
                      <a:pt x="704" y="1225"/>
                      <a:pt x="742" y="1222"/>
                      <a:pt x="778" y="1216"/>
                    </a:cubicBezTo>
                    <a:cubicBezTo>
                      <a:pt x="1082" y="1162"/>
                      <a:pt x="1409" y="942"/>
                      <a:pt x="1484" y="734"/>
                    </a:cubicBezTo>
                    <a:cubicBezTo>
                      <a:pt x="1564" y="511"/>
                      <a:pt x="1539" y="272"/>
                      <a:pt x="1419" y="272"/>
                    </a:cubicBezTo>
                    <a:cubicBezTo>
                      <a:pt x="1414" y="272"/>
                      <a:pt x="1409" y="273"/>
                      <a:pt x="1404" y="273"/>
                    </a:cubicBezTo>
                    <a:cubicBezTo>
                      <a:pt x="1271" y="293"/>
                      <a:pt x="1160" y="325"/>
                      <a:pt x="1094" y="325"/>
                    </a:cubicBezTo>
                    <a:cubicBezTo>
                      <a:pt x="1064" y="325"/>
                      <a:pt x="1043" y="318"/>
                      <a:pt x="1034" y="301"/>
                    </a:cubicBezTo>
                    <a:cubicBezTo>
                      <a:pt x="1011" y="258"/>
                      <a:pt x="960" y="1"/>
                      <a:pt x="960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18;p37">
                <a:extLst>
                  <a:ext uri="{FF2B5EF4-FFF2-40B4-BE49-F238E27FC236}">
                    <a16:creationId xmlns:a16="http://schemas.microsoft.com/office/drawing/2014/main" id="{DB1273F9-7D7D-4738-8827-8288F964C235}"/>
                  </a:ext>
                </a:extLst>
              </p:cNvPr>
              <p:cNvSpPr/>
              <p:nvPr/>
            </p:nvSpPr>
            <p:spPr>
              <a:xfrm>
                <a:off x="1800525" y="978425"/>
                <a:ext cx="90200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428" extrusionOk="0">
                    <a:moveTo>
                      <a:pt x="746" y="0"/>
                    </a:moveTo>
                    <a:cubicBezTo>
                      <a:pt x="395" y="0"/>
                      <a:pt x="0" y="256"/>
                      <a:pt x="44" y="696"/>
                    </a:cubicBezTo>
                    <a:lnTo>
                      <a:pt x="646" y="1026"/>
                    </a:lnTo>
                    <a:lnTo>
                      <a:pt x="3025" y="2398"/>
                    </a:lnTo>
                    <a:cubicBezTo>
                      <a:pt x="3061" y="2418"/>
                      <a:pt x="3096" y="2428"/>
                      <a:pt x="3129" y="2428"/>
                    </a:cubicBezTo>
                    <a:cubicBezTo>
                      <a:pt x="3530" y="2428"/>
                      <a:pt x="3607" y="1026"/>
                      <a:pt x="3607" y="1026"/>
                    </a:cubicBezTo>
                    <a:cubicBezTo>
                      <a:pt x="3607" y="1026"/>
                      <a:pt x="1300" y="160"/>
                      <a:pt x="959" y="36"/>
                    </a:cubicBezTo>
                    <a:cubicBezTo>
                      <a:pt x="893" y="12"/>
                      <a:pt x="820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19;p37">
                <a:extLst>
                  <a:ext uri="{FF2B5EF4-FFF2-40B4-BE49-F238E27FC236}">
                    <a16:creationId xmlns:a16="http://schemas.microsoft.com/office/drawing/2014/main" id="{C9A6C1E7-40CD-4389-8103-626D2B6F7D32}"/>
                  </a:ext>
                </a:extLst>
              </p:cNvPr>
              <p:cNvSpPr/>
              <p:nvPr/>
            </p:nvSpPr>
            <p:spPr>
              <a:xfrm>
                <a:off x="1731200" y="1101425"/>
                <a:ext cx="593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1041" extrusionOk="0">
                    <a:moveTo>
                      <a:pt x="2307" y="29"/>
                    </a:moveTo>
                    <a:lnTo>
                      <a:pt x="2307" y="29"/>
                    </a:lnTo>
                    <a:cubicBezTo>
                      <a:pt x="2307" y="29"/>
                      <a:pt x="2307" y="29"/>
                      <a:pt x="2307" y="29"/>
                    </a:cubicBezTo>
                    <a:close/>
                    <a:moveTo>
                      <a:pt x="1609" y="0"/>
                    </a:moveTo>
                    <a:cubicBezTo>
                      <a:pt x="1509" y="101"/>
                      <a:pt x="1261" y="118"/>
                      <a:pt x="972" y="118"/>
                    </a:cubicBezTo>
                    <a:cubicBezTo>
                      <a:pt x="830" y="118"/>
                      <a:pt x="678" y="114"/>
                      <a:pt x="528" y="114"/>
                    </a:cubicBezTo>
                    <a:cubicBezTo>
                      <a:pt x="434" y="114"/>
                      <a:pt x="341" y="116"/>
                      <a:pt x="252" y="121"/>
                    </a:cubicBezTo>
                    <a:cubicBezTo>
                      <a:pt x="235" y="121"/>
                      <a:pt x="218" y="125"/>
                      <a:pt x="202" y="131"/>
                    </a:cubicBezTo>
                    <a:cubicBezTo>
                      <a:pt x="1" y="231"/>
                      <a:pt x="233" y="566"/>
                      <a:pt x="379" y="645"/>
                    </a:cubicBezTo>
                    <a:cubicBezTo>
                      <a:pt x="491" y="705"/>
                      <a:pt x="609" y="751"/>
                      <a:pt x="732" y="781"/>
                    </a:cubicBezTo>
                    <a:cubicBezTo>
                      <a:pt x="873" y="815"/>
                      <a:pt x="988" y="815"/>
                      <a:pt x="1132" y="836"/>
                    </a:cubicBezTo>
                    <a:cubicBezTo>
                      <a:pt x="1250" y="855"/>
                      <a:pt x="1425" y="873"/>
                      <a:pt x="1536" y="920"/>
                    </a:cubicBezTo>
                    <a:cubicBezTo>
                      <a:pt x="1620" y="956"/>
                      <a:pt x="1695" y="982"/>
                      <a:pt x="1807" y="1020"/>
                    </a:cubicBezTo>
                    <a:cubicBezTo>
                      <a:pt x="1850" y="1034"/>
                      <a:pt x="1898" y="1040"/>
                      <a:pt x="1948" y="1040"/>
                    </a:cubicBezTo>
                    <a:cubicBezTo>
                      <a:pt x="2082" y="1040"/>
                      <a:pt x="2228" y="993"/>
                      <a:pt x="2309" y="908"/>
                    </a:cubicBezTo>
                    <a:cubicBezTo>
                      <a:pt x="2339" y="881"/>
                      <a:pt x="2360" y="845"/>
                      <a:pt x="2370" y="806"/>
                    </a:cubicBezTo>
                    <a:cubicBezTo>
                      <a:pt x="2374" y="777"/>
                      <a:pt x="2373" y="748"/>
                      <a:pt x="2368" y="719"/>
                    </a:cubicBezTo>
                    <a:cubicBezTo>
                      <a:pt x="2362" y="668"/>
                      <a:pt x="2286" y="29"/>
                      <a:pt x="2307" y="29"/>
                    </a:cubicBezTo>
                    <a:cubicBezTo>
                      <a:pt x="2307" y="29"/>
                      <a:pt x="2307" y="29"/>
                      <a:pt x="2307" y="29"/>
                    </a:cubicBezTo>
                    <a:lnTo>
                      <a:pt x="2307" y="29"/>
                    </a:lnTo>
                    <a:lnTo>
                      <a:pt x="1609" y="0"/>
                    </a:ln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20;p37">
                <a:extLst>
                  <a:ext uri="{FF2B5EF4-FFF2-40B4-BE49-F238E27FC236}">
                    <a16:creationId xmlns:a16="http://schemas.microsoft.com/office/drawing/2014/main" id="{D21702F9-AF25-4768-B0FD-9347EDD0195F}"/>
                  </a:ext>
                </a:extLst>
              </p:cNvPr>
              <p:cNvSpPr/>
              <p:nvPr/>
            </p:nvSpPr>
            <p:spPr>
              <a:xfrm>
                <a:off x="1764025" y="997850"/>
                <a:ext cx="148875" cy="106725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4269" extrusionOk="0">
                    <a:moveTo>
                      <a:pt x="746" y="0"/>
                    </a:moveTo>
                    <a:cubicBezTo>
                      <a:pt x="396" y="0"/>
                      <a:pt x="0" y="256"/>
                      <a:pt x="44" y="697"/>
                    </a:cubicBezTo>
                    <a:cubicBezTo>
                      <a:pt x="91" y="1171"/>
                      <a:pt x="296" y="4143"/>
                      <a:pt x="296" y="4143"/>
                    </a:cubicBezTo>
                    <a:cubicBezTo>
                      <a:pt x="406" y="4238"/>
                      <a:pt x="527" y="4268"/>
                      <a:pt x="637" y="4268"/>
                    </a:cubicBezTo>
                    <a:cubicBezTo>
                      <a:pt x="833" y="4268"/>
                      <a:pt x="995" y="4172"/>
                      <a:pt x="995" y="4172"/>
                    </a:cubicBezTo>
                    <a:cubicBezTo>
                      <a:pt x="995" y="4172"/>
                      <a:pt x="1114" y="1608"/>
                      <a:pt x="1118" y="1436"/>
                    </a:cubicBezTo>
                    <a:cubicBezTo>
                      <a:pt x="1119" y="1398"/>
                      <a:pt x="1111" y="1346"/>
                      <a:pt x="1097" y="1287"/>
                    </a:cubicBezTo>
                    <a:lnTo>
                      <a:pt x="1097" y="1287"/>
                    </a:lnTo>
                    <a:lnTo>
                      <a:pt x="3025" y="2398"/>
                    </a:lnTo>
                    <a:cubicBezTo>
                      <a:pt x="3247" y="2519"/>
                      <a:pt x="3493" y="2575"/>
                      <a:pt x="3754" y="2575"/>
                    </a:cubicBezTo>
                    <a:cubicBezTo>
                      <a:pt x="4070" y="2575"/>
                      <a:pt x="4409" y="2492"/>
                      <a:pt x="4760" y="2338"/>
                    </a:cubicBezTo>
                    <a:cubicBezTo>
                      <a:pt x="5399" y="2057"/>
                      <a:pt x="5954" y="1690"/>
                      <a:pt x="5899" y="833"/>
                    </a:cubicBezTo>
                    <a:lnTo>
                      <a:pt x="5899" y="833"/>
                    </a:lnTo>
                    <a:lnTo>
                      <a:pt x="3609" y="1027"/>
                    </a:lnTo>
                    <a:cubicBezTo>
                      <a:pt x="3609" y="1027"/>
                      <a:pt x="1301" y="161"/>
                      <a:pt x="959" y="36"/>
                    </a:cubicBezTo>
                    <a:cubicBezTo>
                      <a:pt x="893" y="12"/>
                      <a:pt x="821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21;p37">
                <a:extLst>
                  <a:ext uri="{FF2B5EF4-FFF2-40B4-BE49-F238E27FC236}">
                    <a16:creationId xmlns:a16="http://schemas.microsoft.com/office/drawing/2014/main" id="{911FD479-BE9D-4343-9C7E-A35B64330F59}"/>
                  </a:ext>
                </a:extLst>
              </p:cNvPr>
              <p:cNvSpPr/>
              <p:nvPr/>
            </p:nvSpPr>
            <p:spPr>
              <a:xfrm>
                <a:off x="1847800" y="857175"/>
                <a:ext cx="494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299" extrusionOk="0">
                    <a:moveTo>
                      <a:pt x="931" y="0"/>
                    </a:moveTo>
                    <a:cubicBezTo>
                      <a:pt x="433" y="0"/>
                      <a:pt x="105" y="384"/>
                      <a:pt x="55" y="870"/>
                    </a:cubicBezTo>
                    <a:cubicBezTo>
                      <a:pt x="27" y="1112"/>
                      <a:pt x="1" y="1622"/>
                      <a:pt x="185" y="1994"/>
                    </a:cubicBezTo>
                    <a:cubicBezTo>
                      <a:pt x="290" y="2204"/>
                      <a:pt x="401" y="2280"/>
                      <a:pt x="599" y="2298"/>
                    </a:cubicBezTo>
                    <a:cubicBezTo>
                      <a:pt x="606" y="2298"/>
                      <a:pt x="613" y="2299"/>
                      <a:pt x="621" y="2299"/>
                    </a:cubicBezTo>
                    <a:cubicBezTo>
                      <a:pt x="799" y="2299"/>
                      <a:pt x="1288" y="2148"/>
                      <a:pt x="1447" y="1943"/>
                    </a:cubicBezTo>
                    <a:cubicBezTo>
                      <a:pt x="1476" y="1904"/>
                      <a:pt x="1514" y="1727"/>
                      <a:pt x="1514" y="1727"/>
                    </a:cubicBezTo>
                    <a:cubicBezTo>
                      <a:pt x="1842" y="1478"/>
                      <a:pt x="1976" y="1046"/>
                      <a:pt x="1845" y="655"/>
                    </a:cubicBezTo>
                    <a:cubicBezTo>
                      <a:pt x="1714" y="264"/>
                      <a:pt x="1348" y="0"/>
                      <a:pt x="936" y="0"/>
                    </a:cubicBezTo>
                    <a:cubicBezTo>
                      <a:pt x="934" y="0"/>
                      <a:pt x="933" y="0"/>
                      <a:pt x="931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22;p37">
                <a:extLst>
                  <a:ext uri="{FF2B5EF4-FFF2-40B4-BE49-F238E27FC236}">
                    <a16:creationId xmlns:a16="http://schemas.microsoft.com/office/drawing/2014/main" id="{7F383F00-A597-42D6-9684-D5D3B406CA13}"/>
                  </a:ext>
                </a:extLst>
              </p:cNvPr>
              <p:cNvSpPr/>
              <p:nvPr/>
            </p:nvSpPr>
            <p:spPr>
              <a:xfrm>
                <a:off x="1839950" y="854375"/>
                <a:ext cx="5695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22" extrusionOk="0">
                    <a:moveTo>
                      <a:pt x="1217" y="0"/>
                    </a:moveTo>
                    <a:cubicBezTo>
                      <a:pt x="921" y="0"/>
                      <a:pt x="603" y="66"/>
                      <a:pt x="403" y="66"/>
                    </a:cubicBezTo>
                    <a:cubicBezTo>
                      <a:pt x="353" y="66"/>
                      <a:pt x="310" y="62"/>
                      <a:pt x="277" y="52"/>
                    </a:cubicBezTo>
                    <a:cubicBezTo>
                      <a:pt x="224" y="35"/>
                      <a:pt x="182" y="28"/>
                      <a:pt x="150" y="28"/>
                    </a:cubicBezTo>
                    <a:cubicBezTo>
                      <a:pt x="0" y="28"/>
                      <a:pt x="69" y="197"/>
                      <a:pt x="187" y="409"/>
                    </a:cubicBezTo>
                    <a:cubicBezTo>
                      <a:pt x="271" y="561"/>
                      <a:pt x="424" y="662"/>
                      <a:pt x="597" y="681"/>
                    </a:cubicBezTo>
                    <a:cubicBezTo>
                      <a:pt x="597" y="681"/>
                      <a:pt x="565" y="807"/>
                      <a:pt x="651" y="886"/>
                    </a:cubicBezTo>
                    <a:cubicBezTo>
                      <a:pt x="714" y="942"/>
                      <a:pt x="738" y="1029"/>
                      <a:pt x="734" y="1114"/>
                    </a:cubicBezTo>
                    <a:cubicBezTo>
                      <a:pt x="727" y="1214"/>
                      <a:pt x="732" y="1315"/>
                      <a:pt x="749" y="1414"/>
                    </a:cubicBezTo>
                    <a:cubicBezTo>
                      <a:pt x="777" y="1552"/>
                      <a:pt x="913" y="1601"/>
                      <a:pt x="913" y="1601"/>
                    </a:cubicBezTo>
                    <a:cubicBezTo>
                      <a:pt x="913" y="1601"/>
                      <a:pt x="911" y="1388"/>
                      <a:pt x="953" y="1267"/>
                    </a:cubicBezTo>
                    <a:cubicBezTo>
                      <a:pt x="976" y="1200"/>
                      <a:pt x="1048" y="1155"/>
                      <a:pt x="1122" y="1155"/>
                    </a:cubicBezTo>
                    <a:cubicBezTo>
                      <a:pt x="1181" y="1155"/>
                      <a:pt x="1242" y="1183"/>
                      <a:pt x="1281" y="1251"/>
                    </a:cubicBezTo>
                    <a:cubicBezTo>
                      <a:pt x="1369" y="1405"/>
                      <a:pt x="1330" y="1507"/>
                      <a:pt x="1300" y="1643"/>
                    </a:cubicBezTo>
                    <a:cubicBezTo>
                      <a:pt x="1270" y="1780"/>
                      <a:pt x="1140" y="1741"/>
                      <a:pt x="1102" y="1777"/>
                    </a:cubicBezTo>
                    <a:cubicBezTo>
                      <a:pt x="1076" y="1803"/>
                      <a:pt x="1078" y="1922"/>
                      <a:pt x="1158" y="2003"/>
                    </a:cubicBezTo>
                    <a:cubicBezTo>
                      <a:pt x="1158" y="2004"/>
                      <a:pt x="1158" y="2005"/>
                      <a:pt x="1158" y="2005"/>
                    </a:cubicBezTo>
                    <a:cubicBezTo>
                      <a:pt x="1192" y="2119"/>
                      <a:pt x="1320" y="2321"/>
                      <a:pt x="1487" y="2321"/>
                    </a:cubicBezTo>
                    <a:cubicBezTo>
                      <a:pt x="1499" y="2321"/>
                      <a:pt x="1512" y="2320"/>
                      <a:pt x="1525" y="2318"/>
                    </a:cubicBezTo>
                    <a:cubicBezTo>
                      <a:pt x="1642" y="2295"/>
                      <a:pt x="1752" y="2246"/>
                      <a:pt x="1844" y="2173"/>
                    </a:cubicBezTo>
                    <a:cubicBezTo>
                      <a:pt x="1844" y="2173"/>
                      <a:pt x="1906" y="2024"/>
                      <a:pt x="2092" y="1694"/>
                    </a:cubicBezTo>
                    <a:cubicBezTo>
                      <a:pt x="2278" y="1366"/>
                      <a:pt x="2278" y="1123"/>
                      <a:pt x="2209" y="794"/>
                    </a:cubicBezTo>
                    <a:cubicBezTo>
                      <a:pt x="2140" y="466"/>
                      <a:pt x="1916" y="384"/>
                      <a:pt x="1916" y="384"/>
                    </a:cubicBezTo>
                    <a:cubicBezTo>
                      <a:pt x="1822" y="75"/>
                      <a:pt x="1532" y="0"/>
                      <a:pt x="1217" y="0"/>
                    </a:cubicBezTo>
                    <a:close/>
                  </a:path>
                </a:pathLst>
              </a:custGeom>
              <a:solidFill>
                <a:srgbClr val="C948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23;p37">
                <a:extLst>
                  <a:ext uri="{FF2B5EF4-FFF2-40B4-BE49-F238E27FC236}">
                    <a16:creationId xmlns:a16="http://schemas.microsoft.com/office/drawing/2014/main" id="{728E9BEC-4B5B-4D2B-8A8E-53D0CF0280B4}"/>
                  </a:ext>
                </a:extLst>
              </p:cNvPr>
              <p:cNvSpPr/>
              <p:nvPr/>
            </p:nvSpPr>
            <p:spPr>
              <a:xfrm>
                <a:off x="1844450" y="909925"/>
                <a:ext cx="715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5241" extrusionOk="0">
                    <a:moveTo>
                      <a:pt x="2109" y="1"/>
                    </a:moveTo>
                    <a:cubicBezTo>
                      <a:pt x="2074" y="1"/>
                      <a:pt x="2039" y="4"/>
                      <a:pt x="2004" y="9"/>
                    </a:cubicBezTo>
                    <a:cubicBezTo>
                      <a:pt x="1934" y="18"/>
                      <a:pt x="1864" y="33"/>
                      <a:pt x="1796" y="54"/>
                    </a:cubicBezTo>
                    <a:cubicBezTo>
                      <a:pt x="1818" y="125"/>
                      <a:pt x="1757" y="241"/>
                      <a:pt x="1505" y="375"/>
                    </a:cubicBezTo>
                    <a:cubicBezTo>
                      <a:pt x="1234" y="519"/>
                      <a:pt x="1050" y="534"/>
                      <a:pt x="987" y="534"/>
                    </a:cubicBezTo>
                    <a:cubicBezTo>
                      <a:pt x="971" y="534"/>
                      <a:pt x="962" y="533"/>
                      <a:pt x="962" y="533"/>
                    </a:cubicBezTo>
                    <a:cubicBezTo>
                      <a:pt x="962" y="533"/>
                      <a:pt x="559" y="751"/>
                      <a:pt x="383" y="874"/>
                    </a:cubicBezTo>
                    <a:cubicBezTo>
                      <a:pt x="162" y="1029"/>
                      <a:pt x="65" y="1475"/>
                      <a:pt x="34" y="2229"/>
                    </a:cubicBezTo>
                    <a:cubicBezTo>
                      <a:pt x="8" y="2898"/>
                      <a:pt x="1" y="3957"/>
                      <a:pt x="10" y="4518"/>
                    </a:cubicBezTo>
                    <a:cubicBezTo>
                      <a:pt x="15" y="4775"/>
                      <a:pt x="163" y="5008"/>
                      <a:pt x="395" y="5120"/>
                    </a:cubicBezTo>
                    <a:cubicBezTo>
                      <a:pt x="534" y="5187"/>
                      <a:pt x="702" y="5241"/>
                      <a:pt x="888" y="5241"/>
                    </a:cubicBezTo>
                    <a:cubicBezTo>
                      <a:pt x="914" y="5241"/>
                      <a:pt x="940" y="5240"/>
                      <a:pt x="967" y="5237"/>
                    </a:cubicBezTo>
                    <a:cubicBezTo>
                      <a:pt x="1494" y="5194"/>
                      <a:pt x="2464" y="4711"/>
                      <a:pt x="2680" y="4350"/>
                    </a:cubicBezTo>
                    <a:cubicBezTo>
                      <a:pt x="2674" y="3585"/>
                      <a:pt x="2610" y="3120"/>
                      <a:pt x="2637" y="2662"/>
                    </a:cubicBezTo>
                    <a:cubicBezTo>
                      <a:pt x="2684" y="1856"/>
                      <a:pt x="2861" y="1217"/>
                      <a:pt x="2638" y="569"/>
                    </a:cubicBezTo>
                    <a:cubicBezTo>
                      <a:pt x="2475" y="96"/>
                      <a:pt x="2292" y="1"/>
                      <a:pt x="2109" y="1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4;p37">
                <a:extLst>
                  <a:ext uri="{FF2B5EF4-FFF2-40B4-BE49-F238E27FC236}">
                    <a16:creationId xmlns:a16="http://schemas.microsoft.com/office/drawing/2014/main" id="{E760A377-4D20-4F04-9845-633E1B801B78}"/>
                  </a:ext>
                </a:extLst>
              </p:cNvPr>
              <p:cNvSpPr/>
              <p:nvPr/>
            </p:nvSpPr>
            <p:spPr>
              <a:xfrm>
                <a:off x="1867050" y="910775"/>
                <a:ext cx="25200" cy="13825"/>
              </a:xfrm>
              <a:custGeom>
                <a:avLst/>
                <a:gdLst/>
                <a:ahLst/>
                <a:cxnLst/>
                <a:rect l="l" t="t" r="r" b="b"/>
                <a:pathLst>
                  <a:path w="1008" h="553" extrusionOk="0">
                    <a:moveTo>
                      <a:pt x="962" y="0"/>
                    </a:moveTo>
                    <a:lnTo>
                      <a:pt x="832" y="28"/>
                    </a:lnTo>
                    <a:cubicBezTo>
                      <a:pt x="840" y="95"/>
                      <a:pt x="712" y="236"/>
                      <a:pt x="473" y="352"/>
                    </a:cubicBezTo>
                    <a:cubicBezTo>
                      <a:pt x="331" y="420"/>
                      <a:pt x="208" y="433"/>
                      <a:pt x="136" y="433"/>
                    </a:cubicBezTo>
                    <a:cubicBezTo>
                      <a:pt x="95" y="433"/>
                      <a:pt x="72" y="429"/>
                      <a:pt x="72" y="429"/>
                    </a:cubicBezTo>
                    <a:lnTo>
                      <a:pt x="0" y="530"/>
                    </a:lnTo>
                    <a:cubicBezTo>
                      <a:pt x="0" y="530"/>
                      <a:pt x="65" y="553"/>
                      <a:pt x="177" y="553"/>
                    </a:cubicBezTo>
                    <a:cubicBezTo>
                      <a:pt x="204" y="553"/>
                      <a:pt x="233" y="552"/>
                      <a:pt x="266" y="548"/>
                    </a:cubicBezTo>
                    <a:cubicBezTo>
                      <a:pt x="431" y="533"/>
                      <a:pt x="651" y="450"/>
                      <a:pt x="829" y="291"/>
                    </a:cubicBezTo>
                    <a:cubicBezTo>
                      <a:pt x="1008" y="131"/>
                      <a:pt x="962" y="0"/>
                      <a:pt x="962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5;p37">
                <a:extLst>
                  <a:ext uri="{FF2B5EF4-FFF2-40B4-BE49-F238E27FC236}">
                    <a16:creationId xmlns:a16="http://schemas.microsoft.com/office/drawing/2014/main" id="{4FF0FD5E-B6B3-4949-9F08-82E1B221409C}"/>
                  </a:ext>
                </a:extLst>
              </p:cNvPr>
              <p:cNvSpPr/>
              <p:nvPr/>
            </p:nvSpPr>
            <p:spPr>
              <a:xfrm>
                <a:off x="1774075" y="931325"/>
                <a:ext cx="30625" cy="41025"/>
              </a:xfrm>
              <a:custGeom>
                <a:avLst/>
                <a:gdLst/>
                <a:ahLst/>
                <a:cxnLst/>
                <a:rect l="l" t="t" r="r" b="b"/>
                <a:pathLst>
                  <a:path w="1225" h="1641" extrusionOk="0">
                    <a:moveTo>
                      <a:pt x="588" y="1"/>
                    </a:moveTo>
                    <a:cubicBezTo>
                      <a:pt x="400" y="1"/>
                      <a:pt x="164" y="46"/>
                      <a:pt x="27" y="146"/>
                    </a:cubicBezTo>
                    <a:cubicBezTo>
                      <a:pt x="1" y="165"/>
                      <a:pt x="33" y="367"/>
                      <a:pt x="75" y="571"/>
                    </a:cubicBezTo>
                    <a:cubicBezTo>
                      <a:pt x="95" y="669"/>
                      <a:pt x="288" y="1605"/>
                      <a:pt x="414" y="1635"/>
                    </a:cubicBezTo>
                    <a:cubicBezTo>
                      <a:pt x="429" y="1639"/>
                      <a:pt x="450" y="1640"/>
                      <a:pt x="475" y="1640"/>
                    </a:cubicBezTo>
                    <a:cubicBezTo>
                      <a:pt x="665" y="1640"/>
                      <a:pt x="1111" y="1544"/>
                      <a:pt x="1214" y="1419"/>
                    </a:cubicBezTo>
                    <a:cubicBezTo>
                      <a:pt x="1224" y="1344"/>
                      <a:pt x="913" y="193"/>
                      <a:pt x="867" y="77"/>
                    </a:cubicBezTo>
                    <a:cubicBezTo>
                      <a:pt x="847" y="28"/>
                      <a:pt x="732" y="1"/>
                      <a:pt x="588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6;p37">
                <a:extLst>
                  <a:ext uri="{FF2B5EF4-FFF2-40B4-BE49-F238E27FC236}">
                    <a16:creationId xmlns:a16="http://schemas.microsoft.com/office/drawing/2014/main" id="{090F13E3-CC60-44D0-88E0-A42F7CFEFC69}"/>
                  </a:ext>
                </a:extLst>
              </p:cNvPr>
              <p:cNvSpPr/>
              <p:nvPr/>
            </p:nvSpPr>
            <p:spPr>
              <a:xfrm>
                <a:off x="1771600" y="933850"/>
                <a:ext cx="9147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3659" h="2692" extrusionOk="0">
                    <a:moveTo>
                      <a:pt x="3336" y="0"/>
                    </a:moveTo>
                    <a:cubicBezTo>
                      <a:pt x="3328" y="0"/>
                      <a:pt x="3320" y="1"/>
                      <a:pt x="3312" y="2"/>
                    </a:cubicBezTo>
                    <a:cubicBezTo>
                      <a:pt x="3122" y="26"/>
                      <a:pt x="3010" y="58"/>
                      <a:pt x="2799" y="383"/>
                    </a:cubicBezTo>
                    <a:cubicBezTo>
                      <a:pt x="2619" y="657"/>
                      <a:pt x="2455" y="1083"/>
                      <a:pt x="2182" y="1578"/>
                    </a:cubicBezTo>
                    <a:cubicBezTo>
                      <a:pt x="2109" y="1709"/>
                      <a:pt x="1954" y="1965"/>
                      <a:pt x="1844" y="1979"/>
                    </a:cubicBezTo>
                    <a:cubicBezTo>
                      <a:pt x="1842" y="1980"/>
                      <a:pt x="1839" y="1980"/>
                      <a:pt x="1836" y="1980"/>
                    </a:cubicBezTo>
                    <a:cubicBezTo>
                      <a:pt x="1770" y="1980"/>
                      <a:pt x="1583" y="1902"/>
                      <a:pt x="1450" y="1829"/>
                    </a:cubicBezTo>
                    <a:cubicBezTo>
                      <a:pt x="1077" y="1622"/>
                      <a:pt x="881" y="1441"/>
                      <a:pt x="808" y="1304"/>
                    </a:cubicBezTo>
                    <a:cubicBezTo>
                      <a:pt x="740" y="1177"/>
                      <a:pt x="731" y="1114"/>
                      <a:pt x="714" y="961"/>
                    </a:cubicBezTo>
                    <a:cubicBezTo>
                      <a:pt x="696" y="787"/>
                      <a:pt x="638" y="686"/>
                      <a:pt x="616" y="565"/>
                    </a:cubicBezTo>
                    <a:cubicBezTo>
                      <a:pt x="593" y="443"/>
                      <a:pt x="605" y="442"/>
                      <a:pt x="539" y="438"/>
                    </a:cubicBezTo>
                    <a:cubicBezTo>
                      <a:pt x="538" y="438"/>
                      <a:pt x="537" y="438"/>
                      <a:pt x="537" y="438"/>
                    </a:cubicBezTo>
                    <a:cubicBezTo>
                      <a:pt x="470" y="438"/>
                      <a:pt x="405" y="556"/>
                      <a:pt x="408" y="674"/>
                    </a:cubicBezTo>
                    <a:cubicBezTo>
                      <a:pt x="412" y="798"/>
                      <a:pt x="459" y="867"/>
                      <a:pt x="448" y="896"/>
                    </a:cubicBezTo>
                    <a:cubicBezTo>
                      <a:pt x="447" y="898"/>
                      <a:pt x="445" y="900"/>
                      <a:pt x="443" y="900"/>
                    </a:cubicBezTo>
                    <a:cubicBezTo>
                      <a:pt x="421" y="900"/>
                      <a:pt x="346" y="794"/>
                      <a:pt x="342" y="787"/>
                    </a:cubicBezTo>
                    <a:cubicBezTo>
                      <a:pt x="281" y="695"/>
                      <a:pt x="249" y="598"/>
                      <a:pt x="198" y="500"/>
                    </a:cubicBezTo>
                    <a:cubicBezTo>
                      <a:pt x="194" y="488"/>
                      <a:pt x="185" y="477"/>
                      <a:pt x="174" y="470"/>
                    </a:cubicBezTo>
                    <a:cubicBezTo>
                      <a:pt x="168" y="467"/>
                      <a:pt x="162" y="465"/>
                      <a:pt x="157" y="465"/>
                    </a:cubicBezTo>
                    <a:cubicBezTo>
                      <a:pt x="126" y="465"/>
                      <a:pt x="100" y="505"/>
                      <a:pt x="91" y="540"/>
                    </a:cubicBezTo>
                    <a:cubicBezTo>
                      <a:pt x="1" y="885"/>
                      <a:pt x="36" y="1429"/>
                      <a:pt x="305" y="1701"/>
                    </a:cubicBezTo>
                    <a:cubicBezTo>
                      <a:pt x="442" y="1843"/>
                      <a:pt x="593" y="1972"/>
                      <a:pt x="756" y="2087"/>
                    </a:cubicBezTo>
                    <a:cubicBezTo>
                      <a:pt x="881" y="2178"/>
                      <a:pt x="1118" y="2333"/>
                      <a:pt x="1255" y="2409"/>
                    </a:cubicBezTo>
                    <a:cubicBezTo>
                      <a:pt x="1595" y="2595"/>
                      <a:pt x="1787" y="2692"/>
                      <a:pt x="1974" y="2692"/>
                    </a:cubicBezTo>
                    <a:cubicBezTo>
                      <a:pt x="2040" y="2692"/>
                      <a:pt x="2105" y="2680"/>
                      <a:pt x="2176" y="2655"/>
                    </a:cubicBezTo>
                    <a:cubicBezTo>
                      <a:pt x="2275" y="2621"/>
                      <a:pt x="2600" y="2275"/>
                      <a:pt x="2696" y="2124"/>
                    </a:cubicBezTo>
                    <a:cubicBezTo>
                      <a:pt x="3063" y="1545"/>
                      <a:pt x="3257" y="1273"/>
                      <a:pt x="3478" y="761"/>
                    </a:cubicBezTo>
                    <a:cubicBezTo>
                      <a:pt x="3658" y="342"/>
                      <a:pt x="3545" y="0"/>
                      <a:pt x="3336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27;p37">
                <a:extLst>
                  <a:ext uri="{FF2B5EF4-FFF2-40B4-BE49-F238E27FC236}">
                    <a16:creationId xmlns:a16="http://schemas.microsoft.com/office/drawing/2014/main" id="{21716585-A78E-48AF-8A90-F697FC87C7C0}"/>
                  </a:ext>
                </a:extLst>
              </p:cNvPr>
              <p:cNvSpPr/>
              <p:nvPr/>
            </p:nvSpPr>
            <p:spPr>
              <a:xfrm>
                <a:off x="1830600" y="931850"/>
                <a:ext cx="320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828;p37">
                <a:extLst>
                  <a:ext uri="{FF2B5EF4-FFF2-40B4-BE49-F238E27FC236}">
                    <a16:creationId xmlns:a16="http://schemas.microsoft.com/office/drawing/2014/main" id="{21F3D960-F144-4287-9BFF-0D60CFC9DAB9}"/>
                  </a:ext>
                </a:extLst>
              </p:cNvPr>
              <p:cNvSpPr/>
              <p:nvPr/>
            </p:nvSpPr>
            <p:spPr>
              <a:xfrm>
                <a:off x="1817150" y="948950"/>
                <a:ext cx="132800" cy="136775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471" extrusionOk="0">
                    <a:moveTo>
                      <a:pt x="4352" y="1518"/>
                    </a:moveTo>
                    <a:cubicBezTo>
                      <a:pt x="4355" y="1548"/>
                      <a:pt x="4354" y="1577"/>
                      <a:pt x="4349" y="1606"/>
                    </a:cubicBezTo>
                    <a:lnTo>
                      <a:pt x="4277" y="2044"/>
                    </a:lnTo>
                    <a:lnTo>
                      <a:pt x="3112" y="2717"/>
                    </a:lnTo>
                    <a:cubicBezTo>
                      <a:pt x="3123" y="2662"/>
                      <a:pt x="3133" y="2600"/>
                      <a:pt x="3143" y="2536"/>
                    </a:cubicBezTo>
                    <a:cubicBezTo>
                      <a:pt x="3182" y="2295"/>
                      <a:pt x="3471" y="1951"/>
                      <a:pt x="3786" y="1769"/>
                    </a:cubicBezTo>
                    <a:lnTo>
                      <a:pt x="4036" y="1625"/>
                    </a:lnTo>
                    <a:cubicBezTo>
                      <a:pt x="4160" y="1556"/>
                      <a:pt x="4267" y="1521"/>
                      <a:pt x="4352" y="1518"/>
                    </a:cubicBezTo>
                    <a:close/>
                    <a:moveTo>
                      <a:pt x="4893" y="1"/>
                    </a:moveTo>
                    <a:cubicBezTo>
                      <a:pt x="4779" y="1"/>
                      <a:pt x="4643" y="41"/>
                      <a:pt x="4489" y="126"/>
                    </a:cubicBezTo>
                    <a:lnTo>
                      <a:pt x="3639" y="602"/>
                    </a:lnTo>
                    <a:cubicBezTo>
                      <a:pt x="3109" y="899"/>
                      <a:pt x="2574" y="1620"/>
                      <a:pt x="2444" y="2214"/>
                    </a:cubicBezTo>
                    <a:lnTo>
                      <a:pt x="2018" y="4189"/>
                    </a:lnTo>
                    <a:cubicBezTo>
                      <a:pt x="1907" y="4697"/>
                      <a:pt x="1523" y="5039"/>
                      <a:pt x="1106" y="5039"/>
                    </a:cubicBezTo>
                    <a:cubicBezTo>
                      <a:pt x="1035" y="5039"/>
                      <a:pt x="963" y="5029"/>
                      <a:pt x="891" y="5008"/>
                    </a:cubicBezTo>
                    <a:lnTo>
                      <a:pt x="1" y="4751"/>
                    </a:lnTo>
                    <a:lnTo>
                      <a:pt x="1" y="4751"/>
                    </a:lnTo>
                    <a:cubicBezTo>
                      <a:pt x="46" y="4778"/>
                      <a:pt x="428" y="4999"/>
                      <a:pt x="891" y="5264"/>
                    </a:cubicBezTo>
                    <a:cubicBezTo>
                      <a:pt x="1128" y="5402"/>
                      <a:pt x="1441" y="5470"/>
                      <a:pt x="1761" y="5470"/>
                    </a:cubicBezTo>
                    <a:cubicBezTo>
                      <a:pt x="2108" y="5470"/>
                      <a:pt x="2463" y="5390"/>
                      <a:pt x="2737" y="5232"/>
                    </a:cubicBezTo>
                    <a:lnTo>
                      <a:pt x="3511" y="4783"/>
                    </a:lnTo>
                    <a:cubicBezTo>
                      <a:pt x="4039" y="4480"/>
                      <a:pt x="4566" y="3751"/>
                      <a:pt x="4692" y="3158"/>
                    </a:cubicBezTo>
                    <a:lnTo>
                      <a:pt x="5223" y="668"/>
                    </a:lnTo>
                    <a:cubicBezTo>
                      <a:pt x="5311" y="245"/>
                      <a:pt x="5172" y="1"/>
                      <a:pt x="4893" y="1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9;p37">
                <a:extLst>
                  <a:ext uri="{FF2B5EF4-FFF2-40B4-BE49-F238E27FC236}">
                    <a16:creationId xmlns:a16="http://schemas.microsoft.com/office/drawing/2014/main" id="{812A7195-8315-4627-B2DD-2DA7DA0415E3}"/>
                  </a:ext>
                </a:extLst>
              </p:cNvPr>
              <p:cNvSpPr/>
              <p:nvPr/>
            </p:nvSpPr>
            <p:spPr>
              <a:xfrm>
                <a:off x="1893925" y="986900"/>
                <a:ext cx="372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58" extrusionOk="0">
                    <a:moveTo>
                      <a:pt x="1301" y="0"/>
                    </a:moveTo>
                    <a:cubicBezTo>
                      <a:pt x="1294" y="0"/>
                      <a:pt x="1287" y="0"/>
                      <a:pt x="1281" y="1"/>
                    </a:cubicBezTo>
                    <a:cubicBezTo>
                      <a:pt x="1284" y="30"/>
                      <a:pt x="1283" y="60"/>
                      <a:pt x="1278" y="89"/>
                    </a:cubicBezTo>
                    <a:lnTo>
                      <a:pt x="1206" y="527"/>
                    </a:lnTo>
                    <a:lnTo>
                      <a:pt x="41" y="1199"/>
                    </a:lnTo>
                    <a:cubicBezTo>
                      <a:pt x="17" y="1351"/>
                      <a:pt x="0" y="1457"/>
                      <a:pt x="0" y="1457"/>
                    </a:cubicBezTo>
                    <a:lnTo>
                      <a:pt x="1393" y="651"/>
                    </a:lnTo>
                    <a:lnTo>
                      <a:pt x="1465" y="214"/>
                    </a:lnTo>
                    <a:cubicBezTo>
                      <a:pt x="1488" y="75"/>
                      <a:pt x="1422" y="0"/>
                      <a:pt x="1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30;p37">
                <a:extLst>
                  <a:ext uri="{FF2B5EF4-FFF2-40B4-BE49-F238E27FC236}">
                    <a16:creationId xmlns:a16="http://schemas.microsoft.com/office/drawing/2014/main" id="{070F55B3-239D-4E3C-944D-992992FA8733}"/>
                  </a:ext>
                </a:extLst>
              </p:cNvPr>
              <p:cNvSpPr/>
              <p:nvPr/>
            </p:nvSpPr>
            <p:spPr>
              <a:xfrm>
                <a:off x="1802800" y="1084250"/>
                <a:ext cx="11792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1528" extrusionOk="0">
                    <a:moveTo>
                      <a:pt x="127" y="1"/>
                    </a:moveTo>
                    <a:cubicBezTo>
                      <a:pt x="89" y="1"/>
                      <a:pt x="52" y="20"/>
                      <a:pt x="32" y="56"/>
                    </a:cubicBezTo>
                    <a:cubicBezTo>
                      <a:pt x="0" y="108"/>
                      <a:pt x="18" y="176"/>
                      <a:pt x="71" y="206"/>
                    </a:cubicBezTo>
                    <a:lnTo>
                      <a:pt x="2358" y="1527"/>
                    </a:lnTo>
                    <a:lnTo>
                      <a:pt x="4647" y="206"/>
                    </a:lnTo>
                    <a:cubicBezTo>
                      <a:pt x="4699" y="176"/>
                      <a:pt x="4717" y="108"/>
                      <a:pt x="4687" y="56"/>
                    </a:cubicBezTo>
                    <a:cubicBezTo>
                      <a:pt x="4666" y="20"/>
                      <a:pt x="4629" y="1"/>
                      <a:pt x="4591" y="1"/>
                    </a:cubicBezTo>
                    <a:cubicBezTo>
                      <a:pt x="4573" y="1"/>
                      <a:pt x="4554" y="5"/>
                      <a:pt x="4537" y="15"/>
                    </a:cubicBezTo>
                    <a:lnTo>
                      <a:pt x="2358" y="1274"/>
                    </a:lnTo>
                    <a:lnTo>
                      <a:pt x="181" y="15"/>
                    </a:lnTo>
                    <a:cubicBezTo>
                      <a:pt x="164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31;p37">
                <a:extLst>
                  <a:ext uri="{FF2B5EF4-FFF2-40B4-BE49-F238E27FC236}">
                    <a16:creationId xmlns:a16="http://schemas.microsoft.com/office/drawing/2014/main" id="{30649CFC-F2ED-4BEF-B923-6D027C72F534}"/>
                  </a:ext>
                </a:extLst>
              </p:cNvPr>
              <p:cNvSpPr/>
              <p:nvPr/>
            </p:nvSpPr>
            <p:spPr>
              <a:xfrm>
                <a:off x="2005000" y="975925"/>
                <a:ext cx="17625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78" extrusionOk="0">
                    <a:moveTo>
                      <a:pt x="508" y="1"/>
                    </a:moveTo>
                    <a:cubicBezTo>
                      <a:pt x="491" y="1"/>
                      <a:pt x="472" y="8"/>
                      <a:pt x="453" y="24"/>
                    </a:cubicBezTo>
                    <a:cubicBezTo>
                      <a:pt x="277" y="168"/>
                      <a:pt x="0" y="743"/>
                      <a:pt x="0" y="743"/>
                    </a:cubicBezTo>
                    <a:cubicBezTo>
                      <a:pt x="0" y="743"/>
                      <a:pt x="20" y="777"/>
                      <a:pt x="99" y="777"/>
                    </a:cubicBezTo>
                    <a:cubicBezTo>
                      <a:pt x="151" y="777"/>
                      <a:pt x="227" y="763"/>
                      <a:pt x="338" y="716"/>
                    </a:cubicBezTo>
                    <a:cubicBezTo>
                      <a:pt x="624" y="596"/>
                      <a:pt x="705" y="453"/>
                      <a:pt x="705" y="453"/>
                    </a:cubicBezTo>
                    <a:cubicBezTo>
                      <a:pt x="705" y="453"/>
                      <a:pt x="646" y="1"/>
                      <a:pt x="508" y="1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832;p37">
                <a:extLst>
                  <a:ext uri="{FF2B5EF4-FFF2-40B4-BE49-F238E27FC236}">
                    <a16:creationId xmlns:a16="http://schemas.microsoft.com/office/drawing/2014/main" id="{6B966E10-A592-4FCD-8B74-CF22CAF7DB8F}"/>
                  </a:ext>
                </a:extLst>
              </p:cNvPr>
              <p:cNvSpPr/>
              <p:nvPr/>
            </p:nvSpPr>
            <p:spPr>
              <a:xfrm>
                <a:off x="1997000" y="944325"/>
                <a:ext cx="316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758" extrusionOk="0">
                    <a:moveTo>
                      <a:pt x="1038" y="0"/>
                    </a:moveTo>
                    <a:lnTo>
                      <a:pt x="478" y="21"/>
                    </a:lnTo>
                    <a:cubicBezTo>
                      <a:pt x="478" y="21"/>
                      <a:pt x="484" y="482"/>
                      <a:pt x="478" y="601"/>
                    </a:cubicBezTo>
                    <a:cubicBezTo>
                      <a:pt x="472" y="721"/>
                      <a:pt x="302" y="1175"/>
                      <a:pt x="236" y="1388"/>
                    </a:cubicBezTo>
                    <a:cubicBezTo>
                      <a:pt x="169" y="1600"/>
                      <a:pt x="0" y="1607"/>
                      <a:pt x="0" y="1607"/>
                    </a:cubicBezTo>
                    <a:cubicBezTo>
                      <a:pt x="0" y="1607"/>
                      <a:pt x="219" y="1758"/>
                      <a:pt x="379" y="1758"/>
                    </a:cubicBezTo>
                    <a:cubicBezTo>
                      <a:pt x="396" y="1758"/>
                      <a:pt x="412" y="1756"/>
                      <a:pt x="428" y="1752"/>
                    </a:cubicBezTo>
                    <a:cubicBezTo>
                      <a:pt x="588" y="1714"/>
                      <a:pt x="577" y="1479"/>
                      <a:pt x="751" y="1245"/>
                    </a:cubicBezTo>
                    <a:cubicBezTo>
                      <a:pt x="924" y="1013"/>
                      <a:pt x="1264" y="964"/>
                      <a:pt x="1264" y="964"/>
                    </a:cubicBezTo>
                    <a:cubicBezTo>
                      <a:pt x="1264" y="964"/>
                      <a:pt x="1254" y="853"/>
                      <a:pt x="1139" y="693"/>
                    </a:cubicBezTo>
                    <a:cubicBezTo>
                      <a:pt x="1025" y="531"/>
                      <a:pt x="1032" y="302"/>
                      <a:pt x="1038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833;p37">
                <a:extLst>
                  <a:ext uri="{FF2B5EF4-FFF2-40B4-BE49-F238E27FC236}">
                    <a16:creationId xmlns:a16="http://schemas.microsoft.com/office/drawing/2014/main" id="{D458B5E4-FDDA-4FBE-863C-4317CD7F172C}"/>
                  </a:ext>
                </a:extLst>
              </p:cNvPr>
              <p:cNvSpPr/>
              <p:nvPr/>
            </p:nvSpPr>
            <p:spPr>
              <a:xfrm>
                <a:off x="1987650" y="963575"/>
                <a:ext cx="42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17" extrusionOk="0">
                    <a:moveTo>
                      <a:pt x="1433" y="1"/>
                    </a:moveTo>
                    <a:cubicBezTo>
                      <a:pt x="1427" y="1"/>
                      <a:pt x="1421" y="1"/>
                      <a:pt x="1415" y="1"/>
                    </a:cubicBezTo>
                    <a:cubicBezTo>
                      <a:pt x="1267" y="10"/>
                      <a:pt x="1040" y="175"/>
                      <a:pt x="966" y="346"/>
                    </a:cubicBezTo>
                    <a:cubicBezTo>
                      <a:pt x="890" y="518"/>
                      <a:pt x="764" y="758"/>
                      <a:pt x="669" y="812"/>
                    </a:cubicBezTo>
                    <a:cubicBezTo>
                      <a:pt x="644" y="826"/>
                      <a:pt x="615" y="831"/>
                      <a:pt x="582" y="831"/>
                    </a:cubicBezTo>
                    <a:cubicBezTo>
                      <a:pt x="487" y="831"/>
                      <a:pt x="365" y="788"/>
                      <a:pt x="257" y="787"/>
                    </a:cubicBezTo>
                    <a:cubicBezTo>
                      <a:pt x="256" y="787"/>
                      <a:pt x="255" y="787"/>
                      <a:pt x="254" y="787"/>
                    </a:cubicBezTo>
                    <a:cubicBezTo>
                      <a:pt x="110" y="787"/>
                      <a:pt x="9" y="854"/>
                      <a:pt x="0" y="959"/>
                    </a:cubicBezTo>
                    <a:lnTo>
                      <a:pt x="605" y="1245"/>
                    </a:lnTo>
                    <a:cubicBezTo>
                      <a:pt x="651" y="1267"/>
                      <a:pt x="694" y="1282"/>
                      <a:pt x="736" y="1282"/>
                    </a:cubicBezTo>
                    <a:cubicBezTo>
                      <a:pt x="821" y="1282"/>
                      <a:pt x="898" y="1219"/>
                      <a:pt x="972" y="1024"/>
                    </a:cubicBezTo>
                    <a:cubicBezTo>
                      <a:pt x="1048" y="823"/>
                      <a:pt x="1091" y="682"/>
                      <a:pt x="1140" y="682"/>
                    </a:cubicBezTo>
                    <a:cubicBezTo>
                      <a:pt x="1161" y="682"/>
                      <a:pt x="1183" y="709"/>
                      <a:pt x="1209" y="769"/>
                    </a:cubicBezTo>
                    <a:cubicBezTo>
                      <a:pt x="1296" y="965"/>
                      <a:pt x="1332" y="1408"/>
                      <a:pt x="1332" y="1408"/>
                    </a:cubicBezTo>
                    <a:cubicBezTo>
                      <a:pt x="1332" y="1408"/>
                      <a:pt x="1354" y="1416"/>
                      <a:pt x="1383" y="1416"/>
                    </a:cubicBezTo>
                    <a:cubicBezTo>
                      <a:pt x="1423" y="1416"/>
                      <a:pt x="1476" y="1402"/>
                      <a:pt x="1509" y="1335"/>
                    </a:cubicBezTo>
                    <a:cubicBezTo>
                      <a:pt x="1507" y="1205"/>
                      <a:pt x="1515" y="1076"/>
                      <a:pt x="1530" y="948"/>
                    </a:cubicBezTo>
                    <a:cubicBezTo>
                      <a:pt x="1555" y="770"/>
                      <a:pt x="1716" y="547"/>
                      <a:pt x="1704" y="332"/>
                    </a:cubicBezTo>
                    <a:cubicBezTo>
                      <a:pt x="1693" y="126"/>
                      <a:pt x="1584" y="1"/>
                      <a:pt x="1433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834;p37">
                <a:extLst>
                  <a:ext uri="{FF2B5EF4-FFF2-40B4-BE49-F238E27FC236}">
                    <a16:creationId xmlns:a16="http://schemas.microsoft.com/office/drawing/2014/main" id="{E1395A52-BC36-4A8F-A42F-6B3435FD2F9F}"/>
                  </a:ext>
                </a:extLst>
              </p:cNvPr>
              <p:cNvSpPr/>
              <p:nvPr/>
            </p:nvSpPr>
            <p:spPr>
              <a:xfrm>
                <a:off x="2000550" y="880075"/>
                <a:ext cx="3200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9" y="482"/>
                      <a:pt x="336" y="3170"/>
                      <a:pt x="336" y="3170"/>
                    </a:cubicBezTo>
                    <a:cubicBezTo>
                      <a:pt x="425" y="3225"/>
                      <a:pt x="521" y="3244"/>
                      <a:pt x="609" y="3244"/>
                    </a:cubicBezTo>
                    <a:cubicBezTo>
                      <a:pt x="792" y="3244"/>
                      <a:pt x="944" y="3163"/>
                      <a:pt x="944" y="3163"/>
                    </a:cubicBezTo>
                    <a:cubicBezTo>
                      <a:pt x="909" y="2534"/>
                      <a:pt x="1280" y="1151"/>
                      <a:pt x="1074" y="615"/>
                    </a:cubicBezTo>
                    <a:cubicBezTo>
                      <a:pt x="1078" y="440"/>
                      <a:pt x="908" y="87"/>
                      <a:pt x="908" y="87"/>
                    </a:cubicBezTo>
                    <a:lnTo>
                      <a:pt x="178" y="2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835;p37">
                <a:extLst>
                  <a:ext uri="{FF2B5EF4-FFF2-40B4-BE49-F238E27FC236}">
                    <a16:creationId xmlns:a16="http://schemas.microsoft.com/office/drawing/2014/main" id="{9E2B2A6C-26A7-41C1-8487-FE2A1FE129C5}"/>
                  </a:ext>
                </a:extLst>
              </p:cNvPr>
              <p:cNvSpPr/>
              <p:nvPr/>
            </p:nvSpPr>
            <p:spPr>
              <a:xfrm>
                <a:off x="2059975" y="948875"/>
                <a:ext cx="55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4348" extrusionOk="0">
                    <a:moveTo>
                      <a:pt x="111" y="0"/>
                    </a:moveTo>
                    <a:cubicBezTo>
                      <a:pt x="50" y="0"/>
                      <a:pt x="1" y="50"/>
                      <a:pt x="1" y="110"/>
                    </a:cubicBezTo>
                    <a:lnTo>
                      <a:pt x="1" y="4237"/>
                    </a:lnTo>
                    <a:cubicBezTo>
                      <a:pt x="1" y="4298"/>
                      <a:pt x="50" y="4348"/>
                      <a:pt x="111" y="4348"/>
                    </a:cubicBezTo>
                    <a:cubicBezTo>
                      <a:pt x="172" y="4348"/>
                      <a:pt x="220" y="4298"/>
                      <a:pt x="220" y="4237"/>
                    </a:cubicBezTo>
                    <a:lnTo>
                      <a:pt x="220" y="110"/>
                    </a:lnTo>
                    <a:cubicBezTo>
                      <a:pt x="220" y="50"/>
                      <a:pt x="172" y="0"/>
                      <a:pt x="11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836;p37">
                <a:extLst>
                  <a:ext uri="{FF2B5EF4-FFF2-40B4-BE49-F238E27FC236}">
                    <a16:creationId xmlns:a16="http://schemas.microsoft.com/office/drawing/2014/main" id="{CF7C2403-EA7E-498E-9C29-3819555FD1CB}"/>
                  </a:ext>
                </a:extLst>
              </p:cNvPr>
              <p:cNvSpPr/>
              <p:nvPr/>
            </p:nvSpPr>
            <p:spPr>
              <a:xfrm>
                <a:off x="1992675" y="923050"/>
                <a:ext cx="28550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33" extrusionOk="0">
                    <a:moveTo>
                      <a:pt x="1020" y="1"/>
                    </a:moveTo>
                    <a:cubicBezTo>
                      <a:pt x="970" y="1"/>
                      <a:pt x="924" y="35"/>
                      <a:pt x="913" y="86"/>
                    </a:cubicBezTo>
                    <a:lnTo>
                      <a:pt x="15" y="3696"/>
                    </a:lnTo>
                    <a:cubicBezTo>
                      <a:pt x="1" y="3756"/>
                      <a:pt x="37" y="3815"/>
                      <a:pt x="96" y="3830"/>
                    </a:cubicBezTo>
                    <a:cubicBezTo>
                      <a:pt x="105" y="3832"/>
                      <a:pt x="113" y="3833"/>
                      <a:pt x="123" y="3833"/>
                    </a:cubicBezTo>
                    <a:cubicBezTo>
                      <a:pt x="173" y="3833"/>
                      <a:pt x="217" y="3799"/>
                      <a:pt x="229" y="3749"/>
                    </a:cubicBezTo>
                    <a:lnTo>
                      <a:pt x="1127" y="138"/>
                    </a:lnTo>
                    <a:cubicBezTo>
                      <a:pt x="1141" y="79"/>
                      <a:pt x="1106" y="19"/>
                      <a:pt x="1046" y="4"/>
                    </a:cubicBezTo>
                    <a:cubicBezTo>
                      <a:pt x="1037" y="2"/>
                      <a:pt x="1028" y="1"/>
                      <a:pt x="1020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837;p37">
                <a:extLst>
                  <a:ext uri="{FF2B5EF4-FFF2-40B4-BE49-F238E27FC236}">
                    <a16:creationId xmlns:a16="http://schemas.microsoft.com/office/drawing/2014/main" id="{111A6FB3-3019-45FD-9414-BC972A38AC47}"/>
                  </a:ext>
                </a:extLst>
              </p:cNvPr>
              <p:cNvSpPr/>
              <p:nvPr/>
            </p:nvSpPr>
            <p:spPr>
              <a:xfrm>
                <a:off x="2104300" y="923100"/>
                <a:ext cx="28500" cy="957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31" extrusionOk="0">
                    <a:moveTo>
                      <a:pt x="121" y="0"/>
                    </a:moveTo>
                    <a:cubicBezTo>
                      <a:pt x="112" y="0"/>
                      <a:pt x="103" y="1"/>
                      <a:pt x="94" y="3"/>
                    </a:cubicBezTo>
                    <a:cubicBezTo>
                      <a:pt x="35" y="18"/>
                      <a:pt x="0" y="77"/>
                      <a:pt x="15" y="136"/>
                    </a:cubicBezTo>
                    <a:lnTo>
                      <a:pt x="911" y="3747"/>
                    </a:lnTo>
                    <a:cubicBezTo>
                      <a:pt x="923" y="3797"/>
                      <a:pt x="968" y="3831"/>
                      <a:pt x="1019" y="3831"/>
                    </a:cubicBezTo>
                    <a:cubicBezTo>
                      <a:pt x="1027" y="3831"/>
                      <a:pt x="1036" y="3830"/>
                      <a:pt x="1045" y="3828"/>
                    </a:cubicBezTo>
                    <a:cubicBezTo>
                      <a:pt x="1103" y="3813"/>
                      <a:pt x="1139" y="3754"/>
                      <a:pt x="1125" y="3694"/>
                    </a:cubicBezTo>
                    <a:lnTo>
                      <a:pt x="228" y="84"/>
                    </a:lnTo>
                    <a:cubicBezTo>
                      <a:pt x="216" y="34"/>
                      <a:pt x="171" y="0"/>
                      <a:pt x="12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838;p37">
                <a:extLst>
                  <a:ext uri="{FF2B5EF4-FFF2-40B4-BE49-F238E27FC236}">
                    <a16:creationId xmlns:a16="http://schemas.microsoft.com/office/drawing/2014/main" id="{3D6C1F58-FAF3-4FD1-95F9-A95F7117F4AD}"/>
                  </a:ext>
                </a:extLst>
              </p:cNvPr>
              <p:cNvSpPr/>
              <p:nvPr/>
            </p:nvSpPr>
            <p:spPr>
              <a:xfrm>
                <a:off x="1979775" y="892000"/>
                <a:ext cx="12765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2806" extrusionOk="0">
                    <a:moveTo>
                      <a:pt x="2426" y="1"/>
                    </a:moveTo>
                    <a:cubicBezTo>
                      <a:pt x="2219" y="1"/>
                      <a:pt x="2012" y="46"/>
                      <a:pt x="1854" y="137"/>
                    </a:cubicBezTo>
                    <a:lnTo>
                      <a:pt x="317" y="1024"/>
                    </a:lnTo>
                    <a:cubicBezTo>
                      <a:pt x="2" y="1206"/>
                      <a:pt x="0" y="1502"/>
                      <a:pt x="317" y="1684"/>
                    </a:cubicBezTo>
                    <a:lnTo>
                      <a:pt x="1535" y="2389"/>
                    </a:lnTo>
                    <a:cubicBezTo>
                      <a:pt x="1535" y="2389"/>
                      <a:pt x="2262" y="2806"/>
                      <a:pt x="2855" y="2806"/>
                    </a:cubicBezTo>
                    <a:cubicBezTo>
                      <a:pt x="2937" y="2806"/>
                      <a:pt x="3016" y="2798"/>
                      <a:pt x="3091" y="2780"/>
                    </a:cubicBezTo>
                    <a:cubicBezTo>
                      <a:pt x="3704" y="2629"/>
                      <a:pt x="5106" y="1355"/>
                      <a:pt x="5106" y="1355"/>
                    </a:cubicBezTo>
                    <a:lnTo>
                      <a:pt x="2996" y="137"/>
                    </a:lnTo>
                    <a:cubicBezTo>
                      <a:pt x="2839" y="46"/>
                      <a:pt x="2632" y="1"/>
                      <a:pt x="24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839;p37">
                <a:extLst>
                  <a:ext uri="{FF2B5EF4-FFF2-40B4-BE49-F238E27FC236}">
                    <a16:creationId xmlns:a16="http://schemas.microsoft.com/office/drawing/2014/main" id="{2B8C373C-45B7-4E90-BEE5-597D1C0CF209}"/>
                  </a:ext>
                </a:extLst>
              </p:cNvPr>
              <p:cNvSpPr/>
              <p:nvPr/>
            </p:nvSpPr>
            <p:spPr>
              <a:xfrm>
                <a:off x="2044150" y="737750"/>
                <a:ext cx="3852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179" extrusionOk="0">
                    <a:moveTo>
                      <a:pt x="1540" y="239"/>
                    </a:moveTo>
                    <a:cubicBezTo>
                      <a:pt x="1540" y="239"/>
                      <a:pt x="1540" y="239"/>
                      <a:pt x="1540" y="239"/>
                    </a:cubicBezTo>
                    <a:cubicBezTo>
                      <a:pt x="1540" y="239"/>
                      <a:pt x="1540" y="239"/>
                      <a:pt x="1540" y="239"/>
                    </a:cubicBezTo>
                    <a:close/>
                    <a:moveTo>
                      <a:pt x="808" y="1"/>
                    </a:moveTo>
                    <a:cubicBezTo>
                      <a:pt x="746" y="1"/>
                      <a:pt x="686" y="6"/>
                      <a:pt x="627" y="18"/>
                    </a:cubicBezTo>
                    <a:cubicBezTo>
                      <a:pt x="434" y="58"/>
                      <a:pt x="274" y="175"/>
                      <a:pt x="150" y="325"/>
                    </a:cubicBezTo>
                    <a:cubicBezTo>
                      <a:pt x="92" y="395"/>
                      <a:pt x="0" y="613"/>
                      <a:pt x="47" y="887"/>
                    </a:cubicBezTo>
                    <a:cubicBezTo>
                      <a:pt x="70" y="1022"/>
                      <a:pt x="168" y="1154"/>
                      <a:pt x="303" y="1175"/>
                    </a:cubicBezTo>
                    <a:cubicBezTo>
                      <a:pt x="317" y="1178"/>
                      <a:pt x="331" y="1179"/>
                      <a:pt x="346" y="1179"/>
                    </a:cubicBezTo>
                    <a:cubicBezTo>
                      <a:pt x="415" y="1179"/>
                      <a:pt x="486" y="1153"/>
                      <a:pt x="547" y="1122"/>
                    </a:cubicBezTo>
                    <a:cubicBezTo>
                      <a:pt x="606" y="1092"/>
                      <a:pt x="650" y="1036"/>
                      <a:pt x="703" y="993"/>
                    </a:cubicBezTo>
                    <a:cubicBezTo>
                      <a:pt x="804" y="911"/>
                      <a:pt x="904" y="826"/>
                      <a:pt x="1002" y="739"/>
                    </a:cubicBezTo>
                    <a:cubicBezTo>
                      <a:pt x="1165" y="595"/>
                      <a:pt x="1323" y="448"/>
                      <a:pt x="1478" y="298"/>
                    </a:cubicBezTo>
                    <a:cubicBezTo>
                      <a:pt x="1483" y="295"/>
                      <a:pt x="1538" y="239"/>
                      <a:pt x="1540" y="239"/>
                    </a:cubicBezTo>
                    <a:cubicBezTo>
                      <a:pt x="1540" y="239"/>
                      <a:pt x="1540" y="239"/>
                      <a:pt x="1540" y="239"/>
                    </a:cubicBezTo>
                    <a:lnTo>
                      <a:pt x="1540" y="239"/>
                    </a:lnTo>
                    <a:cubicBezTo>
                      <a:pt x="1334" y="100"/>
                      <a:pt x="1065" y="1"/>
                      <a:pt x="808" y="1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840;p37">
                <a:extLst>
                  <a:ext uri="{FF2B5EF4-FFF2-40B4-BE49-F238E27FC236}">
                    <a16:creationId xmlns:a16="http://schemas.microsoft.com/office/drawing/2014/main" id="{347AEA12-6E4D-4C73-8555-35FCBF5AB52B}"/>
                  </a:ext>
                </a:extLst>
              </p:cNvPr>
              <p:cNvSpPr/>
              <p:nvPr/>
            </p:nvSpPr>
            <p:spPr>
              <a:xfrm>
                <a:off x="1999475" y="862425"/>
                <a:ext cx="8860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465" extrusionOk="0">
                    <a:moveTo>
                      <a:pt x="756" y="0"/>
                    </a:moveTo>
                    <a:cubicBezTo>
                      <a:pt x="400" y="0"/>
                      <a:pt x="0" y="260"/>
                      <a:pt x="44" y="707"/>
                    </a:cubicBezTo>
                    <a:lnTo>
                      <a:pt x="656" y="1042"/>
                    </a:lnTo>
                    <a:lnTo>
                      <a:pt x="2951" y="2435"/>
                    </a:lnTo>
                    <a:cubicBezTo>
                      <a:pt x="2988" y="2455"/>
                      <a:pt x="3023" y="2465"/>
                      <a:pt x="3056" y="2465"/>
                    </a:cubicBezTo>
                    <a:cubicBezTo>
                      <a:pt x="3465" y="2465"/>
                      <a:pt x="3543" y="1042"/>
                      <a:pt x="3543" y="1042"/>
                    </a:cubicBezTo>
                    <a:cubicBezTo>
                      <a:pt x="3543" y="1042"/>
                      <a:pt x="1320" y="163"/>
                      <a:pt x="973" y="36"/>
                    </a:cubicBezTo>
                    <a:cubicBezTo>
                      <a:pt x="906" y="12"/>
                      <a:pt x="832" y="0"/>
                      <a:pt x="7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841;p37">
                <a:extLst>
                  <a:ext uri="{FF2B5EF4-FFF2-40B4-BE49-F238E27FC236}">
                    <a16:creationId xmlns:a16="http://schemas.microsoft.com/office/drawing/2014/main" id="{F367DF87-ADB9-4C41-9EFA-D4F594E73C01}"/>
                  </a:ext>
                </a:extLst>
              </p:cNvPr>
              <p:cNvSpPr/>
              <p:nvPr/>
            </p:nvSpPr>
            <p:spPr>
              <a:xfrm>
                <a:off x="1967525" y="993625"/>
                <a:ext cx="176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78" extrusionOk="0">
                    <a:moveTo>
                      <a:pt x="510" y="1"/>
                    </a:moveTo>
                    <a:cubicBezTo>
                      <a:pt x="492" y="1"/>
                      <a:pt x="474" y="8"/>
                      <a:pt x="454" y="24"/>
                    </a:cubicBezTo>
                    <a:cubicBezTo>
                      <a:pt x="278" y="168"/>
                      <a:pt x="1" y="743"/>
                      <a:pt x="1" y="743"/>
                    </a:cubicBezTo>
                    <a:cubicBezTo>
                      <a:pt x="1" y="743"/>
                      <a:pt x="20" y="777"/>
                      <a:pt x="99" y="777"/>
                    </a:cubicBezTo>
                    <a:cubicBezTo>
                      <a:pt x="151" y="777"/>
                      <a:pt x="227" y="763"/>
                      <a:pt x="340" y="715"/>
                    </a:cubicBezTo>
                    <a:cubicBezTo>
                      <a:pt x="626" y="596"/>
                      <a:pt x="705" y="453"/>
                      <a:pt x="705" y="453"/>
                    </a:cubicBezTo>
                    <a:cubicBezTo>
                      <a:pt x="705" y="453"/>
                      <a:pt x="647" y="1"/>
                      <a:pt x="510" y="1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842;p37">
                <a:extLst>
                  <a:ext uri="{FF2B5EF4-FFF2-40B4-BE49-F238E27FC236}">
                    <a16:creationId xmlns:a16="http://schemas.microsoft.com/office/drawing/2014/main" id="{3FC3180A-C6C4-49AB-AF26-E3B2C7189DF5}"/>
                  </a:ext>
                </a:extLst>
              </p:cNvPr>
              <p:cNvSpPr/>
              <p:nvPr/>
            </p:nvSpPr>
            <p:spPr>
              <a:xfrm>
                <a:off x="1959525" y="962025"/>
                <a:ext cx="31625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758" extrusionOk="0">
                    <a:moveTo>
                      <a:pt x="1039" y="0"/>
                    </a:moveTo>
                    <a:lnTo>
                      <a:pt x="479" y="21"/>
                    </a:lnTo>
                    <a:cubicBezTo>
                      <a:pt x="479" y="21"/>
                      <a:pt x="486" y="482"/>
                      <a:pt x="479" y="601"/>
                    </a:cubicBezTo>
                    <a:cubicBezTo>
                      <a:pt x="473" y="721"/>
                      <a:pt x="302" y="1174"/>
                      <a:pt x="236" y="1387"/>
                    </a:cubicBezTo>
                    <a:cubicBezTo>
                      <a:pt x="171" y="1600"/>
                      <a:pt x="1" y="1606"/>
                      <a:pt x="1" y="1606"/>
                    </a:cubicBezTo>
                    <a:cubicBezTo>
                      <a:pt x="1" y="1606"/>
                      <a:pt x="220" y="1758"/>
                      <a:pt x="380" y="1758"/>
                    </a:cubicBezTo>
                    <a:cubicBezTo>
                      <a:pt x="397" y="1758"/>
                      <a:pt x="413" y="1756"/>
                      <a:pt x="428" y="1752"/>
                    </a:cubicBezTo>
                    <a:cubicBezTo>
                      <a:pt x="588" y="1713"/>
                      <a:pt x="579" y="1480"/>
                      <a:pt x="751" y="1246"/>
                    </a:cubicBezTo>
                    <a:cubicBezTo>
                      <a:pt x="925" y="1012"/>
                      <a:pt x="1264" y="965"/>
                      <a:pt x="1264" y="965"/>
                    </a:cubicBezTo>
                    <a:cubicBezTo>
                      <a:pt x="1264" y="965"/>
                      <a:pt x="1254" y="854"/>
                      <a:pt x="1140" y="693"/>
                    </a:cubicBezTo>
                    <a:cubicBezTo>
                      <a:pt x="1026" y="531"/>
                      <a:pt x="1034" y="301"/>
                      <a:pt x="1039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843;p37">
                <a:extLst>
                  <a:ext uri="{FF2B5EF4-FFF2-40B4-BE49-F238E27FC236}">
                    <a16:creationId xmlns:a16="http://schemas.microsoft.com/office/drawing/2014/main" id="{C0DE28D6-198E-482D-945B-5ECCF500731E}"/>
                  </a:ext>
                </a:extLst>
              </p:cNvPr>
              <p:cNvSpPr/>
              <p:nvPr/>
            </p:nvSpPr>
            <p:spPr>
              <a:xfrm>
                <a:off x="1950200" y="981250"/>
                <a:ext cx="42925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17" extrusionOk="0">
                    <a:moveTo>
                      <a:pt x="1432" y="1"/>
                    </a:moveTo>
                    <a:cubicBezTo>
                      <a:pt x="1427" y="1"/>
                      <a:pt x="1421" y="1"/>
                      <a:pt x="1415" y="1"/>
                    </a:cubicBezTo>
                    <a:cubicBezTo>
                      <a:pt x="1268" y="11"/>
                      <a:pt x="1041" y="176"/>
                      <a:pt x="965" y="348"/>
                    </a:cubicBezTo>
                    <a:cubicBezTo>
                      <a:pt x="889" y="519"/>
                      <a:pt x="765" y="759"/>
                      <a:pt x="668" y="812"/>
                    </a:cubicBezTo>
                    <a:cubicBezTo>
                      <a:pt x="644" y="826"/>
                      <a:pt x="614" y="831"/>
                      <a:pt x="582" y="831"/>
                    </a:cubicBezTo>
                    <a:cubicBezTo>
                      <a:pt x="487" y="831"/>
                      <a:pt x="365" y="788"/>
                      <a:pt x="257" y="787"/>
                    </a:cubicBezTo>
                    <a:cubicBezTo>
                      <a:pt x="112" y="787"/>
                      <a:pt x="9" y="853"/>
                      <a:pt x="1" y="959"/>
                    </a:cubicBezTo>
                    <a:lnTo>
                      <a:pt x="605" y="1247"/>
                    </a:lnTo>
                    <a:cubicBezTo>
                      <a:pt x="651" y="1268"/>
                      <a:pt x="694" y="1282"/>
                      <a:pt x="735" y="1282"/>
                    </a:cubicBezTo>
                    <a:cubicBezTo>
                      <a:pt x="820" y="1282"/>
                      <a:pt x="897" y="1220"/>
                      <a:pt x="971" y="1024"/>
                    </a:cubicBezTo>
                    <a:cubicBezTo>
                      <a:pt x="1048" y="823"/>
                      <a:pt x="1091" y="682"/>
                      <a:pt x="1140" y="682"/>
                    </a:cubicBezTo>
                    <a:cubicBezTo>
                      <a:pt x="1161" y="682"/>
                      <a:pt x="1183" y="709"/>
                      <a:pt x="1210" y="769"/>
                    </a:cubicBezTo>
                    <a:cubicBezTo>
                      <a:pt x="1297" y="964"/>
                      <a:pt x="1333" y="1408"/>
                      <a:pt x="1333" y="1408"/>
                    </a:cubicBezTo>
                    <a:cubicBezTo>
                      <a:pt x="1333" y="1408"/>
                      <a:pt x="1355" y="1416"/>
                      <a:pt x="1384" y="1416"/>
                    </a:cubicBezTo>
                    <a:cubicBezTo>
                      <a:pt x="1423" y="1416"/>
                      <a:pt x="1475" y="1402"/>
                      <a:pt x="1508" y="1335"/>
                    </a:cubicBezTo>
                    <a:cubicBezTo>
                      <a:pt x="1507" y="1205"/>
                      <a:pt x="1514" y="1076"/>
                      <a:pt x="1530" y="948"/>
                    </a:cubicBezTo>
                    <a:cubicBezTo>
                      <a:pt x="1555" y="770"/>
                      <a:pt x="1717" y="547"/>
                      <a:pt x="1705" y="332"/>
                    </a:cubicBezTo>
                    <a:cubicBezTo>
                      <a:pt x="1692" y="125"/>
                      <a:pt x="1584" y="1"/>
                      <a:pt x="1432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844;p37">
                <a:extLst>
                  <a:ext uri="{FF2B5EF4-FFF2-40B4-BE49-F238E27FC236}">
                    <a16:creationId xmlns:a16="http://schemas.microsoft.com/office/drawing/2014/main" id="{AE01B5D8-E848-4202-B03E-FD70E2025712}"/>
                  </a:ext>
                </a:extLst>
              </p:cNvPr>
              <p:cNvSpPr/>
              <p:nvPr/>
            </p:nvSpPr>
            <p:spPr>
              <a:xfrm>
                <a:off x="1962400" y="882150"/>
                <a:ext cx="15017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3891" extrusionOk="0">
                    <a:moveTo>
                      <a:pt x="758" y="0"/>
                    </a:moveTo>
                    <a:cubicBezTo>
                      <a:pt x="402" y="0"/>
                      <a:pt x="0" y="261"/>
                      <a:pt x="45" y="707"/>
                    </a:cubicBezTo>
                    <a:cubicBezTo>
                      <a:pt x="93" y="1189"/>
                      <a:pt x="366" y="3828"/>
                      <a:pt x="366" y="3828"/>
                    </a:cubicBezTo>
                    <a:cubicBezTo>
                      <a:pt x="455" y="3874"/>
                      <a:pt x="541" y="3890"/>
                      <a:pt x="619" y="3890"/>
                    </a:cubicBezTo>
                    <a:cubicBezTo>
                      <a:pt x="822" y="3890"/>
                      <a:pt x="969" y="3778"/>
                      <a:pt x="969" y="3778"/>
                    </a:cubicBezTo>
                    <a:cubicBezTo>
                      <a:pt x="1063" y="2513"/>
                      <a:pt x="1300" y="1635"/>
                      <a:pt x="1103" y="1314"/>
                    </a:cubicBezTo>
                    <a:cubicBezTo>
                      <a:pt x="1103" y="1314"/>
                      <a:pt x="1103" y="1313"/>
                      <a:pt x="1103" y="1313"/>
                    </a:cubicBezTo>
                    <a:lnTo>
                      <a:pt x="1103" y="1313"/>
                    </a:lnTo>
                    <a:lnTo>
                      <a:pt x="2952" y="2435"/>
                    </a:lnTo>
                    <a:cubicBezTo>
                      <a:pt x="3178" y="2557"/>
                      <a:pt x="3427" y="2615"/>
                      <a:pt x="3692" y="2615"/>
                    </a:cubicBezTo>
                    <a:cubicBezTo>
                      <a:pt x="4013" y="2615"/>
                      <a:pt x="4358" y="2530"/>
                      <a:pt x="4713" y="2374"/>
                    </a:cubicBezTo>
                    <a:cubicBezTo>
                      <a:pt x="5363" y="2089"/>
                      <a:pt x="6007" y="1653"/>
                      <a:pt x="5826" y="829"/>
                    </a:cubicBezTo>
                    <a:lnTo>
                      <a:pt x="5826" y="829"/>
                    </a:lnTo>
                    <a:lnTo>
                      <a:pt x="3544" y="1042"/>
                    </a:lnTo>
                    <a:cubicBezTo>
                      <a:pt x="3544" y="1042"/>
                      <a:pt x="1320" y="163"/>
                      <a:pt x="974" y="37"/>
                    </a:cubicBezTo>
                    <a:cubicBezTo>
                      <a:pt x="907" y="12"/>
                      <a:pt x="833" y="0"/>
                      <a:pt x="7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845;p37">
                <a:extLst>
                  <a:ext uri="{FF2B5EF4-FFF2-40B4-BE49-F238E27FC236}">
                    <a16:creationId xmlns:a16="http://schemas.microsoft.com/office/drawing/2014/main" id="{B1C1702E-A36F-48E3-8C48-7BA8B1311295}"/>
                  </a:ext>
                </a:extLst>
              </p:cNvPr>
              <p:cNvSpPr/>
              <p:nvPr/>
            </p:nvSpPr>
            <p:spPr>
              <a:xfrm>
                <a:off x="2048250" y="741175"/>
                <a:ext cx="495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2281" extrusionOk="0">
                    <a:moveTo>
                      <a:pt x="944" y="1"/>
                    </a:moveTo>
                    <a:cubicBezTo>
                      <a:pt x="473" y="1"/>
                      <a:pt x="146" y="357"/>
                      <a:pt x="74" y="825"/>
                    </a:cubicBezTo>
                    <a:cubicBezTo>
                      <a:pt x="33" y="1064"/>
                      <a:pt x="0" y="1550"/>
                      <a:pt x="166" y="1931"/>
                    </a:cubicBezTo>
                    <a:cubicBezTo>
                      <a:pt x="255" y="2134"/>
                      <a:pt x="335" y="2280"/>
                      <a:pt x="511" y="2280"/>
                    </a:cubicBezTo>
                    <a:cubicBezTo>
                      <a:pt x="521" y="2280"/>
                      <a:pt x="531" y="2280"/>
                      <a:pt x="542" y="2279"/>
                    </a:cubicBezTo>
                    <a:cubicBezTo>
                      <a:pt x="675" y="2268"/>
                      <a:pt x="1220" y="2105"/>
                      <a:pt x="1398" y="1899"/>
                    </a:cubicBezTo>
                    <a:cubicBezTo>
                      <a:pt x="1429" y="1861"/>
                      <a:pt x="1485" y="1756"/>
                      <a:pt x="1485" y="1756"/>
                    </a:cubicBezTo>
                    <a:cubicBezTo>
                      <a:pt x="1826" y="1525"/>
                      <a:pt x="1982" y="1101"/>
                      <a:pt x="1872" y="704"/>
                    </a:cubicBezTo>
                    <a:cubicBezTo>
                      <a:pt x="1761" y="306"/>
                      <a:pt x="1410" y="24"/>
                      <a:pt x="997" y="2"/>
                    </a:cubicBezTo>
                    <a:cubicBezTo>
                      <a:pt x="979" y="1"/>
                      <a:pt x="962" y="1"/>
                      <a:pt x="944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846;p37">
                <a:extLst>
                  <a:ext uri="{FF2B5EF4-FFF2-40B4-BE49-F238E27FC236}">
                    <a16:creationId xmlns:a16="http://schemas.microsoft.com/office/drawing/2014/main" id="{C051387F-06D1-44F8-80C2-B90332333438}"/>
                  </a:ext>
                </a:extLst>
              </p:cNvPr>
              <p:cNvSpPr/>
              <p:nvPr/>
            </p:nvSpPr>
            <p:spPr>
              <a:xfrm>
                <a:off x="2058950" y="788600"/>
                <a:ext cx="4177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187" extrusionOk="0">
                    <a:moveTo>
                      <a:pt x="970" y="1"/>
                    </a:moveTo>
                    <a:lnTo>
                      <a:pt x="295" y="256"/>
                    </a:lnTo>
                    <a:cubicBezTo>
                      <a:pt x="344" y="381"/>
                      <a:pt x="382" y="509"/>
                      <a:pt x="410" y="639"/>
                    </a:cubicBezTo>
                    <a:cubicBezTo>
                      <a:pt x="430" y="733"/>
                      <a:pt x="350" y="756"/>
                      <a:pt x="169" y="880"/>
                    </a:cubicBezTo>
                    <a:cubicBezTo>
                      <a:pt x="1" y="994"/>
                      <a:pt x="398" y="1186"/>
                      <a:pt x="701" y="1186"/>
                    </a:cubicBezTo>
                    <a:cubicBezTo>
                      <a:pt x="727" y="1186"/>
                      <a:pt x="752" y="1185"/>
                      <a:pt x="775" y="1182"/>
                    </a:cubicBezTo>
                    <a:cubicBezTo>
                      <a:pt x="1083" y="1143"/>
                      <a:pt x="1421" y="942"/>
                      <a:pt x="1507" y="738"/>
                    </a:cubicBezTo>
                    <a:cubicBezTo>
                      <a:pt x="1602" y="510"/>
                      <a:pt x="1671" y="480"/>
                      <a:pt x="1493" y="477"/>
                    </a:cubicBezTo>
                    <a:cubicBezTo>
                      <a:pt x="1470" y="477"/>
                      <a:pt x="1448" y="477"/>
                      <a:pt x="1428" y="477"/>
                    </a:cubicBezTo>
                    <a:cubicBezTo>
                      <a:pt x="1328" y="477"/>
                      <a:pt x="1257" y="480"/>
                      <a:pt x="1206" y="480"/>
                    </a:cubicBezTo>
                    <a:cubicBezTo>
                      <a:pt x="1095" y="480"/>
                      <a:pt x="1074" y="466"/>
                      <a:pt x="1051" y="382"/>
                    </a:cubicBezTo>
                    <a:cubicBezTo>
                      <a:pt x="1039" y="335"/>
                      <a:pt x="970" y="1"/>
                      <a:pt x="970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847;p37">
                <a:extLst>
                  <a:ext uri="{FF2B5EF4-FFF2-40B4-BE49-F238E27FC236}">
                    <a16:creationId xmlns:a16="http://schemas.microsoft.com/office/drawing/2014/main" id="{F01C8E04-0EC0-4DA2-997C-2F842C2EA812}"/>
                  </a:ext>
                </a:extLst>
              </p:cNvPr>
              <p:cNvSpPr/>
              <p:nvPr/>
            </p:nvSpPr>
            <p:spPr>
              <a:xfrm>
                <a:off x="2053750" y="741150"/>
                <a:ext cx="4287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984" extrusionOk="0">
                    <a:moveTo>
                      <a:pt x="724" y="0"/>
                    </a:moveTo>
                    <a:cubicBezTo>
                      <a:pt x="405" y="0"/>
                      <a:pt x="152" y="164"/>
                      <a:pt x="0" y="416"/>
                    </a:cubicBezTo>
                    <a:cubicBezTo>
                      <a:pt x="25" y="460"/>
                      <a:pt x="58" y="501"/>
                      <a:pt x="95" y="536"/>
                    </a:cubicBezTo>
                    <a:cubicBezTo>
                      <a:pt x="95" y="536"/>
                      <a:pt x="58" y="662"/>
                      <a:pt x="140" y="745"/>
                    </a:cubicBezTo>
                    <a:cubicBezTo>
                      <a:pt x="198" y="805"/>
                      <a:pt x="218" y="892"/>
                      <a:pt x="210" y="976"/>
                    </a:cubicBezTo>
                    <a:cubicBezTo>
                      <a:pt x="198" y="1076"/>
                      <a:pt x="198" y="1177"/>
                      <a:pt x="210" y="1277"/>
                    </a:cubicBezTo>
                    <a:cubicBezTo>
                      <a:pt x="231" y="1416"/>
                      <a:pt x="364" y="1474"/>
                      <a:pt x="364" y="1474"/>
                    </a:cubicBezTo>
                    <a:cubicBezTo>
                      <a:pt x="364" y="1474"/>
                      <a:pt x="372" y="1233"/>
                      <a:pt x="447" y="1129"/>
                    </a:cubicBezTo>
                    <a:cubicBezTo>
                      <a:pt x="490" y="1069"/>
                      <a:pt x="541" y="1038"/>
                      <a:pt x="595" y="1038"/>
                    </a:cubicBezTo>
                    <a:cubicBezTo>
                      <a:pt x="651" y="1038"/>
                      <a:pt x="711" y="1072"/>
                      <a:pt x="770" y="1141"/>
                    </a:cubicBezTo>
                    <a:cubicBezTo>
                      <a:pt x="844" y="1228"/>
                      <a:pt x="836" y="1450"/>
                      <a:pt x="754" y="1563"/>
                    </a:cubicBezTo>
                    <a:cubicBezTo>
                      <a:pt x="695" y="1644"/>
                      <a:pt x="639" y="1666"/>
                      <a:pt x="594" y="1666"/>
                    </a:cubicBezTo>
                    <a:cubicBezTo>
                      <a:pt x="540" y="1666"/>
                      <a:pt x="503" y="1633"/>
                      <a:pt x="503" y="1633"/>
                    </a:cubicBezTo>
                    <a:lnTo>
                      <a:pt x="503" y="1633"/>
                    </a:lnTo>
                    <a:cubicBezTo>
                      <a:pt x="491" y="1690"/>
                      <a:pt x="512" y="1918"/>
                      <a:pt x="723" y="1967"/>
                    </a:cubicBezTo>
                    <a:cubicBezTo>
                      <a:pt x="774" y="1978"/>
                      <a:pt x="825" y="1984"/>
                      <a:pt x="877" y="1984"/>
                    </a:cubicBezTo>
                    <a:cubicBezTo>
                      <a:pt x="1000" y="1984"/>
                      <a:pt x="1122" y="1953"/>
                      <a:pt x="1231" y="1891"/>
                    </a:cubicBezTo>
                    <a:cubicBezTo>
                      <a:pt x="1282" y="1860"/>
                      <a:pt x="1327" y="1824"/>
                      <a:pt x="1371" y="1784"/>
                    </a:cubicBezTo>
                    <a:cubicBezTo>
                      <a:pt x="1602" y="1552"/>
                      <a:pt x="1668" y="1330"/>
                      <a:pt x="1686" y="1019"/>
                    </a:cubicBezTo>
                    <a:cubicBezTo>
                      <a:pt x="1715" y="487"/>
                      <a:pt x="1309" y="32"/>
                      <a:pt x="777" y="2"/>
                    </a:cubicBezTo>
                    <a:cubicBezTo>
                      <a:pt x="759" y="1"/>
                      <a:pt x="741" y="0"/>
                      <a:pt x="724" y="0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848;p37">
                <a:extLst>
                  <a:ext uri="{FF2B5EF4-FFF2-40B4-BE49-F238E27FC236}">
                    <a16:creationId xmlns:a16="http://schemas.microsoft.com/office/drawing/2014/main" id="{3EBA1929-A2FC-456B-A263-9DFF40CE4456}"/>
                  </a:ext>
                </a:extLst>
              </p:cNvPr>
              <p:cNvSpPr/>
              <p:nvPr/>
            </p:nvSpPr>
            <p:spPr>
              <a:xfrm>
                <a:off x="2036525" y="800200"/>
                <a:ext cx="75850" cy="12277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4911" extrusionOk="0">
                    <a:moveTo>
                      <a:pt x="2267" y="0"/>
                    </a:moveTo>
                    <a:cubicBezTo>
                      <a:pt x="2167" y="0"/>
                      <a:pt x="2069" y="9"/>
                      <a:pt x="2026" y="12"/>
                    </a:cubicBezTo>
                    <a:cubicBezTo>
                      <a:pt x="2051" y="63"/>
                      <a:pt x="2031" y="185"/>
                      <a:pt x="1763" y="253"/>
                    </a:cubicBezTo>
                    <a:cubicBezTo>
                      <a:pt x="1660" y="279"/>
                      <a:pt x="1576" y="288"/>
                      <a:pt x="1510" y="288"/>
                    </a:cubicBezTo>
                    <a:cubicBezTo>
                      <a:pt x="1351" y="288"/>
                      <a:pt x="1289" y="236"/>
                      <a:pt x="1289" y="236"/>
                    </a:cubicBezTo>
                    <a:cubicBezTo>
                      <a:pt x="1289" y="236"/>
                      <a:pt x="941" y="427"/>
                      <a:pt x="726" y="635"/>
                    </a:cubicBezTo>
                    <a:cubicBezTo>
                      <a:pt x="173" y="1168"/>
                      <a:pt x="0" y="1818"/>
                      <a:pt x="605" y="2068"/>
                    </a:cubicBezTo>
                    <a:cubicBezTo>
                      <a:pt x="641" y="2340"/>
                      <a:pt x="706" y="2562"/>
                      <a:pt x="718" y="2720"/>
                    </a:cubicBezTo>
                    <a:cubicBezTo>
                      <a:pt x="684" y="3202"/>
                      <a:pt x="477" y="3416"/>
                      <a:pt x="321" y="4448"/>
                    </a:cubicBezTo>
                    <a:cubicBezTo>
                      <a:pt x="474" y="4775"/>
                      <a:pt x="941" y="4911"/>
                      <a:pt x="1400" y="4911"/>
                    </a:cubicBezTo>
                    <a:cubicBezTo>
                      <a:pt x="1505" y="4911"/>
                      <a:pt x="1609" y="4904"/>
                      <a:pt x="1709" y="4890"/>
                    </a:cubicBezTo>
                    <a:cubicBezTo>
                      <a:pt x="2209" y="4823"/>
                      <a:pt x="2722" y="4615"/>
                      <a:pt x="3034" y="4066"/>
                    </a:cubicBezTo>
                    <a:cubicBezTo>
                      <a:pt x="2891" y="3491"/>
                      <a:pt x="2796" y="3183"/>
                      <a:pt x="2757" y="3007"/>
                    </a:cubicBezTo>
                    <a:cubicBezTo>
                      <a:pt x="2652" y="2545"/>
                      <a:pt x="2585" y="2078"/>
                      <a:pt x="2585" y="2078"/>
                    </a:cubicBezTo>
                    <a:cubicBezTo>
                      <a:pt x="2731" y="1552"/>
                      <a:pt x="2814" y="1179"/>
                      <a:pt x="2764" y="674"/>
                    </a:cubicBezTo>
                    <a:cubicBezTo>
                      <a:pt x="2725" y="283"/>
                      <a:pt x="2682" y="127"/>
                      <a:pt x="2476" y="23"/>
                    </a:cubicBezTo>
                    <a:cubicBezTo>
                      <a:pt x="2422" y="6"/>
                      <a:pt x="2344" y="0"/>
                      <a:pt x="2267" y="0"/>
                    </a:cubicBezTo>
                    <a:close/>
                  </a:path>
                </a:pathLst>
              </a:custGeom>
              <a:solidFill>
                <a:srgbClr val="E97E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849;p37">
                <a:extLst>
                  <a:ext uri="{FF2B5EF4-FFF2-40B4-BE49-F238E27FC236}">
                    <a16:creationId xmlns:a16="http://schemas.microsoft.com/office/drawing/2014/main" id="{73904A81-7436-4B2D-9343-55CFC774EA7A}"/>
                  </a:ext>
                </a:extLst>
              </p:cNvPr>
              <p:cNvSpPr/>
              <p:nvPr/>
            </p:nvSpPr>
            <p:spPr>
              <a:xfrm>
                <a:off x="2051625" y="846050"/>
                <a:ext cx="516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587" extrusionOk="0">
                    <a:moveTo>
                      <a:pt x="2046" y="0"/>
                    </a:moveTo>
                    <a:lnTo>
                      <a:pt x="2046" y="0"/>
                    </a:lnTo>
                    <a:cubicBezTo>
                      <a:pt x="1491" y="279"/>
                      <a:pt x="1026" y="357"/>
                      <a:pt x="682" y="357"/>
                    </a:cubicBezTo>
                    <a:cubicBezTo>
                      <a:pt x="246" y="357"/>
                      <a:pt x="1" y="233"/>
                      <a:pt x="1" y="233"/>
                    </a:cubicBezTo>
                    <a:lnTo>
                      <a:pt x="1" y="233"/>
                    </a:lnTo>
                    <a:lnTo>
                      <a:pt x="49" y="451"/>
                    </a:lnTo>
                    <a:cubicBezTo>
                      <a:pt x="313" y="550"/>
                      <a:pt x="565" y="587"/>
                      <a:pt x="794" y="587"/>
                    </a:cubicBezTo>
                    <a:cubicBezTo>
                      <a:pt x="1492" y="587"/>
                      <a:pt x="1982" y="241"/>
                      <a:pt x="1982" y="241"/>
                    </a:cubicBezTo>
                    <a:cubicBezTo>
                      <a:pt x="2064" y="93"/>
                      <a:pt x="2046" y="0"/>
                      <a:pt x="2046" y="0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850;p37">
                <a:extLst>
                  <a:ext uri="{FF2B5EF4-FFF2-40B4-BE49-F238E27FC236}">
                    <a16:creationId xmlns:a16="http://schemas.microsoft.com/office/drawing/2014/main" id="{1FDFFAB7-27F4-4F72-94C6-18C2095F3E4D}"/>
                  </a:ext>
                </a:extLst>
              </p:cNvPr>
              <p:cNvSpPr/>
              <p:nvPr/>
            </p:nvSpPr>
            <p:spPr>
              <a:xfrm>
                <a:off x="1956200" y="812025"/>
                <a:ext cx="1157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2983" extrusionOk="0">
                    <a:moveTo>
                      <a:pt x="4242" y="0"/>
                    </a:moveTo>
                    <a:cubicBezTo>
                      <a:pt x="4117" y="0"/>
                      <a:pt x="3978" y="93"/>
                      <a:pt x="3906" y="298"/>
                    </a:cubicBezTo>
                    <a:cubicBezTo>
                      <a:pt x="3752" y="740"/>
                      <a:pt x="3754" y="1332"/>
                      <a:pt x="3387" y="1818"/>
                    </a:cubicBezTo>
                    <a:cubicBezTo>
                      <a:pt x="3218" y="2040"/>
                      <a:pt x="2924" y="2235"/>
                      <a:pt x="2428" y="2282"/>
                    </a:cubicBezTo>
                    <a:cubicBezTo>
                      <a:pt x="2132" y="2309"/>
                      <a:pt x="1887" y="2325"/>
                      <a:pt x="1705" y="2325"/>
                    </a:cubicBezTo>
                    <a:cubicBezTo>
                      <a:pt x="1582" y="2325"/>
                      <a:pt x="1487" y="2318"/>
                      <a:pt x="1426" y="2301"/>
                    </a:cubicBezTo>
                    <a:cubicBezTo>
                      <a:pt x="1287" y="2265"/>
                      <a:pt x="1235" y="2227"/>
                      <a:pt x="1112" y="2134"/>
                    </a:cubicBezTo>
                    <a:cubicBezTo>
                      <a:pt x="974" y="2028"/>
                      <a:pt x="861" y="2001"/>
                      <a:pt x="758" y="1933"/>
                    </a:cubicBezTo>
                    <a:cubicBezTo>
                      <a:pt x="696" y="1893"/>
                      <a:pt x="674" y="1873"/>
                      <a:pt x="656" y="1873"/>
                    </a:cubicBezTo>
                    <a:cubicBezTo>
                      <a:pt x="644" y="1873"/>
                      <a:pt x="634" y="1883"/>
                      <a:pt x="614" y="1902"/>
                    </a:cubicBezTo>
                    <a:cubicBezTo>
                      <a:pt x="566" y="1949"/>
                      <a:pt x="606" y="2079"/>
                      <a:pt x="694" y="2159"/>
                    </a:cubicBezTo>
                    <a:cubicBezTo>
                      <a:pt x="787" y="2242"/>
                      <a:pt x="869" y="2256"/>
                      <a:pt x="882" y="2283"/>
                    </a:cubicBezTo>
                    <a:cubicBezTo>
                      <a:pt x="887" y="2293"/>
                      <a:pt x="874" y="2298"/>
                      <a:pt x="846" y="2298"/>
                    </a:cubicBezTo>
                    <a:cubicBezTo>
                      <a:pt x="806" y="2298"/>
                      <a:pt x="736" y="2287"/>
                      <a:pt x="654" y="2266"/>
                    </a:cubicBezTo>
                    <a:cubicBezTo>
                      <a:pt x="464" y="2218"/>
                      <a:pt x="363" y="2126"/>
                      <a:pt x="269" y="2086"/>
                    </a:cubicBezTo>
                    <a:cubicBezTo>
                      <a:pt x="249" y="2077"/>
                      <a:pt x="231" y="2074"/>
                      <a:pt x="216" y="2074"/>
                    </a:cubicBezTo>
                    <a:cubicBezTo>
                      <a:pt x="156" y="2074"/>
                      <a:pt x="142" y="2136"/>
                      <a:pt x="160" y="2171"/>
                    </a:cubicBezTo>
                    <a:cubicBezTo>
                      <a:pt x="183" y="2213"/>
                      <a:pt x="222" y="2278"/>
                      <a:pt x="359" y="2364"/>
                    </a:cubicBezTo>
                    <a:cubicBezTo>
                      <a:pt x="460" y="2424"/>
                      <a:pt x="565" y="2476"/>
                      <a:pt x="673" y="2521"/>
                    </a:cubicBezTo>
                    <a:cubicBezTo>
                      <a:pt x="580" y="2512"/>
                      <a:pt x="490" y="2493"/>
                      <a:pt x="402" y="2463"/>
                    </a:cubicBezTo>
                    <a:cubicBezTo>
                      <a:pt x="235" y="2407"/>
                      <a:pt x="175" y="2365"/>
                      <a:pt x="87" y="2340"/>
                    </a:cubicBezTo>
                    <a:cubicBezTo>
                      <a:pt x="80" y="2338"/>
                      <a:pt x="75" y="2337"/>
                      <a:pt x="69" y="2337"/>
                    </a:cubicBezTo>
                    <a:cubicBezTo>
                      <a:pt x="0" y="2337"/>
                      <a:pt x="5" y="2471"/>
                      <a:pt x="81" y="2525"/>
                    </a:cubicBezTo>
                    <a:cubicBezTo>
                      <a:pt x="168" y="2585"/>
                      <a:pt x="262" y="2633"/>
                      <a:pt x="361" y="2668"/>
                    </a:cubicBezTo>
                    <a:cubicBezTo>
                      <a:pt x="472" y="2706"/>
                      <a:pt x="662" y="2755"/>
                      <a:pt x="662" y="2755"/>
                    </a:cubicBezTo>
                    <a:cubicBezTo>
                      <a:pt x="658" y="2755"/>
                      <a:pt x="654" y="2755"/>
                      <a:pt x="651" y="2755"/>
                    </a:cubicBezTo>
                    <a:cubicBezTo>
                      <a:pt x="464" y="2755"/>
                      <a:pt x="330" y="2699"/>
                      <a:pt x="246" y="2673"/>
                    </a:cubicBezTo>
                    <a:cubicBezTo>
                      <a:pt x="220" y="2664"/>
                      <a:pt x="197" y="2661"/>
                      <a:pt x="178" y="2661"/>
                    </a:cubicBezTo>
                    <a:cubicBezTo>
                      <a:pt x="135" y="2661"/>
                      <a:pt x="112" y="2681"/>
                      <a:pt x="112" y="2718"/>
                    </a:cubicBezTo>
                    <a:cubicBezTo>
                      <a:pt x="112" y="2761"/>
                      <a:pt x="164" y="2817"/>
                      <a:pt x="343" y="2896"/>
                    </a:cubicBezTo>
                    <a:cubicBezTo>
                      <a:pt x="475" y="2954"/>
                      <a:pt x="660" y="2983"/>
                      <a:pt x="840" y="2983"/>
                    </a:cubicBezTo>
                    <a:cubicBezTo>
                      <a:pt x="904" y="2983"/>
                      <a:pt x="967" y="2979"/>
                      <a:pt x="1028" y="2972"/>
                    </a:cubicBezTo>
                    <a:cubicBezTo>
                      <a:pt x="1261" y="2944"/>
                      <a:pt x="1350" y="2914"/>
                      <a:pt x="1472" y="2914"/>
                    </a:cubicBezTo>
                    <a:cubicBezTo>
                      <a:pt x="1594" y="2914"/>
                      <a:pt x="1711" y="2915"/>
                      <a:pt x="1825" y="2915"/>
                    </a:cubicBezTo>
                    <a:cubicBezTo>
                      <a:pt x="2126" y="2915"/>
                      <a:pt x="2412" y="2908"/>
                      <a:pt x="2746" y="2862"/>
                    </a:cubicBezTo>
                    <a:cubicBezTo>
                      <a:pt x="3028" y="2823"/>
                      <a:pt x="3400" y="2698"/>
                      <a:pt x="3660" y="2525"/>
                    </a:cubicBezTo>
                    <a:cubicBezTo>
                      <a:pt x="4066" y="2255"/>
                      <a:pt x="4367" y="1640"/>
                      <a:pt x="4481" y="1181"/>
                    </a:cubicBezTo>
                    <a:cubicBezTo>
                      <a:pt x="4627" y="590"/>
                      <a:pt x="4517" y="176"/>
                      <a:pt x="4411" y="70"/>
                    </a:cubicBezTo>
                    <a:cubicBezTo>
                      <a:pt x="4366" y="24"/>
                      <a:pt x="4306" y="0"/>
                      <a:pt x="4242" y="0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851;p37">
                <a:extLst>
                  <a:ext uri="{FF2B5EF4-FFF2-40B4-BE49-F238E27FC236}">
                    <a16:creationId xmlns:a16="http://schemas.microsoft.com/office/drawing/2014/main" id="{2A30AAE3-1FD3-4611-9F0F-2990F747B367}"/>
                  </a:ext>
                </a:extLst>
              </p:cNvPr>
              <p:cNvSpPr/>
              <p:nvPr/>
            </p:nvSpPr>
            <p:spPr>
              <a:xfrm>
                <a:off x="2051625" y="742425"/>
                <a:ext cx="59725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367" extrusionOk="0">
                    <a:moveTo>
                      <a:pt x="1159" y="0"/>
                    </a:moveTo>
                    <a:lnTo>
                      <a:pt x="1024" y="645"/>
                    </a:lnTo>
                    <a:cubicBezTo>
                      <a:pt x="1024" y="645"/>
                      <a:pt x="1077" y="1367"/>
                      <a:pt x="929" y="1570"/>
                    </a:cubicBezTo>
                    <a:cubicBezTo>
                      <a:pt x="877" y="1641"/>
                      <a:pt x="820" y="1664"/>
                      <a:pt x="768" y="1664"/>
                    </a:cubicBezTo>
                    <a:cubicBezTo>
                      <a:pt x="671" y="1664"/>
                      <a:pt x="589" y="1582"/>
                      <a:pt x="589" y="1582"/>
                    </a:cubicBezTo>
                    <a:lnTo>
                      <a:pt x="589" y="1582"/>
                    </a:lnTo>
                    <a:cubicBezTo>
                      <a:pt x="589" y="1582"/>
                      <a:pt x="595" y="2293"/>
                      <a:pt x="306" y="2562"/>
                    </a:cubicBezTo>
                    <a:cubicBezTo>
                      <a:pt x="1" y="2845"/>
                      <a:pt x="1" y="3071"/>
                      <a:pt x="1" y="3071"/>
                    </a:cubicBezTo>
                    <a:cubicBezTo>
                      <a:pt x="240" y="2829"/>
                      <a:pt x="649" y="2567"/>
                      <a:pt x="649" y="2567"/>
                    </a:cubicBezTo>
                    <a:cubicBezTo>
                      <a:pt x="649" y="2567"/>
                      <a:pt x="664" y="2560"/>
                      <a:pt x="687" y="2560"/>
                    </a:cubicBezTo>
                    <a:cubicBezTo>
                      <a:pt x="778" y="2560"/>
                      <a:pt x="995" y="2672"/>
                      <a:pt x="883" y="3793"/>
                    </a:cubicBezTo>
                    <a:cubicBezTo>
                      <a:pt x="853" y="4094"/>
                      <a:pt x="1107" y="4367"/>
                      <a:pt x="1509" y="4367"/>
                    </a:cubicBezTo>
                    <a:cubicBezTo>
                      <a:pt x="1565" y="4367"/>
                      <a:pt x="1624" y="4361"/>
                      <a:pt x="1685" y="4350"/>
                    </a:cubicBezTo>
                    <a:cubicBezTo>
                      <a:pt x="2191" y="4257"/>
                      <a:pt x="2280" y="3836"/>
                      <a:pt x="2335" y="3632"/>
                    </a:cubicBezTo>
                    <a:cubicBezTo>
                      <a:pt x="2389" y="3436"/>
                      <a:pt x="2361" y="2860"/>
                      <a:pt x="2287" y="2230"/>
                    </a:cubicBezTo>
                    <a:cubicBezTo>
                      <a:pt x="2203" y="1496"/>
                      <a:pt x="2092" y="1065"/>
                      <a:pt x="1896" y="538"/>
                    </a:cubicBezTo>
                    <a:cubicBezTo>
                      <a:pt x="1701" y="11"/>
                      <a:pt x="1159" y="0"/>
                      <a:pt x="1159" y="0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852;p37">
                <a:extLst>
                  <a:ext uri="{FF2B5EF4-FFF2-40B4-BE49-F238E27FC236}">
                    <a16:creationId xmlns:a16="http://schemas.microsoft.com/office/drawing/2014/main" id="{C4AABB09-6631-4BB4-A305-C00C1F212634}"/>
                  </a:ext>
                </a:extLst>
              </p:cNvPr>
              <p:cNvSpPr/>
              <p:nvPr/>
            </p:nvSpPr>
            <p:spPr>
              <a:xfrm>
                <a:off x="2018150" y="832925"/>
                <a:ext cx="132800" cy="13675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470" extrusionOk="0">
                    <a:moveTo>
                      <a:pt x="4351" y="1518"/>
                    </a:moveTo>
                    <a:lnTo>
                      <a:pt x="4351" y="1518"/>
                    </a:lnTo>
                    <a:cubicBezTo>
                      <a:pt x="4355" y="1548"/>
                      <a:pt x="4354" y="1577"/>
                      <a:pt x="4349" y="1606"/>
                    </a:cubicBezTo>
                    <a:lnTo>
                      <a:pt x="4277" y="2044"/>
                    </a:lnTo>
                    <a:lnTo>
                      <a:pt x="3113" y="2717"/>
                    </a:lnTo>
                    <a:cubicBezTo>
                      <a:pt x="3124" y="2662"/>
                      <a:pt x="3133" y="2600"/>
                      <a:pt x="3144" y="2536"/>
                    </a:cubicBezTo>
                    <a:cubicBezTo>
                      <a:pt x="3182" y="2295"/>
                      <a:pt x="3471" y="1951"/>
                      <a:pt x="3785" y="1768"/>
                    </a:cubicBezTo>
                    <a:lnTo>
                      <a:pt x="4036" y="1625"/>
                    </a:lnTo>
                    <a:cubicBezTo>
                      <a:pt x="4159" y="1555"/>
                      <a:pt x="4268" y="1520"/>
                      <a:pt x="4351" y="1518"/>
                    </a:cubicBezTo>
                    <a:close/>
                    <a:moveTo>
                      <a:pt x="4894" y="0"/>
                    </a:moveTo>
                    <a:cubicBezTo>
                      <a:pt x="4780" y="0"/>
                      <a:pt x="4644" y="41"/>
                      <a:pt x="4490" y="127"/>
                    </a:cubicBezTo>
                    <a:lnTo>
                      <a:pt x="3638" y="601"/>
                    </a:lnTo>
                    <a:cubicBezTo>
                      <a:pt x="3109" y="898"/>
                      <a:pt x="2574" y="1619"/>
                      <a:pt x="2444" y="2213"/>
                    </a:cubicBezTo>
                    <a:lnTo>
                      <a:pt x="2018" y="4190"/>
                    </a:lnTo>
                    <a:cubicBezTo>
                      <a:pt x="1906" y="4697"/>
                      <a:pt x="1523" y="5038"/>
                      <a:pt x="1106" y="5038"/>
                    </a:cubicBezTo>
                    <a:cubicBezTo>
                      <a:pt x="1035" y="5038"/>
                      <a:pt x="963" y="5028"/>
                      <a:pt x="891" y="5008"/>
                    </a:cubicBezTo>
                    <a:lnTo>
                      <a:pt x="0" y="4752"/>
                    </a:lnTo>
                    <a:lnTo>
                      <a:pt x="0" y="4752"/>
                    </a:lnTo>
                    <a:cubicBezTo>
                      <a:pt x="46" y="4778"/>
                      <a:pt x="427" y="4998"/>
                      <a:pt x="891" y="5265"/>
                    </a:cubicBezTo>
                    <a:cubicBezTo>
                      <a:pt x="1127" y="5402"/>
                      <a:pt x="1440" y="5469"/>
                      <a:pt x="1760" y="5469"/>
                    </a:cubicBezTo>
                    <a:cubicBezTo>
                      <a:pt x="2107" y="5469"/>
                      <a:pt x="2463" y="5389"/>
                      <a:pt x="2737" y="5231"/>
                    </a:cubicBezTo>
                    <a:lnTo>
                      <a:pt x="3512" y="4783"/>
                    </a:lnTo>
                    <a:cubicBezTo>
                      <a:pt x="4039" y="4479"/>
                      <a:pt x="4567" y="3752"/>
                      <a:pt x="4692" y="3157"/>
                    </a:cubicBezTo>
                    <a:lnTo>
                      <a:pt x="5223" y="667"/>
                    </a:lnTo>
                    <a:cubicBezTo>
                      <a:pt x="5312" y="244"/>
                      <a:pt x="5172" y="0"/>
                      <a:pt x="4894" y="0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853;p37">
                <a:extLst>
                  <a:ext uri="{FF2B5EF4-FFF2-40B4-BE49-F238E27FC236}">
                    <a16:creationId xmlns:a16="http://schemas.microsoft.com/office/drawing/2014/main" id="{455B2EA8-4800-4293-AD86-768AC23CD3B6}"/>
                  </a:ext>
                </a:extLst>
              </p:cNvPr>
              <p:cNvSpPr/>
              <p:nvPr/>
            </p:nvSpPr>
            <p:spPr>
              <a:xfrm>
                <a:off x="2094925" y="870875"/>
                <a:ext cx="3720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57" extrusionOk="0">
                    <a:moveTo>
                      <a:pt x="1303" y="0"/>
                    </a:moveTo>
                    <a:cubicBezTo>
                      <a:pt x="1296" y="0"/>
                      <a:pt x="1288" y="1"/>
                      <a:pt x="1280" y="1"/>
                    </a:cubicBezTo>
                    <a:cubicBezTo>
                      <a:pt x="1284" y="30"/>
                      <a:pt x="1283" y="59"/>
                      <a:pt x="1278" y="88"/>
                    </a:cubicBezTo>
                    <a:lnTo>
                      <a:pt x="1206" y="526"/>
                    </a:lnTo>
                    <a:lnTo>
                      <a:pt x="42" y="1199"/>
                    </a:lnTo>
                    <a:cubicBezTo>
                      <a:pt x="17" y="1351"/>
                      <a:pt x="0" y="1456"/>
                      <a:pt x="0" y="1456"/>
                    </a:cubicBezTo>
                    <a:lnTo>
                      <a:pt x="1393" y="652"/>
                    </a:lnTo>
                    <a:lnTo>
                      <a:pt x="1465" y="214"/>
                    </a:lnTo>
                    <a:cubicBezTo>
                      <a:pt x="1488" y="75"/>
                      <a:pt x="1423" y="0"/>
                      <a:pt x="13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854;p37">
                <a:extLst>
                  <a:ext uri="{FF2B5EF4-FFF2-40B4-BE49-F238E27FC236}">
                    <a16:creationId xmlns:a16="http://schemas.microsoft.com/office/drawing/2014/main" id="{9AAA1146-A3CB-4DBF-8B5B-2F89E05C0DB5}"/>
                  </a:ext>
                </a:extLst>
              </p:cNvPr>
              <p:cNvSpPr/>
              <p:nvPr/>
            </p:nvSpPr>
            <p:spPr>
              <a:xfrm>
                <a:off x="2003825" y="968225"/>
                <a:ext cx="117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528" extrusionOk="0">
                    <a:moveTo>
                      <a:pt x="126" y="1"/>
                    </a:moveTo>
                    <a:cubicBezTo>
                      <a:pt x="88" y="1"/>
                      <a:pt x="51" y="20"/>
                      <a:pt x="30" y="55"/>
                    </a:cubicBezTo>
                    <a:cubicBezTo>
                      <a:pt x="0" y="108"/>
                      <a:pt x="18" y="175"/>
                      <a:pt x="70" y="205"/>
                    </a:cubicBezTo>
                    <a:lnTo>
                      <a:pt x="2357" y="1527"/>
                    </a:lnTo>
                    <a:lnTo>
                      <a:pt x="4646" y="205"/>
                    </a:lnTo>
                    <a:cubicBezTo>
                      <a:pt x="4696" y="175"/>
                      <a:pt x="4713" y="108"/>
                      <a:pt x="4683" y="57"/>
                    </a:cubicBezTo>
                    <a:cubicBezTo>
                      <a:pt x="4662" y="22"/>
                      <a:pt x="4626" y="2"/>
                      <a:pt x="4588" y="2"/>
                    </a:cubicBezTo>
                    <a:cubicBezTo>
                      <a:pt x="4570" y="2"/>
                      <a:pt x="4552" y="6"/>
                      <a:pt x="4536" y="16"/>
                    </a:cubicBezTo>
                    <a:lnTo>
                      <a:pt x="2357" y="1273"/>
                    </a:lnTo>
                    <a:lnTo>
                      <a:pt x="180" y="16"/>
                    </a:lnTo>
                    <a:cubicBezTo>
                      <a:pt x="163" y="6"/>
                      <a:pt x="144" y="1"/>
                      <a:pt x="126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855;p37">
                <a:extLst>
                  <a:ext uri="{FF2B5EF4-FFF2-40B4-BE49-F238E27FC236}">
                    <a16:creationId xmlns:a16="http://schemas.microsoft.com/office/drawing/2014/main" id="{35C6DC5E-E843-4B74-8580-6328A1F702AC}"/>
                  </a:ext>
                </a:extLst>
              </p:cNvPr>
              <p:cNvSpPr/>
              <p:nvPr/>
            </p:nvSpPr>
            <p:spPr>
              <a:xfrm>
                <a:off x="2165875" y="1084800"/>
                <a:ext cx="60350" cy="26100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044" extrusionOk="0">
                    <a:moveTo>
                      <a:pt x="2278" y="0"/>
                    </a:moveTo>
                    <a:lnTo>
                      <a:pt x="1581" y="35"/>
                    </a:lnTo>
                    <a:cubicBezTo>
                      <a:pt x="1418" y="233"/>
                      <a:pt x="753" y="203"/>
                      <a:pt x="239" y="280"/>
                    </a:cubicBezTo>
                    <a:cubicBezTo>
                      <a:pt x="222" y="282"/>
                      <a:pt x="206" y="286"/>
                      <a:pt x="192" y="295"/>
                    </a:cubicBezTo>
                    <a:cubicBezTo>
                      <a:pt x="0" y="413"/>
                      <a:pt x="262" y="726"/>
                      <a:pt x="415" y="791"/>
                    </a:cubicBezTo>
                    <a:cubicBezTo>
                      <a:pt x="531" y="840"/>
                      <a:pt x="653" y="874"/>
                      <a:pt x="778" y="893"/>
                    </a:cubicBezTo>
                    <a:cubicBezTo>
                      <a:pt x="922" y="915"/>
                      <a:pt x="1037" y="904"/>
                      <a:pt x="1181" y="913"/>
                    </a:cubicBezTo>
                    <a:cubicBezTo>
                      <a:pt x="1302" y="920"/>
                      <a:pt x="1476" y="922"/>
                      <a:pt x="1592" y="958"/>
                    </a:cubicBezTo>
                    <a:cubicBezTo>
                      <a:pt x="1678" y="986"/>
                      <a:pt x="1756" y="1007"/>
                      <a:pt x="1872" y="1033"/>
                    </a:cubicBezTo>
                    <a:cubicBezTo>
                      <a:pt x="1901" y="1040"/>
                      <a:pt x="1933" y="1043"/>
                      <a:pt x="1965" y="1043"/>
                    </a:cubicBezTo>
                    <a:cubicBezTo>
                      <a:pt x="2111" y="1043"/>
                      <a:pt x="2279" y="981"/>
                      <a:pt x="2361" y="876"/>
                    </a:cubicBezTo>
                    <a:cubicBezTo>
                      <a:pt x="2388" y="846"/>
                      <a:pt x="2406" y="808"/>
                      <a:pt x="2412" y="768"/>
                    </a:cubicBezTo>
                    <a:cubicBezTo>
                      <a:pt x="2413" y="739"/>
                      <a:pt x="2410" y="710"/>
                      <a:pt x="2402" y="682"/>
                    </a:cubicBezTo>
                    <a:cubicBezTo>
                      <a:pt x="2390" y="631"/>
                      <a:pt x="2256" y="2"/>
                      <a:pt x="2278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856;p37">
                <a:extLst>
                  <a:ext uri="{FF2B5EF4-FFF2-40B4-BE49-F238E27FC236}">
                    <a16:creationId xmlns:a16="http://schemas.microsoft.com/office/drawing/2014/main" id="{85F4A41C-231C-4C42-9B3B-B8540F64DFA6}"/>
                  </a:ext>
                </a:extLst>
              </p:cNvPr>
              <p:cNvSpPr/>
              <p:nvPr/>
            </p:nvSpPr>
            <p:spPr>
              <a:xfrm>
                <a:off x="2199025" y="998000"/>
                <a:ext cx="2692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3618" extrusionOk="0">
                    <a:moveTo>
                      <a:pt x="0" y="1"/>
                    </a:moveTo>
                    <a:cubicBezTo>
                      <a:pt x="47" y="475"/>
                      <a:pt x="255" y="3507"/>
                      <a:pt x="255" y="3507"/>
                    </a:cubicBezTo>
                    <a:cubicBezTo>
                      <a:pt x="349" y="3589"/>
                      <a:pt x="451" y="3617"/>
                      <a:pt x="547" y="3617"/>
                    </a:cubicBezTo>
                    <a:cubicBezTo>
                      <a:pt x="763" y="3617"/>
                      <a:pt x="950" y="3476"/>
                      <a:pt x="950" y="3476"/>
                    </a:cubicBezTo>
                    <a:cubicBezTo>
                      <a:pt x="950" y="3476"/>
                      <a:pt x="1069" y="912"/>
                      <a:pt x="1073" y="739"/>
                    </a:cubicBezTo>
                    <a:cubicBezTo>
                      <a:pt x="1076" y="567"/>
                      <a:pt x="892" y="87"/>
                      <a:pt x="892" y="87"/>
                    </a:cubicBezTo>
                    <a:lnTo>
                      <a:pt x="602" y="330"/>
                    </a:lnTo>
                    <a:lnTo>
                      <a:pt x="602" y="3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857;p37">
                <a:extLst>
                  <a:ext uri="{FF2B5EF4-FFF2-40B4-BE49-F238E27FC236}">
                    <a16:creationId xmlns:a16="http://schemas.microsoft.com/office/drawing/2014/main" id="{2F13F76D-C8EA-4D59-B104-9BB6EF91B3B2}"/>
                  </a:ext>
                </a:extLst>
              </p:cNvPr>
              <p:cNvSpPr/>
              <p:nvPr/>
            </p:nvSpPr>
            <p:spPr>
              <a:xfrm>
                <a:off x="2260975" y="1064950"/>
                <a:ext cx="5550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222" h="4347" extrusionOk="0">
                    <a:moveTo>
                      <a:pt x="112" y="0"/>
                    </a:moveTo>
                    <a:cubicBezTo>
                      <a:pt x="50" y="0"/>
                      <a:pt x="1" y="50"/>
                      <a:pt x="1" y="110"/>
                    </a:cubicBezTo>
                    <a:lnTo>
                      <a:pt x="1" y="4237"/>
                    </a:lnTo>
                    <a:cubicBezTo>
                      <a:pt x="1" y="4297"/>
                      <a:pt x="50" y="4347"/>
                      <a:pt x="112" y="4347"/>
                    </a:cubicBezTo>
                    <a:cubicBezTo>
                      <a:pt x="172" y="4347"/>
                      <a:pt x="221" y="4297"/>
                      <a:pt x="221" y="4237"/>
                    </a:cubicBezTo>
                    <a:lnTo>
                      <a:pt x="221" y="110"/>
                    </a:lnTo>
                    <a:cubicBezTo>
                      <a:pt x="221" y="50"/>
                      <a:pt x="172" y="0"/>
                      <a:pt x="112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858;p37">
                <a:extLst>
                  <a:ext uri="{FF2B5EF4-FFF2-40B4-BE49-F238E27FC236}">
                    <a16:creationId xmlns:a16="http://schemas.microsoft.com/office/drawing/2014/main" id="{E84A7E70-8A26-4968-9AE5-6D2E83990D1F}"/>
                  </a:ext>
                </a:extLst>
              </p:cNvPr>
              <p:cNvSpPr/>
              <p:nvPr/>
            </p:nvSpPr>
            <p:spPr>
              <a:xfrm>
                <a:off x="2193700" y="1039100"/>
                <a:ext cx="28550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34" extrusionOk="0">
                    <a:moveTo>
                      <a:pt x="1018" y="0"/>
                    </a:moveTo>
                    <a:cubicBezTo>
                      <a:pt x="968" y="0"/>
                      <a:pt x="923" y="35"/>
                      <a:pt x="912" y="86"/>
                    </a:cubicBezTo>
                    <a:lnTo>
                      <a:pt x="15" y="3697"/>
                    </a:lnTo>
                    <a:cubicBezTo>
                      <a:pt x="1" y="3755"/>
                      <a:pt x="36" y="3816"/>
                      <a:pt x="95" y="3830"/>
                    </a:cubicBezTo>
                    <a:cubicBezTo>
                      <a:pt x="103" y="3833"/>
                      <a:pt x="113" y="3834"/>
                      <a:pt x="121" y="3834"/>
                    </a:cubicBezTo>
                    <a:cubicBezTo>
                      <a:pt x="172" y="3834"/>
                      <a:pt x="216" y="3799"/>
                      <a:pt x="229" y="3749"/>
                    </a:cubicBezTo>
                    <a:lnTo>
                      <a:pt x="1125" y="139"/>
                    </a:lnTo>
                    <a:cubicBezTo>
                      <a:pt x="1141" y="80"/>
                      <a:pt x="1105" y="18"/>
                      <a:pt x="1046" y="4"/>
                    </a:cubicBezTo>
                    <a:cubicBezTo>
                      <a:pt x="1036" y="2"/>
                      <a:pt x="1027" y="0"/>
                      <a:pt x="1018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859;p37">
                <a:extLst>
                  <a:ext uri="{FF2B5EF4-FFF2-40B4-BE49-F238E27FC236}">
                    <a16:creationId xmlns:a16="http://schemas.microsoft.com/office/drawing/2014/main" id="{6A8BFFBA-155B-41D1-9CAE-3985FBA0C547}"/>
                  </a:ext>
                </a:extLst>
              </p:cNvPr>
              <p:cNvSpPr/>
              <p:nvPr/>
            </p:nvSpPr>
            <p:spPr>
              <a:xfrm>
                <a:off x="2305300" y="1039150"/>
                <a:ext cx="28500" cy="958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32" extrusionOk="0">
                    <a:moveTo>
                      <a:pt x="123" y="1"/>
                    </a:moveTo>
                    <a:cubicBezTo>
                      <a:pt x="114" y="1"/>
                      <a:pt x="105" y="2"/>
                      <a:pt x="95" y="4"/>
                    </a:cubicBezTo>
                    <a:cubicBezTo>
                      <a:pt x="36" y="19"/>
                      <a:pt x="0" y="78"/>
                      <a:pt x="15" y="137"/>
                    </a:cubicBezTo>
                    <a:lnTo>
                      <a:pt x="911" y="3747"/>
                    </a:lnTo>
                    <a:cubicBezTo>
                      <a:pt x="923" y="3797"/>
                      <a:pt x="968" y="3832"/>
                      <a:pt x="1018" y="3832"/>
                    </a:cubicBezTo>
                    <a:cubicBezTo>
                      <a:pt x="1027" y="3832"/>
                      <a:pt x="1035" y="3831"/>
                      <a:pt x="1045" y="3828"/>
                    </a:cubicBezTo>
                    <a:cubicBezTo>
                      <a:pt x="1104" y="3814"/>
                      <a:pt x="1139" y="3753"/>
                      <a:pt x="1125" y="3695"/>
                    </a:cubicBezTo>
                    <a:lnTo>
                      <a:pt x="228" y="84"/>
                    </a:lnTo>
                    <a:cubicBezTo>
                      <a:pt x="216" y="34"/>
                      <a:pt x="172" y="1"/>
                      <a:pt x="123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860;p37">
                <a:extLst>
                  <a:ext uri="{FF2B5EF4-FFF2-40B4-BE49-F238E27FC236}">
                    <a16:creationId xmlns:a16="http://schemas.microsoft.com/office/drawing/2014/main" id="{94A12430-2A0A-4F79-90D4-30BB8287214D}"/>
                  </a:ext>
                </a:extLst>
              </p:cNvPr>
              <p:cNvSpPr/>
              <p:nvPr/>
            </p:nvSpPr>
            <p:spPr>
              <a:xfrm>
                <a:off x="2180800" y="1008050"/>
                <a:ext cx="127625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806" extrusionOk="0">
                    <a:moveTo>
                      <a:pt x="2424" y="0"/>
                    </a:moveTo>
                    <a:cubicBezTo>
                      <a:pt x="2218" y="0"/>
                      <a:pt x="2011" y="46"/>
                      <a:pt x="1853" y="137"/>
                    </a:cubicBezTo>
                    <a:lnTo>
                      <a:pt x="315" y="1024"/>
                    </a:lnTo>
                    <a:cubicBezTo>
                      <a:pt x="0" y="1207"/>
                      <a:pt x="0" y="1503"/>
                      <a:pt x="315" y="1685"/>
                    </a:cubicBezTo>
                    <a:lnTo>
                      <a:pt x="1534" y="2389"/>
                    </a:lnTo>
                    <a:cubicBezTo>
                      <a:pt x="1534" y="2389"/>
                      <a:pt x="2262" y="2806"/>
                      <a:pt x="2855" y="2806"/>
                    </a:cubicBezTo>
                    <a:cubicBezTo>
                      <a:pt x="2937" y="2806"/>
                      <a:pt x="3016" y="2798"/>
                      <a:pt x="3091" y="2780"/>
                    </a:cubicBezTo>
                    <a:cubicBezTo>
                      <a:pt x="3703" y="2630"/>
                      <a:pt x="5104" y="1355"/>
                      <a:pt x="5104" y="1355"/>
                    </a:cubicBezTo>
                    <a:lnTo>
                      <a:pt x="2996" y="137"/>
                    </a:lnTo>
                    <a:cubicBezTo>
                      <a:pt x="2838" y="46"/>
                      <a:pt x="2631" y="0"/>
                      <a:pt x="2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861;p37">
                <a:extLst>
                  <a:ext uri="{FF2B5EF4-FFF2-40B4-BE49-F238E27FC236}">
                    <a16:creationId xmlns:a16="http://schemas.microsoft.com/office/drawing/2014/main" id="{A0C80A71-7543-4590-8BEB-EDF056AE38DE}"/>
                  </a:ext>
                </a:extLst>
              </p:cNvPr>
              <p:cNvSpPr/>
              <p:nvPr/>
            </p:nvSpPr>
            <p:spPr>
              <a:xfrm>
                <a:off x="2258250" y="905550"/>
                <a:ext cx="391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226" extrusionOk="0">
                    <a:moveTo>
                      <a:pt x="960" y="1"/>
                    </a:moveTo>
                    <a:lnTo>
                      <a:pt x="237" y="434"/>
                    </a:lnTo>
                    <a:cubicBezTo>
                      <a:pt x="237" y="434"/>
                      <a:pt x="278" y="577"/>
                      <a:pt x="306" y="669"/>
                    </a:cubicBezTo>
                    <a:cubicBezTo>
                      <a:pt x="334" y="762"/>
                      <a:pt x="332" y="812"/>
                      <a:pt x="155" y="945"/>
                    </a:cubicBezTo>
                    <a:cubicBezTo>
                      <a:pt x="0" y="1063"/>
                      <a:pt x="364" y="1225"/>
                      <a:pt x="662" y="1225"/>
                    </a:cubicBezTo>
                    <a:cubicBezTo>
                      <a:pt x="702" y="1225"/>
                      <a:pt x="741" y="1222"/>
                      <a:pt x="778" y="1216"/>
                    </a:cubicBezTo>
                    <a:cubicBezTo>
                      <a:pt x="1082" y="1161"/>
                      <a:pt x="1409" y="942"/>
                      <a:pt x="1484" y="734"/>
                    </a:cubicBezTo>
                    <a:cubicBezTo>
                      <a:pt x="1564" y="511"/>
                      <a:pt x="1539" y="272"/>
                      <a:pt x="1417" y="272"/>
                    </a:cubicBezTo>
                    <a:cubicBezTo>
                      <a:pt x="1413" y="272"/>
                      <a:pt x="1408" y="273"/>
                      <a:pt x="1403" y="273"/>
                    </a:cubicBezTo>
                    <a:cubicBezTo>
                      <a:pt x="1270" y="293"/>
                      <a:pt x="1160" y="325"/>
                      <a:pt x="1094" y="325"/>
                    </a:cubicBezTo>
                    <a:cubicBezTo>
                      <a:pt x="1064" y="325"/>
                      <a:pt x="1043" y="318"/>
                      <a:pt x="1034" y="301"/>
                    </a:cubicBezTo>
                    <a:cubicBezTo>
                      <a:pt x="1011" y="258"/>
                      <a:pt x="960" y="1"/>
                      <a:pt x="960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862;p37">
                <a:extLst>
                  <a:ext uri="{FF2B5EF4-FFF2-40B4-BE49-F238E27FC236}">
                    <a16:creationId xmlns:a16="http://schemas.microsoft.com/office/drawing/2014/main" id="{2322B71B-1E10-4752-BBCB-71A201C7C3F7}"/>
                  </a:ext>
                </a:extLst>
              </p:cNvPr>
              <p:cNvSpPr/>
              <p:nvPr/>
            </p:nvSpPr>
            <p:spPr>
              <a:xfrm>
                <a:off x="2197900" y="980600"/>
                <a:ext cx="90200" cy="60725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2429" extrusionOk="0">
                    <a:moveTo>
                      <a:pt x="745" y="0"/>
                    </a:moveTo>
                    <a:cubicBezTo>
                      <a:pt x="395" y="0"/>
                      <a:pt x="0" y="256"/>
                      <a:pt x="44" y="697"/>
                    </a:cubicBezTo>
                    <a:lnTo>
                      <a:pt x="646" y="1026"/>
                    </a:lnTo>
                    <a:lnTo>
                      <a:pt x="3024" y="2399"/>
                    </a:lnTo>
                    <a:cubicBezTo>
                      <a:pt x="3061" y="2419"/>
                      <a:pt x="3096" y="2428"/>
                      <a:pt x="3128" y="2428"/>
                    </a:cubicBezTo>
                    <a:cubicBezTo>
                      <a:pt x="3530" y="2428"/>
                      <a:pt x="3607" y="1026"/>
                      <a:pt x="3607" y="1026"/>
                    </a:cubicBezTo>
                    <a:cubicBezTo>
                      <a:pt x="3607" y="1026"/>
                      <a:pt x="1300" y="161"/>
                      <a:pt x="959" y="36"/>
                    </a:cubicBezTo>
                    <a:cubicBezTo>
                      <a:pt x="893" y="12"/>
                      <a:pt x="820" y="0"/>
                      <a:pt x="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863;p37">
                <a:extLst>
                  <a:ext uri="{FF2B5EF4-FFF2-40B4-BE49-F238E27FC236}">
                    <a16:creationId xmlns:a16="http://schemas.microsoft.com/office/drawing/2014/main" id="{44C66B76-5AF3-41C2-BF81-9C3C74C8DAE2}"/>
                  </a:ext>
                </a:extLst>
              </p:cNvPr>
              <p:cNvSpPr/>
              <p:nvPr/>
            </p:nvSpPr>
            <p:spPr>
              <a:xfrm>
                <a:off x="2128575" y="1103600"/>
                <a:ext cx="593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042" extrusionOk="0">
                    <a:moveTo>
                      <a:pt x="2307" y="30"/>
                    </a:moveTo>
                    <a:lnTo>
                      <a:pt x="2307" y="30"/>
                    </a:lnTo>
                    <a:cubicBezTo>
                      <a:pt x="2307" y="30"/>
                      <a:pt x="2307" y="30"/>
                      <a:pt x="2307" y="30"/>
                    </a:cubicBezTo>
                    <a:close/>
                    <a:moveTo>
                      <a:pt x="1608" y="0"/>
                    </a:moveTo>
                    <a:cubicBezTo>
                      <a:pt x="1508" y="101"/>
                      <a:pt x="1261" y="118"/>
                      <a:pt x="971" y="118"/>
                    </a:cubicBezTo>
                    <a:cubicBezTo>
                      <a:pt x="829" y="118"/>
                      <a:pt x="677" y="114"/>
                      <a:pt x="527" y="114"/>
                    </a:cubicBezTo>
                    <a:cubicBezTo>
                      <a:pt x="433" y="114"/>
                      <a:pt x="340" y="116"/>
                      <a:pt x="250" y="121"/>
                    </a:cubicBezTo>
                    <a:cubicBezTo>
                      <a:pt x="235" y="121"/>
                      <a:pt x="218" y="124"/>
                      <a:pt x="202" y="132"/>
                    </a:cubicBezTo>
                    <a:cubicBezTo>
                      <a:pt x="1" y="232"/>
                      <a:pt x="232" y="567"/>
                      <a:pt x="378" y="646"/>
                    </a:cubicBezTo>
                    <a:cubicBezTo>
                      <a:pt x="491" y="706"/>
                      <a:pt x="609" y="751"/>
                      <a:pt x="732" y="781"/>
                    </a:cubicBezTo>
                    <a:cubicBezTo>
                      <a:pt x="873" y="816"/>
                      <a:pt x="988" y="815"/>
                      <a:pt x="1131" y="838"/>
                    </a:cubicBezTo>
                    <a:cubicBezTo>
                      <a:pt x="1251" y="856"/>
                      <a:pt x="1425" y="874"/>
                      <a:pt x="1536" y="920"/>
                    </a:cubicBezTo>
                    <a:cubicBezTo>
                      <a:pt x="1620" y="956"/>
                      <a:pt x="1695" y="984"/>
                      <a:pt x="1807" y="1021"/>
                    </a:cubicBezTo>
                    <a:cubicBezTo>
                      <a:pt x="1849" y="1034"/>
                      <a:pt x="1898" y="1041"/>
                      <a:pt x="1948" y="1041"/>
                    </a:cubicBezTo>
                    <a:cubicBezTo>
                      <a:pt x="2081" y="1041"/>
                      <a:pt x="2227" y="995"/>
                      <a:pt x="2309" y="909"/>
                    </a:cubicBezTo>
                    <a:cubicBezTo>
                      <a:pt x="2339" y="881"/>
                      <a:pt x="2360" y="846"/>
                      <a:pt x="2369" y="806"/>
                    </a:cubicBezTo>
                    <a:cubicBezTo>
                      <a:pt x="2373" y="777"/>
                      <a:pt x="2373" y="748"/>
                      <a:pt x="2368" y="720"/>
                    </a:cubicBezTo>
                    <a:cubicBezTo>
                      <a:pt x="2361" y="669"/>
                      <a:pt x="2286" y="30"/>
                      <a:pt x="2306" y="30"/>
                    </a:cubicBezTo>
                    <a:lnTo>
                      <a:pt x="2306" y="30"/>
                    </a:lnTo>
                    <a:cubicBezTo>
                      <a:pt x="2307" y="30"/>
                      <a:pt x="2307" y="30"/>
                      <a:pt x="2307" y="30"/>
                    </a:cubicBezTo>
                    <a:lnTo>
                      <a:pt x="2307" y="30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864;p37">
                <a:extLst>
                  <a:ext uri="{FF2B5EF4-FFF2-40B4-BE49-F238E27FC236}">
                    <a16:creationId xmlns:a16="http://schemas.microsoft.com/office/drawing/2014/main" id="{09C4D25F-9E9F-46D3-9D0F-8FD53E2DC58F}"/>
                  </a:ext>
                </a:extLst>
              </p:cNvPr>
              <p:cNvSpPr/>
              <p:nvPr/>
            </p:nvSpPr>
            <p:spPr>
              <a:xfrm>
                <a:off x="2161400" y="1000050"/>
                <a:ext cx="148850" cy="10670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4268" extrusionOk="0">
                    <a:moveTo>
                      <a:pt x="746" y="0"/>
                    </a:moveTo>
                    <a:cubicBezTo>
                      <a:pt x="396" y="0"/>
                      <a:pt x="0" y="256"/>
                      <a:pt x="44" y="696"/>
                    </a:cubicBezTo>
                    <a:cubicBezTo>
                      <a:pt x="91" y="1171"/>
                      <a:pt x="296" y="4142"/>
                      <a:pt x="296" y="4142"/>
                    </a:cubicBezTo>
                    <a:cubicBezTo>
                      <a:pt x="405" y="4237"/>
                      <a:pt x="527" y="4268"/>
                      <a:pt x="637" y="4268"/>
                    </a:cubicBezTo>
                    <a:cubicBezTo>
                      <a:pt x="833" y="4268"/>
                      <a:pt x="995" y="4171"/>
                      <a:pt x="995" y="4171"/>
                    </a:cubicBezTo>
                    <a:cubicBezTo>
                      <a:pt x="995" y="4171"/>
                      <a:pt x="1114" y="1607"/>
                      <a:pt x="1118" y="1434"/>
                    </a:cubicBezTo>
                    <a:cubicBezTo>
                      <a:pt x="1119" y="1397"/>
                      <a:pt x="1110" y="1345"/>
                      <a:pt x="1097" y="1286"/>
                    </a:cubicBezTo>
                    <a:lnTo>
                      <a:pt x="1097" y="1286"/>
                    </a:lnTo>
                    <a:lnTo>
                      <a:pt x="3024" y="2399"/>
                    </a:lnTo>
                    <a:cubicBezTo>
                      <a:pt x="3247" y="2518"/>
                      <a:pt x="3493" y="2575"/>
                      <a:pt x="3754" y="2575"/>
                    </a:cubicBezTo>
                    <a:cubicBezTo>
                      <a:pt x="4070" y="2575"/>
                      <a:pt x="4409" y="2492"/>
                      <a:pt x="4759" y="2338"/>
                    </a:cubicBezTo>
                    <a:cubicBezTo>
                      <a:pt x="5399" y="2057"/>
                      <a:pt x="5954" y="1690"/>
                      <a:pt x="5898" y="832"/>
                    </a:cubicBezTo>
                    <a:lnTo>
                      <a:pt x="5898" y="832"/>
                    </a:lnTo>
                    <a:lnTo>
                      <a:pt x="3608" y="1025"/>
                    </a:lnTo>
                    <a:cubicBezTo>
                      <a:pt x="3608" y="1025"/>
                      <a:pt x="1301" y="160"/>
                      <a:pt x="959" y="36"/>
                    </a:cubicBezTo>
                    <a:cubicBezTo>
                      <a:pt x="893" y="12"/>
                      <a:pt x="820" y="0"/>
                      <a:pt x="7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865;p37">
                <a:extLst>
                  <a:ext uri="{FF2B5EF4-FFF2-40B4-BE49-F238E27FC236}">
                    <a16:creationId xmlns:a16="http://schemas.microsoft.com/office/drawing/2014/main" id="{3EF439EF-1A60-4B41-A866-B5F1F3EF2469}"/>
                  </a:ext>
                </a:extLst>
              </p:cNvPr>
              <p:cNvSpPr/>
              <p:nvPr/>
            </p:nvSpPr>
            <p:spPr>
              <a:xfrm>
                <a:off x="2245175" y="859375"/>
                <a:ext cx="4940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299" extrusionOk="0">
                    <a:moveTo>
                      <a:pt x="931" y="0"/>
                    </a:moveTo>
                    <a:cubicBezTo>
                      <a:pt x="433" y="0"/>
                      <a:pt x="105" y="383"/>
                      <a:pt x="56" y="869"/>
                    </a:cubicBezTo>
                    <a:cubicBezTo>
                      <a:pt x="27" y="1110"/>
                      <a:pt x="0" y="1621"/>
                      <a:pt x="185" y="1992"/>
                    </a:cubicBezTo>
                    <a:cubicBezTo>
                      <a:pt x="290" y="2202"/>
                      <a:pt x="401" y="2280"/>
                      <a:pt x="599" y="2298"/>
                    </a:cubicBezTo>
                    <a:cubicBezTo>
                      <a:pt x="605" y="2298"/>
                      <a:pt x="613" y="2299"/>
                      <a:pt x="621" y="2299"/>
                    </a:cubicBezTo>
                    <a:cubicBezTo>
                      <a:pt x="798" y="2299"/>
                      <a:pt x="1288" y="2148"/>
                      <a:pt x="1447" y="1942"/>
                    </a:cubicBezTo>
                    <a:cubicBezTo>
                      <a:pt x="1476" y="1903"/>
                      <a:pt x="1513" y="1726"/>
                      <a:pt x="1513" y="1726"/>
                    </a:cubicBezTo>
                    <a:cubicBezTo>
                      <a:pt x="1842" y="1477"/>
                      <a:pt x="1976" y="1046"/>
                      <a:pt x="1845" y="656"/>
                    </a:cubicBezTo>
                    <a:cubicBezTo>
                      <a:pt x="1714" y="265"/>
                      <a:pt x="1348" y="0"/>
                      <a:pt x="935" y="0"/>
                    </a:cubicBezTo>
                    <a:cubicBezTo>
                      <a:pt x="934" y="0"/>
                      <a:pt x="932" y="0"/>
                      <a:pt x="931" y="0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866;p37">
                <a:extLst>
                  <a:ext uri="{FF2B5EF4-FFF2-40B4-BE49-F238E27FC236}">
                    <a16:creationId xmlns:a16="http://schemas.microsoft.com/office/drawing/2014/main" id="{B19ED2FC-6C42-4606-AE13-4CA0991029E9}"/>
                  </a:ext>
                </a:extLst>
              </p:cNvPr>
              <p:cNvSpPr/>
              <p:nvPr/>
            </p:nvSpPr>
            <p:spPr>
              <a:xfrm>
                <a:off x="2237325" y="856575"/>
                <a:ext cx="56950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322" extrusionOk="0">
                    <a:moveTo>
                      <a:pt x="1218" y="0"/>
                    </a:moveTo>
                    <a:cubicBezTo>
                      <a:pt x="921" y="0"/>
                      <a:pt x="602" y="66"/>
                      <a:pt x="402" y="66"/>
                    </a:cubicBezTo>
                    <a:cubicBezTo>
                      <a:pt x="352" y="66"/>
                      <a:pt x="310" y="62"/>
                      <a:pt x="277" y="52"/>
                    </a:cubicBezTo>
                    <a:cubicBezTo>
                      <a:pt x="223" y="35"/>
                      <a:pt x="181" y="27"/>
                      <a:pt x="149" y="27"/>
                    </a:cubicBezTo>
                    <a:cubicBezTo>
                      <a:pt x="0" y="27"/>
                      <a:pt x="69" y="197"/>
                      <a:pt x="186" y="408"/>
                    </a:cubicBezTo>
                    <a:cubicBezTo>
                      <a:pt x="271" y="560"/>
                      <a:pt x="424" y="661"/>
                      <a:pt x="597" y="679"/>
                    </a:cubicBezTo>
                    <a:cubicBezTo>
                      <a:pt x="597" y="679"/>
                      <a:pt x="565" y="806"/>
                      <a:pt x="652" y="886"/>
                    </a:cubicBezTo>
                    <a:cubicBezTo>
                      <a:pt x="714" y="942"/>
                      <a:pt x="738" y="1029"/>
                      <a:pt x="734" y="1113"/>
                    </a:cubicBezTo>
                    <a:cubicBezTo>
                      <a:pt x="727" y="1214"/>
                      <a:pt x="732" y="1314"/>
                      <a:pt x="749" y="1414"/>
                    </a:cubicBezTo>
                    <a:cubicBezTo>
                      <a:pt x="776" y="1552"/>
                      <a:pt x="913" y="1603"/>
                      <a:pt x="913" y="1603"/>
                    </a:cubicBezTo>
                    <a:cubicBezTo>
                      <a:pt x="913" y="1603"/>
                      <a:pt x="910" y="1388"/>
                      <a:pt x="953" y="1267"/>
                    </a:cubicBezTo>
                    <a:cubicBezTo>
                      <a:pt x="975" y="1200"/>
                      <a:pt x="1047" y="1156"/>
                      <a:pt x="1122" y="1156"/>
                    </a:cubicBezTo>
                    <a:cubicBezTo>
                      <a:pt x="1181" y="1156"/>
                      <a:pt x="1241" y="1184"/>
                      <a:pt x="1281" y="1251"/>
                    </a:cubicBezTo>
                    <a:cubicBezTo>
                      <a:pt x="1369" y="1403"/>
                      <a:pt x="1330" y="1507"/>
                      <a:pt x="1300" y="1644"/>
                    </a:cubicBezTo>
                    <a:cubicBezTo>
                      <a:pt x="1270" y="1780"/>
                      <a:pt x="1140" y="1741"/>
                      <a:pt x="1102" y="1776"/>
                    </a:cubicBezTo>
                    <a:cubicBezTo>
                      <a:pt x="1076" y="1802"/>
                      <a:pt x="1078" y="1921"/>
                      <a:pt x="1158" y="2003"/>
                    </a:cubicBezTo>
                    <a:cubicBezTo>
                      <a:pt x="1158" y="2004"/>
                      <a:pt x="1158" y="2004"/>
                      <a:pt x="1158" y="2006"/>
                    </a:cubicBezTo>
                    <a:cubicBezTo>
                      <a:pt x="1192" y="2118"/>
                      <a:pt x="1320" y="2321"/>
                      <a:pt x="1488" y="2321"/>
                    </a:cubicBezTo>
                    <a:cubicBezTo>
                      <a:pt x="1500" y="2321"/>
                      <a:pt x="1512" y="2320"/>
                      <a:pt x="1525" y="2318"/>
                    </a:cubicBezTo>
                    <a:cubicBezTo>
                      <a:pt x="1642" y="2295"/>
                      <a:pt x="1750" y="2244"/>
                      <a:pt x="1844" y="2172"/>
                    </a:cubicBezTo>
                    <a:cubicBezTo>
                      <a:pt x="1844" y="2172"/>
                      <a:pt x="1906" y="2022"/>
                      <a:pt x="2092" y="1694"/>
                    </a:cubicBezTo>
                    <a:cubicBezTo>
                      <a:pt x="2277" y="1365"/>
                      <a:pt x="2277" y="1122"/>
                      <a:pt x="2209" y="794"/>
                    </a:cubicBezTo>
                    <a:cubicBezTo>
                      <a:pt x="2140" y="466"/>
                      <a:pt x="1917" y="384"/>
                      <a:pt x="1917" y="384"/>
                    </a:cubicBezTo>
                    <a:cubicBezTo>
                      <a:pt x="1823" y="75"/>
                      <a:pt x="1533" y="0"/>
                      <a:pt x="1218" y="0"/>
                    </a:cubicBez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867;p37">
                <a:extLst>
                  <a:ext uri="{FF2B5EF4-FFF2-40B4-BE49-F238E27FC236}">
                    <a16:creationId xmlns:a16="http://schemas.microsoft.com/office/drawing/2014/main" id="{119C28AA-FC5D-48E5-AFB4-6F9AB681CE63}"/>
                  </a:ext>
                </a:extLst>
              </p:cNvPr>
              <p:cNvSpPr/>
              <p:nvPr/>
            </p:nvSpPr>
            <p:spPr>
              <a:xfrm>
                <a:off x="2241825" y="912100"/>
                <a:ext cx="71550" cy="131025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5241" extrusionOk="0">
                    <a:moveTo>
                      <a:pt x="2107" y="1"/>
                    </a:moveTo>
                    <a:cubicBezTo>
                      <a:pt x="2073" y="1"/>
                      <a:pt x="2038" y="4"/>
                      <a:pt x="2003" y="9"/>
                    </a:cubicBezTo>
                    <a:cubicBezTo>
                      <a:pt x="1933" y="19"/>
                      <a:pt x="1863" y="33"/>
                      <a:pt x="1796" y="55"/>
                    </a:cubicBezTo>
                    <a:cubicBezTo>
                      <a:pt x="1818" y="125"/>
                      <a:pt x="1757" y="241"/>
                      <a:pt x="1505" y="375"/>
                    </a:cubicBezTo>
                    <a:cubicBezTo>
                      <a:pt x="1234" y="519"/>
                      <a:pt x="1050" y="534"/>
                      <a:pt x="986" y="534"/>
                    </a:cubicBezTo>
                    <a:cubicBezTo>
                      <a:pt x="970" y="534"/>
                      <a:pt x="962" y="533"/>
                      <a:pt x="962" y="533"/>
                    </a:cubicBezTo>
                    <a:cubicBezTo>
                      <a:pt x="962" y="533"/>
                      <a:pt x="559" y="751"/>
                      <a:pt x="383" y="874"/>
                    </a:cubicBezTo>
                    <a:cubicBezTo>
                      <a:pt x="162" y="1029"/>
                      <a:pt x="64" y="1475"/>
                      <a:pt x="34" y="2230"/>
                    </a:cubicBezTo>
                    <a:cubicBezTo>
                      <a:pt x="8" y="2898"/>
                      <a:pt x="0" y="3957"/>
                      <a:pt x="10" y="4519"/>
                    </a:cubicBezTo>
                    <a:cubicBezTo>
                      <a:pt x="15" y="4776"/>
                      <a:pt x="163" y="5009"/>
                      <a:pt x="395" y="5121"/>
                    </a:cubicBezTo>
                    <a:cubicBezTo>
                      <a:pt x="534" y="5187"/>
                      <a:pt x="702" y="5241"/>
                      <a:pt x="888" y="5241"/>
                    </a:cubicBezTo>
                    <a:cubicBezTo>
                      <a:pt x="914" y="5241"/>
                      <a:pt x="940" y="5239"/>
                      <a:pt x="967" y="5237"/>
                    </a:cubicBezTo>
                    <a:cubicBezTo>
                      <a:pt x="1495" y="5194"/>
                      <a:pt x="2465" y="4712"/>
                      <a:pt x="2680" y="4350"/>
                    </a:cubicBezTo>
                    <a:cubicBezTo>
                      <a:pt x="2674" y="3585"/>
                      <a:pt x="2610" y="3121"/>
                      <a:pt x="2637" y="2664"/>
                    </a:cubicBezTo>
                    <a:cubicBezTo>
                      <a:pt x="2685" y="1856"/>
                      <a:pt x="2861" y="1217"/>
                      <a:pt x="2638" y="570"/>
                    </a:cubicBezTo>
                    <a:cubicBezTo>
                      <a:pt x="2476" y="95"/>
                      <a:pt x="2291" y="1"/>
                      <a:pt x="21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868;p37">
                <a:extLst>
                  <a:ext uri="{FF2B5EF4-FFF2-40B4-BE49-F238E27FC236}">
                    <a16:creationId xmlns:a16="http://schemas.microsoft.com/office/drawing/2014/main" id="{B33544BF-A182-4255-832B-A5BB62226E69}"/>
                  </a:ext>
                </a:extLst>
              </p:cNvPr>
              <p:cNvSpPr/>
              <p:nvPr/>
            </p:nvSpPr>
            <p:spPr>
              <a:xfrm>
                <a:off x="2264425" y="912975"/>
                <a:ext cx="25300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1012" h="536" extrusionOk="0">
                    <a:moveTo>
                      <a:pt x="962" y="0"/>
                    </a:moveTo>
                    <a:lnTo>
                      <a:pt x="831" y="27"/>
                    </a:lnTo>
                    <a:cubicBezTo>
                      <a:pt x="840" y="93"/>
                      <a:pt x="712" y="235"/>
                      <a:pt x="473" y="350"/>
                    </a:cubicBezTo>
                    <a:cubicBezTo>
                      <a:pt x="331" y="419"/>
                      <a:pt x="208" y="432"/>
                      <a:pt x="136" y="432"/>
                    </a:cubicBezTo>
                    <a:cubicBezTo>
                      <a:pt x="95" y="432"/>
                      <a:pt x="71" y="428"/>
                      <a:pt x="71" y="428"/>
                    </a:cubicBezTo>
                    <a:lnTo>
                      <a:pt x="0" y="529"/>
                    </a:lnTo>
                    <a:cubicBezTo>
                      <a:pt x="0" y="529"/>
                      <a:pt x="30" y="535"/>
                      <a:pt x="98" y="535"/>
                    </a:cubicBezTo>
                    <a:cubicBezTo>
                      <a:pt x="133" y="535"/>
                      <a:pt x="177" y="534"/>
                      <a:pt x="232" y="529"/>
                    </a:cubicBezTo>
                    <a:cubicBezTo>
                      <a:pt x="397" y="513"/>
                      <a:pt x="653" y="414"/>
                      <a:pt x="831" y="255"/>
                    </a:cubicBezTo>
                    <a:cubicBezTo>
                      <a:pt x="1011" y="95"/>
                      <a:pt x="962" y="1"/>
                      <a:pt x="962" y="0"/>
                    </a:cubicBezTo>
                    <a:close/>
                  </a:path>
                </a:pathLst>
              </a:custGeom>
              <a:solidFill>
                <a:srgbClr val="E97E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69;p37">
                <a:extLst>
                  <a:ext uri="{FF2B5EF4-FFF2-40B4-BE49-F238E27FC236}">
                    <a16:creationId xmlns:a16="http://schemas.microsoft.com/office/drawing/2014/main" id="{9C994327-A74E-4352-AAF6-86E7985D2021}"/>
                  </a:ext>
                </a:extLst>
              </p:cNvPr>
              <p:cNvSpPr/>
              <p:nvPr/>
            </p:nvSpPr>
            <p:spPr>
              <a:xfrm>
                <a:off x="2146800" y="935225"/>
                <a:ext cx="115700" cy="74575"/>
              </a:xfrm>
              <a:custGeom>
                <a:avLst/>
                <a:gdLst/>
                <a:ahLst/>
                <a:cxnLst/>
                <a:rect l="l" t="t" r="r" b="b"/>
                <a:pathLst>
                  <a:path w="4628" h="2983" extrusionOk="0">
                    <a:moveTo>
                      <a:pt x="4241" y="1"/>
                    </a:moveTo>
                    <a:cubicBezTo>
                      <a:pt x="4116" y="1"/>
                      <a:pt x="3977" y="94"/>
                      <a:pt x="3906" y="299"/>
                    </a:cubicBezTo>
                    <a:cubicBezTo>
                      <a:pt x="3752" y="739"/>
                      <a:pt x="3753" y="1332"/>
                      <a:pt x="3386" y="1818"/>
                    </a:cubicBezTo>
                    <a:cubicBezTo>
                      <a:pt x="3219" y="2040"/>
                      <a:pt x="2925" y="2236"/>
                      <a:pt x="2427" y="2281"/>
                    </a:cubicBezTo>
                    <a:cubicBezTo>
                      <a:pt x="2131" y="2310"/>
                      <a:pt x="1886" y="2326"/>
                      <a:pt x="1704" y="2326"/>
                    </a:cubicBezTo>
                    <a:cubicBezTo>
                      <a:pt x="1581" y="2326"/>
                      <a:pt x="1487" y="2318"/>
                      <a:pt x="1426" y="2302"/>
                    </a:cubicBezTo>
                    <a:cubicBezTo>
                      <a:pt x="1287" y="2265"/>
                      <a:pt x="1235" y="2228"/>
                      <a:pt x="1113" y="2134"/>
                    </a:cubicBezTo>
                    <a:cubicBezTo>
                      <a:pt x="974" y="2028"/>
                      <a:pt x="861" y="2000"/>
                      <a:pt x="757" y="1933"/>
                    </a:cubicBezTo>
                    <a:cubicBezTo>
                      <a:pt x="696" y="1894"/>
                      <a:pt x="674" y="1874"/>
                      <a:pt x="656" y="1874"/>
                    </a:cubicBezTo>
                    <a:cubicBezTo>
                      <a:pt x="643" y="1874"/>
                      <a:pt x="633" y="1883"/>
                      <a:pt x="613" y="1903"/>
                    </a:cubicBezTo>
                    <a:cubicBezTo>
                      <a:pt x="565" y="1948"/>
                      <a:pt x="605" y="2080"/>
                      <a:pt x="693" y="2158"/>
                    </a:cubicBezTo>
                    <a:cubicBezTo>
                      <a:pt x="786" y="2242"/>
                      <a:pt x="869" y="2257"/>
                      <a:pt x="883" y="2283"/>
                    </a:cubicBezTo>
                    <a:cubicBezTo>
                      <a:pt x="888" y="2293"/>
                      <a:pt x="874" y="2298"/>
                      <a:pt x="846" y="2298"/>
                    </a:cubicBezTo>
                    <a:cubicBezTo>
                      <a:pt x="805" y="2298"/>
                      <a:pt x="736" y="2288"/>
                      <a:pt x="654" y="2267"/>
                    </a:cubicBezTo>
                    <a:cubicBezTo>
                      <a:pt x="464" y="2218"/>
                      <a:pt x="362" y="2127"/>
                      <a:pt x="270" y="2086"/>
                    </a:cubicBezTo>
                    <a:cubicBezTo>
                      <a:pt x="249" y="2077"/>
                      <a:pt x="231" y="2073"/>
                      <a:pt x="216" y="2073"/>
                    </a:cubicBezTo>
                    <a:cubicBezTo>
                      <a:pt x="156" y="2073"/>
                      <a:pt x="141" y="2136"/>
                      <a:pt x="160" y="2170"/>
                    </a:cubicBezTo>
                    <a:cubicBezTo>
                      <a:pt x="183" y="2214"/>
                      <a:pt x="221" y="2278"/>
                      <a:pt x="359" y="2365"/>
                    </a:cubicBezTo>
                    <a:cubicBezTo>
                      <a:pt x="459" y="2425"/>
                      <a:pt x="564" y="2477"/>
                      <a:pt x="673" y="2520"/>
                    </a:cubicBezTo>
                    <a:cubicBezTo>
                      <a:pt x="580" y="2512"/>
                      <a:pt x="489" y="2493"/>
                      <a:pt x="401" y="2462"/>
                    </a:cubicBezTo>
                    <a:cubicBezTo>
                      <a:pt x="235" y="2407"/>
                      <a:pt x="174" y="2365"/>
                      <a:pt x="87" y="2341"/>
                    </a:cubicBezTo>
                    <a:cubicBezTo>
                      <a:pt x="81" y="2339"/>
                      <a:pt x="75" y="2338"/>
                      <a:pt x="69" y="2338"/>
                    </a:cubicBezTo>
                    <a:cubicBezTo>
                      <a:pt x="1" y="2338"/>
                      <a:pt x="4" y="2471"/>
                      <a:pt x="80" y="2525"/>
                    </a:cubicBezTo>
                    <a:cubicBezTo>
                      <a:pt x="167" y="2586"/>
                      <a:pt x="261" y="2633"/>
                      <a:pt x="361" y="2668"/>
                    </a:cubicBezTo>
                    <a:cubicBezTo>
                      <a:pt x="472" y="2706"/>
                      <a:pt x="663" y="2754"/>
                      <a:pt x="663" y="2754"/>
                    </a:cubicBezTo>
                    <a:cubicBezTo>
                      <a:pt x="657" y="2755"/>
                      <a:pt x="651" y="2755"/>
                      <a:pt x="646" y="2755"/>
                    </a:cubicBezTo>
                    <a:cubicBezTo>
                      <a:pt x="462" y="2755"/>
                      <a:pt x="329" y="2699"/>
                      <a:pt x="245" y="2674"/>
                    </a:cubicBezTo>
                    <a:cubicBezTo>
                      <a:pt x="219" y="2665"/>
                      <a:pt x="196" y="2661"/>
                      <a:pt x="176" y="2661"/>
                    </a:cubicBezTo>
                    <a:cubicBezTo>
                      <a:pt x="134" y="2661"/>
                      <a:pt x="112" y="2681"/>
                      <a:pt x="112" y="2718"/>
                    </a:cubicBezTo>
                    <a:cubicBezTo>
                      <a:pt x="112" y="2761"/>
                      <a:pt x="163" y="2818"/>
                      <a:pt x="343" y="2897"/>
                    </a:cubicBezTo>
                    <a:cubicBezTo>
                      <a:pt x="474" y="2954"/>
                      <a:pt x="657" y="2983"/>
                      <a:pt x="837" y="2983"/>
                    </a:cubicBezTo>
                    <a:cubicBezTo>
                      <a:pt x="902" y="2983"/>
                      <a:pt x="967" y="2979"/>
                      <a:pt x="1029" y="2972"/>
                    </a:cubicBezTo>
                    <a:cubicBezTo>
                      <a:pt x="1260" y="2945"/>
                      <a:pt x="1351" y="2915"/>
                      <a:pt x="1473" y="2915"/>
                    </a:cubicBezTo>
                    <a:cubicBezTo>
                      <a:pt x="1586" y="2915"/>
                      <a:pt x="1694" y="2916"/>
                      <a:pt x="1799" y="2916"/>
                    </a:cubicBezTo>
                    <a:cubicBezTo>
                      <a:pt x="2111" y="2916"/>
                      <a:pt x="2401" y="2910"/>
                      <a:pt x="2746" y="2862"/>
                    </a:cubicBezTo>
                    <a:cubicBezTo>
                      <a:pt x="3028" y="2823"/>
                      <a:pt x="3400" y="2698"/>
                      <a:pt x="3660" y="2525"/>
                    </a:cubicBezTo>
                    <a:cubicBezTo>
                      <a:pt x="4066" y="2256"/>
                      <a:pt x="4366" y="1641"/>
                      <a:pt x="4481" y="1182"/>
                    </a:cubicBezTo>
                    <a:cubicBezTo>
                      <a:pt x="4628" y="590"/>
                      <a:pt x="4517" y="176"/>
                      <a:pt x="4411" y="71"/>
                    </a:cubicBezTo>
                    <a:cubicBezTo>
                      <a:pt x="4365" y="25"/>
                      <a:pt x="4305" y="1"/>
                      <a:pt x="4241" y="1"/>
                    </a:cubicBezTo>
                    <a:close/>
                  </a:path>
                </a:pathLst>
              </a:custGeom>
              <a:solidFill>
                <a:srgbClr val="8A4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70;p37">
                <a:extLst>
                  <a:ext uri="{FF2B5EF4-FFF2-40B4-BE49-F238E27FC236}">
                    <a16:creationId xmlns:a16="http://schemas.microsoft.com/office/drawing/2014/main" id="{C120BD59-4834-439C-AF7E-ADA26A201E1A}"/>
                  </a:ext>
                </a:extLst>
              </p:cNvPr>
              <p:cNvSpPr/>
              <p:nvPr/>
            </p:nvSpPr>
            <p:spPr>
              <a:xfrm>
                <a:off x="2236575" y="934325"/>
                <a:ext cx="25250" cy="42125"/>
              </a:xfrm>
              <a:custGeom>
                <a:avLst/>
                <a:gdLst/>
                <a:ahLst/>
                <a:cxnLst/>
                <a:rect l="l" t="t" r="r" b="b"/>
                <a:pathLst>
                  <a:path w="1010" h="1685" extrusionOk="0">
                    <a:moveTo>
                      <a:pt x="613" y="0"/>
                    </a:moveTo>
                    <a:cubicBezTo>
                      <a:pt x="379" y="0"/>
                      <a:pt x="293" y="269"/>
                      <a:pt x="244" y="450"/>
                    </a:cubicBezTo>
                    <a:cubicBezTo>
                      <a:pt x="191" y="649"/>
                      <a:pt x="0" y="1409"/>
                      <a:pt x="0" y="1409"/>
                    </a:cubicBezTo>
                    <a:cubicBezTo>
                      <a:pt x="292" y="1662"/>
                      <a:pt x="827" y="1684"/>
                      <a:pt x="827" y="1684"/>
                    </a:cubicBezTo>
                    <a:cubicBezTo>
                      <a:pt x="827" y="1684"/>
                      <a:pt x="939" y="1299"/>
                      <a:pt x="961" y="1127"/>
                    </a:cubicBezTo>
                    <a:cubicBezTo>
                      <a:pt x="995" y="848"/>
                      <a:pt x="1009" y="497"/>
                      <a:pt x="961" y="318"/>
                    </a:cubicBezTo>
                    <a:cubicBezTo>
                      <a:pt x="913" y="140"/>
                      <a:pt x="798" y="31"/>
                      <a:pt x="685" y="8"/>
                    </a:cubicBezTo>
                    <a:cubicBezTo>
                      <a:pt x="659" y="3"/>
                      <a:pt x="635" y="0"/>
                      <a:pt x="613" y="0"/>
                    </a:cubicBezTo>
                    <a:close/>
                  </a:path>
                </a:pathLst>
              </a:custGeom>
              <a:solidFill>
                <a:srgbClr val="E97E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71;p37">
                <a:extLst>
                  <a:ext uri="{FF2B5EF4-FFF2-40B4-BE49-F238E27FC236}">
                    <a16:creationId xmlns:a16="http://schemas.microsoft.com/office/drawing/2014/main" id="{95DA3FA0-EA65-484D-8D5F-FC80ACB8DB64}"/>
                  </a:ext>
                </a:extLst>
              </p:cNvPr>
              <p:cNvSpPr/>
              <p:nvPr/>
            </p:nvSpPr>
            <p:spPr>
              <a:xfrm>
                <a:off x="2219125" y="949000"/>
                <a:ext cx="132825" cy="136725"/>
              </a:xfrm>
              <a:custGeom>
                <a:avLst/>
                <a:gdLst/>
                <a:ahLst/>
                <a:cxnLst/>
                <a:rect l="l" t="t" r="r" b="b"/>
                <a:pathLst>
                  <a:path w="5313" h="5469" extrusionOk="0">
                    <a:moveTo>
                      <a:pt x="4352" y="1518"/>
                    </a:moveTo>
                    <a:cubicBezTo>
                      <a:pt x="4356" y="1547"/>
                      <a:pt x="4354" y="1577"/>
                      <a:pt x="4350" y="1606"/>
                    </a:cubicBezTo>
                    <a:lnTo>
                      <a:pt x="4277" y="2043"/>
                    </a:lnTo>
                    <a:lnTo>
                      <a:pt x="3114" y="2716"/>
                    </a:lnTo>
                    <a:cubicBezTo>
                      <a:pt x="3125" y="2661"/>
                      <a:pt x="3133" y="2599"/>
                      <a:pt x="3144" y="2535"/>
                    </a:cubicBezTo>
                    <a:cubicBezTo>
                      <a:pt x="3184" y="2294"/>
                      <a:pt x="3472" y="1950"/>
                      <a:pt x="3786" y="1768"/>
                    </a:cubicBezTo>
                    <a:lnTo>
                      <a:pt x="4037" y="1624"/>
                    </a:lnTo>
                    <a:cubicBezTo>
                      <a:pt x="4160" y="1556"/>
                      <a:pt x="4269" y="1521"/>
                      <a:pt x="4352" y="1518"/>
                    </a:cubicBezTo>
                    <a:close/>
                    <a:moveTo>
                      <a:pt x="4894" y="0"/>
                    </a:moveTo>
                    <a:cubicBezTo>
                      <a:pt x="4781" y="0"/>
                      <a:pt x="4644" y="40"/>
                      <a:pt x="4491" y="126"/>
                    </a:cubicBezTo>
                    <a:lnTo>
                      <a:pt x="3639" y="601"/>
                    </a:lnTo>
                    <a:cubicBezTo>
                      <a:pt x="3109" y="898"/>
                      <a:pt x="2575" y="1619"/>
                      <a:pt x="2446" y="2213"/>
                    </a:cubicBezTo>
                    <a:lnTo>
                      <a:pt x="2018" y="4188"/>
                    </a:lnTo>
                    <a:cubicBezTo>
                      <a:pt x="1907" y="4697"/>
                      <a:pt x="1524" y="5038"/>
                      <a:pt x="1107" y="5038"/>
                    </a:cubicBezTo>
                    <a:cubicBezTo>
                      <a:pt x="1036" y="5038"/>
                      <a:pt x="964" y="5028"/>
                      <a:pt x="893" y="5008"/>
                    </a:cubicBezTo>
                    <a:lnTo>
                      <a:pt x="1" y="4751"/>
                    </a:lnTo>
                    <a:lnTo>
                      <a:pt x="1" y="4751"/>
                    </a:lnTo>
                    <a:cubicBezTo>
                      <a:pt x="48" y="4777"/>
                      <a:pt x="428" y="4998"/>
                      <a:pt x="893" y="5263"/>
                    </a:cubicBezTo>
                    <a:cubicBezTo>
                      <a:pt x="1129" y="5401"/>
                      <a:pt x="1441" y="5469"/>
                      <a:pt x="1761" y="5469"/>
                    </a:cubicBezTo>
                    <a:cubicBezTo>
                      <a:pt x="2108" y="5469"/>
                      <a:pt x="2464" y="5389"/>
                      <a:pt x="2738" y="5231"/>
                    </a:cubicBezTo>
                    <a:lnTo>
                      <a:pt x="3512" y="4782"/>
                    </a:lnTo>
                    <a:cubicBezTo>
                      <a:pt x="4040" y="4479"/>
                      <a:pt x="4568" y="3750"/>
                      <a:pt x="4694" y="3157"/>
                    </a:cubicBezTo>
                    <a:lnTo>
                      <a:pt x="5223" y="667"/>
                    </a:lnTo>
                    <a:cubicBezTo>
                      <a:pt x="5312" y="244"/>
                      <a:pt x="5172" y="0"/>
                      <a:pt x="4894" y="0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72;p37">
                <a:extLst>
                  <a:ext uri="{FF2B5EF4-FFF2-40B4-BE49-F238E27FC236}">
                    <a16:creationId xmlns:a16="http://schemas.microsoft.com/office/drawing/2014/main" id="{4A4D3C23-E2F7-40BF-A038-D61495542C94}"/>
                  </a:ext>
                </a:extLst>
              </p:cNvPr>
              <p:cNvSpPr/>
              <p:nvPr/>
            </p:nvSpPr>
            <p:spPr>
              <a:xfrm>
                <a:off x="2295900" y="986925"/>
                <a:ext cx="37225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1458" extrusionOk="0">
                    <a:moveTo>
                      <a:pt x="1301" y="0"/>
                    </a:moveTo>
                    <a:cubicBezTo>
                      <a:pt x="1295" y="0"/>
                      <a:pt x="1288" y="1"/>
                      <a:pt x="1281" y="1"/>
                    </a:cubicBezTo>
                    <a:cubicBezTo>
                      <a:pt x="1285" y="30"/>
                      <a:pt x="1283" y="60"/>
                      <a:pt x="1279" y="89"/>
                    </a:cubicBezTo>
                    <a:lnTo>
                      <a:pt x="1206" y="526"/>
                    </a:lnTo>
                    <a:lnTo>
                      <a:pt x="43" y="1199"/>
                    </a:lnTo>
                    <a:cubicBezTo>
                      <a:pt x="19" y="1351"/>
                      <a:pt x="1" y="1458"/>
                      <a:pt x="1" y="1458"/>
                    </a:cubicBezTo>
                    <a:lnTo>
                      <a:pt x="1393" y="651"/>
                    </a:lnTo>
                    <a:lnTo>
                      <a:pt x="1466" y="215"/>
                    </a:lnTo>
                    <a:cubicBezTo>
                      <a:pt x="1489" y="75"/>
                      <a:pt x="1422" y="0"/>
                      <a:pt x="13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73;p37">
                <a:extLst>
                  <a:ext uri="{FF2B5EF4-FFF2-40B4-BE49-F238E27FC236}">
                    <a16:creationId xmlns:a16="http://schemas.microsoft.com/office/drawing/2014/main" id="{AC5C0024-17BA-48BC-8E82-862871E1340B}"/>
                  </a:ext>
                </a:extLst>
              </p:cNvPr>
              <p:cNvSpPr/>
              <p:nvPr/>
            </p:nvSpPr>
            <p:spPr>
              <a:xfrm>
                <a:off x="2204875" y="1084250"/>
                <a:ext cx="117925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4717" h="1529" extrusionOk="0">
                    <a:moveTo>
                      <a:pt x="4591" y="0"/>
                    </a:moveTo>
                    <a:cubicBezTo>
                      <a:pt x="4571" y="0"/>
                      <a:pt x="4552" y="5"/>
                      <a:pt x="4534" y="16"/>
                    </a:cubicBezTo>
                    <a:lnTo>
                      <a:pt x="2356" y="1275"/>
                    </a:lnTo>
                    <a:lnTo>
                      <a:pt x="178" y="16"/>
                    </a:lnTo>
                    <a:cubicBezTo>
                      <a:pt x="161" y="8"/>
                      <a:pt x="144" y="3"/>
                      <a:pt x="126" y="3"/>
                    </a:cubicBezTo>
                    <a:cubicBezTo>
                      <a:pt x="88" y="3"/>
                      <a:pt x="51" y="23"/>
                      <a:pt x="30" y="59"/>
                    </a:cubicBezTo>
                    <a:cubicBezTo>
                      <a:pt x="0" y="110"/>
                      <a:pt x="17" y="176"/>
                      <a:pt x="68" y="207"/>
                    </a:cubicBezTo>
                    <a:lnTo>
                      <a:pt x="2356" y="1528"/>
                    </a:lnTo>
                    <a:lnTo>
                      <a:pt x="4643" y="207"/>
                    </a:lnTo>
                    <a:cubicBezTo>
                      <a:pt x="4698" y="178"/>
                      <a:pt x="4717" y="109"/>
                      <a:pt x="4687" y="55"/>
                    </a:cubicBezTo>
                    <a:cubicBezTo>
                      <a:pt x="4666" y="20"/>
                      <a:pt x="4629" y="0"/>
                      <a:pt x="459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74;p37">
                <a:extLst>
                  <a:ext uri="{FF2B5EF4-FFF2-40B4-BE49-F238E27FC236}">
                    <a16:creationId xmlns:a16="http://schemas.microsoft.com/office/drawing/2014/main" id="{89FA6807-EA86-4A8C-99A7-94DDFAF21481}"/>
                  </a:ext>
                </a:extLst>
              </p:cNvPr>
              <p:cNvSpPr/>
              <p:nvPr/>
            </p:nvSpPr>
            <p:spPr>
              <a:xfrm>
                <a:off x="1994125" y="1209825"/>
                <a:ext cx="176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77" extrusionOk="0">
                    <a:moveTo>
                      <a:pt x="509" y="0"/>
                    </a:moveTo>
                    <a:cubicBezTo>
                      <a:pt x="492" y="0"/>
                      <a:pt x="473" y="8"/>
                      <a:pt x="453" y="24"/>
                    </a:cubicBezTo>
                    <a:cubicBezTo>
                      <a:pt x="277" y="167"/>
                      <a:pt x="1" y="743"/>
                      <a:pt x="1" y="743"/>
                    </a:cubicBezTo>
                    <a:cubicBezTo>
                      <a:pt x="1" y="743"/>
                      <a:pt x="20" y="777"/>
                      <a:pt x="98" y="777"/>
                    </a:cubicBezTo>
                    <a:cubicBezTo>
                      <a:pt x="149" y="777"/>
                      <a:pt x="226" y="762"/>
                      <a:pt x="339" y="715"/>
                    </a:cubicBezTo>
                    <a:cubicBezTo>
                      <a:pt x="625" y="594"/>
                      <a:pt x="704" y="452"/>
                      <a:pt x="704" y="452"/>
                    </a:cubicBezTo>
                    <a:cubicBezTo>
                      <a:pt x="704" y="452"/>
                      <a:pt x="646" y="0"/>
                      <a:pt x="509" y="0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75;p37">
                <a:extLst>
                  <a:ext uri="{FF2B5EF4-FFF2-40B4-BE49-F238E27FC236}">
                    <a16:creationId xmlns:a16="http://schemas.microsoft.com/office/drawing/2014/main" id="{85DAD1A7-0B5C-4708-9A45-C37BCDAEB2BB}"/>
                  </a:ext>
                </a:extLst>
              </p:cNvPr>
              <p:cNvSpPr/>
              <p:nvPr/>
            </p:nvSpPr>
            <p:spPr>
              <a:xfrm>
                <a:off x="1986100" y="1178225"/>
                <a:ext cx="31625" cy="43925"/>
              </a:xfrm>
              <a:custGeom>
                <a:avLst/>
                <a:gdLst/>
                <a:ahLst/>
                <a:cxnLst/>
                <a:rect l="l" t="t" r="r" b="b"/>
                <a:pathLst>
                  <a:path w="1265" h="1757" extrusionOk="0">
                    <a:moveTo>
                      <a:pt x="1039" y="0"/>
                    </a:moveTo>
                    <a:lnTo>
                      <a:pt x="480" y="20"/>
                    </a:lnTo>
                    <a:cubicBezTo>
                      <a:pt x="480" y="20"/>
                      <a:pt x="486" y="481"/>
                      <a:pt x="480" y="600"/>
                    </a:cubicBezTo>
                    <a:cubicBezTo>
                      <a:pt x="474" y="719"/>
                      <a:pt x="303" y="1174"/>
                      <a:pt x="237" y="1387"/>
                    </a:cubicBezTo>
                    <a:cubicBezTo>
                      <a:pt x="171" y="1599"/>
                      <a:pt x="1" y="1606"/>
                      <a:pt x="1" y="1606"/>
                    </a:cubicBezTo>
                    <a:cubicBezTo>
                      <a:pt x="1" y="1606"/>
                      <a:pt x="220" y="1756"/>
                      <a:pt x="381" y="1756"/>
                    </a:cubicBezTo>
                    <a:cubicBezTo>
                      <a:pt x="398" y="1756"/>
                      <a:pt x="414" y="1755"/>
                      <a:pt x="429" y="1751"/>
                    </a:cubicBezTo>
                    <a:cubicBezTo>
                      <a:pt x="588" y="1712"/>
                      <a:pt x="579" y="1478"/>
                      <a:pt x="751" y="1246"/>
                    </a:cubicBezTo>
                    <a:cubicBezTo>
                      <a:pt x="925" y="1011"/>
                      <a:pt x="1264" y="963"/>
                      <a:pt x="1264" y="963"/>
                    </a:cubicBezTo>
                    <a:cubicBezTo>
                      <a:pt x="1264" y="963"/>
                      <a:pt x="1255" y="853"/>
                      <a:pt x="1141" y="692"/>
                    </a:cubicBezTo>
                    <a:cubicBezTo>
                      <a:pt x="1026" y="531"/>
                      <a:pt x="1034" y="301"/>
                      <a:pt x="1039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76;p37">
                <a:extLst>
                  <a:ext uri="{FF2B5EF4-FFF2-40B4-BE49-F238E27FC236}">
                    <a16:creationId xmlns:a16="http://schemas.microsoft.com/office/drawing/2014/main" id="{A0D57599-F4C4-43FD-82AD-F3E34AA7E3E7}"/>
                  </a:ext>
                </a:extLst>
              </p:cNvPr>
              <p:cNvSpPr/>
              <p:nvPr/>
            </p:nvSpPr>
            <p:spPr>
              <a:xfrm>
                <a:off x="1976800" y="1197450"/>
                <a:ext cx="42900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416" extrusionOk="0">
                    <a:moveTo>
                      <a:pt x="1431" y="1"/>
                    </a:moveTo>
                    <a:cubicBezTo>
                      <a:pt x="1426" y="1"/>
                      <a:pt x="1420" y="1"/>
                      <a:pt x="1414" y="1"/>
                    </a:cubicBezTo>
                    <a:cubicBezTo>
                      <a:pt x="1267" y="10"/>
                      <a:pt x="1040" y="175"/>
                      <a:pt x="964" y="346"/>
                    </a:cubicBezTo>
                    <a:cubicBezTo>
                      <a:pt x="889" y="518"/>
                      <a:pt x="764" y="759"/>
                      <a:pt x="667" y="812"/>
                    </a:cubicBezTo>
                    <a:cubicBezTo>
                      <a:pt x="643" y="826"/>
                      <a:pt x="613" y="831"/>
                      <a:pt x="581" y="831"/>
                    </a:cubicBezTo>
                    <a:cubicBezTo>
                      <a:pt x="486" y="831"/>
                      <a:pt x="364" y="788"/>
                      <a:pt x="256" y="787"/>
                    </a:cubicBezTo>
                    <a:cubicBezTo>
                      <a:pt x="255" y="787"/>
                      <a:pt x="253" y="787"/>
                      <a:pt x="252" y="787"/>
                    </a:cubicBezTo>
                    <a:cubicBezTo>
                      <a:pt x="109" y="787"/>
                      <a:pt x="8" y="854"/>
                      <a:pt x="0" y="959"/>
                    </a:cubicBezTo>
                    <a:lnTo>
                      <a:pt x="605" y="1245"/>
                    </a:lnTo>
                    <a:cubicBezTo>
                      <a:pt x="650" y="1267"/>
                      <a:pt x="693" y="1282"/>
                      <a:pt x="734" y="1282"/>
                    </a:cubicBezTo>
                    <a:cubicBezTo>
                      <a:pt x="819" y="1282"/>
                      <a:pt x="897" y="1219"/>
                      <a:pt x="971" y="1024"/>
                    </a:cubicBezTo>
                    <a:cubicBezTo>
                      <a:pt x="1048" y="822"/>
                      <a:pt x="1091" y="682"/>
                      <a:pt x="1140" y="682"/>
                    </a:cubicBezTo>
                    <a:cubicBezTo>
                      <a:pt x="1161" y="682"/>
                      <a:pt x="1183" y="708"/>
                      <a:pt x="1209" y="767"/>
                    </a:cubicBezTo>
                    <a:cubicBezTo>
                      <a:pt x="1296" y="964"/>
                      <a:pt x="1332" y="1408"/>
                      <a:pt x="1332" y="1408"/>
                    </a:cubicBezTo>
                    <a:cubicBezTo>
                      <a:pt x="1332" y="1408"/>
                      <a:pt x="1354" y="1416"/>
                      <a:pt x="1383" y="1416"/>
                    </a:cubicBezTo>
                    <a:cubicBezTo>
                      <a:pt x="1422" y="1416"/>
                      <a:pt x="1475" y="1402"/>
                      <a:pt x="1508" y="1334"/>
                    </a:cubicBezTo>
                    <a:cubicBezTo>
                      <a:pt x="1506" y="1205"/>
                      <a:pt x="1513" y="1076"/>
                      <a:pt x="1529" y="947"/>
                    </a:cubicBezTo>
                    <a:cubicBezTo>
                      <a:pt x="1554" y="770"/>
                      <a:pt x="1716" y="545"/>
                      <a:pt x="1704" y="332"/>
                    </a:cubicBezTo>
                    <a:cubicBezTo>
                      <a:pt x="1691" y="125"/>
                      <a:pt x="1583" y="1"/>
                      <a:pt x="1431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77;p37">
                <a:extLst>
                  <a:ext uri="{FF2B5EF4-FFF2-40B4-BE49-F238E27FC236}">
                    <a16:creationId xmlns:a16="http://schemas.microsoft.com/office/drawing/2014/main" id="{52B54F37-F462-4245-8BE2-90AF9DA015DA}"/>
                  </a:ext>
                </a:extLst>
              </p:cNvPr>
              <p:cNvSpPr/>
              <p:nvPr/>
            </p:nvSpPr>
            <p:spPr>
              <a:xfrm>
                <a:off x="1989700" y="1113925"/>
                <a:ext cx="31975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3245" extrusionOk="0">
                    <a:moveTo>
                      <a:pt x="0" y="1"/>
                    </a:moveTo>
                    <a:cubicBezTo>
                      <a:pt x="47" y="484"/>
                      <a:pt x="336" y="3171"/>
                      <a:pt x="336" y="3171"/>
                    </a:cubicBezTo>
                    <a:cubicBezTo>
                      <a:pt x="425" y="3226"/>
                      <a:pt x="520" y="3245"/>
                      <a:pt x="608" y="3245"/>
                    </a:cubicBezTo>
                    <a:cubicBezTo>
                      <a:pt x="792" y="3245"/>
                      <a:pt x="944" y="3164"/>
                      <a:pt x="944" y="3164"/>
                    </a:cubicBezTo>
                    <a:cubicBezTo>
                      <a:pt x="909" y="2536"/>
                      <a:pt x="1278" y="1152"/>
                      <a:pt x="1073" y="616"/>
                    </a:cubicBezTo>
                    <a:cubicBezTo>
                      <a:pt x="1078" y="443"/>
                      <a:pt x="907" y="89"/>
                      <a:pt x="907" y="89"/>
                    </a:cubicBezTo>
                    <a:lnTo>
                      <a:pt x="178" y="2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12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78;p37">
                <a:extLst>
                  <a:ext uri="{FF2B5EF4-FFF2-40B4-BE49-F238E27FC236}">
                    <a16:creationId xmlns:a16="http://schemas.microsoft.com/office/drawing/2014/main" id="{F6BF6FCE-1B6C-4DA6-8C60-B1215B24D92F}"/>
                  </a:ext>
                </a:extLst>
              </p:cNvPr>
              <p:cNvSpPr/>
              <p:nvPr/>
            </p:nvSpPr>
            <p:spPr>
              <a:xfrm>
                <a:off x="1988625" y="1098125"/>
                <a:ext cx="885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543" h="2392" extrusionOk="0">
                    <a:moveTo>
                      <a:pt x="698" y="0"/>
                    </a:moveTo>
                    <a:cubicBezTo>
                      <a:pt x="343" y="0"/>
                      <a:pt x="0" y="204"/>
                      <a:pt x="43" y="634"/>
                    </a:cubicBezTo>
                    <a:lnTo>
                      <a:pt x="655" y="968"/>
                    </a:lnTo>
                    <a:lnTo>
                      <a:pt x="2950" y="2362"/>
                    </a:lnTo>
                    <a:cubicBezTo>
                      <a:pt x="2988" y="2382"/>
                      <a:pt x="3023" y="2392"/>
                      <a:pt x="3056" y="2392"/>
                    </a:cubicBezTo>
                    <a:cubicBezTo>
                      <a:pt x="3463" y="2392"/>
                      <a:pt x="3543" y="968"/>
                      <a:pt x="3543" y="968"/>
                    </a:cubicBezTo>
                    <a:cubicBezTo>
                      <a:pt x="3543" y="968"/>
                      <a:pt x="1322" y="149"/>
                      <a:pt x="970" y="41"/>
                    </a:cubicBezTo>
                    <a:cubicBezTo>
                      <a:pt x="883" y="14"/>
                      <a:pt x="790" y="0"/>
                      <a:pt x="698" y="0"/>
                    </a:cubicBezTo>
                    <a:close/>
                  </a:path>
                </a:pathLst>
              </a:custGeom>
              <a:solidFill>
                <a:srgbClr val="912B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79;p37">
                <a:extLst>
                  <a:ext uri="{FF2B5EF4-FFF2-40B4-BE49-F238E27FC236}">
                    <a16:creationId xmlns:a16="http://schemas.microsoft.com/office/drawing/2014/main" id="{B0ED1054-B3AC-4FB8-86A2-D658F728CCE7}"/>
                  </a:ext>
                </a:extLst>
              </p:cNvPr>
              <p:cNvSpPr/>
              <p:nvPr/>
            </p:nvSpPr>
            <p:spPr>
              <a:xfrm>
                <a:off x="2059975" y="1180975"/>
                <a:ext cx="55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221" h="4348" extrusionOk="0">
                    <a:moveTo>
                      <a:pt x="111" y="0"/>
                    </a:moveTo>
                    <a:cubicBezTo>
                      <a:pt x="50" y="0"/>
                      <a:pt x="1" y="50"/>
                      <a:pt x="1" y="110"/>
                    </a:cubicBezTo>
                    <a:lnTo>
                      <a:pt x="1" y="4237"/>
                    </a:lnTo>
                    <a:cubicBezTo>
                      <a:pt x="1" y="4298"/>
                      <a:pt x="50" y="4348"/>
                      <a:pt x="111" y="4348"/>
                    </a:cubicBezTo>
                    <a:cubicBezTo>
                      <a:pt x="172" y="4348"/>
                      <a:pt x="220" y="4298"/>
                      <a:pt x="220" y="4237"/>
                    </a:cubicBezTo>
                    <a:lnTo>
                      <a:pt x="220" y="110"/>
                    </a:lnTo>
                    <a:cubicBezTo>
                      <a:pt x="220" y="50"/>
                      <a:pt x="172" y="0"/>
                      <a:pt x="111" y="0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80;p37">
                <a:extLst>
                  <a:ext uri="{FF2B5EF4-FFF2-40B4-BE49-F238E27FC236}">
                    <a16:creationId xmlns:a16="http://schemas.microsoft.com/office/drawing/2014/main" id="{BC25AE78-2FAD-42FA-B1A4-59A654DC9AA4}"/>
                  </a:ext>
                </a:extLst>
              </p:cNvPr>
              <p:cNvSpPr/>
              <p:nvPr/>
            </p:nvSpPr>
            <p:spPr>
              <a:xfrm>
                <a:off x="1992675" y="1155150"/>
                <a:ext cx="28550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3833" extrusionOk="0">
                    <a:moveTo>
                      <a:pt x="1020" y="1"/>
                    </a:moveTo>
                    <a:cubicBezTo>
                      <a:pt x="970" y="1"/>
                      <a:pt x="924" y="35"/>
                      <a:pt x="913" y="86"/>
                    </a:cubicBezTo>
                    <a:lnTo>
                      <a:pt x="15" y="3696"/>
                    </a:lnTo>
                    <a:cubicBezTo>
                      <a:pt x="1" y="3755"/>
                      <a:pt x="37" y="3814"/>
                      <a:pt x="96" y="3829"/>
                    </a:cubicBezTo>
                    <a:cubicBezTo>
                      <a:pt x="105" y="3831"/>
                      <a:pt x="113" y="3832"/>
                      <a:pt x="123" y="3832"/>
                    </a:cubicBezTo>
                    <a:cubicBezTo>
                      <a:pt x="173" y="3832"/>
                      <a:pt x="217" y="3799"/>
                      <a:pt x="229" y="3749"/>
                    </a:cubicBezTo>
                    <a:lnTo>
                      <a:pt x="1127" y="139"/>
                    </a:lnTo>
                    <a:cubicBezTo>
                      <a:pt x="1141" y="79"/>
                      <a:pt x="1106" y="18"/>
                      <a:pt x="1046" y="4"/>
                    </a:cubicBezTo>
                    <a:cubicBezTo>
                      <a:pt x="1037" y="2"/>
                      <a:pt x="1028" y="1"/>
                      <a:pt x="1020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81;p37">
                <a:extLst>
                  <a:ext uri="{FF2B5EF4-FFF2-40B4-BE49-F238E27FC236}">
                    <a16:creationId xmlns:a16="http://schemas.microsoft.com/office/drawing/2014/main" id="{5ABBC39C-A761-4516-9C95-127AF107FD74}"/>
                  </a:ext>
                </a:extLst>
              </p:cNvPr>
              <p:cNvSpPr/>
              <p:nvPr/>
            </p:nvSpPr>
            <p:spPr>
              <a:xfrm>
                <a:off x="2104300" y="1155175"/>
                <a:ext cx="28500" cy="95800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3832" extrusionOk="0">
                    <a:moveTo>
                      <a:pt x="121" y="1"/>
                    </a:moveTo>
                    <a:cubicBezTo>
                      <a:pt x="112" y="1"/>
                      <a:pt x="103" y="2"/>
                      <a:pt x="94" y="4"/>
                    </a:cubicBezTo>
                    <a:cubicBezTo>
                      <a:pt x="35" y="19"/>
                      <a:pt x="0" y="79"/>
                      <a:pt x="15" y="138"/>
                    </a:cubicBezTo>
                    <a:lnTo>
                      <a:pt x="911" y="3748"/>
                    </a:lnTo>
                    <a:cubicBezTo>
                      <a:pt x="923" y="3798"/>
                      <a:pt x="968" y="3831"/>
                      <a:pt x="1019" y="3831"/>
                    </a:cubicBezTo>
                    <a:cubicBezTo>
                      <a:pt x="1027" y="3831"/>
                      <a:pt x="1036" y="3830"/>
                      <a:pt x="1045" y="3828"/>
                    </a:cubicBezTo>
                    <a:cubicBezTo>
                      <a:pt x="1103" y="3813"/>
                      <a:pt x="1139" y="3754"/>
                      <a:pt x="1125" y="3695"/>
                    </a:cubicBezTo>
                    <a:lnTo>
                      <a:pt x="228" y="85"/>
                    </a:lnTo>
                    <a:cubicBezTo>
                      <a:pt x="216" y="35"/>
                      <a:pt x="171" y="1"/>
                      <a:pt x="121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82;p37">
                <a:extLst>
                  <a:ext uri="{FF2B5EF4-FFF2-40B4-BE49-F238E27FC236}">
                    <a16:creationId xmlns:a16="http://schemas.microsoft.com/office/drawing/2014/main" id="{ED228FCE-D714-4EEB-87EB-11186BFF1087}"/>
                  </a:ext>
                </a:extLst>
              </p:cNvPr>
              <p:cNvSpPr/>
              <p:nvPr/>
            </p:nvSpPr>
            <p:spPr>
              <a:xfrm>
                <a:off x="1979775" y="1124075"/>
                <a:ext cx="12765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2806" extrusionOk="0">
                    <a:moveTo>
                      <a:pt x="2426" y="0"/>
                    </a:moveTo>
                    <a:cubicBezTo>
                      <a:pt x="2219" y="0"/>
                      <a:pt x="2012" y="46"/>
                      <a:pt x="1854" y="137"/>
                    </a:cubicBezTo>
                    <a:lnTo>
                      <a:pt x="317" y="1025"/>
                    </a:lnTo>
                    <a:cubicBezTo>
                      <a:pt x="2" y="1207"/>
                      <a:pt x="0" y="1503"/>
                      <a:pt x="317" y="1685"/>
                    </a:cubicBezTo>
                    <a:lnTo>
                      <a:pt x="1535" y="2390"/>
                    </a:lnTo>
                    <a:cubicBezTo>
                      <a:pt x="1535" y="2390"/>
                      <a:pt x="2261" y="2806"/>
                      <a:pt x="2853" y="2806"/>
                    </a:cubicBezTo>
                    <a:cubicBezTo>
                      <a:pt x="2936" y="2806"/>
                      <a:pt x="3016" y="2798"/>
                      <a:pt x="3091" y="2779"/>
                    </a:cubicBezTo>
                    <a:cubicBezTo>
                      <a:pt x="3704" y="2630"/>
                      <a:pt x="5106" y="1354"/>
                      <a:pt x="5106" y="1354"/>
                    </a:cubicBezTo>
                    <a:lnTo>
                      <a:pt x="2996" y="137"/>
                    </a:lnTo>
                    <a:cubicBezTo>
                      <a:pt x="2839" y="46"/>
                      <a:pt x="2632" y="0"/>
                      <a:pt x="2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83;p37">
                <a:extLst>
                  <a:ext uri="{FF2B5EF4-FFF2-40B4-BE49-F238E27FC236}">
                    <a16:creationId xmlns:a16="http://schemas.microsoft.com/office/drawing/2014/main" id="{1595D94D-DAC6-4914-9C4E-FA112E1951BA}"/>
                  </a:ext>
                </a:extLst>
              </p:cNvPr>
              <p:cNvSpPr/>
              <p:nvPr/>
            </p:nvSpPr>
            <p:spPr>
              <a:xfrm>
                <a:off x="2033300" y="971625"/>
                <a:ext cx="3850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1179" extrusionOk="0">
                    <a:moveTo>
                      <a:pt x="1540" y="240"/>
                    </a:moveTo>
                    <a:lnTo>
                      <a:pt x="1540" y="240"/>
                    </a:lnTo>
                    <a:cubicBezTo>
                      <a:pt x="1540" y="240"/>
                      <a:pt x="1540" y="240"/>
                      <a:pt x="1540" y="240"/>
                    </a:cubicBezTo>
                    <a:cubicBezTo>
                      <a:pt x="1540" y="240"/>
                      <a:pt x="1540" y="240"/>
                      <a:pt x="1540" y="240"/>
                    </a:cubicBezTo>
                    <a:close/>
                    <a:moveTo>
                      <a:pt x="806" y="1"/>
                    </a:moveTo>
                    <a:cubicBezTo>
                      <a:pt x="745" y="1"/>
                      <a:pt x="685" y="6"/>
                      <a:pt x="626" y="18"/>
                    </a:cubicBezTo>
                    <a:cubicBezTo>
                      <a:pt x="433" y="58"/>
                      <a:pt x="274" y="175"/>
                      <a:pt x="150" y="325"/>
                    </a:cubicBezTo>
                    <a:cubicBezTo>
                      <a:pt x="90" y="395"/>
                      <a:pt x="0" y="613"/>
                      <a:pt x="46" y="887"/>
                    </a:cubicBezTo>
                    <a:cubicBezTo>
                      <a:pt x="70" y="1023"/>
                      <a:pt x="168" y="1154"/>
                      <a:pt x="303" y="1175"/>
                    </a:cubicBezTo>
                    <a:cubicBezTo>
                      <a:pt x="317" y="1178"/>
                      <a:pt x="331" y="1179"/>
                      <a:pt x="345" y="1179"/>
                    </a:cubicBezTo>
                    <a:cubicBezTo>
                      <a:pt x="414" y="1179"/>
                      <a:pt x="485" y="1154"/>
                      <a:pt x="545" y="1124"/>
                    </a:cubicBezTo>
                    <a:cubicBezTo>
                      <a:pt x="605" y="1093"/>
                      <a:pt x="649" y="1035"/>
                      <a:pt x="701" y="993"/>
                    </a:cubicBezTo>
                    <a:cubicBezTo>
                      <a:pt x="804" y="911"/>
                      <a:pt x="903" y="825"/>
                      <a:pt x="1001" y="739"/>
                    </a:cubicBezTo>
                    <a:cubicBezTo>
                      <a:pt x="1163" y="595"/>
                      <a:pt x="1322" y="449"/>
                      <a:pt x="1478" y="298"/>
                    </a:cubicBezTo>
                    <a:cubicBezTo>
                      <a:pt x="1482" y="296"/>
                      <a:pt x="1535" y="240"/>
                      <a:pt x="1539" y="240"/>
                    </a:cubicBezTo>
                    <a:cubicBezTo>
                      <a:pt x="1539" y="240"/>
                      <a:pt x="1540" y="240"/>
                      <a:pt x="1540" y="240"/>
                    </a:cubicBezTo>
                    <a:lnTo>
                      <a:pt x="1540" y="240"/>
                    </a:lnTo>
                    <a:cubicBezTo>
                      <a:pt x="1333" y="101"/>
                      <a:pt x="1064" y="1"/>
                      <a:pt x="806" y="1"/>
                    </a:cubicBezTo>
                    <a:close/>
                  </a:path>
                </a:pathLst>
              </a:custGeom>
              <a:solidFill>
                <a:srgbClr val="6D2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84;p37">
                <a:extLst>
                  <a:ext uri="{FF2B5EF4-FFF2-40B4-BE49-F238E27FC236}">
                    <a16:creationId xmlns:a16="http://schemas.microsoft.com/office/drawing/2014/main" id="{F98115FC-3A76-4342-AC86-910311070626}"/>
                  </a:ext>
                </a:extLst>
              </p:cNvPr>
              <p:cNvSpPr/>
              <p:nvPr/>
            </p:nvSpPr>
            <p:spPr>
              <a:xfrm>
                <a:off x="1960450" y="1224125"/>
                <a:ext cx="176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705" h="777" extrusionOk="0">
                    <a:moveTo>
                      <a:pt x="509" y="1"/>
                    </a:moveTo>
                    <a:cubicBezTo>
                      <a:pt x="492" y="1"/>
                      <a:pt x="473" y="8"/>
                      <a:pt x="454" y="24"/>
                    </a:cubicBezTo>
                    <a:cubicBezTo>
                      <a:pt x="276" y="167"/>
                      <a:pt x="0" y="743"/>
                      <a:pt x="0" y="743"/>
                    </a:cubicBezTo>
                    <a:cubicBezTo>
                      <a:pt x="0" y="743"/>
                      <a:pt x="20" y="777"/>
                      <a:pt x="98" y="777"/>
                    </a:cubicBezTo>
                    <a:cubicBezTo>
                      <a:pt x="150" y="777"/>
                      <a:pt x="226" y="763"/>
                      <a:pt x="338" y="715"/>
                    </a:cubicBezTo>
                    <a:cubicBezTo>
                      <a:pt x="624" y="596"/>
                      <a:pt x="705" y="453"/>
                      <a:pt x="705" y="453"/>
                    </a:cubicBezTo>
                    <a:cubicBezTo>
                      <a:pt x="705" y="453"/>
                      <a:pt x="646" y="1"/>
                      <a:pt x="509" y="1"/>
                    </a:cubicBezTo>
                    <a:close/>
                  </a:path>
                </a:pathLst>
              </a:custGeom>
              <a:solidFill>
                <a:srgbClr val="291D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85;p37">
                <a:extLst>
                  <a:ext uri="{FF2B5EF4-FFF2-40B4-BE49-F238E27FC236}">
                    <a16:creationId xmlns:a16="http://schemas.microsoft.com/office/drawing/2014/main" id="{E77115FE-AE25-4005-B497-C1FDF1A2CEAB}"/>
                  </a:ext>
                </a:extLst>
              </p:cNvPr>
              <p:cNvSpPr/>
              <p:nvPr/>
            </p:nvSpPr>
            <p:spPr>
              <a:xfrm>
                <a:off x="1952450" y="1192525"/>
                <a:ext cx="316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758" extrusionOk="0">
                    <a:moveTo>
                      <a:pt x="1038" y="0"/>
                    </a:moveTo>
                    <a:lnTo>
                      <a:pt x="478" y="21"/>
                    </a:lnTo>
                    <a:cubicBezTo>
                      <a:pt x="478" y="21"/>
                      <a:pt x="484" y="482"/>
                      <a:pt x="478" y="601"/>
                    </a:cubicBezTo>
                    <a:cubicBezTo>
                      <a:pt x="472" y="721"/>
                      <a:pt x="302" y="1174"/>
                      <a:pt x="236" y="1387"/>
                    </a:cubicBezTo>
                    <a:cubicBezTo>
                      <a:pt x="169" y="1600"/>
                      <a:pt x="0" y="1606"/>
                      <a:pt x="0" y="1606"/>
                    </a:cubicBezTo>
                    <a:cubicBezTo>
                      <a:pt x="0" y="1606"/>
                      <a:pt x="219" y="1758"/>
                      <a:pt x="379" y="1758"/>
                    </a:cubicBezTo>
                    <a:cubicBezTo>
                      <a:pt x="396" y="1758"/>
                      <a:pt x="412" y="1756"/>
                      <a:pt x="427" y="1752"/>
                    </a:cubicBezTo>
                    <a:cubicBezTo>
                      <a:pt x="588" y="1714"/>
                      <a:pt x="577" y="1480"/>
                      <a:pt x="751" y="1245"/>
                    </a:cubicBezTo>
                    <a:cubicBezTo>
                      <a:pt x="923" y="1011"/>
                      <a:pt x="1264" y="964"/>
                      <a:pt x="1264" y="964"/>
                    </a:cubicBezTo>
                    <a:cubicBezTo>
                      <a:pt x="1264" y="964"/>
                      <a:pt x="1254" y="853"/>
                      <a:pt x="1139" y="693"/>
                    </a:cubicBezTo>
                    <a:cubicBezTo>
                      <a:pt x="1025" y="531"/>
                      <a:pt x="1033" y="301"/>
                      <a:pt x="1038" y="0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86;p37">
                <a:extLst>
                  <a:ext uri="{FF2B5EF4-FFF2-40B4-BE49-F238E27FC236}">
                    <a16:creationId xmlns:a16="http://schemas.microsoft.com/office/drawing/2014/main" id="{E8679DA3-DAC4-4341-985A-10607C344701}"/>
                  </a:ext>
                </a:extLst>
              </p:cNvPr>
              <p:cNvSpPr/>
              <p:nvPr/>
            </p:nvSpPr>
            <p:spPr>
              <a:xfrm>
                <a:off x="1943100" y="1211750"/>
                <a:ext cx="4292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418" extrusionOk="0">
                    <a:moveTo>
                      <a:pt x="1431" y="1"/>
                    </a:moveTo>
                    <a:cubicBezTo>
                      <a:pt x="1426" y="1"/>
                      <a:pt x="1420" y="1"/>
                      <a:pt x="1414" y="1"/>
                    </a:cubicBezTo>
                    <a:cubicBezTo>
                      <a:pt x="1267" y="11"/>
                      <a:pt x="1040" y="176"/>
                      <a:pt x="964" y="347"/>
                    </a:cubicBezTo>
                    <a:cubicBezTo>
                      <a:pt x="889" y="519"/>
                      <a:pt x="764" y="759"/>
                      <a:pt x="669" y="813"/>
                    </a:cubicBezTo>
                    <a:cubicBezTo>
                      <a:pt x="644" y="827"/>
                      <a:pt x="615" y="832"/>
                      <a:pt x="583" y="832"/>
                    </a:cubicBezTo>
                    <a:cubicBezTo>
                      <a:pt x="488" y="832"/>
                      <a:pt x="365" y="787"/>
                      <a:pt x="257" y="787"/>
                    </a:cubicBezTo>
                    <a:cubicBezTo>
                      <a:pt x="111" y="787"/>
                      <a:pt x="9" y="854"/>
                      <a:pt x="0" y="959"/>
                    </a:cubicBezTo>
                    <a:lnTo>
                      <a:pt x="605" y="1246"/>
                    </a:lnTo>
                    <a:cubicBezTo>
                      <a:pt x="650" y="1268"/>
                      <a:pt x="693" y="1282"/>
                      <a:pt x="735" y="1282"/>
                    </a:cubicBezTo>
                    <a:cubicBezTo>
                      <a:pt x="820" y="1282"/>
                      <a:pt x="897" y="1220"/>
                      <a:pt x="972" y="1024"/>
                    </a:cubicBezTo>
                    <a:cubicBezTo>
                      <a:pt x="1048" y="823"/>
                      <a:pt x="1091" y="682"/>
                      <a:pt x="1140" y="682"/>
                    </a:cubicBezTo>
                    <a:cubicBezTo>
                      <a:pt x="1161" y="682"/>
                      <a:pt x="1183" y="709"/>
                      <a:pt x="1209" y="768"/>
                    </a:cubicBezTo>
                    <a:cubicBezTo>
                      <a:pt x="1296" y="965"/>
                      <a:pt x="1332" y="1409"/>
                      <a:pt x="1332" y="1409"/>
                    </a:cubicBezTo>
                    <a:cubicBezTo>
                      <a:pt x="1332" y="1409"/>
                      <a:pt x="1354" y="1417"/>
                      <a:pt x="1383" y="1417"/>
                    </a:cubicBezTo>
                    <a:cubicBezTo>
                      <a:pt x="1423" y="1417"/>
                      <a:pt x="1476" y="1403"/>
                      <a:pt x="1508" y="1336"/>
                    </a:cubicBezTo>
                    <a:cubicBezTo>
                      <a:pt x="1506" y="1206"/>
                      <a:pt x="1513" y="1077"/>
                      <a:pt x="1529" y="948"/>
                    </a:cubicBezTo>
                    <a:cubicBezTo>
                      <a:pt x="1554" y="771"/>
                      <a:pt x="1716" y="546"/>
                      <a:pt x="1704" y="332"/>
                    </a:cubicBezTo>
                    <a:cubicBezTo>
                      <a:pt x="1692" y="126"/>
                      <a:pt x="1583" y="1"/>
                      <a:pt x="1431" y="1"/>
                    </a:cubicBezTo>
                    <a:close/>
                  </a:path>
                </a:pathLst>
              </a:custGeom>
              <a:solidFill>
                <a:srgbClr val="2D2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87;p37">
                <a:extLst>
                  <a:ext uri="{FF2B5EF4-FFF2-40B4-BE49-F238E27FC236}">
                    <a16:creationId xmlns:a16="http://schemas.microsoft.com/office/drawing/2014/main" id="{26279DBB-8CA5-4812-BAE2-9924CDE83F72}"/>
                  </a:ext>
                </a:extLst>
              </p:cNvPr>
              <p:cNvSpPr/>
              <p:nvPr/>
            </p:nvSpPr>
            <p:spPr>
              <a:xfrm>
                <a:off x="1955300" y="1112650"/>
                <a:ext cx="153375" cy="97250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3890" extrusionOk="0">
                    <a:moveTo>
                      <a:pt x="757" y="0"/>
                    </a:moveTo>
                    <a:cubicBezTo>
                      <a:pt x="402" y="0"/>
                      <a:pt x="1" y="261"/>
                      <a:pt x="44" y="707"/>
                    </a:cubicBezTo>
                    <a:cubicBezTo>
                      <a:pt x="93" y="1189"/>
                      <a:pt x="365" y="3828"/>
                      <a:pt x="365" y="3828"/>
                    </a:cubicBezTo>
                    <a:cubicBezTo>
                      <a:pt x="454" y="3873"/>
                      <a:pt x="540" y="3890"/>
                      <a:pt x="618" y="3890"/>
                    </a:cubicBezTo>
                    <a:cubicBezTo>
                      <a:pt x="822" y="3890"/>
                      <a:pt x="969" y="3777"/>
                      <a:pt x="969" y="3777"/>
                    </a:cubicBezTo>
                    <a:cubicBezTo>
                      <a:pt x="1063" y="2512"/>
                      <a:pt x="1300" y="1635"/>
                      <a:pt x="1104" y="1314"/>
                    </a:cubicBezTo>
                    <a:cubicBezTo>
                      <a:pt x="1104" y="1309"/>
                      <a:pt x="1104" y="1304"/>
                      <a:pt x="1104" y="1299"/>
                    </a:cubicBezTo>
                    <a:lnTo>
                      <a:pt x="1104" y="1299"/>
                    </a:lnTo>
                    <a:lnTo>
                      <a:pt x="2851" y="2300"/>
                    </a:lnTo>
                    <a:cubicBezTo>
                      <a:pt x="3137" y="2454"/>
                      <a:pt x="3492" y="2549"/>
                      <a:pt x="3866" y="2549"/>
                    </a:cubicBezTo>
                    <a:cubicBezTo>
                      <a:pt x="4145" y="2549"/>
                      <a:pt x="4435" y="2496"/>
                      <a:pt x="4713" y="2374"/>
                    </a:cubicBezTo>
                    <a:cubicBezTo>
                      <a:pt x="5362" y="2089"/>
                      <a:pt x="6134" y="1438"/>
                      <a:pt x="5808" y="511"/>
                    </a:cubicBezTo>
                    <a:lnTo>
                      <a:pt x="5808" y="511"/>
                    </a:lnTo>
                    <a:lnTo>
                      <a:pt x="3544" y="1041"/>
                    </a:lnTo>
                    <a:cubicBezTo>
                      <a:pt x="3544" y="1041"/>
                      <a:pt x="1321" y="163"/>
                      <a:pt x="973" y="36"/>
                    </a:cubicBezTo>
                    <a:cubicBezTo>
                      <a:pt x="907" y="12"/>
                      <a:pt x="833" y="0"/>
                      <a:pt x="757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88;p37">
                <a:extLst>
                  <a:ext uri="{FF2B5EF4-FFF2-40B4-BE49-F238E27FC236}">
                    <a16:creationId xmlns:a16="http://schemas.microsoft.com/office/drawing/2014/main" id="{BCCDE8AE-4DFE-4936-ABF8-EB0AF4A9F07C}"/>
                  </a:ext>
                </a:extLst>
              </p:cNvPr>
              <p:cNvSpPr/>
              <p:nvPr/>
            </p:nvSpPr>
            <p:spPr>
              <a:xfrm>
                <a:off x="1955750" y="1090450"/>
                <a:ext cx="147300" cy="933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2823" extrusionOk="0">
                    <a:moveTo>
                      <a:pt x="1963" y="1"/>
                    </a:moveTo>
                    <a:cubicBezTo>
                      <a:pt x="1963" y="1"/>
                      <a:pt x="761" y="488"/>
                      <a:pt x="381" y="826"/>
                    </a:cubicBezTo>
                    <a:cubicBezTo>
                      <a:pt x="1" y="1163"/>
                      <a:pt x="156" y="1765"/>
                      <a:pt x="156" y="1765"/>
                    </a:cubicBezTo>
                    <a:cubicBezTo>
                      <a:pt x="156" y="1765"/>
                      <a:pt x="1309" y="2525"/>
                      <a:pt x="1832" y="2711"/>
                    </a:cubicBezTo>
                    <a:cubicBezTo>
                      <a:pt x="2028" y="2780"/>
                      <a:pt x="2261" y="2822"/>
                      <a:pt x="2513" y="2822"/>
                    </a:cubicBezTo>
                    <a:cubicBezTo>
                      <a:pt x="2935" y="2822"/>
                      <a:pt x="3408" y="2705"/>
                      <a:pt x="3835" y="2403"/>
                    </a:cubicBezTo>
                    <a:cubicBezTo>
                      <a:pt x="4518" y="1923"/>
                      <a:pt x="4593" y="1520"/>
                      <a:pt x="4601" y="1256"/>
                    </a:cubicBezTo>
                    <a:cubicBezTo>
                      <a:pt x="4610" y="943"/>
                      <a:pt x="4475" y="584"/>
                      <a:pt x="4475" y="584"/>
                    </a:cubicBezTo>
                    <a:lnTo>
                      <a:pt x="19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89;p37">
                <a:extLst>
                  <a:ext uri="{FF2B5EF4-FFF2-40B4-BE49-F238E27FC236}">
                    <a16:creationId xmlns:a16="http://schemas.microsoft.com/office/drawing/2014/main" id="{3E6D34C2-679D-4D27-A342-39F4582AE769}"/>
                  </a:ext>
                </a:extLst>
              </p:cNvPr>
              <p:cNvSpPr/>
              <p:nvPr/>
            </p:nvSpPr>
            <p:spPr>
              <a:xfrm>
                <a:off x="2037400" y="975050"/>
                <a:ext cx="49575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2281" extrusionOk="0">
                    <a:moveTo>
                      <a:pt x="942" y="0"/>
                    </a:moveTo>
                    <a:cubicBezTo>
                      <a:pt x="472" y="0"/>
                      <a:pt x="146" y="358"/>
                      <a:pt x="72" y="825"/>
                    </a:cubicBezTo>
                    <a:cubicBezTo>
                      <a:pt x="31" y="1064"/>
                      <a:pt x="0" y="1550"/>
                      <a:pt x="165" y="1931"/>
                    </a:cubicBezTo>
                    <a:cubicBezTo>
                      <a:pt x="254" y="2134"/>
                      <a:pt x="335" y="2280"/>
                      <a:pt x="511" y="2280"/>
                    </a:cubicBezTo>
                    <a:cubicBezTo>
                      <a:pt x="521" y="2280"/>
                      <a:pt x="531" y="2280"/>
                      <a:pt x="542" y="2279"/>
                    </a:cubicBezTo>
                    <a:cubicBezTo>
                      <a:pt x="675" y="2268"/>
                      <a:pt x="1220" y="2105"/>
                      <a:pt x="1397" y="1899"/>
                    </a:cubicBezTo>
                    <a:cubicBezTo>
                      <a:pt x="1429" y="1861"/>
                      <a:pt x="1484" y="1756"/>
                      <a:pt x="1484" y="1756"/>
                    </a:cubicBezTo>
                    <a:cubicBezTo>
                      <a:pt x="1827" y="1525"/>
                      <a:pt x="1983" y="1101"/>
                      <a:pt x="1872" y="703"/>
                    </a:cubicBezTo>
                    <a:cubicBezTo>
                      <a:pt x="1762" y="306"/>
                      <a:pt x="1409" y="22"/>
                      <a:pt x="997" y="2"/>
                    </a:cubicBezTo>
                    <a:cubicBezTo>
                      <a:pt x="978" y="1"/>
                      <a:pt x="960" y="0"/>
                      <a:pt x="942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90;p37">
                <a:extLst>
                  <a:ext uri="{FF2B5EF4-FFF2-40B4-BE49-F238E27FC236}">
                    <a16:creationId xmlns:a16="http://schemas.microsoft.com/office/drawing/2014/main" id="{BD7513E9-E8D9-41AA-9CA2-DAA0EE85F36C}"/>
                  </a:ext>
                </a:extLst>
              </p:cNvPr>
              <p:cNvSpPr/>
              <p:nvPr/>
            </p:nvSpPr>
            <p:spPr>
              <a:xfrm>
                <a:off x="2048100" y="1022475"/>
                <a:ext cx="40025" cy="2967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1187" extrusionOk="0">
                    <a:moveTo>
                      <a:pt x="969" y="1"/>
                    </a:moveTo>
                    <a:lnTo>
                      <a:pt x="294" y="256"/>
                    </a:lnTo>
                    <a:cubicBezTo>
                      <a:pt x="343" y="381"/>
                      <a:pt x="382" y="509"/>
                      <a:pt x="409" y="639"/>
                    </a:cubicBezTo>
                    <a:cubicBezTo>
                      <a:pt x="429" y="733"/>
                      <a:pt x="349" y="756"/>
                      <a:pt x="167" y="880"/>
                    </a:cubicBezTo>
                    <a:cubicBezTo>
                      <a:pt x="0" y="994"/>
                      <a:pt x="395" y="1186"/>
                      <a:pt x="698" y="1186"/>
                    </a:cubicBezTo>
                    <a:cubicBezTo>
                      <a:pt x="725" y="1186"/>
                      <a:pt x="751" y="1185"/>
                      <a:pt x="775" y="1182"/>
                    </a:cubicBezTo>
                    <a:cubicBezTo>
                      <a:pt x="1082" y="1143"/>
                      <a:pt x="1419" y="942"/>
                      <a:pt x="1505" y="738"/>
                    </a:cubicBezTo>
                    <a:cubicBezTo>
                      <a:pt x="1600" y="511"/>
                      <a:pt x="1479" y="496"/>
                      <a:pt x="1432" y="477"/>
                    </a:cubicBezTo>
                    <a:cubicBezTo>
                      <a:pt x="1408" y="477"/>
                      <a:pt x="1387" y="477"/>
                      <a:pt x="1367" y="477"/>
                    </a:cubicBezTo>
                    <a:cubicBezTo>
                      <a:pt x="1269" y="477"/>
                      <a:pt x="1205" y="480"/>
                      <a:pt x="1162" y="480"/>
                    </a:cubicBezTo>
                    <a:cubicBezTo>
                      <a:pt x="1069" y="480"/>
                      <a:pt x="1073" y="466"/>
                      <a:pt x="1050" y="383"/>
                    </a:cubicBezTo>
                    <a:cubicBezTo>
                      <a:pt x="1037" y="336"/>
                      <a:pt x="969" y="1"/>
                      <a:pt x="969" y="1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91;p37">
                <a:extLst>
                  <a:ext uri="{FF2B5EF4-FFF2-40B4-BE49-F238E27FC236}">
                    <a16:creationId xmlns:a16="http://schemas.microsoft.com/office/drawing/2014/main" id="{6B2F66EA-7286-44A0-8BB9-4E650632D5F4}"/>
                  </a:ext>
                </a:extLst>
              </p:cNvPr>
              <p:cNvSpPr/>
              <p:nvPr/>
            </p:nvSpPr>
            <p:spPr>
              <a:xfrm>
                <a:off x="2026200" y="1034125"/>
                <a:ext cx="77825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3113" h="4751" extrusionOk="0">
                    <a:moveTo>
                      <a:pt x="2267" y="1"/>
                    </a:moveTo>
                    <a:cubicBezTo>
                      <a:pt x="2179" y="1"/>
                      <a:pt x="2091" y="8"/>
                      <a:pt x="2042" y="11"/>
                    </a:cubicBezTo>
                    <a:cubicBezTo>
                      <a:pt x="2111" y="98"/>
                      <a:pt x="2130" y="152"/>
                      <a:pt x="1936" y="234"/>
                    </a:cubicBezTo>
                    <a:cubicBezTo>
                      <a:pt x="1831" y="279"/>
                      <a:pt x="1727" y="294"/>
                      <a:pt x="1635" y="294"/>
                    </a:cubicBezTo>
                    <a:cubicBezTo>
                      <a:pt x="1435" y="294"/>
                      <a:pt x="1288" y="224"/>
                      <a:pt x="1288" y="224"/>
                    </a:cubicBezTo>
                    <a:cubicBezTo>
                      <a:pt x="1100" y="324"/>
                      <a:pt x="919" y="432"/>
                      <a:pt x="743" y="552"/>
                    </a:cubicBezTo>
                    <a:cubicBezTo>
                      <a:pt x="144" y="967"/>
                      <a:pt x="0" y="1647"/>
                      <a:pt x="605" y="1897"/>
                    </a:cubicBezTo>
                    <a:cubicBezTo>
                      <a:pt x="641" y="2169"/>
                      <a:pt x="816" y="2528"/>
                      <a:pt x="828" y="2687"/>
                    </a:cubicBezTo>
                    <a:cubicBezTo>
                      <a:pt x="794" y="3170"/>
                      <a:pt x="657" y="3311"/>
                      <a:pt x="547" y="4409"/>
                    </a:cubicBezTo>
                    <a:cubicBezTo>
                      <a:pt x="723" y="4614"/>
                      <a:pt x="1075" y="4750"/>
                      <a:pt x="1456" y="4750"/>
                    </a:cubicBezTo>
                    <a:cubicBezTo>
                      <a:pt x="1598" y="4750"/>
                      <a:pt x="1745" y="4731"/>
                      <a:pt x="1888" y="4689"/>
                    </a:cubicBezTo>
                    <a:cubicBezTo>
                      <a:pt x="2555" y="4494"/>
                      <a:pt x="2936" y="4005"/>
                      <a:pt x="3112" y="3788"/>
                    </a:cubicBezTo>
                    <a:cubicBezTo>
                      <a:pt x="2970" y="3111"/>
                      <a:pt x="2596" y="2675"/>
                      <a:pt x="2601" y="2481"/>
                    </a:cubicBezTo>
                    <a:cubicBezTo>
                      <a:pt x="2618" y="1745"/>
                      <a:pt x="2872" y="1288"/>
                      <a:pt x="2805" y="606"/>
                    </a:cubicBezTo>
                    <a:cubicBezTo>
                      <a:pt x="2765" y="216"/>
                      <a:pt x="2607" y="114"/>
                      <a:pt x="2399" y="9"/>
                    </a:cubicBezTo>
                    <a:cubicBezTo>
                      <a:pt x="2360" y="3"/>
                      <a:pt x="2313" y="1"/>
                      <a:pt x="22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92;p37">
                <a:extLst>
                  <a:ext uri="{FF2B5EF4-FFF2-40B4-BE49-F238E27FC236}">
                    <a16:creationId xmlns:a16="http://schemas.microsoft.com/office/drawing/2014/main" id="{B78BCE99-8C80-44BF-B3E7-4D397DCD2497}"/>
                  </a:ext>
                </a:extLst>
              </p:cNvPr>
              <p:cNvSpPr/>
              <p:nvPr/>
            </p:nvSpPr>
            <p:spPr>
              <a:xfrm>
                <a:off x="2042875" y="975050"/>
                <a:ext cx="42925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984" extrusionOk="0">
                    <a:moveTo>
                      <a:pt x="725" y="0"/>
                    </a:moveTo>
                    <a:cubicBezTo>
                      <a:pt x="406" y="0"/>
                      <a:pt x="153" y="164"/>
                      <a:pt x="1" y="415"/>
                    </a:cubicBezTo>
                    <a:cubicBezTo>
                      <a:pt x="26" y="459"/>
                      <a:pt x="59" y="500"/>
                      <a:pt x="96" y="535"/>
                    </a:cubicBezTo>
                    <a:cubicBezTo>
                      <a:pt x="96" y="535"/>
                      <a:pt x="59" y="661"/>
                      <a:pt x="141" y="744"/>
                    </a:cubicBezTo>
                    <a:cubicBezTo>
                      <a:pt x="200" y="804"/>
                      <a:pt x="220" y="891"/>
                      <a:pt x="212" y="976"/>
                    </a:cubicBezTo>
                    <a:cubicBezTo>
                      <a:pt x="200" y="1076"/>
                      <a:pt x="200" y="1176"/>
                      <a:pt x="212" y="1277"/>
                    </a:cubicBezTo>
                    <a:cubicBezTo>
                      <a:pt x="231" y="1415"/>
                      <a:pt x="365" y="1473"/>
                      <a:pt x="365" y="1473"/>
                    </a:cubicBezTo>
                    <a:cubicBezTo>
                      <a:pt x="365" y="1473"/>
                      <a:pt x="374" y="1231"/>
                      <a:pt x="447" y="1128"/>
                    </a:cubicBezTo>
                    <a:cubicBezTo>
                      <a:pt x="490" y="1069"/>
                      <a:pt x="541" y="1038"/>
                      <a:pt x="595" y="1038"/>
                    </a:cubicBezTo>
                    <a:cubicBezTo>
                      <a:pt x="652" y="1038"/>
                      <a:pt x="712" y="1072"/>
                      <a:pt x="771" y="1141"/>
                    </a:cubicBezTo>
                    <a:cubicBezTo>
                      <a:pt x="844" y="1227"/>
                      <a:pt x="838" y="1449"/>
                      <a:pt x="755" y="1563"/>
                    </a:cubicBezTo>
                    <a:cubicBezTo>
                      <a:pt x="696" y="1644"/>
                      <a:pt x="639" y="1665"/>
                      <a:pt x="595" y="1665"/>
                    </a:cubicBezTo>
                    <a:cubicBezTo>
                      <a:pt x="541" y="1665"/>
                      <a:pt x="505" y="1633"/>
                      <a:pt x="505" y="1633"/>
                    </a:cubicBezTo>
                    <a:lnTo>
                      <a:pt x="505" y="1633"/>
                    </a:lnTo>
                    <a:cubicBezTo>
                      <a:pt x="492" y="1689"/>
                      <a:pt x="512" y="1918"/>
                      <a:pt x="723" y="1966"/>
                    </a:cubicBezTo>
                    <a:cubicBezTo>
                      <a:pt x="775" y="1978"/>
                      <a:pt x="827" y="1983"/>
                      <a:pt x="878" y="1983"/>
                    </a:cubicBezTo>
                    <a:cubicBezTo>
                      <a:pt x="1001" y="1983"/>
                      <a:pt x="1123" y="1952"/>
                      <a:pt x="1233" y="1891"/>
                    </a:cubicBezTo>
                    <a:cubicBezTo>
                      <a:pt x="1282" y="1859"/>
                      <a:pt x="1329" y="1824"/>
                      <a:pt x="1373" y="1783"/>
                    </a:cubicBezTo>
                    <a:cubicBezTo>
                      <a:pt x="1603" y="1551"/>
                      <a:pt x="1668" y="1329"/>
                      <a:pt x="1686" y="1018"/>
                    </a:cubicBezTo>
                    <a:cubicBezTo>
                      <a:pt x="1717" y="487"/>
                      <a:pt x="1310" y="32"/>
                      <a:pt x="779" y="2"/>
                    </a:cubicBezTo>
                    <a:cubicBezTo>
                      <a:pt x="761" y="1"/>
                      <a:pt x="743" y="0"/>
                      <a:pt x="725" y="0"/>
                    </a:cubicBezTo>
                    <a:close/>
                  </a:path>
                </a:pathLst>
              </a:custGeom>
              <a:solidFill>
                <a:srgbClr val="6D2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93;p37">
                <a:extLst>
                  <a:ext uri="{FF2B5EF4-FFF2-40B4-BE49-F238E27FC236}">
                    <a16:creationId xmlns:a16="http://schemas.microsoft.com/office/drawing/2014/main" id="{B64874D8-4419-4523-8F3C-BF62778C6BE8}"/>
                  </a:ext>
                </a:extLst>
              </p:cNvPr>
              <p:cNvSpPr/>
              <p:nvPr/>
            </p:nvSpPr>
            <p:spPr>
              <a:xfrm>
                <a:off x="2040750" y="1079950"/>
                <a:ext cx="5160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587" extrusionOk="0">
                    <a:moveTo>
                      <a:pt x="2046" y="0"/>
                    </a:moveTo>
                    <a:cubicBezTo>
                      <a:pt x="1491" y="279"/>
                      <a:pt x="1027" y="357"/>
                      <a:pt x="682" y="357"/>
                    </a:cubicBezTo>
                    <a:cubicBezTo>
                      <a:pt x="246" y="357"/>
                      <a:pt x="0" y="233"/>
                      <a:pt x="0" y="233"/>
                    </a:cubicBezTo>
                    <a:lnTo>
                      <a:pt x="0" y="233"/>
                    </a:lnTo>
                    <a:lnTo>
                      <a:pt x="48" y="451"/>
                    </a:lnTo>
                    <a:cubicBezTo>
                      <a:pt x="313" y="550"/>
                      <a:pt x="564" y="587"/>
                      <a:pt x="793" y="587"/>
                    </a:cubicBezTo>
                    <a:cubicBezTo>
                      <a:pt x="1492" y="587"/>
                      <a:pt x="1981" y="241"/>
                      <a:pt x="1981" y="241"/>
                    </a:cubicBezTo>
                    <a:cubicBezTo>
                      <a:pt x="2063" y="93"/>
                      <a:pt x="2046" y="0"/>
                      <a:pt x="2046" y="0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94;p37">
                <a:extLst>
                  <a:ext uri="{FF2B5EF4-FFF2-40B4-BE49-F238E27FC236}">
                    <a16:creationId xmlns:a16="http://schemas.microsoft.com/office/drawing/2014/main" id="{B9B00B86-8FE6-43DA-9EC0-2795AE6835D6}"/>
                  </a:ext>
                </a:extLst>
              </p:cNvPr>
              <p:cNvSpPr/>
              <p:nvPr/>
            </p:nvSpPr>
            <p:spPr>
              <a:xfrm>
                <a:off x="1937450" y="1045825"/>
                <a:ext cx="123825" cy="5990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2396" extrusionOk="0">
                    <a:moveTo>
                      <a:pt x="4664" y="0"/>
                    </a:moveTo>
                    <a:cubicBezTo>
                      <a:pt x="4556" y="0"/>
                      <a:pt x="4431" y="63"/>
                      <a:pt x="4331" y="209"/>
                    </a:cubicBezTo>
                    <a:cubicBezTo>
                      <a:pt x="4067" y="595"/>
                      <a:pt x="3914" y="1167"/>
                      <a:pt x="3432" y="1540"/>
                    </a:cubicBezTo>
                    <a:cubicBezTo>
                      <a:pt x="3263" y="1670"/>
                      <a:pt x="3028" y="1766"/>
                      <a:pt x="2707" y="1766"/>
                    </a:cubicBezTo>
                    <a:cubicBezTo>
                      <a:pt x="2608" y="1766"/>
                      <a:pt x="2501" y="1757"/>
                      <a:pt x="2386" y="1737"/>
                    </a:cubicBezTo>
                    <a:cubicBezTo>
                      <a:pt x="1894" y="1651"/>
                      <a:pt x="1547" y="1571"/>
                      <a:pt x="1414" y="1494"/>
                    </a:cubicBezTo>
                    <a:cubicBezTo>
                      <a:pt x="1289" y="1422"/>
                      <a:pt x="1248" y="1374"/>
                      <a:pt x="1155" y="1251"/>
                    </a:cubicBezTo>
                    <a:cubicBezTo>
                      <a:pt x="1049" y="1112"/>
                      <a:pt x="947" y="1056"/>
                      <a:pt x="865" y="965"/>
                    </a:cubicBezTo>
                    <a:cubicBezTo>
                      <a:pt x="810" y="903"/>
                      <a:pt x="796" y="879"/>
                      <a:pt x="776" y="879"/>
                    </a:cubicBezTo>
                    <a:cubicBezTo>
                      <a:pt x="766" y="879"/>
                      <a:pt x="754" y="886"/>
                      <a:pt x="734" y="897"/>
                    </a:cubicBezTo>
                    <a:cubicBezTo>
                      <a:pt x="675" y="928"/>
                      <a:pt x="679" y="1065"/>
                      <a:pt x="744" y="1165"/>
                    </a:cubicBezTo>
                    <a:cubicBezTo>
                      <a:pt x="813" y="1269"/>
                      <a:pt x="887" y="1306"/>
                      <a:pt x="893" y="1334"/>
                    </a:cubicBezTo>
                    <a:cubicBezTo>
                      <a:pt x="895" y="1340"/>
                      <a:pt x="890" y="1344"/>
                      <a:pt x="881" y="1344"/>
                    </a:cubicBezTo>
                    <a:cubicBezTo>
                      <a:pt x="851" y="1344"/>
                      <a:pt x="772" y="1312"/>
                      <a:pt x="677" y="1258"/>
                    </a:cubicBezTo>
                    <a:cubicBezTo>
                      <a:pt x="507" y="1161"/>
                      <a:pt x="433" y="1047"/>
                      <a:pt x="353" y="984"/>
                    </a:cubicBezTo>
                    <a:cubicBezTo>
                      <a:pt x="327" y="963"/>
                      <a:pt x="305" y="955"/>
                      <a:pt x="286" y="955"/>
                    </a:cubicBezTo>
                    <a:cubicBezTo>
                      <a:pt x="241" y="955"/>
                      <a:pt x="219" y="1003"/>
                      <a:pt x="226" y="1037"/>
                    </a:cubicBezTo>
                    <a:cubicBezTo>
                      <a:pt x="237" y="1084"/>
                      <a:pt x="258" y="1156"/>
                      <a:pt x="367" y="1276"/>
                    </a:cubicBezTo>
                    <a:cubicBezTo>
                      <a:pt x="448" y="1360"/>
                      <a:pt x="536" y="1438"/>
                      <a:pt x="629" y="1508"/>
                    </a:cubicBezTo>
                    <a:cubicBezTo>
                      <a:pt x="542" y="1476"/>
                      <a:pt x="459" y="1434"/>
                      <a:pt x="382" y="1382"/>
                    </a:cubicBezTo>
                    <a:cubicBezTo>
                      <a:pt x="236" y="1284"/>
                      <a:pt x="189" y="1228"/>
                      <a:pt x="110" y="1181"/>
                    </a:cubicBezTo>
                    <a:cubicBezTo>
                      <a:pt x="100" y="1174"/>
                      <a:pt x="91" y="1172"/>
                      <a:pt x="82" y="1172"/>
                    </a:cubicBezTo>
                    <a:cubicBezTo>
                      <a:pt x="24" y="1172"/>
                      <a:pt x="1" y="1290"/>
                      <a:pt x="56" y="1358"/>
                    </a:cubicBezTo>
                    <a:cubicBezTo>
                      <a:pt x="124" y="1439"/>
                      <a:pt x="202" y="1509"/>
                      <a:pt x="290" y="1569"/>
                    </a:cubicBezTo>
                    <a:cubicBezTo>
                      <a:pt x="387" y="1635"/>
                      <a:pt x="558" y="1732"/>
                      <a:pt x="558" y="1732"/>
                    </a:cubicBezTo>
                    <a:cubicBezTo>
                      <a:pt x="371" y="1685"/>
                      <a:pt x="253" y="1592"/>
                      <a:pt x="177" y="1545"/>
                    </a:cubicBezTo>
                    <a:cubicBezTo>
                      <a:pt x="141" y="1522"/>
                      <a:pt x="111" y="1511"/>
                      <a:pt x="87" y="1511"/>
                    </a:cubicBezTo>
                    <a:cubicBezTo>
                      <a:pt x="61" y="1511"/>
                      <a:pt x="43" y="1525"/>
                      <a:pt x="36" y="1553"/>
                    </a:cubicBezTo>
                    <a:cubicBezTo>
                      <a:pt x="25" y="1594"/>
                      <a:pt x="60" y="1663"/>
                      <a:pt x="213" y="1785"/>
                    </a:cubicBezTo>
                    <a:cubicBezTo>
                      <a:pt x="365" y="1908"/>
                      <a:pt x="623" y="2003"/>
                      <a:pt x="855" y="2037"/>
                    </a:cubicBezTo>
                    <a:cubicBezTo>
                      <a:pt x="1085" y="2071"/>
                      <a:pt x="1181" y="2066"/>
                      <a:pt x="1298" y="2098"/>
                    </a:cubicBezTo>
                    <a:cubicBezTo>
                      <a:pt x="1728" y="2215"/>
                      <a:pt x="2080" y="2321"/>
                      <a:pt x="2541" y="2380"/>
                    </a:cubicBezTo>
                    <a:cubicBezTo>
                      <a:pt x="2623" y="2390"/>
                      <a:pt x="2714" y="2396"/>
                      <a:pt x="2810" y="2396"/>
                    </a:cubicBezTo>
                    <a:cubicBezTo>
                      <a:pt x="3043" y="2396"/>
                      <a:pt x="3301" y="2364"/>
                      <a:pt x="3511" y="2294"/>
                    </a:cubicBezTo>
                    <a:cubicBezTo>
                      <a:pt x="3974" y="2140"/>
                      <a:pt x="4425" y="1625"/>
                      <a:pt x="4655" y="1212"/>
                    </a:cubicBezTo>
                    <a:cubicBezTo>
                      <a:pt x="4951" y="680"/>
                      <a:pt x="4953" y="251"/>
                      <a:pt x="4879" y="121"/>
                    </a:cubicBezTo>
                    <a:cubicBezTo>
                      <a:pt x="4835" y="45"/>
                      <a:pt x="4755" y="0"/>
                      <a:pt x="4664" y="0"/>
                    </a:cubicBezTo>
                    <a:close/>
                  </a:path>
                </a:pathLst>
              </a:custGeom>
              <a:solidFill>
                <a:srgbClr val="B44C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895;p37">
                <a:extLst>
                  <a:ext uri="{FF2B5EF4-FFF2-40B4-BE49-F238E27FC236}">
                    <a16:creationId xmlns:a16="http://schemas.microsoft.com/office/drawing/2014/main" id="{82AB7C48-2E18-4279-97D1-6D1C88A9F08E}"/>
                  </a:ext>
                </a:extLst>
              </p:cNvPr>
              <p:cNvSpPr/>
              <p:nvPr/>
            </p:nvSpPr>
            <p:spPr>
              <a:xfrm>
                <a:off x="2069125" y="1017825"/>
                <a:ext cx="19425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2280" extrusionOk="0">
                    <a:moveTo>
                      <a:pt x="183" y="0"/>
                    </a:moveTo>
                    <a:cubicBezTo>
                      <a:pt x="34" y="0"/>
                      <a:pt x="0" y="207"/>
                      <a:pt x="0" y="207"/>
                    </a:cubicBezTo>
                    <a:cubicBezTo>
                      <a:pt x="162" y="446"/>
                      <a:pt x="78" y="622"/>
                      <a:pt x="57" y="1019"/>
                    </a:cubicBezTo>
                    <a:cubicBezTo>
                      <a:pt x="38" y="1417"/>
                      <a:pt x="27" y="1704"/>
                      <a:pt x="284" y="2031"/>
                    </a:cubicBezTo>
                    <a:cubicBezTo>
                      <a:pt x="449" y="2242"/>
                      <a:pt x="603" y="2279"/>
                      <a:pt x="692" y="2279"/>
                    </a:cubicBezTo>
                    <a:cubicBezTo>
                      <a:pt x="741" y="2279"/>
                      <a:pt x="770" y="2268"/>
                      <a:pt x="770" y="2268"/>
                    </a:cubicBezTo>
                    <a:cubicBezTo>
                      <a:pt x="688" y="2117"/>
                      <a:pt x="689" y="1727"/>
                      <a:pt x="733" y="1394"/>
                    </a:cubicBezTo>
                    <a:cubicBezTo>
                      <a:pt x="776" y="1063"/>
                      <a:pt x="724" y="617"/>
                      <a:pt x="612" y="407"/>
                    </a:cubicBezTo>
                    <a:cubicBezTo>
                      <a:pt x="501" y="197"/>
                      <a:pt x="320" y="47"/>
                      <a:pt x="320" y="47"/>
                    </a:cubicBezTo>
                    <a:cubicBezTo>
                      <a:pt x="266" y="13"/>
                      <a:pt x="221" y="0"/>
                      <a:pt x="183" y="0"/>
                    </a:cubicBezTo>
                    <a:close/>
                  </a:path>
                </a:pathLst>
              </a:custGeom>
              <a:solidFill>
                <a:srgbClr val="6D29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896;p37">
                <a:extLst>
                  <a:ext uri="{FF2B5EF4-FFF2-40B4-BE49-F238E27FC236}">
                    <a16:creationId xmlns:a16="http://schemas.microsoft.com/office/drawing/2014/main" id="{7B424261-2006-45A7-9FEB-554245A88FEF}"/>
                  </a:ext>
                </a:extLst>
              </p:cNvPr>
              <p:cNvSpPr/>
              <p:nvPr/>
            </p:nvSpPr>
            <p:spPr>
              <a:xfrm>
                <a:off x="2068925" y="1018125"/>
                <a:ext cx="8350" cy="4675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87" fill="none" extrusionOk="0">
                    <a:moveTo>
                      <a:pt x="333" y="7"/>
                    </a:moveTo>
                    <a:cubicBezTo>
                      <a:pt x="333" y="7"/>
                      <a:pt x="95" y="1"/>
                      <a:pt x="0" y="187"/>
                    </a:cubicBezTo>
                  </a:path>
                </a:pathLst>
              </a:custGeom>
              <a:noFill/>
              <a:ln w="200" cap="rnd" cmpd="sng">
                <a:solidFill>
                  <a:srgbClr val="E94372"/>
                </a:solidFill>
                <a:prstDash val="solid"/>
                <a:miter lim="12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897;p37">
                <a:extLst>
                  <a:ext uri="{FF2B5EF4-FFF2-40B4-BE49-F238E27FC236}">
                    <a16:creationId xmlns:a16="http://schemas.microsoft.com/office/drawing/2014/main" id="{952AB43A-C0AF-4B63-98C2-48F4AED463F1}"/>
                  </a:ext>
                </a:extLst>
              </p:cNvPr>
              <p:cNvSpPr/>
              <p:nvPr/>
            </p:nvSpPr>
            <p:spPr>
              <a:xfrm>
                <a:off x="2018150" y="1065025"/>
                <a:ext cx="132800" cy="13675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470" extrusionOk="0">
                    <a:moveTo>
                      <a:pt x="4351" y="1518"/>
                    </a:moveTo>
                    <a:lnTo>
                      <a:pt x="4351" y="1518"/>
                    </a:lnTo>
                    <a:cubicBezTo>
                      <a:pt x="4355" y="1547"/>
                      <a:pt x="4354" y="1577"/>
                      <a:pt x="4349" y="1606"/>
                    </a:cubicBezTo>
                    <a:lnTo>
                      <a:pt x="4277" y="2044"/>
                    </a:lnTo>
                    <a:lnTo>
                      <a:pt x="3113" y="2717"/>
                    </a:lnTo>
                    <a:cubicBezTo>
                      <a:pt x="3124" y="2662"/>
                      <a:pt x="3133" y="2600"/>
                      <a:pt x="3144" y="2536"/>
                    </a:cubicBezTo>
                    <a:cubicBezTo>
                      <a:pt x="3182" y="2295"/>
                      <a:pt x="3471" y="1951"/>
                      <a:pt x="3785" y="1768"/>
                    </a:cubicBezTo>
                    <a:lnTo>
                      <a:pt x="4036" y="1625"/>
                    </a:lnTo>
                    <a:cubicBezTo>
                      <a:pt x="4159" y="1555"/>
                      <a:pt x="4268" y="1520"/>
                      <a:pt x="4351" y="1518"/>
                    </a:cubicBezTo>
                    <a:close/>
                    <a:moveTo>
                      <a:pt x="4894" y="0"/>
                    </a:moveTo>
                    <a:cubicBezTo>
                      <a:pt x="4780" y="0"/>
                      <a:pt x="4644" y="41"/>
                      <a:pt x="4490" y="127"/>
                    </a:cubicBezTo>
                    <a:lnTo>
                      <a:pt x="3638" y="601"/>
                    </a:lnTo>
                    <a:cubicBezTo>
                      <a:pt x="3109" y="899"/>
                      <a:pt x="2574" y="1619"/>
                      <a:pt x="2444" y="2213"/>
                    </a:cubicBezTo>
                    <a:lnTo>
                      <a:pt x="2018" y="4189"/>
                    </a:lnTo>
                    <a:cubicBezTo>
                      <a:pt x="1906" y="4696"/>
                      <a:pt x="1523" y="5038"/>
                      <a:pt x="1106" y="5038"/>
                    </a:cubicBezTo>
                    <a:cubicBezTo>
                      <a:pt x="1035" y="5038"/>
                      <a:pt x="963" y="5028"/>
                      <a:pt x="891" y="5007"/>
                    </a:cubicBezTo>
                    <a:lnTo>
                      <a:pt x="0" y="4752"/>
                    </a:lnTo>
                    <a:lnTo>
                      <a:pt x="0" y="4752"/>
                    </a:lnTo>
                    <a:cubicBezTo>
                      <a:pt x="46" y="4778"/>
                      <a:pt x="427" y="4998"/>
                      <a:pt x="891" y="5264"/>
                    </a:cubicBezTo>
                    <a:cubicBezTo>
                      <a:pt x="1127" y="5401"/>
                      <a:pt x="1440" y="5469"/>
                      <a:pt x="1760" y="5469"/>
                    </a:cubicBezTo>
                    <a:cubicBezTo>
                      <a:pt x="2107" y="5469"/>
                      <a:pt x="2463" y="5389"/>
                      <a:pt x="2737" y="5231"/>
                    </a:cubicBezTo>
                    <a:lnTo>
                      <a:pt x="3512" y="4783"/>
                    </a:lnTo>
                    <a:cubicBezTo>
                      <a:pt x="4039" y="4479"/>
                      <a:pt x="4567" y="3751"/>
                      <a:pt x="4692" y="3156"/>
                    </a:cubicBezTo>
                    <a:lnTo>
                      <a:pt x="5223" y="667"/>
                    </a:lnTo>
                    <a:cubicBezTo>
                      <a:pt x="5312" y="244"/>
                      <a:pt x="5172" y="0"/>
                      <a:pt x="4894" y="0"/>
                    </a:cubicBezTo>
                    <a:close/>
                  </a:path>
                </a:pathLst>
              </a:custGeom>
              <a:solidFill>
                <a:srgbClr val="FFD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898;p37">
                <a:extLst>
                  <a:ext uri="{FF2B5EF4-FFF2-40B4-BE49-F238E27FC236}">
                    <a16:creationId xmlns:a16="http://schemas.microsoft.com/office/drawing/2014/main" id="{B4F4033F-8AB3-461F-9D10-1B5BC2C03454}"/>
                  </a:ext>
                </a:extLst>
              </p:cNvPr>
              <p:cNvSpPr/>
              <p:nvPr/>
            </p:nvSpPr>
            <p:spPr>
              <a:xfrm>
                <a:off x="2094925" y="1102975"/>
                <a:ext cx="37200" cy="36425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1457" extrusionOk="0">
                    <a:moveTo>
                      <a:pt x="1303" y="0"/>
                    </a:moveTo>
                    <a:cubicBezTo>
                      <a:pt x="1296" y="0"/>
                      <a:pt x="1288" y="0"/>
                      <a:pt x="1280" y="1"/>
                    </a:cubicBezTo>
                    <a:cubicBezTo>
                      <a:pt x="1284" y="30"/>
                      <a:pt x="1283" y="59"/>
                      <a:pt x="1278" y="88"/>
                    </a:cubicBezTo>
                    <a:lnTo>
                      <a:pt x="1206" y="526"/>
                    </a:lnTo>
                    <a:lnTo>
                      <a:pt x="42" y="1199"/>
                    </a:lnTo>
                    <a:cubicBezTo>
                      <a:pt x="17" y="1351"/>
                      <a:pt x="0" y="1456"/>
                      <a:pt x="0" y="1456"/>
                    </a:cubicBezTo>
                    <a:lnTo>
                      <a:pt x="1393" y="651"/>
                    </a:lnTo>
                    <a:lnTo>
                      <a:pt x="1465" y="213"/>
                    </a:lnTo>
                    <a:cubicBezTo>
                      <a:pt x="1488" y="75"/>
                      <a:pt x="1423" y="0"/>
                      <a:pt x="13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899;p37">
                <a:extLst>
                  <a:ext uri="{FF2B5EF4-FFF2-40B4-BE49-F238E27FC236}">
                    <a16:creationId xmlns:a16="http://schemas.microsoft.com/office/drawing/2014/main" id="{8B07D962-D13C-4679-8501-EF2B4438BED9}"/>
                  </a:ext>
                </a:extLst>
              </p:cNvPr>
              <p:cNvSpPr/>
              <p:nvPr/>
            </p:nvSpPr>
            <p:spPr>
              <a:xfrm>
                <a:off x="2003825" y="1200325"/>
                <a:ext cx="11785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1528" extrusionOk="0">
                    <a:moveTo>
                      <a:pt x="126" y="1"/>
                    </a:moveTo>
                    <a:cubicBezTo>
                      <a:pt x="88" y="1"/>
                      <a:pt x="51" y="21"/>
                      <a:pt x="30" y="56"/>
                    </a:cubicBezTo>
                    <a:cubicBezTo>
                      <a:pt x="0" y="108"/>
                      <a:pt x="18" y="175"/>
                      <a:pt x="70" y="206"/>
                    </a:cubicBezTo>
                    <a:lnTo>
                      <a:pt x="2357" y="1527"/>
                    </a:lnTo>
                    <a:lnTo>
                      <a:pt x="4646" y="206"/>
                    </a:lnTo>
                    <a:cubicBezTo>
                      <a:pt x="4696" y="175"/>
                      <a:pt x="4713" y="108"/>
                      <a:pt x="4683" y="56"/>
                    </a:cubicBezTo>
                    <a:cubicBezTo>
                      <a:pt x="4662" y="22"/>
                      <a:pt x="4626" y="2"/>
                      <a:pt x="4588" y="2"/>
                    </a:cubicBezTo>
                    <a:cubicBezTo>
                      <a:pt x="4570" y="2"/>
                      <a:pt x="4552" y="6"/>
                      <a:pt x="4536" y="15"/>
                    </a:cubicBezTo>
                    <a:lnTo>
                      <a:pt x="2357" y="1273"/>
                    </a:lnTo>
                    <a:lnTo>
                      <a:pt x="180" y="15"/>
                    </a:lnTo>
                    <a:cubicBezTo>
                      <a:pt x="163" y="5"/>
                      <a:pt x="144" y="1"/>
                      <a:pt x="126" y="1"/>
                    </a:cubicBezTo>
                    <a:close/>
                  </a:path>
                </a:pathLst>
              </a:custGeom>
              <a:solidFill>
                <a:srgbClr val="2234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827;p37">
                <a:extLst>
                  <a:ext uri="{FF2B5EF4-FFF2-40B4-BE49-F238E27FC236}">
                    <a16:creationId xmlns:a16="http://schemas.microsoft.com/office/drawing/2014/main" id="{87480E1F-84DA-4379-9AD4-30B19930DB4B}"/>
                  </a:ext>
                </a:extLst>
              </p:cNvPr>
              <p:cNvSpPr/>
              <p:nvPr/>
            </p:nvSpPr>
            <p:spPr>
              <a:xfrm>
                <a:off x="2030650" y="1043250"/>
                <a:ext cx="320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1" name="Google Shape;827;p37">
                <a:extLst>
                  <a:ext uri="{FF2B5EF4-FFF2-40B4-BE49-F238E27FC236}">
                    <a16:creationId xmlns:a16="http://schemas.microsoft.com/office/drawing/2014/main" id="{AF6CE37A-6E09-487C-B77F-2BEE63494D9B}"/>
                  </a:ext>
                </a:extLst>
              </p:cNvPr>
              <p:cNvSpPr/>
              <p:nvPr/>
            </p:nvSpPr>
            <p:spPr>
              <a:xfrm rot="20792552">
                <a:off x="2043703" y="811087"/>
                <a:ext cx="3200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E943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2" name="Google Shape;827;p37">
                <a:extLst>
                  <a:ext uri="{FF2B5EF4-FFF2-40B4-BE49-F238E27FC236}">
                    <a16:creationId xmlns:a16="http://schemas.microsoft.com/office/drawing/2014/main" id="{61B50672-0517-4687-A2AB-B7272801D0A0}"/>
                  </a:ext>
                </a:extLst>
              </p:cNvPr>
              <p:cNvSpPr/>
              <p:nvPr/>
            </p:nvSpPr>
            <p:spPr>
              <a:xfrm rot="18763845">
                <a:off x="1679114" y="576845"/>
                <a:ext cx="29902" cy="40734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681" extrusionOk="0">
                    <a:moveTo>
                      <a:pt x="890" y="0"/>
                    </a:moveTo>
                    <a:cubicBezTo>
                      <a:pt x="706" y="0"/>
                      <a:pt x="558" y="143"/>
                      <a:pt x="439" y="351"/>
                    </a:cubicBezTo>
                    <a:cubicBezTo>
                      <a:pt x="336" y="528"/>
                      <a:pt x="1" y="1228"/>
                      <a:pt x="1" y="1228"/>
                    </a:cubicBezTo>
                    <a:cubicBezTo>
                      <a:pt x="234" y="1537"/>
                      <a:pt x="723" y="1680"/>
                      <a:pt x="723" y="1680"/>
                    </a:cubicBezTo>
                    <a:cubicBezTo>
                      <a:pt x="723" y="1680"/>
                      <a:pt x="909" y="1372"/>
                      <a:pt x="1006" y="1181"/>
                    </a:cubicBezTo>
                    <a:cubicBezTo>
                      <a:pt x="1189" y="819"/>
                      <a:pt x="1280" y="587"/>
                      <a:pt x="1271" y="403"/>
                    </a:cubicBezTo>
                    <a:cubicBezTo>
                      <a:pt x="1262" y="218"/>
                      <a:pt x="1172" y="87"/>
                      <a:pt x="1066" y="41"/>
                    </a:cubicBezTo>
                    <a:cubicBezTo>
                      <a:pt x="1004" y="13"/>
                      <a:pt x="946" y="0"/>
                      <a:pt x="89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43" name="Google Shape;801;p37">
                <a:extLst>
                  <a:ext uri="{FF2B5EF4-FFF2-40B4-BE49-F238E27FC236}">
                    <a16:creationId xmlns:a16="http://schemas.microsoft.com/office/drawing/2014/main" id="{3488C634-52F0-4F17-95E6-8FA7A92222D3}"/>
                  </a:ext>
                </a:extLst>
              </p:cNvPr>
              <p:cNvSpPr/>
              <p:nvPr/>
            </p:nvSpPr>
            <p:spPr>
              <a:xfrm>
                <a:off x="1635200" y="570300"/>
                <a:ext cx="60350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307" extrusionOk="0">
                    <a:moveTo>
                      <a:pt x="1033" y="1"/>
                    </a:moveTo>
                    <a:cubicBezTo>
                      <a:pt x="1000" y="1"/>
                      <a:pt x="967" y="3"/>
                      <a:pt x="934" y="6"/>
                    </a:cubicBezTo>
                    <a:cubicBezTo>
                      <a:pt x="468" y="468"/>
                      <a:pt x="0" y="1062"/>
                      <a:pt x="552" y="1541"/>
                    </a:cubicBezTo>
                    <a:cubicBezTo>
                      <a:pt x="557" y="1766"/>
                      <a:pt x="617" y="2084"/>
                      <a:pt x="617" y="2084"/>
                    </a:cubicBezTo>
                    <a:cubicBezTo>
                      <a:pt x="902" y="2260"/>
                      <a:pt x="1198" y="2306"/>
                      <a:pt x="1430" y="2306"/>
                    </a:cubicBezTo>
                    <a:cubicBezTo>
                      <a:pt x="1685" y="2306"/>
                      <a:pt x="1863" y="2251"/>
                      <a:pt x="1863" y="2251"/>
                    </a:cubicBezTo>
                    <a:cubicBezTo>
                      <a:pt x="1948" y="2082"/>
                      <a:pt x="2120" y="1815"/>
                      <a:pt x="2267" y="1423"/>
                    </a:cubicBezTo>
                    <a:cubicBezTo>
                      <a:pt x="2413" y="1030"/>
                      <a:pt x="2344" y="514"/>
                      <a:pt x="2312" y="406"/>
                    </a:cubicBezTo>
                    <a:cubicBezTo>
                      <a:pt x="2284" y="312"/>
                      <a:pt x="2089" y="221"/>
                      <a:pt x="1918" y="195"/>
                    </a:cubicBezTo>
                    <a:cubicBezTo>
                      <a:pt x="1720" y="307"/>
                      <a:pt x="1662" y="481"/>
                      <a:pt x="1536" y="616"/>
                    </a:cubicBezTo>
                    <a:cubicBezTo>
                      <a:pt x="1411" y="751"/>
                      <a:pt x="1297" y="821"/>
                      <a:pt x="1168" y="821"/>
                    </a:cubicBezTo>
                    <a:cubicBezTo>
                      <a:pt x="1109" y="821"/>
                      <a:pt x="1046" y="806"/>
                      <a:pt x="978" y="776"/>
                    </a:cubicBezTo>
                    <a:cubicBezTo>
                      <a:pt x="829" y="710"/>
                      <a:pt x="770" y="525"/>
                      <a:pt x="847" y="348"/>
                    </a:cubicBezTo>
                    <a:cubicBezTo>
                      <a:pt x="932" y="155"/>
                      <a:pt x="1103" y="4"/>
                      <a:pt x="1103" y="4"/>
                    </a:cubicBezTo>
                    <a:cubicBezTo>
                      <a:pt x="1079" y="2"/>
                      <a:pt x="1056" y="1"/>
                      <a:pt x="1033" y="1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27;p37">
              <a:extLst>
                <a:ext uri="{FF2B5EF4-FFF2-40B4-BE49-F238E27FC236}">
                  <a16:creationId xmlns:a16="http://schemas.microsoft.com/office/drawing/2014/main" id="{902BFB26-BBC4-459A-88D9-C0162A5CA5D8}"/>
                </a:ext>
              </a:extLst>
            </p:cNvPr>
            <p:cNvSpPr/>
            <p:nvPr/>
          </p:nvSpPr>
          <p:spPr>
            <a:xfrm rot="11659823" flipH="1" flipV="1">
              <a:off x="1463539" y="2349700"/>
              <a:ext cx="108934" cy="153608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244" name="No 32">
            <a:hlinkClick r:id="" action="ppaction://media"/>
            <a:extLst>
              <a:ext uri="{FF2B5EF4-FFF2-40B4-BE49-F238E27FC236}">
                <a16:creationId xmlns:a16="http://schemas.microsoft.com/office/drawing/2014/main" id="{E61CEFE1-83CB-45BD-A834-18753E8009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200" end="5689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00" fill="hold"/>
                                        <p:tgtEl>
                                          <p:spTgt spid="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8600" y="1636507"/>
            <a:ext cx="3982326" cy="315779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45186" y="1530034"/>
            <a:ext cx="4246075" cy="27135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Ciri utama dari cooperative learning adalah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bahwa peserta didik saling membelajarkan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Oleh karena itu, jika </a:t>
            </a:r>
            <a:r>
              <a:rPr lang="en-US" sz="18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tanpa peer teaching yang efektif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maka dibandingkan dengan pengajaran langsung dari guru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bisa terjadi cara belajar yang demikian apa yang seharusnya dipelajari dan dipahami tidak pernah dicapai oleh peserta didik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70" name="Google Shape;606;p43">
            <a:extLst>
              <a:ext uri="{FF2B5EF4-FFF2-40B4-BE49-F238E27FC236}">
                <a16:creationId xmlns:a16="http://schemas.microsoft.com/office/drawing/2014/main" id="{3C56E012-609B-429B-9281-68A27FA4B1A8}"/>
              </a:ext>
            </a:extLst>
          </p:cNvPr>
          <p:cNvGrpSpPr/>
          <p:nvPr/>
        </p:nvGrpSpPr>
        <p:grpSpPr>
          <a:xfrm>
            <a:off x="913665" y="2139851"/>
            <a:ext cx="956854" cy="2326190"/>
            <a:chOff x="1202250" y="3716300"/>
            <a:chExt cx="438100" cy="994450"/>
          </a:xfrm>
        </p:grpSpPr>
        <p:sp>
          <p:nvSpPr>
            <p:cNvPr id="171" name="Google Shape;607;p43">
              <a:extLst>
                <a:ext uri="{FF2B5EF4-FFF2-40B4-BE49-F238E27FC236}">
                  <a16:creationId xmlns:a16="http://schemas.microsoft.com/office/drawing/2014/main" id="{098E360E-28CA-4FEA-A669-9E2407B1BCF2}"/>
                </a:ext>
              </a:extLst>
            </p:cNvPr>
            <p:cNvSpPr/>
            <p:nvPr/>
          </p:nvSpPr>
          <p:spPr>
            <a:xfrm>
              <a:off x="1356425" y="3831275"/>
              <a:ext cx="58400" cy="60225"/>
            </a:xfrm>
            <a:custGeom>
              <a:avLst/>
              <a:gdLst/>
              <a:ahLst/>
              <a:cxnLst/>
              <a:rect l="l" t="t" r="r" b="b"/>
              <a:pathLst>
                <a:path w="2336" h="2409" extrusionOk="0">
                  <a:moveTo>
                    <a:pt x="1" y="0"/>
                  </a:moveTo>
                  <a:cubicBezTo>
                    <a:pt x="1" y="0"/>
                    <a:pt x="201" y="1075"/>
                    <a:pt x="38" y="1987"/>
                  </a:cubicBezTo>
                  <a:cubicBezTo>
                    <a:pt x="88" y="2190"/>
                    <a:pt x="572" y="2408"/>
                    <a:pt x="1118" y="2408"/>
                  </a:cubicBezTo>
                  <a:cubicBezTo>
                    <a:pt x="1545" y="2408"/>
                    <a:pt x="2011" y="2275"/>
                    <a:pt x="2336" y="1898"/>
                  </a:cubicBezTo>
                  <a:cubicBezTo>
                    <a:pt x="2328" y="1779"/>
                    <a:pt x="2314" y="1668"/>
                    <a:pt x="2291" y="1557"/>
                  </a:cubicBezTo>
                  <a:cubicBezTo>
                    <a:pt x="2247" y="1260"/>
                    <a:pt x="2225" y="964"/>
                    <a:pt x="2210" y="660"/>
                  </a:cubicBezTo>
                  <a:cubicBezTo>
                    <a:pt x="2210" y="601"/>
                    <a:pt x="2202" y="541"/>
                    <a:pt x="2202" y="4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08;p43">
              <a:extLst>
                <a:ext uri="{FF2B5EF4-FFF2-40B4-BE49-F238E27FC236}">
                  <a16:creationId xmlns:a16="http://schemas.microsoft.com/office/drawing/2014/main" id="{F1CF0806-5434-49F9-8A75-1D924EC6F921}"/>
                </a:ext>
              </a:extLst>
            </p:cNvPr>
            <p:cNvSpPr/>
            <p:nvPr/>
          </p:nvSpPr>
          <p:spPr>
            <a:xfrm>
              <a:off x="1363475" y="3841825"/>
              <a:ext cx="50250" cy="28575"/>
            </a:xfrm>
            <a:custGeom>
              <a:avLst/>
              <a:gdLst/>
              <a:ahLst/>
              <a:cxnLst/>
              <a:rect l="l" t="t" r="r" b="b"/>
              <a:pathLst>
                <a:path w="2010" h="1143" extrusionOk="0">
                  <a:moveTo>
                    <a:pt x="1" y="1"/>
                  </a:moveTo>
                  <a:cubicBezTo>
                    <a:pt x="1" y="1"/>
                    <a:pt x="868" y="1046"/>
                    <a:pt x="2009" y="1142"/>
                  </a:cubicBezTo>
                  <a:cubicBezTo>
                    <a:pt x="1965" y="846"/>
                    <a:pt x="1943" y="549"/>
                    <a:pt x="1928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09;p43">
              <a:extLst>
                <a:ext uri="{FF2B5EF4-FFF2-40B4-BE49-F238E27FC236}">
                  <a16:creationId xmlns:a16="http://schemas.microsoft.com/office/drawing/2014/main" id="{63633FF5-EC0D-411C-B7D4-C1AC63FF6466}"/>
                </a:ext>
              </a:extLst>
            </p:cNvPr>
            <p:cNvSpPr/>
            <p:nvPr/>
          </p:nvSpPr>
          <p:spPr>
            <a:xfrm>
              <a:off x="1342550" y="3743600"/>
              <a:ext cx="91175" cy="110325"/>
            </a:xfrm>
            <a:custGeom>
              <a:avLst/>
              <a:gdLst/>
              <a:ahLst/>
              <a:cxnLst/>
              <a:rect l="l" t="t" r="r" b="b"/>
              <a:pathLst>
                <a:path w="3647" h="4413" extrusionOk="0">
                  <a:moveTo>
                    <a:pt x="1729" y="1"/>
                  </a:moveTo>
                  <a:cubicBezTo>
                    <a:pt x="1197" y="1"/>
                    <a:pt x="675" y="196"/>
                    <a:pt x="363" y="661"/>
                  </a:cubicBezTo>
                  <a:cubicBezTo>
                    <a:pt x="363" y="661"/>
                    <a:pt x="0" y="1306"/>
                    <a:pt x="178" y="2388"/>
                  </a:cubicBezTo>
                  <a:cubicBezTo>
                    <a:pt x="356" y="3470"/>
                    <a:pt x="334" y="3307"/>
                    <a:pt x="549" y="3685"/>
                  </a:cubicBezTo>
                  <a:cubicBezTo>
                    <a:pt x="774" y="4075"/>
                    <a:pt x="1684" y="4413"/>
                    <a:pt x="2367" y="4413"/>
                  </a:cubicBezTo>
                  <a:cubicBezTo>
                    <a:pt x="2604" y="4413"/>
                    <a:pt x="2814" y="4372"/>
                    <a:pt x="2958" y="4278"/>
                  </a:cubicBezTo>
                  <a:cubicBezTo>
                    <a:pt x="3291" y="4056"/>
                    <a:pt x="3565" y="3670"/>
                    <a:pt x="3632" y="2899"/>
                  </a:cubicBezTo>
                  <a:cubicBezTo>
                    <a:pt x="3632" y="2892"/>
                    <a:pt x="3632" y="2892"/>
                    <a:pt x="3632" y="2885"/>
                  </a:cubicBezTo>
                  <a:cubicBezTo>
                    <a:pt x="3632" y="2840"/>
                    <a:pt x="3639" y="2796"/>
                    <a:pt x="3639" y="2751"/>
                  </a:cubicBezTo>
                  <a:cubicBezTo>
                    <a:pt x="3647" y="2670"/>
                    <a:pt x="3647" y="2596"/>
                    <a:pt x="3647" y="2521"/>
                  </a:cubicBezTo>
                  <a:lnTo>
                    <a:pt x="3647" y="2470"/>
                  </a:lnTo>
                  <a:lnTo>
                    <a:pt x="3647" y="2336"/>
                  </a:lnTo>
                  <a:cubicBezTo>
                    <a:pt x="3647" y="2292"/>
                    <a:pt x="3639" y="2232"/>
                    <a:pt x="3639" y="2188"/>
                  </a:cubicBezTo>
                  <a:cubicBezTo>
                    <a:pt x="3543" y="1439"/>
                    <a:pt x="3462" y="587"/>
                    <a:pt x="2713" y="224"/>
                  </a:cubicBezTo>
                  <a:cubicBezTo>
                    <a:pt x="2417" y="81"/>
                    <a:pt x="2071" y="1"/>
                    <a:pt x="1729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10;p43">
              <a:extLst>
                <a:ext uri="{FF2B5EF4-FFF2-40B4-BE49-F238E27FC236}">
                  <a16:creationId xmlns:a16="http://schemas.microsoft.com/office/drawing/2014/main" id="{5A38CD05-6CD7-4FAC-A2F4-6689E09C36C0}"/>
                </a:ext>
              </a:extLst>
            </p:cNvPr>
            <p:cNvSpPr/>
            <p:nvPr/>
          </p:nvSpPr>
          <p:spPr>
            <a:xfrm>
              <a:off x="1390525" y="3823475"/>
              <a:ext cx="19200" cy="7125"/>
            </a:xfrm>
            <a:custGeom>
              <a:avLst/>
              <a:gdLst/>
              <a:ahLst/>
              <a:cxnLst/>
              <a:rect l="l" t="t" r="r" b="b"/>
              <a:pathLst>
                <a:path w="768" h="285" extrusionOk="0">
                  <a:moveTo>
                    <a:pt x="60" y="1"/>
                  </a:moveTo>
                  <a:cubicBezTo>
                    <a:pt x="45" y="1"/>
                    <a:pt x="30" y="8"/>
                    <a:pt x="23" y="16"/>
                  </a:cubicBezTo>
                  <a:cubicBezTo>
                    <a:pt x="1" y="31"/>
                    <a:pt x="1" y="60"/>
                    <a:pt x="23" y="82"/>
                  </a:cubicBezTo>
                  <a:cubicBezTo>
                    <a:pt x="180" y="254"/>
                    <a:pt x="414" y="285"/>
                    <a:pt x="565" y="285"/>
                  </a:cubicBezTo>
                  <a:cubicBezTo>
                    <a:pt x="649" y="285"/>
                    <a:pt x="707" y="275"/>
                    <a:pt x="712" y="275"/>
                  </a:cubicBezTo>
                  <a:cubicBezTo>
                    <a:pt x="767" y="268"/>
                    <a:pt x="759" y="185"/>
                    <a:pt x="710" y="185"/>
                  </a:cubicBezTo>
                  <a:cubicBezTo>
                    <a:pt x="706" y="185"/>
                    <a:pt x="702" y="185"/>
                    <a:pt x="698" y="186"/>
                  </a:cubicBezTo>
                  <a:cubicBezTo>
                    <a:pt x="698" y="186"/>
                    <a:pt x="652" y="193"/>
                    <a:pt x="584" y="193"/>
                  </a:cubicBezTo>
                  <a:cubicBezTo>
                    <a:pt x="451" y="193"/>
                    <a:pt x="232" y="167"/>
                    <a:pt x="90" y="16"/>
                  </a:cubicBezTo>
                  <a:cubicBezTo>
                    <a:pt x="82" y="8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11;p43">
              <a:extLst>
                <a:ext uri="{FF2B5EF4-FFF2-40B4-BE49-F238E27FC236}">
                  <a16:creationId xmlns:a16="http://schemas.microsoft.com/office/drawing/2014/main" id="{1C23AEC1-E055-4ECA-8296-6207645EA41C}"/>
                </a:ext>
              </a:extLst>
            </p:cNvPr>
            <p:cNvSpPr/>
            <p:nvPr/>
          </p:nvSpPr>
          <p:spPr>
            <a:xfrm>
              <a:off x="1401600" y="3790325"/>
              <a:ext cx="11925" cy="25225"/>
            </a:xfrm>
            <a:custGeom>
              <a:avLst/>
              <a:gdLst/>
              <a:ahLst/>
              <a:cxnLst/>
              <a:rect l="l" t="t" r="r" b="b"/>
              <a:pathLst>
                <a:path w="477" h="1009" extrusionOk="0">
                  <a:moveTo>
                    <a:pt x="60" y="1"/>
                  </a:moveTo>
                  <a:cubicBezTo>
                    <a:pt x="31" y="1"/>
                    <a:pt x="1" y="23"/>
                    <a:pt x="10" y="59"/>
                  </a:cubicBezTo>
                  <a:cubicBezTo>
                    <a:pt x="10" y="82"/>
                    <a:pt x="166" y="608"/>
                    <a:pt x="351" y="801"/>
                  </a:cubicBezTo>
                  <a:cubicBezTo>
                    <a:pt x="299" y="867"/>
                    <a:pt x="218" y="904"/>
                    <a:pt x="136" y="904"/>
                  </a:cubicBezTo>
                  <a:cubicBezTo>
                    <a:pt x="106" y="904"/>
                    <a:pt x="84" y="927"/>
                    <a:pt x="84" y="956"/>
                  </a:cubicBezTo>
                  <a:cubicBezTo>
                    <a:pt x="84" y="986"/>
                    <a:pt x="106" y="1008"/>
                    <a:pt x="136" y="1008"/>
                  </a:cubicBezTo>
                  <a:cubicBezTo>
                    <a:pt x="166" y="1008"/>
                    <a:pt x="188" y="1001"/>
                    <a:pt x="218" y="1001"/>
                  </a:cubicBezTo>
                  <a:cubicBezTo>
                    <a:pt x="321" y="971"/>
                    <a:pt x="403" y="912"/>
                    <a:pt x="462" y="823"/>
                  </a:cubicBezTo>
                  <a:cubicBezTo>
                    <a:pt x="477" y="801"/>
                    <a:pt x="470" y="771"/>
                    <a:pt x="455" y="756"/>
                  </a:cubicBezTo>
                  <a:cubicBezTo>
                    <a:pt x="306" y="645"/>
                    <a:pt x="151" y="193"/>
                    <a:pt x="106" y="30"/>
                  </a:cubicBezTo>
                  <a:cubicBezTo>
                    <a:pt x="98" y="10"/>
                    <a:pt x="79" y="1"/>
                    <a:pt x="60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12;p43">
              <a:extLst>
                <a:ext uri="{FF2B5EF4-FFF2-40B4-BE49-F238E27FC236}">
                  <a16:creationId xmlns:a16="http://schemas.microsoft.com/office/drawing/2014/main" id="{5223C207-0E79-4FD0-9FFF-2BB2FDB531A8}"/>
                </a:ext>
              </a:extLst>
            </p:cNvPr>
            <p:cNvSpPr/>
            <p:nvPr/>
          </p:nvSpPr>
          <p:spPr>
            <a:xfrm>
              <a:off x="1420375" y="3805325"/>
              <a:ext cx="13350" cy="10700"/>
            </a:xfrm>
            <a:custGeom>
              <a:avLst/>
              <a:gdLst/>
              <a:ahLst/>
              <a:cxnLst/>
              <a:rect l="l" t="t" r="r" b="b"/>
              <a:pathLst>
                <a:path w="534" h="428" extrusionOk="0">
                  <a:moveTo>
                    <a:pt x="497" y="1"/>
                  </a:moveTo>
                  <a:cubicBezTo>
                    <a:pt x="215" y="38"/>
                    <a:pt x="0" y="149"/>
                    <a:pt x="8" y="267"/>
                  </a:cubicBezTo>
                  <a:cubicBezTo>
                    <a:pt x="21" y="364"/>
                    <a:pt x="191" y="427"/>
                    <a:pt x="416" y="427"/>
                  </a:cubicBezTo>
                  <a:cubicBezTo>
                    <a:pt x="449" y="427"/>
                    <a:pt x="484" y="426"/>
                    <a:pt x="519" y="423"/>
                  </a:cubicBezTo>
                  <a:cubicBezTo>
                    <a:pt x="519" y="379"/>
                    <a:pt x="526" y="327"/>
                    <a:pt x="526" y="290"/>
                  </a:cubicBezTo>
                  <a:cubicBezTo>
                    <a:pt x="534" y="208"/>
                    <a:pt x="534" y="127"/>
                    <a:pt x="534" y="52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13;p43">
              <a:extLst>
                <a:ext uri="{FF2B5EF4-FFF2-40B4-BE49-F238E27FC236}">
                  <a16:creationId xmlns:a16="http://schemas.microsoft.com/office/drawing/2014/main" id="{60422FB1-802C-45C5-8A00-A6861F852351}"/>
                </a:ext>
              </a:extLst>
            </p:cNvPr>
            <p:cNvSpPr/>
            <p:nvPr/>
          </p:nvSpPr>
          <p:spPr>
            <a:xfrm>
              <a:off x="1364950" y="3810350"/>
              <a:ext cx="26350" cy="10800"/>
            </a:xfrm>
            <a:custGeom>
              <a:avLst/>
              <a:gdLst/>
              <a:ahLst/>
              <a:cxnLst/>
              <a:rect l="l" t="t" r="r" b="b"/>
              <a:pathLst>
                <a:path w="1054" h="432" extrusionOk="0">
                  <a:moveTo>
                    <a:pt x="637" y="0"/>
                  </a:moveTo>
                  <a:cubicBezTo>
                    <a:pt x="594" y="0"/>
                    <a:pt x="550" y="2"/>
                    <a:pt x="505" y="7"/>
                  </a:cubicBezTo>
                  <a:cubicBezTo>
                    <a:pt x="223" y="37"/>
                    <a:pt x="1" y="155"/>
                    <a:pt x="16" y="274"/>
                  </a:cubicBezTo>
                  <a:cubicBezTo>
                    <a:pt x="28" y="365"/>
                    <a:pt x="191" y="432"/>
                    <a:pt x="405" y="432"/>
                  </a:cubicBezTo>
                  <a:cubicBezTo>
                    <a:pt x="451" y="432"/>
                    <a:pt x="500" y="429"/>
                    <a:pt x="549" y="422"/>
                  </a:cubicBezTo>
                  <a:cubicBezTo>
                    <a:pt x="831" y="385"/>
                    <a:pt x="1053" y="266"/>
                    <a:pt x="1039" y="155"/>
                  </a:cubicBezTo>
                  <a:cubicBezTo>
                    <a:pt x="1026" y="62"/>
                    <a:pt x="857" y="0"/>
                    <a:pt x="63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14;p43">
              <a:extLst>
                <a:ext uri="{FF2B5EF4-FFF2-40B4-BE49-F238E27FC236}">
                  <a16:creationId xmlns:a16="http://schemas.microsoft.com/office/drawing/2014/main" id="{F3C60292-7FF6-40C8-91CA-DC512232096C}"/>
                </a:ext>
              </a:extLst>
            </p:cNvPr>
            <p:cNvSpPr/>
            <p:nvPr/>
          </p:nvSpPr>
          <p:spPr>
            <a:xfrm>
              <a:off x="1375250" y="3777250"/>
              <a:ext cx="18275" cy="8950"/>
            </a:xfrm>
            <a:custGeom>
              <a:avLst/>
              <a:gdLst/>
              <a:ahLst/>
              <a:cxnLst/>
              <a:rect l="l" t="t" r="r" b="b"/>
              <a:pathLst>
                <a:path w="731" h="358" extrusionOk="0">
                  <a:moveTo>
                    <a:pt x="501" y="1"/>
                  </a:moveTo>
                  <a:cubicBezTo>
                    <a:pt x="350" y="1"/>
                    <a:pt x="200" y="60"/>
                    <a:pt x="93" y="167"/>
                  </a:cubicBezTo>
                  <a:cubicBezTo>
                    <a:pt x="0" y="260"/>
                    <a:pt x="36" y="357"/>
                    <a:pt x="130" y="357"/>
                  </a:cubicBezTo>
                  <a:cubicBezTo>
                    <a:pt x="163" y="357"/>
                    <a:pt x="204" y="345"/>
                    <a:pt x="249" y="316"/>
                  </a:cubicBezTo>
                  <a:cubicBezTo>
                    <a:pt x="345" y="249"/>
                    <a:pt x="464" y="204"/>
                    <a:pt x="582" y="197"/>
                  </a:cubicBezTo>
                  <a:cubicBezTo>
                    <a:pt x="589" y="198"/>
                    <a:pt x="595" y="199"/>
                    <a:pt x="601" y="199"/>
                  </a:cubicBezTo>
                  <a:cubicBezTo>
                    <a:pt x="704" y="199"/>
                    <a:pt x="731" y="33"/>
                    <a:pt x="612" y="12"/>
                  </a:cubicBezTo>
                  <a:cubicBezTo>
                    <a:pt x="575" y="4"/>
                    <a:pt x="538" y="1"/>
                    <a:pt x="501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15;p43">
              <a:extLst>
                <a:ext uri="{FF2B5EF4-FFF2-40B4-BE49-F238E27FC236}">
                  <a16:creationId xmlns:a16="http://schemas.microsoft.com/office/drawing/2014/main" id="{6F9DBCE2-8F7F-48C6-A40A-4DD4A1848116}"/>
                </a:ext>
              </a:extLst>
            </p:cNvPr>
            <p:cNvSpPr/>
            <p:nvPr/>
          </p:nvSpPr>
          <p:spPr>
            <a:xfrm>
              <a:off x="1413875" y="3773225"/>
              <a:ext cx="18525" cy="8475"/>
            </a:xfrm>
            <a:custGeom>
              <a:avLst/>
              <a:gdLst/>
              <a:ahLst/>
              <a:cxnLst/>
              <a:rect l="l" t="t" r="r" b="b"/>
              <a:pathLst>
                <a:path w="741" h="339" extrusionOk="0">
                  <a:moveTo>
                    <a:pt x="254" y="0"/>
                  </a:moveTo>
                  <a:cubicBezTo>
                    <a:pt x="207" y="0"/>
                    <a:pt x="159" y="6"/>
                    <a:pt x="112" y="17"/>
                  </a:cubicBezTo>
                  <a:cubicBezTo>
                    <a:pt x="0" y="45"/>
                    <a:pt x="27" y="204"/>
                    <a:pt x="135" y="204"/>
                  </a:cubicBezTo>
                  <a:cubicBezTo>
                    <a:pt x="142" y="204"/>
                    <a:pt x="149" y="204"/>
                    <a:pt x="156" y="202"/>
                  </a:cubicBezTo>
                  <a:cubicBezTo>
                    <a:pt x="275" y="202"/>
                    <a:pt x="394" y="239"/>
                    <a:pt x="490" y="306"/>
                  </a:cubicBezTo>
                  <a:cubicBezTo>
                    <a:pt x="531" y="329"/>
                    <a:pt x="569" y="338"/>
                    <a:pt x="600" y="338"/>
                  </a:cubicBezTo>
                  <a:cubicBezTo>
                    <a:pt x="703" y="338"/>
                    <a:pt x="741" y="234"/>
                    <a:pt x="638" y="143"/>
                  </a:cubicBezTo>
                  <a:cubicBezTo>
                    <a:pt x="533" y="49"/>
                    <a:pt x="395" y="0"/>
                    <a:pt x="25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16;p43">
              <a:extLst>
                <a:ext uri="{FF2B5EF4-FFF2-40B4-BE49-F238E27FC236}">
                  <a16:creationId xmlns:a16="http://schemas.microsoft.com/office/drawing/2014/main" id="{D38624D9-3B0E-4AA6-88FA-5A06CD18FD53}"/>
                </a:ext>
              </a:extLst>
            </p:cNvPr>
            <p:cNvSpPr/>
            <p:nvPr/>
          </p:nvSpPr>
          <p:spPr>
            <a:xfrm>
              <a:off x="1325475" y="3793225"/>
              <a:ext cx="30425" cy="39900"/>
            </a:xfrm>
            <a:custGeom>
              <a:avLst/>
              <a:gdLst/>
              <a:ahLst/>
              <a:cxnLst/>
              <a:rect l="l" t="t" r="r" b="b"/>
              <a:pathLst>
                <a:path w="1217" h="1596" extrusionOk="0">
                  <a:moveTo>
                    <a:pt x="663" y="1"/>
                  </a:moveTo>
                  <a:cubicBezTo>
                    <a:pt x="579" y="1"/>
                    <a:pt x="486" y="24"/>
                    <a:pt x="387" y="84"/>
                  </a:cubicBezTo>
                  <a:cubicBezTo>
                    <a:pt x="1" y="314"/>
                    <a:pt x="301" y="1596"/>
                    <a:pt x="1006" y="1596"/>
                  </a:cubicBezTo>
                  <a:cubicBezTo>
                    <a:pt x="1072" y="1596"/>
                    <a:pt x="1143" y="1584"/>
                    <a:pt x="1217" y="1559"/>
                  </a:cubicBezTo>
                  <a:lnTo>
                    <a:pt x="1106" y="232"/>
                  </a:lnTo>
                  <a:cubicBezTo>
                    <a:pt x="1106" y="232"/>
                    <a:pt x="930" y="1"/>
                    <a:pt x="663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17;p43">
              <a:extLst>
                <a:ext uri="{FF2B5EF4-FFF2-40B4-BE49-F238E27FC236}">
                  <a16:creationId xmlns:a16="http://schemas.microsoft.com/office/drawing/2014/main" id="{4519ABCC-E1F7-49A3-87BD-5A606AA34603}"/>
                </a:ext>
              </a:extLst>
            </p:cNvPr>
            <p:cNvSpPr/>
            <p:nvPr/>
          </p:nvSpPr>
          <p:spPr>
            <a:xfrm>
              <a:off x="1334575" y="3805700"/>
              <a:ext cx="16525" cy="13350"/>
            </a:xfrm>
            <a:custGeom>
              <a:avLst/>
              <a:gdLst/>
              <a:ahLst/>
              <a:cxnLst/>
              <a:rect l="l" t="t" r="r" b="b"/>
              <a:pathLst>
                <a:path w="661" h="534" extrusionOk="0">
                  <a:moveTo>
                    <a:pt x="60" y="0"/>
                  </a:moveTo>
                  <a:cubicBezTo>
                    <a:pt x="8" y="0"/>
                    <a:pt x="0" y="82"/>
                    <a:pt x="52" y="82"/>
                  </a:cubicBezTo>
                  <a:cubicBezTo>
                    <a:pt x="156" y="89"/>
                    <a:pt x="252" y="126"/>
                    <a:pt x="334" y="193"/>
                  </a:cubicBezTo>
                  <a:cubicBezTo>
                    <a:pt x="260" y="282"/>
                    <a:pt x="193" y="364"/>
                    <a:pt x="193" y="364"/>
                  </a:cubicBezTo>
                  <a:cubicBezTo>
                    <a:pt x="178" y="378"/>
                    <a:pt x="186" y="408"/>
                    <a:pt x="200" y="423"/>
                  </a:cubicBezTo>
                  <a:cubicBezTo>
                    <a:pt x="215" y="430"/>
                    <a:pt x="223" y="430"/>
                    <a:pt x="238" y="430"/>
                  </a:cubicBezTo>
                  <a:cubicBezTo>
                    <a:pt x="245" y="430"/>
                    <a:pt x="252" y="423"/>
                    <a:pt x="260" y="415"/>
                  </a:cubicBezTo>
                  <a:cubicBezTo>
                    <a:pt x="260" y="408"/>
                    <a:pt x="319" y="334"/>
                    <a:pt x="401" y="245"/>
                  </a:cubicBezTo>
                  <a:cubicBezTo>
                    <a:pt x="475" y="319"/>
                    <a:pt x="534" y="408"/>
                    <a:pt x="578" y="504"/>
                  </a:cubicBezTo>
                  <a:cubicBezTo>
                    <a:pt x="586" y="519"/>
                    <a:pt x="601" y="534"/>
                    <a:pt x="623" y="534"/>
                  </a:cubicBezTo>
                  <a:lnTo>
                    <a:pt x="630" y="534"/>
                  </a:lnTo>
                  <a:cubicBezTo>
                    <a:pt x="653" y="519"/>
                    <a:pt x="660" y="497"/>
                    <a:pt x="653" y="475"/>
                  </a:cubicBezTo>
                  <a:cubicBezTo>
                    <a:pt x="645" y="460"/>
                    <a:pt x="467" y="30"/>
                    <a:pt x="6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18;p43">
              <a:extLst>
                <a:ext uri="{FF2B5EF4-FFF2-40B4-BE49-F238E27FC236}">
                  <a16:creationId xmlns:a16="http://schemas.microsoft.com/office/drawing/2014/main" id="{CFC2B048-5946-42D6-AA95-1C3D753FB105}"/>
                </a:ext>
              </a:extLst>
            </p:cNvPr>
            <p:cNvSpPr/>
            <p:nvPr/>
          </p:nvSpPr>
          <p:spPr>
            <a:xfrm>
              <a:off x="1388300" y="3795500"/>
              <a:ext cx="5600" cy="9300"/>
            </a:xfrm>
            <a:custGeom>
              <a:avLst/>
              <a:gdLst/>
              <a:ahLst/>
              <a:cxnLst/>
              <a:rect l="l" t="t" r="r" b="b"/>
              <a:pathLst>
                <a:path w="224" h="372" extrusionOk="0">
                  <a:moveTo>
                    <a:pt x="105" y="0"/>
                  </a:moveTo>
                  <a:cubicBezTo>
                    <a:pt x="103" y="0"/>
                    <a:pt x="100" y="0"/>
                    <a:pt x="97" y="1"/>
                  </a:cubicBezTo>
                  <a:cubicBezTo>
                    <a:pt x="38" y="8"/>
                    <a:pt x="1" y="90"/>
                    <a:pt x="8" y="193"/>
                  </a:cubicBezTo>
                  <a:cubicBezTo>
                    <a:pt x="16" y="297"/>
                    <a:pt x="75" y="371"/>
                    <a:pt x="134" y="371"/>
                  </a:cubicBezTo>
                  <a:cubicBezTo>
                    <a:pt x="194" y="364"/>
                    <a:pt x="223" y="275"/>
                    <a:pt x="216" y="171"/>
                  </a:cubicBezTo>
                  <a:cubicBezTo>
                    <a:pt x="216" y="72"/>
                    <a:pt x="162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19;p43">
              <a:extLst>
                <a:ext uri="{FF2B5EF4-FFF2-40B4-BE49-F238E27FC236}">
                  <a16:creationId xmlns:a16="http://schemas.microsoft.com/office/drawing/2014/main" id="{571A0677-086D-4FF7-9F9C-D606230C57FA}"/>
                </a:ext>
              </a:extLst>
            </p:cNvPr>
            <p:cNvSpPr/>
            <p:nvPr/>
          </p:nvSpPr>
          <p:spPr>
            <a:xfrm>
              <a:off x="1416850" y="3793275"/>
              <a:ext cx="5775" cy="9125"/>
            </a:xfrm>
            <a:custGeom>
              <a:avLst/>
              <a:gdLst/>
              <a:ahLst/>
              <a:cxnLst/>
              <a:rect l="l" t="t" r="r" b="b"/>
              <a:pathLst>
                <a:path w="231" h="365" extrusionOk="0">
                  <a:moveTo>
                    <a:pt x="105" y="0"/>
                  </a:moveTo>
                  <a:cubicBezTo>
                    <a:pt x="102" y="0"/>
                    <a:pt x="99" y="0"/>
                    <a:pt x="97" y="1"/>
                  </a:cubicBezTo>
                  <a:cubicBezTo>
                    <a:pt x="37" y="1"/>
                    <a:pt x="0" y="90"/>
                    <a:pt x="15" y="193"/>
                  </a:cubicBezTo>
                  <a:cubicBezTo>
                    <a:pt x="22" y="292"/>
                    <a:pt x="70" y="364"/>
                    <a:pt x="126" y="364"/>
                  </a:cubicBezTo>
                  <a:cubicBezTo>
                    <a:pt x="128" y="364"/>
                    <a:pt x="131" y="364"/>
                    <a:pt x="134" y="364"/>
                  </a:cubicBezTo>
                  <a:cubicBezTo>
                    <a:pt x="193" y="364"/>
                    <a:pt x="230" y="275"/>
                    <a:pt x="223" y="171"/>
                  </a:cubicBezTo>
                  <a:cubicBezTo>
                    <a:pt x="216" y="72"/>
                    <a:pt x="161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20;p43">
              <a:extLst>
                <a:ext uri="{FF2B5EF4-FFF2-40B4-BE49-F238E27FC236}">
                  <a16:creationId xmlns:a16="http://schemas.microsoft.com/office/drawing/2014/main" id="{A411CBCF-94CA-4F45-9B7F-0BEF17AE878A}"/>
                </a:ext>
              </a:extLst>
            </p:cNvPr>
            <p:cNvSpPr/>
            <p:nvPr/>
          </p:nvSpPr>
          <p:spPr>
            <a:xfrm>
              <a:off x="1341975" y="3753625"/>
              <a:ext cx="27275" cy="59500"/>
            </a:xfrm>
            <a:custGeom>
              <a:avLst/>
              <a:gdLst/>
              <a:ahLst/>
              <a:cxnLst/>
              <a:rect l="l" t="t" r="r" b="b"/>
              <a:pathLst>
                <a:path w="1091" h="2380" extrusionOk="0">
                  <a:moveTo>
                    <a:pt x="1090" y="0"/>
                  </a:moveTo>
                  <a:lnTo>
                    <a:pt x="201" y="8"/>
                  </a:lnTo>
                  <a:cubicBezTo>
                    <a:pt x="68" y="253"/>
                    <a:pt x="1" y="527"/>
                    <a:pt x="30" y="808"/>
                  </a:cubicBezTo>
                  <a:lnTo>
                    <a:pt x="186" y="2380"/>
                  </a:lnTo>
                  <a:cubicBezTo>
                    <a:pt x="1068" y="2224"/>
                    <a:pt x="1090" y="1"/>
                    <a:pt x="1090" y="0"/>
                  </a:cubicBezTo>
                  <a:close/>
                </a:path>
              </a:pathLst>
            </a:custGeom>
            <a:solidFill>
              <a:srgbClr val="7F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21;p43">
              <a:extLst>
                <a:ext uri="{FF2B5EF4-FFF2-40B4-BE49-F238E27FC236}">
                  <a16:creationId xmlns:a16="http://schemas.microsoft.com/office/drawing/2014/main" id="{E6C6FE8F-DAC4-4E41-9BB5-698382B6E6DD}"/>
                </a:ext>
              </a:extLst>
            </p:cNvPr>
            <p:cNvSpPr/>
            <p:nvPr/>
          </p:nvSpPr>
          <p:spPr>
            <a:xfrm>
              <a:off x="1333125" y="3716300"/>
              <a:ext cx="102275" cy="47175"/>
            </a:xfrm>
            <a:custGeom>
              <a:avLst/>
              <a:gdLst/>
              <a:ahLst/>
              <a:cxnLst/>
              <a:rect l="l" t="t" r="r" b="b"/>
              <a:pathLst>
                <a:path w="4091" h="1887" extrusionOk="0">
                  <a:moveTo>
                    <a:pt x="2241" y="0"/>
                  </a:moveTo>
                  <a:cubicBezTo>
                    <a:pt x="2230" y="0"/>
                    <a:pt x="2219" y="1"/>
                    <a:pt x="2208" y="4"/>
                  </a:cubicBezTo>
                  <a:cubicBezTo>
                    <a:pt x="2126" y="11"/>
                    <a:pt x="2097" y="85"/>
                    <a:pt x="2008" y="93"/>
                  </a:cubicBezTo>
                  <a:cubicBezTo>
                    <a:pt x="2008" y="93"/>
                    <a:pt x="1727" y="122"/>
                    <a:pt x="1778" y="159"/>
                  </a:cubicBezTo>
                  <a:lnTo>
                    <a:pt x="1778" y="159"/>
                  </a:lnTo>
                  <a:cubicBezTo>
                    <a:pt x="1728" y="123"/>
                    <a:pt x="1670" y="106"/>
                    <a:pt x="1614" y="106"/>
                  </a:cubicBezTo>
                  <a:cubicBezTo>
                    <a:pt x="1521" y="106"/>
                    <a:pt x="1431" y="153"/>
                    <a:pt x="1385" y="241"/>
                  </a:cubicBezTo>
                  <a:cubicBezTo>
                    <a:pt x="1373" y="187"/>
                    <a:pt x="1328" y="153"/>
                    <a:pt x="1276" y="153"/>
                  </a:cubicBezTo>
                  <a:cubicBezTo>
                    <a:pt x="1263" y="153"/>
                    <a:pt x="1250" y="155"/>
                    <a:pt x="1237" y="159"/>
                  </a:cubicBezTo>
                  <a:cubicBezTo>
                    <a:pt x="1178" y="174"/>
                    <a:pt x="1118" y="211"/>
                    <a:pt x="1081" y="263"/>
                  </a:cubicBezTo>
                  <a:cubicBezTo>
                    <a:pt x="1040" y="216"/>
                    <a:pt x="986" y="195"/>
                    <a:pt x="932" y="195"/>
                  </a:cubicBezTo>
                  <a:cubicBezTo>
                    <a:pt x="842" y="195"/>
                    <a:pt x="754" y="257"/>
                    <a:pt x="740" y="359"/>
                  </a:cubicBezTo>
                  <a:cubicBezTo>
                    <a:pt x="707" y="337"/>
                    <a:pt x="670" y="327"/>
                    <a:pt x="634" y="327"/>
                  </a:cubicBezTo>
                  <a:cubicBezTo>
                    <a:pt x="551" y="327"/>
                    <a:pt x="472" y="382"/>
                    <a:pt x="451" y="471"/>
                  </a:cubicBezTo>
                  <a:cubicBezTo>
                    <a:pt x="443" y="468"/>
                    <a:pt x="435" y="467"/>
                    <a:pt x="427" y="467"/>
                  </a:cubicBezTo>
                  <a:cubicBezTo>
                    <a:pt x="382" y="467"/>
                    <a:pt x="337" y="501"/>
                    <a:pt x="318" y="545"/>
                  </a:cubicBezTo>
                  <a:cubicBezTo>
                    <a:pt x="296" y="597"/>
                    <a:pt x="296" y="656"/>
                    <a:pt x="310" y="715"/>
                  </a:cubicBezTo>
                  <a:cubicBezTo>
                    <a:pt x="297" y="712"/>
                    <a:pt x="285" y="711"/>
                    <a:pt x="273" y="711"/>
                  </a:cubicBezTo>
                  <a:cubicBezTo>
                    <a:pt x="143" y="711"/>
                    <a:pt x="84" y="886"/>
                    <a:pt x="199" y="967"/>
                  </a:cubicBezTo>
                  <a:cubicBezTo>
                    <a:pt x="140" y="1004"/>
                    <a:pt x="88" y="1064"/>
                    <a:pt x="66" y="1138"/>
                  </a:cubicBezTo>
                  <a:cubicBezTo>
                    <a:pt x="44" y="1212"/>
                    <a:pt x="81" y="1286"/>
                    <a:pt x="155" y="1323"/>
                  </a:cubicBezTo>
                  <a:cubicBezTo>
                    <a:pt x="88" y="1330"/>
                    <a:pt x="36" y="1375"/>
                    <a:pt x="29" y="1442"/>
                  </a:cubicBezTo>
                  <a:cubicBezTo>
                    <a:pt x="14" y="1501"/>
                    <a:pt x="44" y="1568"/>
                    <a:pt x="103" y="1597"/>
                  </a:cubicBezTo>
                  <a:cubicBezTo>
                    <a:pt x="100" y="1597"/>
                    <a:pt x="97" y="1597"/>
                    <a:pt x="95" y="1597"/>
                  </a:cubicBezTo>
                  <a:cubicBezTo>
                    <a:pt x="39" y="1597"/>
                    <a:pt x="0" y="1666"/>
                    <a:pt x="21" y="1716"/>
                  </a:cubicBezTo>
                  <a:cubicBezTo>
                    <a:pt x="44" y="1768"/>
                    <a:pt x="95" y="1797"/>
                    <a:pt x="155" y="1805"/>
                  </a:cubicBezTo>
                  <a:cubicBezTo>
                    <a:pt x="176" y="1810"/>
                    <a:pt x="198" y="1813"/>
                    <a:pt x="220" y="1813"/>
                  </a:cubicBezTo>
                  <a:cubicBezTo>
                    <a:pt x="260" y="1813"/>
                    <a:pt x="302" y="1804"/>
                    <a:pt x="340" y="1790"/>
                  </a:cubicBezTo>
                  <a:lnTo>
                    <a:pt x="340" y="1790"/>
                  </a:lnTo>
                  <a:cubicBezTo>
                    <a:pt x="333" y="1849"/>
                    <a:pt x="407" y="1886"/>
                    <a:pt x="466" y="1886"/>
                  </a:cubicBezTo>
                  <a:cubicBezTo>
                    <a:pt x="525" y="1886"/>
                    <a:pt x="577" y="1864"/>
                    <a:pt x="644" y="1864"/>
                  </a:cubicBezTo>
                  <a:lnTo>
                    <a:pt x="718" y="1864"/>
                  </a:lnTo>
                  <a:cubicBezTo>
                    <a:pt x="777" y="1849"/>
                    <a:pt x="807" y="1783"/>
                    <a:pt x="829" y="1723"/>
                  </a:cubicBezTo>
                  <a:cubicBezTo>
                    <a:pt x="862" y="1763"/>
                    <a:pt x="906" y="1782"/>
                    <a:pt x="950" y="1782"/>
                  </a:cubicBezTo>
                  <a:cubicBezTo>
                    <a:pt x="1005" y="1782"/>
                    <a:pt x="1060" y="1751"/>
                    <a:pt x="1089" y="1694"/>
                  </a:cubicBezTo>
                  <a:cubicBezTo>
                    <a:pt x="1133" y="1727"/>
                    <a:pt x="1184" y="1742"/>
                    <a:pt x="1235" y="1742"/>
                  </a:cubicBezTo>
                  <a:cubicBezTo>
                    <a:pt x="1320" y="1742"/>
                    <a:pt x="1403" y="1698"/>
                    <a:pt x="1444" y="1620"/>
                  </a:cubicBezTo>
                  <a:cubicBezTo>
                    <a:pt x="1477" y="1658"/>
                    <a:pt x="1526" y="1680"/>
                    <a:pt x="1574" y="1680"/>
                  </a:cubicBezTo>
                  <a:cubicBezTo>
                    <a:pt x="1590" y="1680"/>
                    <a:pt x="1607" y="1677"/>
                    <a:pt x="1622" y="1671"/>
                  </a:cubicBezTo>
                  <a:cubicBezTo>
                    <a:pt x="1689" y="1649"/>
                    <a:pt x="1748" y="1612"/>
                    <a:pt x="1793" y="1560"/>
                  </a:cubicBezTo>
                  <a:cubicBezTo>
                    <a:pt x="1819" y="1615"/>
                    <a:pt x="1869" y="1641"/>
                    <a:pt x="1918" y="1641"/>
                  </a:cubicBezTo>
                  <a:cubicBezTo>
                    <a:pt x="1983" y="1641"/>
                    <a:pt x="2047" y="1598"/>
                    <a:pt x="2060" y="1523"/>
                  </a:cubicBezTo>
                  <a:cubicBezTo>
                    <a:pt x="2073" y="1577"/>
                    <a:pt x="2124" y="1613"/>
                    <a:pt x="2178" y="1613"/>
                  </a:cubicBezTo>
                  <a:cubicBezTo>
                    <a:pt x="2183" y="1613"/>
                    <a:pt x="2188" y="1613"/>
                    <a:pt x="2193" y="1612"/>
                  </a:cubicBezTo>
                  <a:cubicBezTo>
                    <a:pt x="2252" y="1605"/>
                    <a:pt x="2304" y="1560"/>
                    <a:pt x="2334" y="1508"/>
                  </a:cubicBezTo>
                  <a:cubicBezTo>
                    <a:pt x="2360" y="1549"/>
                    <a:pt x="2399" y="1566"/>
                    <a:pt x="2438" y="1566"/>
                  </a:cubicBezTo>
                  <a:cubicBezTo>
                    <a:pt x="2499" y="1566"/>
                    <a:pt x="2559" y="1522"/>
                    <a:pt x="2564" y="1449"/>
                  </a:cubicBezTo>
                  <a:cubicBezTo>
                    <a:pt x="2591" y="1504"/>
                    <a:pt x="2647" y="1532"/>
                    <a:pt x="2703" y="1532"/>
                  </a:cubicBezTo>
                  <a:cubicBezTo>
                    <a:pt x="2753" y="1532"/>
                    <a:pt x="2803" y="1509"/>
                    <a:pt x="2831" y="1464"/>
                  </a:cubicBezTo>
                  <a:cubicBezTo>
                    <a:pt x="2871" y="1488"/>
                    <a:pt x="2915" y="1499"/>
                    <a:pt x="2958" y="1499"/>
                  </a:cubicBezTo>
                  <a:cubicBezTo>
                    <a:pt x="3035" y="1499"/>
                    <a:pt x="3109" y="1463"/>
                    <a:pt x="3157" y="1397"/>
                  </a:cubicBezTo>
                  <a:cubicBezTo>
                    <a:pt x="3193" y="1482"/>
                    <a:pt x="3271" y="1525"/>
                    <a:pt x="3350" y="1525"/>
                  </a:cubicBezTo>
                  <a:cubicBezTo>
                    <a:pt x="3417" y="1525"/>
                    <a:pt x="3483" y="1495"/>
                    <a:pt x="3527" y="1434"/>
                  </a:cubicBezTo>
                  <a:cubicBezTo>
                    <a:pt x="3545" y="1504"/>
                    <a:pt x="3603" y="1537"/>
                    <a:pt x="3661" y="1537"/>
                  </a:cubicBezTo>
                  <a:cubicBezTo>
                    <a:pt x="3727" y="1537"/>
                    <a:pt x="3794" y="1495"/>
                    <a:pt x="3802" y="1412"/>
                  </a:cubicBezTo>
                  <a:cubicBezTo>
                    <a:pt x="3816" y="1437"/>
                    <a:pt x="3837" y="1447"/>
                    <a:pt x="3860" y="1447"/>
                  </a:cubicBezTo>
                  <a:cubicBezTo>
                    <a:pt x="3939" y="1447"/>
                    <a:pt x="4036" y="1323"/>
                    <a:pt x="3950" y="1271"/>
                  </a:cubicBezTo>
                  <a:lnTo>
                    <a:pt x="3950" y="1271"/>
                  </a:lnTo>
                  <a:cubicBezTo>
                    <a:pt x="3958" y="1274"/>
                    <a:pt x="3966" y="1275"/>
                    <a:pt x="3974" y="1275"/>
                  </a:cubicBezTo>
                  <a:cubicBezTo>
                    <a:pt x="4030" y="1275"/>
                    <a:pt x="4076" y="1211"/>
                    <a:pt x="4076" y="1153"/>
                  </a:cubicBezTo>
                  <a:cubicBezTo>
                    <a:pt x="4061" y="1086"/>
                    <a:pt x="4031" y="1027"/>
                    <a:pt x="3979" y="975"/>
                  </a:cubicBezTo>
                  <a:cubicBezTo>
                    <a:pt x="4054" y="952"/>
                    <a:pt x="4091" y="871"/>
                    <a:pt x="4054" y="804"/>
                  </a:cubicBezTo>
                  <a:cubicBezTo>
                    <a:pt x="4020" y="744"/>
                    <a:pt x="3968" y="701"/>
                    <a:pt x="3903" y="677"/>
                  </a:cubicBezTo>
                  <a:lnTo>
                    <a:pt x="3903" y="677"/>
                  </a:lnTo>
                  <a:cubicBezTo>
                    <a:pt x="3929" y="677"/>
                    <a:pt x="3957" y="648"/>
                    <a:pt x="3957" y="619"/>
                  </a:cubicBezTo>
                  <a:cubicBezTo>
                    <a:pt x="3950" y="582"/>
                    <a:pt x="3928" y="552"/>
                    <a:pt x="3898" y="530"/>
                  </a:cubicBezTo>
                  <a:cubicBezTo>
                    <a:pt x="3846" y="493"/>
                    <a:pt x="3794" y="463"/>
                    <a:pt x="3742" y="441"/>
                  </a:cubicBezTo>
                  <a:cubicBezTo>
                    <a:pt x="3786" y="347"/>
                    <a:pt x="3711" y="257"/>
                    <a:pt x="3627" y="257"/>
                  </a:cubicBezTo>
                  <a:cubicBezTo>
                    <a:pt x="3599" y="257"/>
                    <a:pt x="3569" y="268"/>
                    <a:pt x="3542" y="293"/>
                  </a:cubicBezTo>
                  <a:cubicBezTo>
                    <a:pt x="3587" y="241"/>
                    <a:pt x="3564" y="152"/>
                    <a:pt x="3498" y="130"/>
                  </a:cubicBezTo>
                  <a:cubicBezTo>
                    <a:pt x="3477" y="123"/>
                    <a:pt x="3456" y="119"/>
                    <a:pt x="3434" y="119"/>
                  </a:cubicBezTo>
                  <a:cubicBezTo>
                    <a:pt x="3386" y="119"/>
                    <a:pt x="3338" y="136"/>
                    <a:pt x="3297" y="167"/>
                  </a:cubicBezTo>
                  <a:cubicBezTo>
                    <a:pt x="3256" y="97"/>
                    <a:pt x="3188" y="63"/>
                    <a:pt x="3120" y="63"/>
                  </a:cubicBezTo>
                  <a:cubicBezTo>
                    <a:pt x="3043" y="63"/>
                    <a:pt x="2966" y="106"/>
                    <a:pt x="2927" y="189"/>
                  </a:cubicBezTo>
                  <a:cubicBezTo>
                    <a:pt x="2927" y="122"/>
                    <a:pt x="2882" y="70"/>
                    <a:pt x="2823" y="63"/>
                  </a:cubicBezTo>
                  <a:cubicBezTo>
                    <a:pt x="2819" y="62"/>
                    <a:pt x="2814" y="62"/>
                    <a:pt x="2810" y="62"/>
                  </a:cubicBezTo>
                  <a:cubicBezTo>
                    <a:pt x="2756" y="62"/>
                    <a:pt x="2711" y="104"/>
                    <a:pt x="2697" y="159"/>
                  </a:cubicBezTo>
                  <a:cubicBezTo>
                    <a:pt x="2712" y="93"/>
                    <a:pt x="2623" y="18"/>
                    <a:pt x="2571" y="11"/>
                  </a:cubicBezTo>
                  <a:cubicBezTo>
                    <a:pt x="2566" y="11"/>
                    <a:pt x="2560" y="10"/>
                    <a:pt x="2555" y="10"/>
                  </a:cubicBezTo>
                  <a:cubicBezTo>
                    <a:pt x="2490" y="10"/>
                    <a:pt x="2448" y="51"/>
                    <a:pt x="2393" y="93"/>
                  </a:cubicBezTo>
                  <a:cubicBezTo>
                    <a:pt x="2362" y="36"/>
                    <a:pt x="2303" y="0"/>
                    <a:pt x="2241" y="0"/>
                  </a:cubicBezTo>
                  <a:close/>
                </a:path>
              </a:pathLst>
            </a:custGeom>
            <a:solidFill>
              <a:srgbClr val="151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22;p43">
              <a:extLst>
                <a:ext uri="{FF2B5EF4-FFF2-40B4-BE49-F238E27FC236}">
                  <a16:creationId xmlns:a16="http://schemas.microsoft.com/office/drawing/2014/main" id="{DACE9250-9F15-41D3-89C5-4D137A2DE60F}"/>
                </a:ext>
              </a:extLst>
            </p:cNvPr>
            <p:cNvSpPr/>
            <p:nvPr/>
          </p:nvSpPr>
          <p:spPr>
            <a:xfrm>
              <a:off x="1406475" y="4153150"/>
              <a:ext cx="32450" cy="120475"/>
            </a:xfrm>
            <a:custGeom>
              <a:avLst/>
              <a:gdLst/>
              <a:ahLst/>
              <a:cxnLst/>
              <a:rect l="l" t="t" r="r" b="b"/>
              <a:pathLst>
                <a:path w="1298" h="4819" extrusionOk="0">
                  <a:moveTo>
                    <a:pt x="749" y="0"/>
                  </a:moveTo>
                  <a:lnTo>
                    <a:pt x="749" y="0"/>
                  </a:lnTo>
                  <a:cubicBezTo>
                    <a:pt x="616" y="15"/>
                    <a:pt x="482" y="22"/>
                    <a:pt x="349" y="30"/>
                  </a:cubicBezTo>
                  <a:cubicBezTo>
                    <a:pt x="230" y="37"/>
                    <a:pt x="111" y="52"/>
                    <a:pt x="0" y="52"/>
                  </a:cubicBezTo>
                  <a:cubicBezTo>
                    <a:pt x="23" y="245"/>
                    <a:pt x="252" y="2009"/>
                    <a:pt x="252" y="4818"/>
                  </a:cubicBezTo>
                  <a:cubicBezTo>
                    <a:pt x="1297" y="4403"/>
                    <a:pt x="749" y="0"/>
                    <a:pt x="749" y="0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23;p43">
              <a:extLst>
                <a:ext uri="{FF2B5EF4-FFF2-40B4-BE49-F238E27FC236}">
                  <a16:creationId xmlns:a16="http://schemas.microsoft.com/office/drawing/2014/main" id="{73C9014B-E539-4467-B2A4-D8E77ECA908C}"/>
                </a:ext>
              </a:extLst>
            </p:cNvPr>
            <p:cNvSpPr/>
            <p:nvPr/>
          </p:nvSpPr>
          <p:spPr>
            <a:xfrm>
              <a:off x="1412575" y="4134975"/>
              <a:ext cx="175325" cy="520150"/>
            </a:xfrm>
            <a:custGeom>
              <a:avLst/>
              <a:gdLst/>
              <a:ahLst/>
              <a:cxnLst/>
              <a:rect l="l" t="t" r="r" b="b"/>
              <a:pathLst>
                <a:path w="7013" h="20806" extrusionOk="0">
                  <a:moveTo>
                    <a:pt x="4552" y="1"/>
                  </a:moveTo>
                  <a:cubicBezTo>
                    <a:pt x="3233" y="371"/>
                    <a:pt x="1876" y="616"/>
                    <a:pt x="505" y="727"/>
                  </a:cubicBezTo>
                  <a:cubicBezTo>
                    <a:pt x="505" y="727"/>
                    <a:pt x="1053" y="5130"/>
                    <a:pt x="1" y="5545"/>
                  </a:cubicBezTo>
                  <a:cubicBezTo>
                    <a:pt x="1" y="5760"/>
                    <a:pt x="1" y="5990"/>
                    <a:pt x="1" y="6227"/>
                  </a:cubicBezTo>
                  <a:cubicBezTo>
                    <a:pt x="1" y="6227"/>
                    <a:pt x="2417" y="12142"/>
                    <a:pt x="1483" y="20577"/>
                  </a:cubicBezTo>
                  <a:cubicBezTo>
                    <a:pt x="1661" y="20607"/>
                    <a:pt x="1847" y="20636"/>
                    <a:pt x="2032" y="20666"/>
                  </a:cubicBezTo>
                  <a:cubicBezTo>
                    <a:pt x="2644" y="20757"/>
                    <a:pt x="3274" y="20805"/>
                    <a:pt x="3808" y="20805"/>
                  </a:cubicBezTo>
                  <a:cubicBezTo>
                    <a:pt x="4321" y="20805"/>
                    <a:pt x="4746" y="20761"/>
                    <a:pt x="4982" y="20666"/>
                  </a:cubicBezTo>
                  <a:cubicBezTo>
                    <a:pt x="5041" y="20644"/>
                    <a:pt x="5093" y="20614"/>
                    <a:pt x="5138" y="20577"/>
                  </a:cubicBezTo>
                  <a:cubicBezTo>
                    <a:pt x="7013" y="13298"/>
                    <a:pt x="5990" y="5686"/>
                    <a:pt x="4559" y="8"/>
                  </a:cubicBezTo>
                  <a:lnTo>
                    <a:pt x="4552" y="1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24;p43">
              <a:extLst>
                <a:ext uri="{FF2B5EF4-FFF2-40B4-BE49-F238E27FC236}">
                  <a16:creationId xmlns:a16="http://schemas.microsoft.com/office/drawing/2014/main" id="{99CE65EE-9008-45AE-A664-FC2846D1150C}"/>
                </a:ext>
              </a:extLst>
            </p:cNvPr>
            <p:cNvSpPr/>
            <p:nvPr/>
          </p:nvSpPr>
          <p:spPr>
            <a:xfrm>
              <a:off x="1459850" y="4651625"/>
              <a:ext cx="77275" cy="50450"/>
            </a:xfrm>
            <a:custGeom>
              <a:avLst/>
              <a:gdLst/>
              <a:ahLst/>
              <a:cxnLst/>
              <a:rect l="l" t="t" r="r" b="b"/>
              <a:pathLst>
                <a:path w="3091" h="2018" extrusionOk="0">
                  <a:moveTo>
                    <a:pt x="141" y="0"/>
                  </a:moveTo>
                  <a:lnTo>
                    <a:pt x="0" y="1564"/>
                  </a:lnTo>
                  <a:cubicBezTo>
                    <a:pt x="450" y="1865"/>
                    <a:pt x="905" y="2017"/>
                    <a:pt x="1364" y="2017"/>
                  </a:cubicBezTo>
                  <a:cubicBezTo>
                    <a:pt x="1821" y="2017"/>
                    <a:pt x="2281" y="1867"/>
                    <a:pt x="2743" y="1564"/>
                  </a:cubicBezTo>
                  <a:lnTo>
                    <a:pt x="3091" y="0"/>
                  </a:lnTo>
                  <a:lnTo>
                    <a:pt x="3091" y="0"/>
                  </a:lnTo>
                  <a:cubicBezTo>
                    <a:pt x="2852" y="92"/>
                    <a:pt x="2422" y="136"/>
                    <a:pt x="1902" y="136"/>
                  </a:cubicBezTo>
                  <a:cubicBezTo>
                    <a:pt x="1371" y="136"/>
                    <a:pt x="747" y="90"/>
                    <a:pt x="141" y="0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25;p43">
              <a:extLst>
                <a:ext uri="{FF2B5EF4-FFF2-40B4-BE49-F238E27FC236}">
                  <a16:creationId xmlns:a16="http://schemas.microsoft.com/office/drawing/2014/main" id="{B4D44189-484C-4A6E-84AD-63F34E22F7ED}"/>
                </a:ext>
              </a:extLst>
            </p:cNvPr>
            <p:cNvSpPr/>
            <p:nvPr/>
          </p:nvSpPr>
          <p:spPr>
            <a:xfrm>
              <a:off x="1251175" y="4141650"/>
              <a:ext cx="161625" cy="515000"/>
            </a:xfrm>
            <a:custGeom>
              <a:avLst/>
              <a:gdLst/>
              <a:ahLst/>
              <a:cxnLst/>
              <a:rect l="l" t="t" r="r" b="b"/>
              <a:pathLst>
                <a:path w="6465" h="20600" extrusionOk="0">
                  <a:moveTo>
                    <a:pt x="579" y="1"/>
                  </a:moveTo>
                  <a:lnTo>
                    <a:pt x="579" y="1"/>
                  </a:lnTo>
                  <a:cubicBezTo>
                    <a:pt x="772" y="4596"/>
                    <a:pt x="727" y="11208"/>
                    <a:pt x="1" y="20310"/>
                  </a:cubicBezTo>
                  <a:cubicBezTo>
                    <a:pt x="268" y="20392"/>
                    <a:pt x="542" y="20458"/>
                    <a:pt x="816" y="20503"/>
                  </a:cubicBezTo>
                  <a:cubicBezTo>
                    <a:pt x="1193" y="20567"/>
                    <a:pt x="1587" y="20600"/>
                    <a:pt x="2001" y="20600"/>
                  </a:cubicBezTo>
                  <a:cubicBezTo>
                    <a:pt x="2589" y="20600"/>
                    <a:pt x="3215" y="20534"/>
                    <a:pt x="3885" y="20399"/>
                  </a:cubicBezTo>
                  <a:cubicBezTo>
                    <a:pt x="4018" y="20369"/>
                    <a:pt x="4159" y="20340"/>
                    <a:pt x="4300" y="20310"/>
                  </a:cubicBezTo>
                  <a:cubicBezTo>
                    <a:pt x="5649" y="15640"/>
                    <a:pt x="6375" y="10815"/>
                    <a:pt x="6457" y="5960"/>
                  </a:cubicBezTo>
                  <a:cubicBezTo>
                    <a:pt x="6464" y="5723"/>
                    <a:pt x="6464" y="5501"/>
                    <a:pt x="6464" y="5278"/>
                  </a:cubicBezTo>
                  <a:cubicBezTo>
                    <a:pt x="6464" y="2469"/>
                    <a:pt x="6235" y="705"/>
                    <a:pt x="6212" y="512"/>
                  </a:cubicBezTo>
                  <a:cubicBezTo>
                    <a:pt x="5861" y="528"/>
                    <a:pt x="5522" y="536"/>
                    <a:pt x="5197" y="536"/>
                  </a:cubicBezTo>
                  <a:cubicBezTo>
                    <a:pt x="2404" y="536"/>
                    <a:pt x="579" y="1"/>
                    <a:pt x="579" y="1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26;p43">
              <a:extLst>
                <a:ext uri="{FF2B5EF4-FFF2-40B4-BE49-F238E27FC236}">
                  <a16:creationId xmlns:a16="http://schemas.microsoft.com/office/drawing/2014/main" id="{6758F241-BB92-43E2-8A96-7DB8AA5ACA5D}"/>
                </a:ext>
              </a:extLst>
            </p:cNvPr>
            <p:cNvSpPr/>
            <p:nvPr/>
          </p:nvSpPr>
          <p:spPr>
            <a:xfrm>
              <a:off x="1270450" y="4651625"/>
              <a:ext cx="77850" cy="47375"/>
            </a:xfrm>
            <a:custGeom>
              <a:avLst/>
              <a:gdLst/>
              <a:ahLst/>
              <a:cxnLst/>
              <a:rect l="l" t="t" r="r" b="b"/>
              <a:pathLst>
                <a:path w="3114" h="1895" extrusionOk="0">
                  <a:moveTo>
                    <a:pt x="3114" y="0"/>
                  </a:moveTo>
                  <a:lnTo>
                    <a:pt x="3114" y="0"/>
                  </a:lnTo>
                  <a:cubicBezTo>
                    <a:pt x="2444" y="131"/>
                    <a:pt x="1814" y="195"/>
                    <a:pt x="1220" y="195"/>
                  </a:cubicBezTo>
                  <a:cubicBezTo>
                    <a:pt x="808" y="195"/>
                    <a:pt x="414" y="165"/>
                    <a:pt x="38" y="104"/>
                  </a:cubicBezTo>
                  <a:lnTo>
                    <a:pt x="1" y="1564"/>
                  </a:lnTo>
                  <a:cubicBezTo>
                    <a:pt x="364" y="1789"/>
                    <a:pt x="771" y="1895"/>
                    <a:pt x="1218" y="1895"/>
                  </a:cubicBezTo>
                  <a:cubicBezTo>
                    <a:pt x="1685" y="1895"/>
                    <a:pt x="2195" y="1780"/>
                    <a:pt x="2743" y="1564"/>
                  </a:cubicBezTo>
                  <a:lnTo>
                    <a:pt x="3114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27;p43">
              <a:extLst>
                <a:ext uri="{FF2B5EF4-FFF2-40B4-BE49-F238E27FC236}">
                  <a16:creationId xmlns:a16="http://schemas.microsoft.com/office/drawing/2014/main" id="{EFB78B89-F47F-4F6F-A514-52D2EE4EC743}"/>
                </a:ext>
              </a:extLst>
            </p:cNvPr>
            <p:cNvSpPr/>
            <p:nvPr/>
          </p:nvSpPr>
          <p:spPr>
            <a:xfrm>
              <a:off x="1566400" y="3842275"/>
              <a:ext cx="66175" cy="95650"/>
            </a:xfrm>
            <a:custGeom>
              <a:avLst/>
              <a:gdLst/>
              <a:ahLst/>
              <a:cxnLst/>
              <a:rect l="l" t="t" r="r" b="b"/>
              <a:pathLst>
                <a:path w="2647" h="3826" extrusionOk="0">
                  <a:moveTo>
                    <a:pt x="988" y="1"/>
                  </a:moveTo>
                  <a:cubicBezTo>
                    <a:pt x="976" y="1"/>
                    <a:pt x="963" y="7"/>
                    <a:pt x="949" y="20"/>
                  </a:cubicBezTo>
                  <a:cubicBezTo>
                    <a:pt x="726" y="220"/>
                    <a:pt x="519" y="1650"/>
                    <a:pt x="497" y="1702"/>
                  </a:cubicBezTo>
                  <a:cubicBezTo>
                    <a:pt x="474" y="1754"/>
                    <a:pt x="378" y="1799"/>
                    <a:pt x="215" y="1999"/>
                  </a:cubicBezTo>
                  <a:cubicBezTo>
                    <a:pt x="52" y="2192"/>
                    <a:pt x="0" y="2414"/>
                    <a:pt x="148" y="2762"/>
                  </a:cubicBezTo>
                  <a:cubicBezTo>
                    <a:pt x="297" y="3111"/>
                    <a:pt x="571" y="3630"/>
                    <a:pt x="571" y="3630"/>
                  </a:cubicBezTo>
                  <a:cubicBezTo>
                    <a:pt x="763" y="3728"/>
                    <a:pt x="1041" y="3826"/>
                    <a:pt x="1287" y="3826"/>
                  </a:cubicBezTo>
                  <a:cubicBezTo>
                    <a:pt x="1506" y="3826"/>
                    <a:pt x="1699" y="3749"/>
                    <a:pt x="1786" y="3526"/>
                  </a:cubicBezTo>
                  <a:cubicBezTo>
                    <a:pt x="1905" y="3229"/>
                    <a:pt x="2194" y="2599"/>
                    <a:pt x="2239" y="2444"/>
                  </a:cubicBezTo>
                  <a:cubicBezTo>
                    <a:pt x="2268" y="2347"/>
                    <a:pt x="2276" y="2295"/>
                    <a:pt x="2276" y="2295"/>
                  </a:cubicBezTo>
                  <a:lnTo>
                    <a:pt x="2283" y="2295"/>
                  </a:lnTo>
                  <a:cubicBezTo>
                    <a:pt x="2313" y="2280"/>
                    <a:pt x="2439" y="2192"/>
                    <a:pt x="2535" y="1910"/>
                  </a:cubicBezTo>
                  <a:cubicBezTo>
                    <a:pt x="2646" y="1591"/>
                    <a:pt x="2594" y="1295"/>
                    <a:pt x="2476" y="1206"/>
                  </a:cubicBezTo>
                  <a:cubicBezTo>
                    <a:pt x="2444" y="1184"/>
                    <a:pt x="2408" y="1176"/>
                    <a:pt x="2372" y="1176"/>
                  </a:cubicBezTo>
                  <a:cubicBezTo>
                    <a:pt x="2275" y="1176"/>
                    <a:pt x="2179" y="1235"/>
                    <a:pt x="2179" y="1235"/>
                  </a:cubicBezTo>
                  <a:cubicBezTo>
                    <a:pt x="2172" y="1132"/>
                    <a:pt x="2120" y="1043"/>
                    <a:pt x="2038" y="983"/>
                  </a:cubicBezTo>
                  <a:cubicBezTo>
                    <a:pt x="2012" y="967"/>
                    <a:pt x="1979" y="961"/>
                    <a:pt x="1944" y="961"/>
                  </a:cubicBezTo>
                  <a:cubicBezTo>
                    <a:pt x="1804" y="961"/>
                    <a:pt x="1623" y="1065"/>
                    <a:pt x="1623" y="1065"/>
                  </a:cubicBezTo>
                  <a:cubicBezTo>
                    <a:pt x="1595" y="958"/>
                    <a:pt x="1492" y="879"/>
                    <a:pt x="1385" y="879"/>
                  </a:cubicBezTo>
                  <a:cubicBezTo>
                    <a:pt x="1381" y="879"/>
                    <a:pt x="1376" y="879"/>
                    <a:pt x="1371" y="880"/>
                  </a:cubicBezTo>
                  <a:cubicBezTo>
                    <a:pt x="1186" y="894"/>
                    <a:pt x="1075" y="1295"/>
                    <a:pt x="1067" y="1332"/>
                  </a:cubicBezTo>
                  <a:cubicBezTo>
                    <a:pt x="1067" y="1269"/>
                    <a:pt x="1158" y="1"/>
                    <a:pt x="988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28;p43">
              <a:extLst>
                <a:ext uri="{FF2B5EF4-FFF2-40B4-BE49-F238E27FC236}">
                  <a16:creationId xmlns:a16="http://schemas.microsoft.com/office/drawing/2014/main" id="{8C4E6B97-B057-4ADC-9253-47610698FCA4}"/>
                </a:ext>
              </a:extLst>
            </p:cNvPr>
            <p:cNvSpPr/>
            <p:nvPr/>
          </p:nvSpPr>
          <p:spPr>
            <a:xfrm>
              <a:off x="1334750" y="3883150"/>
              <a:ext cx="110475" cy="333025"/>
            </a:xfrm>
            <a:custGeom>
              <a:avLst/>
              <a:gdLst/>
              <a:ahLst/>
              <a:cxnLst/>
              <a:rect l="l" t="t" r="r" b="b"/>
              <a:pathLst>
                <a:path w="4419" h="13321" extrusionOk="0">
                  <a:moveTo>
                    <a:pt x="3944" y="1"/>
                  </a:moveTo>
                  <a:lnTo>
                    <a:pt x="742" y="356"/>
                  </a:lnTo>
                  <a:cubicBezTo>
                    <a:pt x="846" y="512"/>
                    <a:pt x="898" y="705"/>
                    <a:pt x="890" y="890"/>
                  </a:cubicBezTo>
                  <a:cubicBezTo>
                    <a:pt x="853" y="2358"/>
                    <a:pt x="1068" y="3825"/>
                    <a:pt x="1031" y="5293"/>
                  </a:cubicBezTo>
                  <a:cubicBezTo>
                    <a:pt x="987" y="6731"/>
                    <a:pt x="779" y="8184"/>
                    <a:pt x="564" y="9607"/>
                  </a:cubicBezTo>
                  <a:cubicBezTo>
                    <a:pt x="408" y="10652"/>
                    <a:pt x="223" y="11690"/>
                    <a:pt x="1" y="12713"/>
                  </a:cubicBezTo>
                  <a:cubicBezTo>
                    <a:pt x="431" y="12898"/>
                    <a:pt x="868" y="13039"/>
                    <a:pt x="1320" y="13150"/>
                  </a:cubicBezTo>
                  <a:cubicBezTo>
                    <a:pt x="1365" y="13157"/>
                    <a:pt x="1728" y="13231"/>
                    <a:pt x="1809" y="13246"/>
                  </a:cubicBezTo>
                  <a:cubicBezTo>
                    <a:pt x="2061" y="13291"/>
                    <a:pt x="2321" y="13313"/>
                    <a:pt x="2573" y="13320"/>
                  </a:cubicBezTo>
                  <a:cubicBezTo>
                    <a:pt x="2691" y="13320"/>
                    <a:pt x="2803" y="13313"/>
                    <a:pt x="2914" y="13306"/>
                  </a:cubicBezTo>
                  <a:cubicBezTo>
                    <a:pt x="3225" y="13291"/>
                    <a:pt x="3536" y="13254"/>
                    <a:pt x="3840" y="13202"/>
                  </a:cubicBezTo>
                  <a:cubicBezTo>
                    <a:pt x="4003" y="11964"/>
                    <a:pt x="4159" y="10719"/>
                    <a:pt x="4270" y="9473"/>
                  </a:cubicBezTo>
                  <a:cubicBezTo>
                    <a:pt x="4411" y="7887"/>
                    <a:pt x="4418" y="6294"/>
                    <a:pt x="4285" y="4700"/>
                  </a:cubicBezTo>
                  <a:cubicBezTo>
                    <a:pt x="4159" y="3173"/>
                    <a:pt x="3951" y="1654"/>
                    <a:pt x="3937" y="112"/>
                  </a:cubicBezTo>
                  <a:cubicBezTo>
                    <a:pt x="3937" y="75"/>
                    <a:pt x="3937" y="38"/>
                    <a:pt x="3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29;p43">
              <a:extLst>
                <a:ext uri="{FF2B5EF4-FFF2-40B4-BE49-F238E27FC236}">
                  <a16:creationId xmlns:a16="http://schemas.microsoft.com/office/drawing/2014/main" id="{96037C23-EF5F-4B6B-8706-803B46ADA9A8}"/>
                </a:ext>
              </a:extLst>
            </p:cNvPr>
            <p:cNvSpPr/>
            <p:nvPr/>
          </p:nvSpPr>
          <p:spPr>
            <a:xfrm>
              <a:off x="1374225" y="3890075"/>
              <a:ext cx="38025" cy="36725"/>
            </a:xfrm>
            <a:custGeom>
              <a:avLst/>
              <a:gdLst/>
              <a:ahLst/>
              <a:cxnLst/>
              <a:rect l="l" t="t" r="r" b="b"/>
              <a:pathLst>
                <a:path w="1521" h="1469" extrusionOk="0">
                  <a:moveTo>
                    <a:pt x="707" y="1"/>
                  </a:moveTo>
                  <a:cubicBezTo>
                    <a:pt x="646" y="1"/>
                    <a:pt x="585" y="28"/>
                    <a:pt x="542" y="79"/>
                  </a:cubicBezTo>
                  <a:lnTo>
                    <a:pt x="75" y="665"/>
                  </a:lnTo>
                  <a:cubicBezTo>
                    <a:pt x="1" y="754"/>
                    <a:pt x="15" y="880"/>
                    <a:pt x="104" y="954"/>
                  </a:cubicBezTo>
                  <a:lnTo>
                    <a:pt x="690" y="1421"/>
                  </a:lnTo>
                  <a:cubicBezTo>
                    <a:pt x="728" y="1453"/>
                    <a:pt x="775" y="1468"/>
                    <a:pt x="821" y="1468"/>
                  </a:cubicBezTo>
                  <a:cubicBezTo>
                    <a:pt x="882" y="1468"/>
                    <a:pt x="941" y="1442"/>
                    <a:pt x="979" y="1391"/>
                  </a:cubicBezTo>
                  <a:lnTo>
                    <a:pt x="1453" y="806"/>
                  </a:lnTo>
                  <a:cubicBezTo>
                    <a:pt x="1520" y="717"/>
                    <a:pt x="1505" y="583"/>
                    <a:pt x="1416" y="517"/>
                  </a:cubicBezTo>
                  <a:lnTo>
                    <a:pt x="831" y="42"/>
                  </a:lnTo>
                  <a:cubicBezTo>
                    <a:pt x="794" y="15"/>
                    <a:pt x="750" y="1"/>
                    <a:pt x="707" y="1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30;p43">
              <a:extLst>
                <a:ext uri="{FF2B5EF4-FFF2-40B4-BE49-F238E27FC236}">
                  <a16:creationId xmlns:a16="http://schemas.microsoft.com/office/drawing/2014/main" id="{30942E80-6FEA-4A40-A275-E035899BD3A0}"/>
                </a:ext>
              </a:extLst>
            </p:cNvPr>
            <p:cNvSpPr/>
            <p:nvPr/>
          </p:nvSpPr>
          <p:spPr>
            <a:xfrm>
              <a:off x="1378850" y="3911325"/>
              <a:ext cx="78425" cy="304700"/>
            </a:xfrm>
            <a:custGeom>
              <a:avLst/>
              <a:gdLst/>
              <a:ahLst/>
              <a:cxnLst/>
              <a:rect l="l" t="t" r="r" b="b"/>
              <a:pathLst>
                <a:path w="3137" h="12188" extrusionOk="0">
                  <a:moveTo>
                    <a:pt x="957" y="0"/>
                  </a:moveTo>
                  <a:lnTo>
                    <a:pt x="364" y="8"/>
                  </a:lnTo>
                  <a:cubicBezTo>
                    <a:pt x="1" y="6219"/>
                    <a:pt x="268" y="9102"/>
                    <a:pt x="460" y="10400"/>
                  </a:cubicBezTo>
                  <a:cubicBezTo>
                    <a:pt x="631" y="11511"/>
                    <a:pt x="846" y="12149"/>
                    <a:pt x="1150" y="12186"/>
                  </a:cubicBezTo>
                  <a:cubicBezTo>
                    <a:pt x="1159" y="12187"/>
                    <a:pt x="1167" y="12187"/>
                    <a:pt x="1176" y="12187"/>
                  </a:cubicBezTo>
                  <a:cubicBezTo>
                    <a:pt x="1576" y="12187"/>
                    <a:pt x="1984" y="11220"/>
                    <a:pt x="2158" y="10792"/>
                  </a:cubicBezTo>
                  <a:cubicBezTo>
                    <a:pt x="3136" y="9851"/>
                    <a:pt x="957" y="0"/>
                    <a:pt x="957" y="0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31;p43">
              <a:extLst>
                <a:ext uri="{FF2B5EF4-FFF2-40B4-BE49-F238E27FC236}">
                  <a16:creationId xmlns:a16="http://schemas.microsoft.com/office/drawing/2014/main" id="{E6ACF8B1-4330-46EF-8272-FE0985B1EEA9}"/>
                </a:ext>
              </a:extLst>
            </p:cNvPr>
            <p:cNvSpPr/>
            <p:nvPr/>
          </p:nvSpPr>
          <p:spPr>
            <a:xfrm>
              <a:off x="1334200" y="3852775"/>
              <a:ext cx="107325" cy="59500"/>
            </a:xfrm>
            <a:custGeom>
              <a:avLst/>
              <a:gdLst/>
              <a:ahLst/>
              <a:cxnLst/>
              <a:rect l="l" t="t" r="r" b="b"/>
              <a:pathLst>
                <a:path w="4293" h="2380" extrusionOk="0">
                  <a:moveTo>
                    <a:pt x="660" y="0"/>
                  </a:moveTo>
                  <a:lnTo>
                    <a:pt x="1" y="875"/>
                  </a:lnTo>
                  <a:lnTo>
                    <a:pt x="1557" y="2379"/>
                  </a:lnTo>
                  <a:lnTo>
                    <a:pt x="2321" y="1542"/>
                  </a:lnTo>
                  <a:lnTo>
                    <a:pt x="3069" y="2268"/>
                  </a:lnTo>
                  <a:lnTo>
                    <a:pt x="4292" y="1038"/>
                  </a:lnTo>
                  <a:lnTo>
                    <a:pt x="3507" y="452"/>
                  </a:lnTo>
                  <a:lnTo>
                    <a:pt x="2313" y="140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32;p43">
              <a:extLst>
                <a:ext uri="{FF2B5EF4-FFF2-40B4-BE49-F238E27FC236}">
                  <a16:creationId xmlns:a16="http://schemas.microsoft.com/office/drawing/2014/main" id="{9481E128-D6A7-4850-98EB-189A7C922E22}"/>
                </a:ext>
              </a:extLst>
            </p:cNvPr>
            <p:cNvSpPr/>
            <p:nvPr/>
          </p:nvSpPr>
          <p:spPr>
            <a:xfrm>
              <a:off x="1551750" y="3911125"/>
              <a:ext cx="88600" cy="163650"/>
            </a:xfrm>
            <a:custGeom>
              <a:avLst/>
              <a:gdLst/>
              <a:ahLst/>
              <a:cxnLst/>
              <a:rect l="l" t="t" r="r" b="b"/>
              <a:pathLst>
                <a:path w="3544" h="6546" extrusionOk="0">
                  <a:moveTo>
                    <a:pt x="771" y="1"/>
                  </a:moveTo>
                  <a:cubicBezTo>
                    <a:pt x="765" y="1"/>
                    <a:pt x="1" y="1820"/>
                    <a:pt x="60" y="2669"/>
                  </a:cubicBezTo>
                  <a:cubicBezTo>
                    <a:pt x="119" y="3514"/>
                    <a:pt x="2328" y="6546"/>
                    <a:pt x="2328" y="6546"/>
                  </a:cubicBezTo>
                  <a:cubicBezTo>
                    <a:pt x="2328" y="6546"/>
                    <a:pt x="3544" y="4159"/>
                    <a:pt x="2610" y="268"/>
                  </a:cubicBezTo>
                  <a:cubicBezTo>
                    <a:pt x="2609" y="268"/>
                    <a:pt x="2607" y="268"/>
                    <a:pt x="2606" y="268"/>
                  </a:cubicBezTo>
                  <a:cubicBezTo>
                    <a:pt x="2541" y="268"/>
                    <a:pt x="2118" y="363"/>
                    <a:pt x="1687" y="363"/>
                  </a:cubicBezTo>
                  <a:cubicBezTo>
                    <a:pt x="1305" y="363"/>
                    <a:pt x="916" y="288"/>
                    <a:pt x="771" y="1"/>
                  </a:cubicBezTo>
                  <a:cubicBezTo>
                    <a:pt x="771" y="1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33;p43">
              <a:extLst>
                <a:ext uri="{FF2B5EF4-FFF2-40B4-BE49-F238E27FC236}">
                  <a16:creationId xmlns:a16="http://schemas.microsoft.com/office/drawing/2014/main" id="{83A3C151-11B6-4057-9683-F132A7CD4F39}"/>
                </a:ext>
              </a:extLst>
            </p:cNvPr>
            <p:cNvSpPr/>
            <p:nvPr/>
          </p:nvSpPr>
          <p:spPr>
            <a:xfrm>
              <a:off x="1202250" y="3852775"/>
              <a:ext cx="175525" cy="362400"/>
            </a:xfrm>
            <a:custGeom>
              <a:avLst/>
              <a:gdLst/>
              <a:ahLst/>
              <a:cxnLst/>
              <a:rect l="l" t="t" r="r" b="b"/>
              <a:pathLst>
                <a:path w="7021" h="14496" extrusionOk="0">
                  <a:moveTo>
                    <a:pt x="5938" y="0"/>
                  </a:moveTo>
                  <a:cubicBezTo>
                    <a:pt x="5167" y="252"/>
                    <a:pt x="3944" y="763"/>
                    <a:pt x="2929" y="1898"/>
                  </a:cubicBezTo>
                  <a:cubicBezTo>
                    <a:pt x="2277" y="2617"/>
                    <a:pt x="2069" y="3447"/>
                    <a:pt x="1187" y="5945"/>
                  </a:cubicBezTo>
                  <a:cubicBezTo>
                    <a:pt x="283" y="8509"/>
                    <a:pt x="1" y="12868"/>
                    <a:pt x="364" y="13008"/>
                  </a:cubicBezTo>
                  <a:cubicBezTo>
                    <a:pt x="716" y="13145"/>
                    <a:pt x="5516" y="14496"/>
                    <a:pt x="5819" y="14496"/>
                  </a:cubicBezTo>
                  <a:cubicBezTo>
                    <a:pt x="5830" y="14496"/>
                    <a:pt x="5835" y="14494"/>
                    <a:pt x="5834" y="14491"/>
                  </a:cubicBezTo>
                  <a:cubicBezTo>
                    <a:pt x="6805" y="10629"/>
                    <a:pt x="7020" y="8487"/>
                    <a:pt x="6961" y="6864"/>
                  </a:cubicBezTo>
                  <a:cubicBezTo>
                    <a:pt x="6909" y="5211"/>
                    <a:pt x="6568" y="3158"/>
                    <a:pt x="6531" y="2950"/>
                  </a:cubicBezTo>
                  <a:cubicBezTo>
                    <a:pt x="6338" y="1749"/>
                    <a:pt x="6116" y="741"/>
                    <a:pt x="5938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34;p43">
              <a:extLst>
                <a:ext uri="{FF2B5EF4-FFF2-40B4-BE49-F238E27FC236}">
                  <a16:creationId xmlns:a16="http://schemas.microsoft.com/office/drawing/2014/main" id="{7917C7F3-6203-4C36-97B9-B9EA5779A227}"/>
                </a:ext>
              </a:extLst>
            </p:cNvPr>
            <p:cNvSpPr/>
            <p:nvPr/>
          </p:nvSpPr>
          <p:spPr>
            <a:xfrm>
              <a:off x="1421675" y="3864075"/>
              <a:ext cx="122125" cy="357325"/>
            </a:xfrm>
            <a:custGeom>
              <a:avLst/>
              <a:gdLst/>
              <a:ahLst/>
              <a:cxnLst/>
              <a:rect l="l" t="t" r="r" b="b"/>
              <a:pathLst>
                <a:path w="4885" h="14293" extrusionOk="0">
                  <a:moveTo>
                    <a:pt x="0" y="0"/>
                  </a:moveTo>
                  <a:lnTo>
                    <a:pt x="0" y="0"/>
                  </a:lnTo>
                  <a:cubicBezTo>
                    <a:pt x="260" y="1838"/>
                    <a:pt x="363" y="3365"/>
                    <a:pt x="408" y="4455"/>
                  </a:cubicBezTo>
                  <a:cubicBezTo>
                    <a:pt x="534" y="7427"/>
                    <a:pt x="348" y="10177"/>
                    <a:pt x="111" y="13631"/>
                  </a:cubicBezTo>
                  <a:cubicBezTo>
                    <a:pt x="82" y="14046"/>
                    <a:pt x="59" y="14291"/>
                    <a:pt x="59" y="14291"/>
                  </a:cubicBezTo>
                  <a:cubicBezTo>
                    <a:pt x="116" y="14292"/>
                    <a:pt x="181" y="14293"/>
                    <a:pt x="254" y="14293"/>
                  </a:cubicBezTo>
                  <a:cubicBezTo>
                    <a:pt x="1206" y="14293"/>
                    <a:pt x="3398" y="14156"/>
                    <a:pt x="4418" y="12668"/>
                  </a:cubicBezTo>
                  <a:cubicBezTo>
                    <a:pt x="4825" y="12067"/>
                    <a:pt x="4885" y="11497"/>
                    <a:pt x="4203" y="7064"/>
                  </a:cubicBezTo>
                  <a:cubicBezTo>
                    <a:pt x="3558" y="2846"/>
                    <a:pt x="3276" y="1846"/>
                    <a:pt x="2335" y="1030"/>
                  </a:cubicBezTo>
                  <a:cubicBezTo>
                    <a:pt x="1527" y="341"/>
                    <a:pt x="600" y="97"/>
                    <a:pt x="0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35;p43">
              <a:extLst>
                <a:ext uri="{FF2B5EF4-FFF2-40B4-BE49-F238E27FC236}">
                  <a16:creationId xmlns:a16="http://schemas.microsoft.com/office/drawing/2014/main" id="{124D7454-CCE0-4ACD-BE5F-C96ACF271F34}"/>
                </a:ext>
              </a:extLst>
            </p:cNvPr>
            <p:cNvSpPr/>
            <p:nvPr/>
          </p:nvSpPr>
          <p:spPr>
            <a:xfrm>
              <a:off x="1461450" y="3880000"/>
              <a:ext cx="150175" cy="220100"/>
            </a:xfrm>
            <a:custGeom>
              <a:avLst/>
              <a:gdLst/>
              <a:ahLst/>
              <a:cxnLst/>
              <a:rect l="l" t="t" r="r" b="b"/>
              <a:pathLst>
                <a:path w="6007" h="8804" extrusionOk="0">
                  <a:moveTo>
                    <a:pt x="136" y="1"/>
                  </a:moveTo>
                  <a:cubicBezTo>
                    <a:pt x="1" y="421"/>
                    <a:pt x="931" y="8803"/>
                    <a:pt x="4253" y="8803"/>
                  </a:cubicBezTo>
                  <a:cubicBezTo>
                    <a:pt x="4564" y="8803"/>
                    <a:pt x="4896" y="8730"/>
                    <a:pt x="5251" y="8569"/>
                  </a:cubicBezTo>
                  <a:cubicBezTo>
                    <a:pt x="5955" y="8302"/>
                    <a:pt x="6007" y="7494"/>
                    <a:pt x="6007" y="7494"/>
                  </a:cubicBezTo>
                  <a:cubicBezTo>
                    <a:pt x="6007" y="7494"/>
                    <a:pt x="3242" y="1342"/>
                    <a:pt x="136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36;p43">
              <a:extLst>
                <a:ext uri="{FF2B5EF4-FFF2-40B4-BE49-F238E27FC236}">
                  <a16:creationId xmlns:a16="http://schemas.microsoft.com/office/drawing/2014/main" id="{A4824516-3F73-4A2B-8BA2-6D26EE1D9AC3}"/>
                </a:ext>
              </a:extLst>
            </p:cNvPr>
            <p:cNvSpPr/>
            <p:nvPr/>
          </p:nvSpPr>
          <p:spPr>
            <a:xfrm>
              <a:off x="1261925" y="3988225"/>
              <a:ext cx="28575" cy="205700"/>
            </a:xfrm>
            <a:custGeom>
              <a:avLst/>
              <a:gdLst/>
              <a:ahLst/>
              <a:cxnLst/>
              <a:rect l="l" t="t" r="r" b="b"/>
              <a:pathLst>
                <a:path w="1143" h="8228" fill="none" extrusionOk="0">
                  <a:moveTo>
                    <a:pt x="1142" y="0"/>
                  </a:moveTo>
                  <a:cubicBezTo>
                    <a:pt x="1142" y="0"/>
                    <a:pt x="1127" y="6234"/>
                    <a:pt x="1" y="8228"/>
                  </a:cubicBezTo>
                </a:path>
              </a:pathLst>
            </a:custGeom>
            <a:noFill/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37;p43">
              <a:extLst>
                <a:ext uri="{FF2B5EF4-FFF2-40B4-BE49-F238E27FC236}">
                  <a16:creationId xmlns:a16="http://schemas.microsoft.com/office/drawing/2014/main" id="{9B448519-D853-4AA0-BDFA-CB0D8DEC32F8}"/>
                </a:ext>
              </a:extLst>
            </p:cNvPr>
            <p:cNvSpPr/>
            <p:nvPr/>
          </p:nvSpPr>
          <p:spPr>
            <a:xfrm>
              <a:off x="1207625" y="4177800"/>
              <a:ext cx="74025" cy="85975"/>
            </a:xfrm>
            <a:custGeom>
              <a:avLst/>
              <a:gdLst/>
              <a:ahLst/>
              <a:cxnLst/>
              <a:rect l="l" t="t" r="r" b="b"/>
              <a:pathLst>
                <a:path w="2961" h="3439" extrusionOk="0">
                  <a:moveTo>
                    <a:pt x="149" y="0"/>
                  </a:moveTo>
                  <a:cubicBezTo>
                    <a:pt x="1" y="1564"/>
                    <a:pt x="16" y="2861"/>
                    <a:pt x="134" y="2913"/>
                  </a:cubicBezTo>
                  <a:cubicBezTo>
                    <a:pt x="154" y="2923"/>
                    <a:pt x="174" y="2927"/>
                    <a:pt x="193" y="2927"/>
                  </a:cubicBezTo>
                  <a:cubicBezTo>
                    <a:pt x="400" y="2927"/>
                    <a:pt x="581" y="2433"/>
                    <a:pt x="601" y="2372"/>
                  </a:cubicBezTo>
                  <a:lnTo>
                    <a:pt x="601" y="2372"/>
                  </a:lnTo>
                  <a:cubicBezTo>
                    <a:pt x="579" y="2454"/>
                    <a:pt x="394" y="3172"/>
                    <a:pt x="646" y="3254"/>
                  </a:cubicBezTo>
                  <a:cubicBezTo>
                    <a:pt x="657" y="3258"/>
                    <a:pt x="668" y="3259"/>
                    <a:pt x="679" y="3259"/>
                  </a:cubicBezTo>
                  <a:cubicBezTo>
                    <a:pt x="850" y="3259"/>
                    <a:pt x="999" y="2837"/>
                    <a:pt x="1083" y="2572"/>
                  </a:cubicBezTo>
                  <a:lnTo>
                    <a:pt x="1083" y="2572"/>
                  </a:lnTo>
                  <a:cubicBezTo>
                    <a:pt x="1009" y="2861"/>
                    <a:pt x="927" y="3358"/>
                    <a:pt x="1150" y="3432"/>
                  </a:cubicBezTo>
                  <a:cubicBezTo>
                    <a:pt x="1165" y="3436"/>
                    <a:pt x="1179" y="3439"/>
                    <a:pt x="1194" y="3439"/>
                  </a:cubicBezTo>
                  <a:cubicBezTo>
                    <a:pt x="1437" y="3439"/>
                    <a:pt x="1606" y="2816"/>
                    <a:pt x="1669" y="2557"/>
                  </a:cubicBezTo>
                  <a:lnTo>
                    <a:pt x="1669" y="2557"/>
                  </a:lnTo>
                  <a:cubicBezTo>
                    <a:pt x="1632" y="2765"/>
                    <a:pt x="1580" y="3217"/>
                    <a:pt x="1847" y="3291"/>
                  </a:cubicBezTo>
                  <a:cubicBezTo>
                    <a:pt x="1854" y="3293"/>
                    <a:pt x="1861" y="3294"/>
                    <a:pt x="1867" y="3294"/>
                  </a:cubicBezTo>
                  <a:cubicBezTo>
                    <a:pt x="2007" y="3294"/>
                    <a:pt x="2133" y="2875"/>
                    <a:pt x="2232" y="2409"/>
                  </a:cubicBezTo>
                  <a:cubicBezTo>
                    <a:pt x="2364" y="2547"/>
                    <a:pt x="2518" y="2675"/>
                    <a:pt x="2639" y="2675"/>
                  </a:cubicBezTo>
                  <a:cubicBezTo>
                    <a:pt x="2675" y="2675"/>
                    <a:pt x="2707" y="2664"/>
                    <a:pt x="2736" y="2639"/>
                  </a:cubicBezTo>
                  <a:cubicBezTo>
                    <a:pt x="2960" y="2429"/>
                    <a:pt x="2422" y="1548"/>
                    <a:pt x="2396" y="1506"/>
                  </a:cubicBezTo>
                  <a:lnTo>
                    <a:pt x="2396" y="1506"/>
                  </a:lnTo>
                  <a:cubicBezTo>
                    <a:pt x="2432" y="1280"/>
                    <a:pt x="2447" y="1127"/>
                    <a:pt x="2447" y="1127"/>
                  </a:cubicBezTo>
                  <a:cubicBezTo>
                    <a:pt x="2499" y="971"/>
                    <a:pt x="2543" y="801"/>
                    <a:pt x="2588" y="638"/>
                  </a:cubicBezTo>
                  <a:cubicBezTo>
                    <a:pt x="1847" y="304"/>
                    <a:pt x="994" y="193"/>
                    <a:pt x="216" y="15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38;p43">
              <a:extLst>
                <a:ext uri="{FF2B5EF4-FFF2-40B4-BE49-F238E27FC236}">
                  <a16:creationId xmlns:a16="http://schemas.microsoft.com/office/drawing/2014/main" id="{340E7EA6-CD8F-4728-A3F2-B1E880156BF0}"/>
                </a:ext>
              </a:extLst>
            </p:cNvPr>
            <p:cNvSpPr/>
            <p:nvPr/>
          </p:nvSpPr>
          <p:spPr>
            <a:xfrm>
              <a:off x="1459850" y="468737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39;p43">
              <a:extLst>
                <a:ext uri="{FF2B5EF4-FFF2-40B4-BE49-F238E27FC236}">
                  <a16:creationId xmlns:a16="http://schemas.microsoft.com/office/drawing/2014/main" id="{9196447A-562A-4FEE-A062-80E3FBEE356F}"/>
                </a:ext>
              </a:extLst>
            </p:cNvPr>
            <p:cNvSpPr/>
            <p:nvPr/>
          </p:nvSpPr>
          <p:spPr>
            <a:xfrm>
              <a:off x="1270650" y="46829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640;p43">
            <a:extLst>
              <a:ext uri="{FF2B5EF4-FFF2-40B4-BE49-F238E27FC236}">
                <a16:creationId xmlns:a16="http://schemas.microsoft.com/office/drawing/2014/main" id="{12054654-A47C-4A57-88D0-21BBD8668046}"/>
              </a:ext>
            </a:extLst>
          </p:cNvPr>
          <p:cNvGrpSpPr/>
          <p:nvPr/>
        </p:nvGrpSpPr>
        <p:grpSpPr>
          <a:xfrm>
            <a:off x="172773" y="2573333"/>
            <a:ext cx="903526" cy="1892708"/>
            <a:chOff x="611325" y="3823850"/>
            <a:chExt cx="491075" cy="960475"/>
          </a:xfrm>
        </p:grpSpPr>
        <p:sp>
          <p:nvSpPr>
            <p:cNvPr id="222" name="Google Shape;641;p43">
              <a:extLst>
                <a:ext uri="{FF2B5EF4-FFF2-40B4-BE49-F238E27FC236}">
                  <a16:creationId xmlns:a16="http://schemas.microsoft.com/office/drawing/2014/main" id="{4B360775-E630-4360-8809-3905C6530FD3}"/>
                </a:ext>
              </a:extLst>
            </p:cNvPr>
            <p:cNvSpPr/>
            <p:nvPr/>
          </p:nvSpPr>
          <p:spPr>
            <a:xfrm>
              <a:off x="626525" y="4748150"/>
              <a:ext cx="471425" cy="36175"/>
            </a:xfrm>
            <a:custGeom>
              <a:avLst/>
              <a:gdLst/>
              <a:ahLst/>
              <a:cxnLst/>
              <a:rect l="l" t="t" r="r" b="b"/>
              <a:pathLst>
                <a:path w="18857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18857" y="1446"/>
                  </a:lnTo>
                  <a:lnTo>
                    <a:pt x="1885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42;p43">
              <a:extLst>
                <a:ext uri="{FF2B5EF4-FFF2-40B4-BE49-F238E27FC236}">
                  <a16:creationId xmlns:a16="http://schemas.microsoft.com/office/drawing/2014/main" id="{656EC3EC-58DF-46AD-BFFC-A0C99CFE341D}"/>
                </a:ext>
              </a:extLst>
            </p:cNvPr>
            <p:cNvSpPr/>
            <p:nvPr/>
          </p:nvSpPr>
          <p:spPr>
            <a:xfrm>
              <a:off x="696200" y="4230975"/>
              <a:ext cx="30400" cy="553350"/>
            </a:xfrm>
            <a:custGeom>
              <a:avLst/>
              <a:gdLst/>
              <a:ahLst/>
              <a:cxnLst/>
              <a:rect l="l" t="t" r="r" b="b"/>
              <a:pathLst>
                <a:path w="1216" h="22134" extrusionOk="0">
                  <a:moveTo>
                    <a:pt x="0" y="0"/>
                  </a:moveTo>
                  <a:lnTo>
                    <a:pt x="0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43;p43">
              <a:extLst>
                <a:ext uri="{FF2B5EF4-FFF2-40B4-BE49-F238E27FC236}">
                  <a16:creationId xmlns:a16="http://schemas.microsoft.com/office/drawing/2014/main" id="{ECEC07D6-E958-474F-8AD0-A2D647F1CA4F}"/>
                </a:ext>
              </a:extLst>
            </p:cNvPr>
            <p:cNvSpPr/>
            <p:nvPr/>
          </p:nvSpPr>
          <p:spPr>
            <a:xfrm>
              <a:off x="1015650" y="4230975"/>
              <a:ext cx="30425" cy="553350"/>
            </a:xfrm>
            <a:custGeom>
              <a:avLst/>
              <a:gdLst/>
              <a:ahLst/>
              <a:cxnLst/>
              <a:rect l="l" t="t" r="r" b="b"/>
              <a:pathLst>
                <a:path w="1217" h="22134" extrusionOk="0">
                  <a:moveTo>
                    <a:pt x="1" y="0"/>
                  </a:moveTo>
                  <a:lnTo>
                    <a:pt x="1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44;p43">
              <a:extLst>
                <a:ext uri="{FF2B5EF4-FFF2-40B4-BE49-F238E27FC236}">
                  <a16:creationId xmlns:a16="http://schemas.microsoft.com/office/drawing/2014/main" id="{22B1E342-A91C-424C-B97A-EFE913F83CFE}"/>
                </a:ext>
              </a:extLst>
            </p:cNvPr>
            <p:cNvSpPr/>
            <p:nvPr/>
          </p:nvSpPr>
          <p:spPr>
            <a:xfrm>
              <a:off x="650425" y="4215225"/>
              <a:ext cx="439000" cy="25975"/>
            </a:xfrm>
            <a:custGeom>
              <a:avLst/>
              <a:gdLst/>
              <a:ahLst/>
              <a:cxnLst/>
              <a:rect l="l" t="t" r="r" b="b"/>
              <a:pathLst>
                <a:path w="17560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7560" y="1038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45;p43">
              <a:extLst>
                <a:ext uri="{FF2B5EF4-FFF2-40B4-BE49-F238E27FC236}">
                  <a16:creationId xmlns:a16="http://schemas.microsoft.com/office/drawing/2014/main" id="{F39926D6-43FE-4630-9E37-25639C461EE7}"/>
                </a:ext>
              </a:extLst>
            </p:cNvPr>
            <p:cNvSpPr/>
            <p:nvPr/>
          </p:nvSpPr>
          <p:spPr>
            <a:xfrm>
              <a:off x="6865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46;p43">
              <a:extLst>
                <a:ext uri="{FF2B5EF4-FFF2-40B4-BE49-F238E27FC236}">
                  <a16:creationId xmlns:a16="http://schemas.microsoft.com/office/drawing/2014/main" id="{A9CE517C-CBB4-4A0F-909E-AB6AE3D6AA95}"/>
                </a:ext>
              </a:extLst>
            </p:cNvPr>
            <p:cNvSpPr/>
            <p:nvPr/>
          </p:nvSpPr>
          <p:spPr>
            <a:xfrm>
              <a:off x="8618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47;p43">
              <a:extLst>
                <a:ext uri="{FF2B5EF4-FFF2-40B4-BE49-F238E27FC236}">
                  <a16:creationId xmlns:a16="http://schemas.microsoft.com/office/drawing/2014/main" id="{D546A1AF-5E7A-4E4C-AF20-82F1809D2493}"/>
                </a:ext>
              </a:extLst>
            </p:cNvPr>
            <p:cNvSpPr/>
            <p:nvPr/>
          </p:nvSpPr>
          <p:spPr>
            <a:xfrm>
              <a:off x="611325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40" y="21473"/>
                  </a:lnTo>
                  <a:lnTo>
                    <a:pt x="18790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48;p43">
              <a:extLst>
                <a:ext uri="{FF2B5EF4-FFF2-40B4-BE49-F238E27FC236}">
                  <a16:creationId xmlns:a16="http://schemas.microsoft.com/office/drawing/2014/main" id="{79D3863F-6012-42E0-831F-4478CAF7E39B}"/>
                </a:ext>
              </a:extLst>
            </p:cNvPr>
            <p:cNvSpPr/>
            <p:nvPr/>
          </p:nvSpPr>
          <p:spPr>
            <a:xfrm>
              <a:off x="623550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33" y="21473"/>
                  </a:lnTo>
                  <a:lnTo>
                    <a:pt x="18791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49;p43">
              <a:extLst>
                <a:ext uri="{FF2B5EF4-FFF2-40B4-BE49-F238E27FC236}">
                  <a16:creationId xmlns:a16="http://schemas.microsoft.com/office/drawing/2014/main" id="{64550D34-373E-4B9C-90BA-1564403F7D7E}"/>
                </a:ext>
              </a:extLst>
            </p:cNvPr>
            <p:cNvSpPr/>
            <p:nvPr/>
          </p:nvSpPr>
          <p:spPr>
            <a:xfrm>
              <a:off x="675250" y="3908900"/>
              <a:ext cx="370650" cy="424025"/>
            </a:xfrm>
            <a:custGeom>
              <a:avLst/>
              <a:gdLst/>
              <a:ahLst/>
              <a:cxnLst/>
              <a:rect l="l" t="t" r="r" b="b"/>
              <a:pathLst>
                <a:path w="14826" h="16961" extrusionOk="0">
                  <a:moveTo>
                    <a:pt x="201" y="1"/>
                  </a:moveTo>
                  <a:lnTo>
                    <a:pt x="1" y="53"/>
                  </a:lnTo>
                  <a:lnTo>
                    <a:pt x="3788" y="16871"/>
                  </a:lnTo>
                  <a:lnTo>
                    <a:pt x="3803" y="16960"/>
                  </a:lnTo>
                  <a:lnTo>
                    <a:pt x="14825" y="16960"/>
                  </a:lnTo>
                  <a:lnTo>
                    <a:pt x="14825" y="16745"/>
                  </a:lnTo>
                  <a:lnTo>
                    <a:pt x="3973" y="1674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E2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50;p43">
              <a:extLst>
                <a:ext uri="{FF2B5EF4-FFF2-40B4-BE49-F238E27FC236}">
                  <a16:creationId xmlns:a16="http://schemas.microsoft.com/office/drawing/2014/main" id="{D30196C2-4717-4FB9-B7B9-964BB4395595}"/>
                </a:ext>
              </a:extLst>
            </p:cNvPr>
            <p:cNvSpPr/>
            <p:nvPr/>
          </p:nvSpPr>
          <p:spPr>
            <a:xfrm>
              <a:off x="722325" y="4368100"/>
              <a:ext cx="380075" cy="28375"/>
            </a:xfrm>
            <a:custGeom>
              <a:avLst/>
              <a:gdLst/>
              <a:ahLst/>
              <a:cxnLst/>
              <a:rect l="l" t="t" r="r" b="b"/>
              <a:pathLst>
                <a:path w="15203" h="1135" extrusionOk="0">
                  <a:moveTo>
                    <a:pt x="0" y="0"/>
                  </a:moveTo>
                  <a:lnTo>
                    <a:pt x="0" y="1134"/>
                  </a:lnTo>
                  <a:lnTo>
                    <a:pt x="15203" y="1134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51;p43">
              <a:extLst>
                <a:ext uri="{FF2B5EF4-FFF2-40B4-BE49-F238E27FC236}">
                  <a16:creationId xmlns:a16="http://schemas.microsoft.com/office/drawing/2014/main" id="{004CCA0E-E25A-498B-BC87-5F834DF403E5}"/>
                </a:ext>
              </a:extLst>
            </p:cNvPr>
            <p:cNvSpPr/>
            <p:nvPr/>
          </p:nvSpPr>
          <p:spPr>
            <a:xfrm>
              <a:off x="788650" y="4009725"/>
              <a:ext cx="212775" cy="304475"/>
            </a:xfrm>
            <a:custGeom>
              <a:avLst/>
              <a:gdLst/>
              <a:ahLst/>
              <a:cxnLst/>
              <a:rect l="l" t="t" r="r" b="b"/>
              <a:pathLst>
                <a:path w="8511" h="12179" extrusionOk="0">
                  <a:moveTo>
                    <a:pt x="6398" y="0"/>
                  </a:moveTo>
                  <a:lnTo>
                    <a:pt x="5278" y="3899"/>
                  </a:lnTo>
                  <a:lnTo>
                    <a:pt x="4315" y="4114"/>
                  </a:lnTo>
                  <a:lnTo>
                    <a:pt x="3344" y="6642"/>
                  </a:lnTo>
                  <a:lnTo>
                    <a:pt x="1535" y="7583"/>
                  </a:lnTo>
                  <a:lnTo>
                    <a:pt x="1" y="12112"/>
                  </a:lnTo>
                  <a:lnTo>
                    <a:pt x="201" y="12178"/>
                  </a:lnTo>
                  <a:lnTo>
                    <a:pt x="1713" y="7731"/>
                  </a:lnTo>
                  <a:lnTo>
                    <a:pt x="3514" y="6797"/>
                  </a:lnTo>
                  <a:lnTo>
                    <a:pt x="4470" y="4292"/>
                  </a:lnTo>
                  <a:lnTo>
                    <a:pt x="5441" y="4077"/>
                  </a:lnTo>
                  <a:lnTo>
                    <a:pt x="6524" y="341"/>
                  </a:lnTo>
                  <a:lnTo>
                    <a:pt x="8384" y="1668"/>
                  </a:lnTo>
                  <a:lnTo>
                    <a:pt x="8510" y="1497"/>
                  </a:lnTo>
                  <a:lnTo>
                    <a:pt x="6398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52;p43">
              <a:extLst>
                <a:ext uri="{FF2B5EF4-FFF2-40B4-BE49-F238E27FC236}">
                  <a16:creationId xmlns:a16="http://schemas.microsoft.com/office/drawing/2014/main" id="{974B2FED-6FDA-4BFF-BF14-247854ADDA2E}"/>
                </a:ext>
              </a:extLst>
            </p:cNvPr>
            <p:cNvSpPr/>
            <p:nvPr/>
          </p:nvSpPr>
          <p:spPr>
            <a:xfrm>
              <a:off x="769950" y="3934100"/>
              <a:ext cx="207925" cy="297450"/>
            </a:xfrm>
            <a:custGeom>
              <a:avLst/>
              <a:gdLst/>
              <a:ahLst/>
              <a:cxnLst/>
              <a:rect l="l" t="t" r="r" b="b"/>
              <a:pathLst>
                <a:path w="8317" h="11898" extrusionOk="0">
                  <a:moveTo>
                    <a:pt x="4966" y="1"/>
                  </a:moveTo>
                  <a:lnTo>
                    <a:pt x="2950" y="3944"/>
                  </a:lnTo>
                  <a:lnTo>
                    <a:pt x="2832" y="7725"/>
                  </a:lnTo>
                  <a:lnTo>
                    <a:pt x="2209" y="9229"/>
                  </a:lnTo>
                  <a:lnTo>
                    <a:pt x="0" y="11757"/>
                  </a:lnTo>
                  <a:lnTo>
                    <a:pt x="156" y="11898"/>
                  </a:lnTo>
                  <a:lnTo>
                    <a:pt x="2380" y="9363"/>
                  </a:lnTo>
                  <a:lnTo>
                    <a:pt x="3032" y="7784"/>
                  </a:lnTo>
                  <a:lnTo>
                    <a:pt x="3158" y="4004"/>
                  </a:lnTo>
                  <a:lnTo>
                    <a:pt x="5078" y="246"/>
                  </a:lnTo>
                  <a:lnTo>
                    <a:pt x="8265" y="1002"/>
                  </a:lnTo>
                  <a:lnTo>
                    <a:pt x="8317" y="794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53;p43">
              <a:extLst>
                <a:ext uri="{FF2B5EF4-FFF2-40B4-BE49-F238E27FC236}">
                  <a16:creationId xmlns:a16="http://schemas.microsoft.com/office/drawing/2014/main" id="{5B9FB4D3-74A7-4C63-907B-CDB268E0E7A5}"/>
                </a:ext>
              </a:extLst>
            </p:cNvPr>
            <p:cNvSpPr/>
            <p:nvPr/>
          </p:nvSpPr>
          <p:spPr>
            <a:xfrm>
              <a:off x="780500" y="3907425"/>
              <a:ext cx="193850" cy="406600"/>
            </a:xfrm>
            <a:custGeom>
              <a:avLst/>
              <a:gdLst/>
              <a:ahLst/>
              <a:cxnLst/>
              <a:rect l="l" t="t" r="r" b="b"/>
              <a:pathLst>
                <a:path w="7754" h="16264" extrusionOk="0">
                  <a:moveTo>
                    <a:pt x="7576" y="1"/>
                  </a:moveTo>
                  <a:lnTo>
                    <a:pt x="6005" y="2284"/>
                  </a:lnTo>
                  <a:lnTo>
                    <a:pt x="5182" y="7531"/>
                  </a:lnTo>
                  <a:lnTo>
                    <a:pt x="3766" y="7680"/>
                  </a:lnTo>
                  <a:lnTo>
                    <a:pt x="2313" y="13083"/>
                  </a:lnTo>
                  <a:lnTo>
                    <a:pt x="705" y="13550"/>
                  </a:lnTo>
                  <a:lnTo>
                    <a:pt x="1" y="16211"/>
                  </a:lnTo>
                  <a:lnTo>
                    <a:pt x="208" y="16263"/>
                  </a:lnTo>
                  <a:lnTo>
                    <a:pt x="883" y="13721"/>
                  </a:lnTo>
                  <a:lnTo>
                    <a:pt x="2484" y="13246"/>
                  </a:lnTo>
                  <a:lnTo>
                    <a:pt x="3929" y="7872"/>
                  </a:lnTo>
                  <a:lnTo>
                    <a:pt x="5367" y="7724"/>
                  </a:lnTo>
                  <a:lnTo>
                    <a:pt x="6212" y="2358"/>
                  </a:lnTo>
                  <a:lnTo>
                    <a:pt x="7754" y="119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869;p48">
            <a:extLst>
              <a:ext uri="{FF2B5EF4-FFF2-40B4-BE49-F238E27FC236}">
                <a16:creationId xmlns:a16="http://schemas.microsoft.com/office/drawing/2014/main" id="{02A143FD-388D-4D86-BB61-5A22D3FBF706}"/>
              </a:ext>
            </a:extLst>
          </p:cNvPr>
          <p:cNvGrpSpPr/>
          <p:nvPr/>
        </p:nvGrpSpPr>
        <p:grpSpPr>
          <a:xfrm>
            <a:off x="2125950" y="2681441"/>
            <a:ext cx="1950850" cy="1757114"/>
            <a:chOff x="2775350" y="3593150"/>
            <a:chExt cx="898750" cy="794850"/>
          </a:xfrm>
        </p:grpSpPr>
        <p:sp>
          <p:nvSpPr>
            <p:cNvPr id="236" name="Google Shape;870;p48">
              <a:extLst>
                <a:ext uri="{FF2B5EF4-FFF2-40B4-BE49-F238E27FC236}">
                  <a16:creationId xmlns:a16="http://schemas.microsoft.com/office/drawing/2014/main" id="{D2411D6F-ECF2-49A4-ABCE-B3667DA33E27}"/>
                </a:ext>
              </a:extLst>
            </p:cNvPr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Google Shape;871;p48">
              <a:extLst>
                <a:ext uri="{FF2B5EF4-FFF2-40B4-BE49-F238E27FC236}">
                  <a16:creationId xmlns:a16="http://schemas.microsoft.com/office/drawing/2014/main" id="{A9D8A5D7-DE89-495C-A14C-E26B33F20C17}"/>
                </a:ext>
              </a:extLst>
            </p:cNvPr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Google Shape;872;p48">
              <a:extLst>
                <a:ext uri="{FF2B5EF4-FFF2-40B4-BE49-F238E27FC236}">
                  <a16:creationId xmlns:a16="http://schemas.microsoft.com/office/drawing/2014/main" id="{71E72F36-E080-4E93-986D-01CF8BF5A4FA}"/>
                </a:ext>
              </a:extLst>
            </p:cNvPr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Google Shape;873;p48">
              <a:extLst>
                <a:ext uri="{FF2B5EF4-FFF2-40B4-BE49-F238E27FC236}">
                  <a16:creationId xmlns:a16="http://schemas.microsoft.com/office/drawing/2014/main" id="{5C0689B5-A134-4FC3-8C14-B54D55E44719}"/>
                </a:ext>
              </a:extLst>
            </p:cNvPr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Google Shape;874;p48">
              <a:extLst>
                <a:ext uri="{FF2B5EF4-FFF2-40B4-BE49-F238E27FC236}">
                  <a16:creationId xmlns:a16="http://schemas.microsoft.com/office/drawing/2014/main" id="{61D4D254-E3B6-46E1-AF0E-42E7CF93815A}"/>
                </a:ext>
              </a:extLst>
            </p:cNvPr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Google Shape;875;p48">
              <a:extLst>
                <a:ext uri="{FF2B5EF4-FFF2-40B4-BE49-F238E27FC236}">
                  <a16:creationId xmlns:a16="http://schemas.microsoft.com/office/drawing/2014/main" id="{DFEC14D0-C638-4587-8B27-C1316DD490F8}"/>
                </a:ext>
              </a:extLst>
            </p:cNvPr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Google Shape;876;p48">
              <a:extLst>
                <a:ext uri="{FF2B5EF4-FFF2-40B4-BE49-F238E27FC236}">
                  <a16:creationId xmlns:a16="http://schemas.microsoft.com/office/drawing/2014/main" id="{FD4374F0-3075-45FC-BC79-FCA0ABE97F75}"/>
                </a:ext>
              </a:extLst>
            </p:cNvPr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Google Shape;877;p48">
              <a:extLst>
                <a:ext uri="{FF2B5EF4-FFF2-40B4-BE49-F238E27FC236}">
                  <a16:creationId xmlns:a16="http://schemas.microsoft.com/office/drawing/2014/main" id="{623E0A17-EED5-4279-ADA8-72A3CFCEFA45}"/>
                </a:ext>
              </a:extLst>
            </p:cNvPr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Google Shape;878;p48">
              <a:extLst>
                <a:ext uri="{FF2B5EF4-FFF2-40B4-BE49-F238E27FC236}">
                  <a16:creationId xmlns:a16="http://schemas.microsoft.com/office/drawing/2014/main" id="{4B0334F1-3502-450E-9950-C384D427910C}"/>
                </a:ext>
              </a:extLst>
            </p:cNvPr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Google Shape;879;p48">
              <a:extLst>
                <a:ext uri="{FF2B5EF4-FFF2-40B4-BE49-F238E27FC236}">
                  <a16:creationId xmlns:a16="http://schemas.microsoft.com/office/drawing/2014/main" id="{B0847D85-7394-43E6-81F4-FAA97E4B141D}"/>
                </a:ext>
              </a:extLst>
            </p:cNvPr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Google Shape;880;p48">
              <a:extLst>
                <a:ext uri="{FF2B5EF4-FFF2-40B4-BE49-F238E27FC236}">
                  <a16:creationId xmlns:a16="http://schemas.microsoft.com/office/drawing/2014/main" id="{B9D8A0DB-DAAE-450F-A0FE-AA2508841975}"/>
                </a:ext>
              </a:extLst>
            </p:cNvPr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Google Shape;881;p48">
              <a:extLst>
                <a:ext uri="{FF2B5EF4-FFF2-40B4-BE49-F238E27FC236}">
                  <a16:creationId xmlns:a16="http://schemas.microsoft.com/office/drawing/2014/main" id="{B2A5481E-C5B6-4A7E-B876-598151288648}"/>
                </a:ext>
              </a:extLst>
            </p:cNvPr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Google Shape;882;p48">
              <a:extLst>
                <a:ext uri="{FF2B5EF4-FFF2-40B4-BE49-F238E27FC236}">
                  <a16:creationId xmlns:a16="http://schemas.microsoft.com/office/drawing/2014/main" id="{3CAE8541-4A38-4007-A138-3ED67B8F476B}"/>
                </a:ext>
              </a:extLst>
            </p:cNvPr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Google Shape;883;p48">
              <a:extLst>
                <a:ext uri="{FF2B5EF4-FFF2-40B4-BE49-F238E27FC236}">
                  <a16:creationId xmlns:a16="http://schemas.microsoft.com/office/drawing/2014/main" id="{F559DDBB-94E9-495A-A1F0-DBBD1E5EFF72}"/>
                </a:ext>
              </a:extLst>
            </p:cNvPr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Google Shape;884;p48">
              <a:extLst>
                <a:ext uri="{FF2B5EF4-FFF2-40B4-BE49-F238E27FC236}">
                  <a16:creationId xmlns:a16="http://schemas.microsoft.com/office/drawing/2014/main" id="{CE2EC889-65FE-45E0-A1CE-DC01B3F7004B}"/>
                </a:ext>
              </a:extLst>
            </p:cNvPr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Google Shape;885;p48">
              <a:extLst>
                <a:ext uri="{FF2B5EF4-FFF2-40B4-BE49-F238E27FC236}">
                  <a16:creationId xmlns:a16="http://schemas.microsoft.com/office/drawing/2014/main" id="{DCA91217-9802-48BA-9BDA-DC912AD9F03D}"/>
                </a:ext>
              </a:extLst>
            </p:cNvPr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Google Shape;886;p48">
              <a:extLst>
                <a:ext uri="{FF2B5EF4-FFF2-40B4-BE49-F238E27FC236}">
                  <a16:creationId xmlns:a16="http://schemas.microsoft.com/office/drawing/2014/main" id="{02ACA5C2-C410-48A1-8920-16BC26CE0D71}"/>
                </a:ext>
              </a:extLst>
            </p:cNvPr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Google Shape;887;p48">
              <a:extLst>
                <a:ext uri="{FF2B5EF4-FFF2-40B4-BE49-F238E27FC236}">
                  <a16:creationId xmlns:a16="http://schemas.microsoft.com/office/drawing/2014/main" id="{1CA2700B-ABBB-4E0D-9F13-6E841ACDB2D9}"/>
                </a:ext>
              </a:extLst>
            </p:cNvPr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Google Shape;888;p48">
              <a:extLst>
                <a:ext uri="{FF2B5EF4-FFF2-40B4-BE49-F238E27FC236}">
                  <a16:creationId xmlns:a16="http://schemas.microsoft.com/office/drawing/2014/main" id="{477A00DC-06F9-4FC8-B764-F6CF17D0EED1}"/>
                </a:ext>
              </a:extLst>
            </p:cNvPr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Google Shape;889;p48">
              <a:extLst>
                <a:ext uri="{FF2B5EF4-FFF2-40B4-BE49-F238E27FC236}">
                  <a16:creationId xmlns:a16="http://schemas.microsoft.com/office/drawing/2014/main" id="{48FA228B-5384-4AB7-8951-CE53F7A375B3}"/>
                </a:ext>
              </a:extLst>
            </p:cNvPr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Google Shape;890;p48">
              <a:extLst>
                <a:ext uri="{FF2B5EF4-FFF2-40B4-BE49-F238E27FC236}">
                  <a16:creationId xmlns:a16="http://schemas.microsoft.com/office/drawing/2014/main" id="{CD91EA4C-5099-49B2-96F3-467ED57073D3}"/>
                </a:ext>
              </a:extLst>
            </p:cNvPr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Google Shape;891;p48">
              <a:extLst>
                <a:ext uri="{FF2B5EF4-FFF2-40B4-BE49-F238E27FC236}">
                  <a16:creationId xmlns:a16="http://schemas.microsoft.com/office/drawing/2014/main" id="{05D7E40F-AB4A-4B6B-BDFE-A7147169BC2F}"/>
                </a:ext>
              </a:extLst>
            </p:cNvPr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Google Shape;892;p48">
              <a:extLst>
                <a:ext uri="{FF2B5EF4-FFF2-40B4-BE49-F238E27FC236}">
                  <a16:creationId xmlns:a16="http://schemas.microsoft.com/office/drawing/2014/main" id="{7ED4F3D0-DECF-4E43-89A5-9BE9C450F6ED}"/>
                </a:ext>
              </a:extLst>
            </p:cNvPr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Google Shape;893;p48">
              <a:extLst>
                <a:ext uri="{FF2B5EF4-FFF2-40B4-BE49-F238E27FC236}">
                  <a16:creationId xmlns:a16="http://schemas.microsoft.com/office/drawing/2014/main" id="{A879E5D6-1890-4C32-96D7-4B830CA40779}"/>
                </a:ext>
              </a:extLst>
            </p:cNvPr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Google Shape;894;p48">
              <a:extLst>
                <a:ext uri="{FF2B5EF4-FFF2-40B4-BE49-F238E27FC236}">
                  <a16:creationId xmlns:a16="http://schemas.microsoft.com/office/drawing/2014/main" id="{BA87158C-2186-41B5-A86B-A383E41B43FC}"/>
                </a:ext>
              </a:extLst>
            </p:cNvPr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Google Shape;895;p48">
              <a:extLst>
                <a:ext uri="{FF2B5EF4-FFF2-40B4-BE49-F238E27FC236}">
                  <a16:creationId xmlns:a16="http://schemas.microsoft.com/office/drawing/2014/main" id="{409D2545-16A7-4844-833E-50BB7C64B6C2}"/>
                </a:ext>
              </a:extLst>
            </p:cNvPr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Google Shape;896;p48">
              <a:extLst>
                <a:ext uri="{FF2B5EF4-FFF2-40B4-BE49-F238E27FC236}">
                  <a16:creationId xmlns:a16="http://schemas.microsoft.com/office/drawing/2014/main" id="{1CF8CFF1-F110-4B71-B829-B5D601CCAD35}"/>
                </a:ext>
              </a:extLst>
            </p:cNvPr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Google Shape;897;p48">
              <a:extLst>
                <a:ext uri="{FF2B5EF4-FFF2-40B4-BE49-F238E27FC236}">
                  <a16:creationId xmlns:a16="http://schemas.microsoft.com/office/drawing/2014/main" id="{2E29562D-868F-4C6F-937D-E2EC59A0D49D}"/>
                </a:ext>
              </a:extLst>
            </p:cNvPr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Google Shape;898;p48">
              <a:extLst>
                <a:ext uri="{FF2B5EF4-FFF2-40B4-BE49-F238E27FC236}">
                  <a16:creationId xmlns:a16="http://schemas.microsoft.com/office/drawing/2014/main" id="{5DE0D319-8010-494E-B414-D3F4AB223A08}"/>
                </a:ext>
              </a:extLst>
            </p:cNvPr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Google Shape;899;p48">
              <a:extLst>
                <a:ext uri="{FF2B5EF4-FFF2-40B4-BE49-F238E27FC236}">
                  <a16:creationId xmlns:a16="http://schemas.microsoft.com/office/drawing/2014/main" id="{A738F331-90BF-459F-B080-6571A3695889}"/>
                </a:ext>
              </a:extLst>
            </p:cNvPr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900;p48">
              <a:extLst>
                <a:ext uri="{FF2B5EF4-FFF2-40B4-BE49-F238E27FC236}">
                  <a16:creationId xmlns:a16="http://schemas.microsoft.com/office/drawing/2014/main" id="{7B07112F-926D-44B0-A594-C717011F2B18}"/>
                </a:ext>
              </a:extLst>
            </p:cNvPr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901;p48">
              <a:extLst>
                <a:ext uri="{FF2B5EF4-FFF2-40B4-BE49-F238E27FC236}">
                  <a16:creationId xmlns:a16="http://schemas.microsoft.com/office/drawing/2014/main" id="{13C481D7-3D04-4A93-96DD-22554AA78C8E}"/>
                </a:ext>
              </a:extLst>
            </p:cNvPr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902;p48">
              <a:extLst>
                <a:ext uri="{FF2B5EF4-FFF2-40B4-BE49-F238E27FC236}">
                  <a16:creationId xmlns:a16="http://schemas.microsoft.com/office/drawing/2014/main" id="{93C588B6-E4CA-403F-8A9E-896E2DDA0AE6}"/>
                </a:ext>
              </a:extLst>
            </p:cNvPr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903;p48">
              <a:extLst>
                <a:ext uri="{FF2B5EF4-FFF2-40B4-BE49-F238E27FC236}">
                  <a16:creationId xmlns:a16="http://schemas.microsoft.com/office/drawing/2014/main" id="{088E2A93-444F-4855-B8A1-91BAB3503F90}"/>
                </a:ext>
              </a:extLst>
            </p:cNvPr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904;p48">
              <a:extLst>
                <a:ext uri="{FF2B5EF4-FFF2-40B4-BE49-F238E27FC236}">
                  <a16:creationId xmlns:a16="http://schemas.microsoft.com/office/drawing/2014/main" id="{B9300088-E89D-41FB-A569-2CDDECA47AE8}"/>
                </a:ext>
              </a:extLst>
            </p:cNvPr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905;p48">
              <a:extLst>
                <a:ext uri="{FF2B5EF4-FFF2-40B4-BE49-F238E27FC236}">
                  <a16:creationId xmlns:a16="http://schemas.microsoft.com/office/drawing/2014/main" id="{A37C98C0-4579-4B19-8616-42DC733B46E7}"/>
                </a:ext>
              </a:extLst>
            </p:cNvPr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906;p48">
              <a:extLst>
                <a:ext uri="{FF2B5EF4-FFF2-40B4-BE49-F238E27FC236}">
                  <a16:creationId xmlns:a16="http://schemas.microsoft.com/office/drawing/2014/main" id="{EC023D90-23A6-4662-BC0F-8222D40DB9FB}"/>
                </a:ext>
              </a:extLst>
            </p:cNvPr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907;p48">
              <a:extLst>
                <a:ext uri="{FF2B5EF4-FFF2-40B4-BE49-F238E27FC236}">
                  <a16:creationId xmlns:a16="http://schemas.microsoft.com/office/drawing/2014/main" id="{ADA173B5-D430-4E25-A60F-08833D394C1F}"/>
                </a:ext>
              </a:extLst>
            </p:cNvPr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908;p48">
              <a:extLst>
                <a:ext uri="{FF2B5EF4-FFF2-40B4-BE49-F238E27FC236}">
                  <a16:creationId xmlns:a16="http://schemas.microsoft.com/office/drawing/2014/main" id="{B531FC8B-C78C-4501-AD1E-655C807DBCA1}"/>
                </a:ext>
              </a:extLst>
            </p:cNvPr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909;p48">
              <a:extLst>
                <a:ext uri="{FF2B5EF4-FFF2-40B4-BE49-F238E27FC236}">
                  <a16:creationId xmlns:a16="http://schemas.microsoft.com/office/drawing/2014/main" id="{C772BF28-2132-4878-8AB3-FE03474E664D}"/>
                </a:ext>
              </a:extLst>
            </p:cNvPr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910;p48">
              <a:extLst>
                <a:ext uri="{FF2B5EF4-FFF2-40B4-BE49-F238E27FC236}">
                  <a16:creationId xmlns:a16="http://schemas.microsoft.com/office/drawing/2014/main" id="{182FFA7D-9145-4430-9EBA-A87C0A2EEEFD}"/>
                </a:ext>
              </a:extLst>
            </p:cNvPr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911;p48">
              <a:extLst>
                <a:ext uri="{FF2B5EF4-FFF2-40B4-BE49-F238E27FC236}">
                  <a16:creationId xmlns:a16="http://schemas.microsoft.com/office/drawing/2014/main" id="{3F09F703-2D27-4EFB-8FE9-30196AD82D83}"/>
                </a:ext>
              </a:extLst>
            </p:cNvPr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912;p48">
              <a:extLst>
                <a:ext uri="{FF2B5EF4-FFF2-40B4-BE49-F238E27FC236}">
                  <a16:creationId xmlns:a16="http://schemas.microsoft.com/office/drawing/2014/main" id="{DECC99C7-06F3-49E7-AF63-270AB8E32B90}"/>
                </a:ext>
              </a:extLst>
            </p:cNvPr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913;p48">
              <a:extLst>
                <a:ext uri="{FF2B5EF4-FFF2-40B4-BE49-F238E27FC236}">
                  <a16:creationId xmlns:a16="http://schemas.microsoft.com/office/drawing/2014/main" id="{1A83AFF9-80A7-482D-AFFD-E7805324D490}"/>
                </a:ext>
              </a:extLst>
            </p:cNvPr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914;p48">
              <a:extLst>
                <a:ext uri="{FF2B5EF4-FFF2-40B4-BE49-F238E27FC236}">
                  <a16:creationId xmlns:a16="http://schemas.microsoft.com/office/drawing/2014/main" id="{4937FE78-FCC7-4EF9-9E7C-048A3A4B7704}"/>
                </a:ext>
              </a:extLst>
            </p:cNvPr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915;p48">
              <a:extLst>
                <a:ext uri="{FF2B5EF4-FFF2-40B4-BE49-F238E27FC236}">
                  <a16:creationId xmlns:a16="http://schemas.microsoft.com/office/drawing/2014/main" id="{8D373AFA-2DCD-4CC8-B065-24FD7CDF92D3}"/>
                </a:ext>
              </a:extLst>
            </p:cNvPr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916;p48">
              <a:extLst>
                <a:ext uri="{FF2B5EF4-FFF2-40B4-BE49-F238E27FC236}">
                  <a16:creationId xmlns:a16="http://schemas.microsoft.com/office/drawing/2014/main" id="{9BD2C6CE-C68C-4D0B-8E8B-7DB279017A96}"/>
                </a:ext>
              </a:extLst>
            </p:cNvPr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917;p48">
              <a:extLst>
                <a:ext uri="{FF2B5EF4-FFF2-40B4-BE49-F238E27FC236}">
                  <a16:creationId xmlns:a16="http://schemas.microsoft.com/office/drawing/2014/main" id="{F8CE690D-317A-43E3-BC25-FBBFE9F48807}"/>
                </a:ext>
              </a:extLst>
            </p:cNvPr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4" name="Google Shape;189;p12">
            <a:extLst>
              <a:ext uri="{FF2B5EF4-FFF2-40B4-BE49-F238E27FC236}">
                <a16:creationId xmlns:a16="http://schemas.microsoft.com/office/drawing/2014/main" id="{842FA944-99F3-49F0-A3B3-4033826B6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Cooperative Learning</a:t>
            </a:r>
            <a:endParaRPr lang="en-ID" sz="2800" dirty="0"/>
          </a:p>
        </p:txBody>
      </p:sp>
      <p:pic>
        <p:nvPicPr>
          <p:cNvPr id="118" name="No 32">
            <a:hlinkClick r:id="" action="ppaction://media"/>
            <a:extLst>
              <a:ext uri="{FF2B5EF4-FFF2-40B4-BE49-F238E27FC236}">
                <a16:creationId xmlns:a16="http://schemas.microsoft.com/office/drawing/2014/main" id="{CECD0148-B34C-4CEA-922F-5518A109673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3400" end="5152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00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43203" y="1932975"/>
            <a:ext cx="4627801" cy="21595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Penilaian yang diberikan dalam strategi cooperative learning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didasarkan kepada hasil kerja kelompok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Namun demikian,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guru perlu menyadari, bahwa sebenarnya hasil atau prestasi yang diharapkan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adalah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prestasi setiap individu peserta didik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22" name="Google Shape;189;p12">
            <a:extLst>
              <a:ext uri="{FF2B5EF4-FFF2-40B4-BE49-F238E27FC236}">
                <a16:creationId xmlns:a16="http://schemas.microsoft.com/office/drawing/2014/main" id="{01F7F867-F66B-47E3-AFAE-4C77D9C30D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Cooperative Learning</a:t>
            </a:r>
            <a:endParaRPr lang="en-ID" sz="2800" dirty="0"/>
          </a:p>
        </p:txBody>
      </p:sp>
      <p:grpSp>
        <p:nvGrpSpPr>
          <p:cNvPr id="123" name="Google Shape;1886;p68">
            <a:extLst>
              <a:ext uri="{FF2B5EF4-FFF2-40B4-BE49-F238E27FC236}">
                <a16:creationId xmlns:a16="http://schemas.microsoft.com/office/drawing/2014/main" id="{451BE466-2237-4752-8984-32B189BF662E}"/>
              </a:ext>
            </a:extLst>
          </p:cNvPr>
          <p:cNvGrpSpPr/>
          <p:nvPr/>
        </p:nvGrpSpPr>
        <p:grpSpPr>
          <a:xfrm>
            <a:off x="724834" y="1761317"/>
            <a:ext cx="3053713" cy="2784267"/>
            <a:chOff x="-3294175" y="4316175"/>
            <a:chExt cx="1239625" cy="1156225"/>
          </a:xfrm>
        </p:grpSpPr>
        <p:sp>
          <p:nvSpPr>
            <p:cNvPr id="124" name="Google Shape;1887;p68">
              <a:extLst>
                <a:ext uri="{FF2B5EF4-FFF2-40B4-BE49-F238E27FC236}">
                  <a16:creationId xmlns:a16="http://schemas.microsoft.com/office/drawing/2014/main" id="{23620203-7DE0-4FCB-998B-9C974CC4E68A}"/>
                </a:ext>
              </a:extLst>
            </p:cNvPr>
            <p:cNvSpPr/>
            <p:nvPr/>
          </p:nvSpPr>
          <p:spPr>
            <a:xfrm>
              <a:off x="-3263925" y="5203325"/>
              <a:ext cx="1205450" cy="79775"/>
            </a:xfrm>
            <a:custGeom>
              <a:avLst/>
              <a:gdLst/>
              <a:ahLst/>
              <a:cxnLst/>
              <a:rect l="l" t="t" r="r" b="b"/>
              <a:pathLst>
                <a:path w="48218" h="3191" extrusionOk="0">
                  <a:moveTo>
                    <a:pt x="24117" y="1"/>
                  </a:moveTo>
                  <a:cubicBezTo>
                    <a:pt x="10794" y="1"/>
                    <a:pt x="0" y="708"/>
                    <a:pt x="0" y="1603"/>
                  </a:cubicBezTo>
                  <a:cubicBezTo>
                    <a:pt x="0" y="2483"/>
                    <a:pt x="10794" y="3190"/>
                    <a:pt x="24117" y="3190"/>
                  </a:cubicBezTo>
                  <a:cubicBezTo>
                    <a:pt x="37424" y="3190"/>
                    <a:pt x="48217" y="2483"/>
                    <a:pt x="48217" y="1603"/>
                  </a:cubicBezTo>
                  <a:cubicBezTo>
                    <a:pt x="48217" y="708"/>
                    <a:pt x="37424" y="1"/>
                    <a:pt x="241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88;p68">
              <a:extLst>
                <a:ext uri="{FF2B5EF4-FFF2-40B4-BE49-F238E27FC236}">
                  <a16:creationId xmlns:a16="http://schemas.microsoft.com/office/drawing/2014/main" id="{5DB19DD5-02FA-45EF-8C90-CB19908159A4}"/>
                </a:ext>
              </a:extLst>
            </p:cNvPr>
            <p:cNvSpPr/>
            <p:nvPr/>
          </p:nvSpPr>
          <p:spPr>
            <a:xfrm>
              <a:off x="-3123700" y="4613400"/>
              <a:ext cx="922650" cy="571900"/>
            </a:xfrm>
            <a:custGeom>
              <a:avLst/>
              <a:gdLst/>
              <a:ahLst/>
              <a:cxnLst/>
              <a:rect l="l" t="t" r="r" b="b"/>
              <a:pathLst>
                <a:path w="36906" h="22876" extrusionOk="0">
                  <a:moveTo>
                    <a:pt x="1493" y="0"/>
                  </a:moveTo>
                  <a:cubicBezTo>
                    <a:pt x="676" y="0"/>
                    <a:pt x="0" y="660"/>
                    <a:pt x="0" y="1477"/>
                  </a:cubicBezTo>
                  <a:lnTo>
                    <a:pt x="0" y="21383"/>
                  </a:lnTo>
                  <a:cubicBezTo>
                    <a:pt x="0" y="22200"/>
                    <a:pt x="676" y="22875"/>
                    <a:pt x="1493" y="22875"/>
                  </a:cubicBezTo>
                  <a:lnTo>
                    <a:pt x="35413" y="22875"/>
                  </a:lnTo>
                  <a:cubicBezTo>
                    <a:pt x="36230" y="22875"/>
                    <a:pt x="36905" y="22200"/>
                    <a:pt x="36905" y="21383"/>
                  </a:cubicBezTo>
                  <a:lnTo>
                    <a:pt x="36905" y="1477"/>
                  </a:lnTo>
                  <a:cubicBezTo>
                    <a:pt x="36905" y="660"/>
                    <a:pt x="36230" y="0"/>
                    <a:pt x="3541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89;p68">
              <a:extLst>
                <a:ext uri="{FF2B5EF4-FFF2-40B4-BE49-F238E27FC236}">
                  <a16:creationId xmlns:a16="http://schemas.microsoft.com/office/drawing/2014/main" id="{47E2F645-88CE-4C54-9A4C-F363D2E21DB5}"/>
                </a:ext>
              </a:extLst>
            </p:cNvPr>
            <p:cNvSpPr/>
            <p:nvPr/>
          </p:nvSpPr>
          <p:spPr>
            <a:xfrm>
              <a:off x="-3123700" y="4899325"/>
              <a:ext cx="922650" cy="285975"/>
            </a:xfrm>
            <a:custGeom>
              <a:avLst/>
              <a:gdLst/>
              <a:ahLst/>
              <a:cxnLst/>
              <a:rect l="l" t="t" r="r" b="b"/>
              <a:pathLst>
                <a:path w="36906" h="11439" extrusionOk="0">
                  <a:moveTo>
                    <a:pt x="0" y="1"/>
                  </a:moveTo>
                  <a:lnTo>
                    <a:pt x="0" y="9946"/>
                  </a:lnTo>
                  <a:cubicBezTo>
                    <a:pt x="0" y="10778"/>
                    <a:pt x="676" y="11438"/>
                    <a:pt x="1493" y="11438"/>
                  </a:cubicBezTo>
                  <a:lnTo>
                    <a:pt x="35413" y="11438"/>
                  </a:lnTo>
                  <a:cubicBezTo>
                    <a:pt x="36230" y="11438"/>
                    <a:pt x="36905" y="10763"/>
                    <a:pt x="36905" y="9946"/>
                  </a:cubicBezTo>
                  <a:lnTo>
                    <a:pt x="36905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90;p68">
              <a:extLst>
                <a:ext uri="{FF2B5EF4-FFF2-40B4-BE49-F238E27FC236}">
                  <a16:creationId xmlns:a16="http://schemas.microsoft.com/office/drawing/2014/main" id="{AA564267-7ACA-4973-A6DD-E81B1BBDD627}"/>
                </a:ext>
              </a:extLst>
            </p:cNvPr>
            <p:cNvSpPr/>
            <p:nvPr/>
          </p:nvSpPr>
          <p:spPr>
            <a:xfrm>
              <a:off x="-3082475" y="4651875"/>
              <a:ext cx="840175" cy="463500"/>
            </a:xfrm>
            <a:custGeom>
              <a:avLst/>
              <a:gdLst/>
              <a:ahLst/>
              <a:cxnLst/>
              <a:rect l="l" t="t" r="r" b="b"/>
              <a:pathLst>
                <a:path w="33607" h="18540" extrusionOk="0">
                  <a:moveTo>
                    <a:pt x="944" y="1"/>
                  </a:moveTo>
                  <a:cubicBezTo>
                    <a:pt x="425" y="1"/>
                    <a:pt x="1" y="394"/>
                    <a:pt x="1" y="896"/>
                  </a:cubicBezTo>
                  <a:lnTo>
                    <a:pt x="1" y="17644"/>
                  </a:lnTo>
                  <a:cubicBezTo>
                    <a:pt x="1" y="17864"/>
                    <a:pt x="95" y="18084"/>
                    <a:pt x="237" y="18241"/>
                  </a:cubicBezTo>
                  <a:cubicBezTo>
                    <a:pt x="409" y="18414"/>
                    <a:pt x="676" y="18540"/>
                    <a:pt x="944" y="18540"/>
                  </a:cubicBezTo>
                  <a:lnTo>
                    <a:pt x="32664" y="18540"/>
                  </a:lnTo>
                  <a:cubicBezTo>
                    <a:pt x="33182" y="18540"/>
                    <a:pt x="33607" y="18131"/>
                    <a:pt x="33607" y="17644"/>
                  </a:cubicBezTo>
                  <a:lnTo>
                    <a:pt x="33607" y="896"/>
                  </a:lnTo>
                  <a:cubicBezTo>
                    <a:pt x="33607" y="566"/>
                    <a:pt x="33418" y="284"/>
                    <a:pt x="33135" y="126"/>
                  </a:cubicBezTo>
                  <a:cubicBezTo>
                    <a:pt x="32994" y="48"/>
                    <a:pt x="32837" y="1"/>
                    <a:pt x="326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91;p68">
              <a:extLst>
                <a:ext uri="{FF2B5EF4-FFF2-40B4-BE49-F238E27FC236}">
                  <a16:creationId xmlns:a16="http://schemas.microsoft.com/office/drawing/2014/main" id="{45BD3DF5-58B1-4C62-AA0F-D9A8F0D0F40A}"/>
                </a:ext>
              </a:extLst>
            </p:cNvPr>
            <p:cNvSpPr/>
            <p:nvPr/>
          </p:nvSpPr>
          <p:spPr>
            <a:xfrm>
              <a:off x="-3014525" y="4722575"/>
              <a:ext cx="710550" cy="353525"/>
            </a:xfrm>
            <a:custGeom>
              <a:avLst/>
              <a:gdLst/>
              <a:ahLst/>
              <a:cxnLst/>
              <a:rect l="l" t="t" r="r" b="b"/>
              <a:pathLst>
                <a:path w="28422" h="14141" extrusionOk="0">
                  <a:moveTo>
                    <a:pt x="1" y="1"/>
                  </a:moveTo>
                  <a:lnTo>
                    <a:pt x="1" y="14140"/>
                  </a:lnTo>
                  <a:lnTo>
                    <a:pt x="28422" y="1414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92;p68">
              <a:extLst>
                <a:ext uri="{FF2B5EF4-FFF2-40B4-BE49-F238E27FC236}">
                  <a16:creationId xmlns:a16="http://schemas.microsoft.com/office/drawing/2014/main" id="{82B7CBC1-2D18-4E4E-A1D4-20171CC6F101}"/>
                </a:ext>
              </a:extLst>
            </p:cNvPr>
            <p:cNvSpPr/>
            <p:nvPr/>
          </p:nvSpPr>
          <p:spPr>
            <a:xfrm>
              <a:off x="-3014525" y="4722575"/>
              <a:ext cx="710550" cy="30275"/>
            </a:xfrm>
            <a:custGeom>
              <a:avLst/>
              <a:gdLst/>
              <a:ahLst/>
              <a:cxnLst/>
              <a:rect l="l" t="t" r="r" b="b"/>
              <a:pathLst>
                <a:path w="28422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28422" y="121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93;p68">
              <a:extLst>
                <a:ext uri="{FF2B5EF4-FFF2-40B4-BE49-F238E27FC236}">
                  <a16:creationId xmlns:a16="http://schemas.microsoft.com/office/drawing/2014/main" id="{E433AA5F-F2E1-42DE-8385-98ADC3B38E4B}"/>
                </a:ext>
              </a:extLst>
            </p:cNvPr>
            <p:cNvSpPr/>
            <p:nvPr/>
          </p:nvSpPr>
          <p:spPr>
            <a:xfrm>
              <a:off x="-2375475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94;p68">
              <a:extLst>
                <a:ext uri="{FF2B5EF4-FFF2-40B4-BE49-F238E27FC236}">
                  <a16:creationId xmlns:a16="http://schemas.microsoft.com/office/drawing/2014/main" id="{899AC911-DE94-4B7E-851F-BF70BBD61C3F}"/>
                </a:ext>
              </a:extLst>
            </p:cNvPr>
            <p:cNvSpPr/>
            <p:nvPr/>
          </p:nvSpPr>
          <p:spPr>
            <a:xfrm>
              <a:off x="-2355050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95;p68">
              <a:extLst>
                <a:ext uri="{FF2B5EF4-FFF2-40B4-BE49-F238E27FC236}">
                  <a16:creationId xmlns:a16="http://schemas.microsoft.com/office/drawing/2014/main" id="{51FCCF3F-1C61-4DD6-ABDF-1DED35AE40F9}"/>
                </a:ext>
              </a:extLst>
            </p:cNvPr>
            <p:cNvSpPr/>
            <p:nvPr/>
          </p:nvSpPr>
          <p:spPr>
            <a:xfrm>
              <a:off x="-2335400" y="4731225"/>
              <a:ext cx="12575" cy="12600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96;p68">
              <a:extLst>
                <a:ext uri="{FF2B5EF4-FFF2-40B4-BE49-F238E27FC236}">
                  <a16:creationId xmlns:a16="http://schemas.microsoft.com/office/drawing/2014/main" id="{13442941-2240-4246-865B-6A47A2C2264E}"/>
                </a:ext>
              </a:extLst>
            </p:cNvPr>
            <p:cNvSpPr/>
            <p:nvPr/>
          </p:nvSpPr>
          <p:spPr>
            <a:xfrm>
              <a:off x="-2767450" y="4801125"/>
              <a:ext cx="216425" cy="216450"/>
            </a:xfrm>
            <a:custGeom>
              <a:avLst/>
              <a:gdLst/>
              <a:ahLst/>
              <a:cxnLst/>
              <a:rect l="l" t="t" r="r" b="b"/>
              <a:pathLst>
                <a:path w="8657" h="8658" extrusionOk="0">
                  <a:moveTo>
                    <a:pt x="4321" y="1"/>
                  </a:moveTo>
                  <a:cubicBezTo>
                    <a:pt x="1933" y="1"/>
                    <a:pt x="0" y="1933"/>
                    <a:pt x="0" y="4321"/>
                  </a:cubicBezTo>
                  <a:cubicBezTo>
                    <a:pt x="0" y="6709"/>
                    <a:pt x="1933" y="8658"/>
                    <a:pt x="4321" y="8658"/>
                  </a:cubicBezTo>
                  <a:cubicBezTo>
                    <a:pt x="6709" y="8658"/>
                    <a:pt x="8657" y="6709"/>
                    <a:pt x="8657" y="4321"/>
                  </a:cubicBezTo>
                  <a:cubicBezTo>
                    <a:pt x="8657" y="1933"/>
                    <a:pt x="6709" y="1"/>
                    <a:pt x="4321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97;p68">
              <a:extLst>
                <a:ext uri="{FF2B5EF4-FFF2-40B4-BE49-F238E27FC236}">
                  <a16:creationId xmlns:a16="http://schemas.microsoft.com/office/drawing/2014/main" id="{188B57EF-78CC-4646-A4DD-3749C0351B2D}"/>
                </a:ext>
              </a:extLst>
            </p:cNvPr>
            <p:cNvSpPr/>
            <p:nvPr/>
          </p:nvSpPr>
          <p:spPr>
            <a:xfrm>
              <a:off x="-2697550" y="4852200"/>
              <a:ext cx="97425" cy="113925"/>
            </a:xfrm>
            <a:custGeom>
              <a:avLst/>
              <a:gdLst/>
              <a:ahLst/>
              <a:cxnLst/>
              <a:rect l="l" t="t" r="r" b="b"/>
              <a:pathLst>
                <a:path w="3897" h="4557" extrusionOk="0">
                  <a:moveTo>
                    <a:pt x="1" y="0"/>
                  </a:moveTo>
                  <a:lnTo>
                    <a:pt x="1" y="4556"/>
                  </a:lnTo>
                  <a:lnTo>
                    <a:pt x="3897" y="22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98;p68">
              <a:extLst>
                <a:ext uri="{FF2B5EF4-FFF2-40B4-BE49-F238E27FC236}">
                  <a16:creationId xmlns:a16="http://schemas.microsoft.com/office/drawing/2014/main" id="{F9115B38-0C8C-4B3A-996D-4E3AD0135D22}"/>
                </a:ext>
              </a:extLst>
            </p:cNvPr>
            <p:cNvSpPr/>
            <p:nvPr/>
          </p:nvSpPr>
          <p:spPr>
            <a:xfrm>
              <a:off x="-2974050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99;p68">
              <a:extLst>
                <a:ext uri="{FF2B5EF4-FFF2-40B4-BE49-F238E27FC236}">
                  <a16:creationId xmlns:a16="http://schemas.microsoft.com/office/drawing/2014/main" id="{A6DDD6F1-FCB3-4FA6-93FB-DC5AA241A541}"/>
                </a:ext>
              </a:extLst>
            </p:cNvPr>
            <p:cNvSpPr/>
            <p:nvPr/>
          </p:nvSpPr>
          <p:spPr>
            <a:xfrm>
              <a:off x="-2974050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1"/>
                  </a:moveTo>
                  <a:lnTo>
                    <a:pt x="0" y="614"/>
                  </a:lnTo>
                  <a:lnTo>
                    <a:pt x="4556" y="614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00;p68">
              <a:extLst>
                <a:ext uri="{FF2B5EF4-FFF2-40B4-BE49-F238E27FC236}">
                  <a16:creationId xmlns:a16="http://schemas.microsoft.com/office/drawing/2014/main" id="{A3497BA9-2512-4B7A-8A68-89CB6E842FDD}"/>
                </a:ext>
              </a:extLst>
            </p:cNvPr>
            <p:cNvSpPr/>
            <p:nvPr/>
          </p:nvSpPr>
          <p:spPr>
            <a:xfrm>
              <a:off x="-2974050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01;p68">
              <a:extLst>
                <a:ext uri="{FF2B5EF4-FFF2-40B4-BE49-F238E27FC236}">
                  <a16:creationId xmlns:a16="http://schemas.microsoft.com/office/drawing/2014/main" id="{6BE05630-9F22-4B9C-817F-9106BCA33740}"/>
                </a:ext>
              </a:extLst>
            </p:cNvPr>
            <p:cNvSpPr/>
            <p:nvPr/>
          </p:nvSpPr>
          <p:spPr>
            <a:xfrm>
              <a:off x="-2974050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02;p68">
              <a:extLst>
                <a:ext uri="{FF2B5EF4-FFF2-40B4-BE49-F238E27FC236}">
                  <a16:creationId xmlns:a16="http://schemas.microsoft.com/office/drawing/2014/main" id="{D8531B76-60D9-4F6C-ADB2-F3678BFD5AE2}"/>
                </a:ext>
              </a:extLst>
            </p:cNvPr>
            <p:cNvSpPr/>
            <p:nvPr/>
          </p:nvSpPr>
          <p:spPr>
            <a:xfrm>
              <a:off x="-2974050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0" y="1"/>
                  </a:moveTo>
                  <a:lnTo>
                    <a:pt x="0" y="598"/>
                  </a:lnTo>
                  <a:lnTo>
                    <a:pt x="4556" y="598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03;p68">
              <a:extLst>
                <a:ext uri="{FF2B5EF4-FFF2-40B4-BE49-F238E27FC236}">
                  <a16:creationId xmlns:a16="http://schemas.microsoft.com/office/drawing/2014/main" id="{37E48C7E-805E-41C5-A5C9-E5B44BC34D7F}"/>
                </a:ext>
              </a:extLst>
            </p:cNvPr>
            <p:cNvSpPr/>
            <p:nvPr/>
          </p:nvSpPr>
          <p:spPr>
            <a:xfrm>
              <a:off x="-2974050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04;p68">
              <a:extLst>
                <a:ext uri="{FF2B5EF4-FFF2-40B4-BE49-F238E27FC236}">
                  <a16:creationId xmlns:a16="http://schemas.microsoft.com/office/drawing/2014/main" id="{60EEA6DE-F0F1-4529-BD5A-200BF00D2F14}"/>
                </a:ext>
              </a:extLst>
            </p:cNvPr>
            <p:cNvSpPr/>
            <p:nvPr/>
          </p:nvSpPr>
          <p:spPr>
            <a:xfrm>
              <a:off x="-2974050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05;p68">
              <a:extLst>
                <a:ext uri="{FF2B5EF4-FFF2-40B4-BE49-F238E27FC236}">
                  <a16:creationId xmlns:a16="http://schemas.microsoft.com/office/drawing/2014/main" id="{0C02A061-C672-4D81-9EC8-4AB0A56B7028}"/>
                </a:ext>
              </a:extLst>
            </p:cNvPr>
            <p:cNvSpPr/>
            <p:nvPr/>
          </p:nvSpPr>
          <p:spPr>
            <a:xfrm>
              <a:off x="-2974050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06;p68">
              <a:extLst>
                <a:ext uri="{FF2B5EF4-FFF2-40B4-BE49-F238E27FC236}">
                  <a16:creationId xmlns:a16="http://schemas.microsoft.com/office/drawing/2014/main" id="{786B8C3C-EE83-41D6-9700-A0007373E7D1}"/>
                </a:ext>
              </a:extLst>
            </p:cNvPr>
            <p:cNvSpPr/>
            <p:nvPr/>
          </p:nvSpPr>
          <p:spPr>
            <a:xfrm>
              <a:off x="-2462675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07;p68">
              <a:extLst>
                <a:ext uri="{FF2B5EF4-FFF2-40B4-BE49-F238E27FC236}">
                  <a16:creationId xmlns:a16="http://schemas.microsoft.com/office/drawing/2014/main" id="{CA87463D-29A2-4070-84B1-8E555AF49AC6}"/>
                </a:ext>
              </a:extLst>
            </p:cNvPr>
            <p:cNvSpPr/>
            <p:nvPr/>
          </p:nvSpPr>
          <p:spPr>
            <a:xfrm>
              <a:off x="-2462675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1"/>
                  </a:moveTo>
                  <a:lnTo>
                    <a:pt x="1" y="614"/>
                  </a:lnTo>
                  <a:lnTo>
                    <a:pt x="4557" y="614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08;p68">
              <a:extLst>
                <a:ext uri="{FF2B5EF4-FFF2-40B4-BE49-F238E27FC236}">
                  <a16:creationId xmlns:a16="http://schemas.microsoft.com/office/drawing/2014/main" id="{BF0A3778-E283-46C9-84CD-5B71E1841BFD}"/>
                </a:ext>
              </a:extLst>
            </p:cNvPr>
            <p:cNvSpPr/>
            <p:nvPr/>
          </p:nvSpPr>
          <p:spPr>
            <a:xfrm>
              <a:off x="-2462675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09;p68">
              <a:extLst>
                <a:ext uri="{FF2B5EF4-FFF2-40B4-BE49-F238E27FC236}">
                  <a16:creationId xmlns:a16="http://schemas.microsoft.com/office/drawing/2014/main" id="{7B19BBAA-0AC5-469A-BAAC-6F2A3AC33E58}"/>
                </a:ext>
              </a:extLst>
            </p:cNvPr>
            <p:cNvSpPr/>
            <p:nvPr/>
          </p:nvSpPr>
          <p:spPr>
            <a:xfrm>
              <a:off x="-2462675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10;p68">
              <a:extLst>
                <a:ext uri="{FF2B5EF4-FFF2-40B4-BE49-F238E27FC236}">
                  <a16:creationId xmlns:a16="http://schemas.microsoft.com/office/drawing/2014/main" id="{831C84B3-3633-4F1F-B535-73809E577CE7}"/>
                </a:ext>
              </a:extLst>
            </p:cNvPr>
            <p:cNvSpPr/>
            <p:nvPr/>
          </p:nvSpPr>
          <p:spPr>
            <a:xfrm>
              <a:off x="-2462675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1" y="1"/>
                  </a:moveTo>
                  <a:lnTo>
                    <a:pt x="1" y="598"/>
                  </a:lnTo>
                  <a:lnTo>
                    <a:pt x="4557" y="598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11;p68">
              <a:extLst>
                <a:ext uri="{FF2B5EF4-FFF2-40B4-BE49-F238E27FC236}">
                  <a16:creationId xmlns:a16="http://schemas.microsoft.com/office/drawing/2014/main" id="{D9611C89-03DD-4F49-80B7-9756C04BF5C4}"/>
                </a:ext>
              </a:extLst>
            </p:cNvPr>
            <p:cNvSpPr/>
            <p:nvPr/>
          </p:nvSpPr>
          <p:spPr>
            <a:xfrm>
              <a:off x="-2462675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12;p68">
              <a:extLst>
                <a:ext uri="{FF2B5EF4-FFF2-40B4-BE49-F238E27FC236}">
                  <a16:creationId xmlns:a16="http://schemas.microsoft.com/office/drawing/2014/main" id="{F21DF76D-161C-4347-A475-FAD52063121A}"/>
                </a:ext>
              </a:extLst>
            </p:cNvPr>
            <p:cNvSpPr/>
            <p:nvPr/>
          </p:nvSpPr>
          <p:spPr>
            <a:xfrm>
              <a:off x="-2462675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3;p68">
              <a:extLst>
                <a:ext uri="{FF2B5EF4-FFF2-40B4-BE49-F238E27FC236}">
                  <a16:creationId xmlns:a16="http://schemas.microsoft.com/office/drawing/2014/main" id="{6BEFDB00-577A-4C47-8C95-64589A3D2472}"/>
                </a:ext>
              </a:extLst>
            </p:cNvPr>
            <p:cNvSpPr/>
            <p:nvPr/>
          </p:nvSpPr>
          <p:spPr>
            <a:xfrm>
              <a:off x="-2462675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4;p68">
              <a:extLst>
                <a:ext uri="{FF2B5EF4-FFF2-40B4-BE49-F238E27FC236}">
                  <a16:creationId xmlns:a16="http://schemas.microsoft.com/office/drawing/2014/main" id="{0B8801FB-5549-42F0-8108-4B388B12FA0F}"/>
                </a:ext>
              </a:extLst>
            </p:cNvPr>
            <p:cNvSpPr/>
            <p:nvPr/>
          </p:nvSpPr>
          <p:spPr>
            <a:xfrm>
              <a:off x="-3209725" y="5165225"/>
              <a:ext cx="1094675" cy="75850"/>
            </a:xfrm>
            <a:custGeom>
              <a:avLst/>
              <a:gdLst/>
              <a:ahLst/>
              <a:cxnLst/>
              <a:rect l="l" t="t" r="r" b="b"/>
              <a:pathLst>
                <a:path w="43787" h="3034" extrusionOk="0">
                  <a:moveTo>
                    <a:pt x="1" y="1"/>
                  </a:moveTo>
                  <a:lnTo>
                    <a:pt x="1" y="127"/>
                  </a:lnTo>
                  <a:cubicBezTo>
                    <a:pt x="1" y="771"/>
                    <a:pt x="205" y="1352"/>
                    <a:pt x="550" y="1823"/>
                  </a:cubicBezTo>
                  <a:cubicBezTo>
                    <a:pt x="1069" y="2546"/>
                    <a:pt x="1933" y="3033"/>
                    <a:pt x="2891" y="3033"/>
                  </a:cubicBezTo>
                  <a:lnTo>
                    <a:pt x="40896" y="3033"/>
                  </a:lnTo>
                  <a:cubicBezTo>
                    <a:pt x="41854" y="3033"/>
                    <a:pt x="42719" y="2546"/>
                    <a:pt x="43237" y="1823"/>
                  </a:cubicBezTo>
                  <a:cubicBezTo>
                    <a:pt x="43583" y="1352"/>
                    <a:pt x="43787" y="771"/>
                    <a:pt x="43787" y="127"/>
                  </a:cubicBezTo>
                  <a:lnTo>
                    <a:pt x="4378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15;p68">
              <a:extLst>
                <a:ext uri="{FF2B5EF4-FFF2-40B4-BE49-F238E27FC236}">
                  <a16:creationId xmlns:a16="http://schemas.microsoft.com/office/drawing/2014/main" id="{9192F28C-EA67-4867-81D6-15A6B99F6DF9}"/>
                </a:ext>
              </a:extLst>
            </p:cNvPr>
            <p:cNvSpPr/>
            <p:nvPr/>
          </p:nvSpPr>
          <p:spPr>
            <a:xfrm>
              <a:off x="-2785125" y="5165225"/>
              <a:ext cx="240775" cy="11025"/>
            </a:xfrm>
            <a:custGeom>
              <a:avLst/>
              <a:gdLst/>
              <a:ahLst/>
              <a:cxnLst/>
              <a:rect l="l" t="t" r="r" b="b"/>
              <a:pathLst>
                <a:path w="9631" h="441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68"/>
                    <a:pt x="157" y="441"/>
                    <a:pt x="346" y="441"/>
                  </a:cubicBezTo>
                  <a:lnTo>
                    <a:pt x="9285" y="441"/>
                  </a:lnTo>
                  <a:cubicBezTo>
                    <a:pt x="9474" y="441"/>
                    <a:pt x="9631" y="268"/>
                    <a:pt x="9631" y="32"/>
                  </a:cubicBezTo>
                  <a:lnTo>
                    <a:pt x="96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16;p68">
              <a:extLst>
                <a:ext uri="{FF2B5EF4-FFF2-40B4-BE49-F238E27FC236}">
                  <a16:creationId xmlns:a16="http://schemas.microsoft.com/office/drawing/2014/main" id="{AD3F4B0A-AC6C-4BF0-B994-42262C4B7DB9}"/>
                </a:ext>
              </a:extLst>
            </p:cNvPr>
            <p:cNvSpPr/>
            <p:nvPr/>
          </p:nvSpPr>
          <p:spPr>
            <a:xfrm>
              <a:off x="-2289850" y="5180550"/>
              <a:ext cx="66800" cy="9050"/>
            </a:xfrm>
            <a:custGeom>
              <a:avLst/>
              <a:gdLst/>
              <a:ahLst/>
              <a:cxnLst/>
              <a:rect l="l" t="t" r="r" b="b"/>
              <a:pathLst>
                <a:path w="2672" h="362" extrusionOk="0">
                  <a:moveTo>
                    <a:pt x="173" y="1"/>
                  </a:moveTo>
                  <a:cubicBezTo>
                    <a:pt x="79" y="1"/>
                    <a:pt x="1" y="95"/>
                    <a:pt x="1" y="189"/>
                  </a:cubicBezTo>
                  <a:cubicBezTo>
                    <a:pt x="1" y="283"/>
                    <a:pt x="79" y="362"/>
                    <a:pt x="173" y="362"/>
                  </a:cubicBezTo>
                  <a:lnTo>
                    <a:pt x="2483" y="362"/>
                  </a:lnTo>
                  <a:cubicBezTo>
                    <a:pt x="2593" y="362"/>
                    <a:pt x="2671" y="283"/>
                    <a:pt x="2671" y="189"/>
                  </a:cubicBezTo>
                  <a:cubicBezTo>
                    <a:pt x="2671" y="95"/>
                    <a:pt x="2577" y="1"/>
                    <a:pt x="24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17;p68">
              <a:extLst>
                <a:ext uri="{FF2B5EF4-FFF2-40B4-BE49-F238E27FC236}">
                  <a16:creationId xmlns:a16="http://schemas.microsoft.com/office/drawing/2014/main" id="{0AA6AE14-2143-4BF3-B760-7502647C2547}"/>
                </a:ext>
              </a:extLst>
            </p:cNvPr>
            <p:cNvSpPr/>
            <p:nvPr/>
          </p:nvSpPr>
          <p:spPr>
            <a:xfrm>
              <a:off x="-3195975" y="5210800"/>
              <a:ext cx="1067175" cy="30275"/>
            </a:xfrm>
            <a:custGeom>
              <a:avLst/>
              <a:gdLst/>
              <a:ahLst/>
              <a:cxnLst/>
              <a:rect l="l" t="t" r="r" b="b"/>
              <a:pathLst>
                <a:path w="42687" h="1211" extrusionOk="0">
                  <a:moveTo>
                    <a:pt x="0" y="0"/>
                  </a:moveTo>
                  <a:cubicBezTo>
                    <a:pt x="519" y="723"/>
                    <a:pt x="1383" y="1210"/>
                    <a:pt x="2341" y="1210"/>
                  </a:cubicBezTo>
                  <a:lnTo>
                    <a:pt x="40346" y="1210"/>
                  </a:lnTo>
                  <a:cubicBezTo>
                    <a:pt x="41304" y="1210"/>
                    <a:pt x="42169" y="723"/>
                    <a:pt x="4268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18;p68">
              <a:extLst>
                <a:ext uri="{FF2B5EF4-FFF2-40B4-BE49-F238E27FC236}">
                  <a16:creationId xmlns:a16="http://schemas.microsoft.com/office/drawing/2014/main" id="{5B0F0D03-C0F3-4BBF-991C-E39D2B19C316}"/>
                </a:ext>
              </a:extLst>
            </p:cNvPr>
            <p:cNvSpPr/>
            <p:nvPr/>
          </p:nvSpPr>
          <p:spPr>
            <a:xfrm>
              <a:off x="-2316550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19;p68">
              <a:extLst>
                <a:ext uri="{FF2B5EF4-FFF2-40B4-BE49-F238E27FC236}">
                  <a16:creationId xmlns:a16="http://schemas.microsoft.com/office/drawing/2014/main" id="{454F146E-D2B6-403F-88A6-01E2E36F7F4A}"/>
                </a:ext>
              </a:extLst>
            </p:cNvPr>
            <p:cNvSpPr/>
            <p:nvPr/>
          </p:nvSpPr>
          <p:spPr>
            <a:xfrm>
              <a:off x="-229612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20;p68">
              <a:extLst>
                <a:ext uri="{FF2B5EF4-FFF2-40B4-BE49-F238E27FC236}">
                  <a16:creationId xmlns:a16="http://schemas.microsoft.com/office/drawing/2014/main" id="{4545D91E-8B41-43ED-8706-E255C2D7C6CB}"/>
                </a:ext>
              </a:extLst>
            </p:cNvPr>
            <p:cNvSpPr/>
            <p:nvPr/>
          </p:nvSpPr>
          <p:spPr>
            <a:xfrm>
              <a:off x="-227687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21;p68">
              <a:extLst>
                <a:ext uri="{FF2B5EF4-FFF2-40B4-BE49-F238E27FC236}">
                  <a16:creationId xmlns:a16="http://schemas.microsoft.com/office/drawing/2014/main" id="{89A7E26E-3B3B-44ED-9134-798D9420995A}"/>
                </a:ext>
              </a:extLst>
            </p:cNvPr>
            <p:cNvSpPr/>
            <p:nvPr/>
          </p:nvSpPr>
          <p:spPr>
            <a:xfrm>
              <a:off x="-2893150" y="4671525"/>
              <a:ext cx="450150" cy="13375"/>
            </a:xfrm>
            <a:custGeom>
              <a:avLst/>
              <a:gdLst/>
              <a:ahLst/>
              <a:cxnLst/>
              <a:rect l="l" t="t" r="r" b="b"/>
              <a:pathLst>
                <a:path w="18006" h="535" extrusionOk="0">
                  <a:moveTo>
                    <a:pt x="268" y="0"/>
                  </a:moveTo>
                  <a:cubicBezTo>
                    <a:pt x="126" y="0"/>
                    <a:pt x="1" y="126"/>
                    <a:pt x="1" y="267"/>
                  </a:cubicBezTo>
                  <a:cubicBezTo>
                    <a:pt x="1" y="424"/>
                    <a:pt x="126" y="534"/>
                    <a:pt x="268" y="534"/>
                  </a:cubicBezTo>
                  <a:lnTo>
                    <a:pt x="17738" y="534"/>
                  </a:lnTo>
                  <a:cubicBezTo>
                    <a:pt x="17880" y="534"/>
                    <a:pt x="18005" y="424"/>
                    <a:pt x="18005" y="267"/>
                  </a:cubicBezTo>
                  <a:cubicBezTo>
                    <a:pt x="18005" y="126"/>
                    <a:pt x="17880" y="0"/>
                    <a:pt x="17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22;p68">
              <a:extLst>
                <a:ext uri="{FF2B5EF4-FFF2-40B4-BE49-F238E27FC236}">
                  <a16:creationId xmlns:a16="http://schemas.microsoft.com/office/drawing/2014/main" id="{202010BD-DAE4-49E2-92B2-AE6250787792}"/>
                </a:ext>
              </a:extLst>
            </p:cNvPr>
            <p:cNvSpPr/>
            <p:nvPr/>
          </p:nvSpPr>
          <p:spPr>
            <a:xfrm>
              <a:off x="-3014525" y="4670350"/>
              <a:ext cx="14175" cy="16125"/>
            </a:xfrm>
            <a:custGeom>
              <a:avLst/>
              <a:gdLst/>
              <a:ahLst/>
              <a:cxnLst/>
              <a:rect l="l" t="t" r="r" b="b"/>
              <a:pathLst>
                <a:path w="567" h="645" extrusionOk="0">
                  <a:moveTo>
                    <a:pt x="567" y="0"/>
                  </a:moveTo>
                  <a:lnTo>
                    <a:pt x="284" y="157"/>
                  </a:lnTo>
                  <a:lnTo>
                    <a:pt x="1" y="314"/>
                  </a:lnTo>
                  <a:lnTo>
                    <a:pt x="284" y="487"/>
                  </a:lnTo>
                  <a:lnTo>
                    <a:pt x="567" y="644"/>
                  </a:lnTo>
                  <a:lnTo>
                    <a:pt x="567" y="31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23;p68">
              <a:extLst>
                <a:ext uri="{FF2B5EF4-FFF2-40B4-BE49-F238E27FC236}">
                  <a16:creationId xmlns:a16="http://schemas.microsoft.com/office/drawing/2014/main" id="{2B67FCFE-0442-4F92-BE92-94D3D28DBD22}"/>
                </a:ext>
              </a:extLst>
            </p:cNvPr>
            <p:cNvSpPr/>
            <p:nvPr/>
          </p:nvSpPr>
          <p:spPr>
            <a:xfrm>
              <a:off x="-2977975" y="4670350"/>
              <a:ext cx="14150" cy="16125"/>
            </a:xfrm>
            <a:custGeom>
              <a:avLst/>
              <a:gdLst/>
              <a:ahLst/>
              <a:cxnLst/>
              <a:rect l="l" t="t" r="r" b="b"/>
              <a:pathLst>
                <a:path w="566" h="645" extrusionOk="0">
                  <a:moveTo>
                    <a:pt x="0" y="0"/>
                  </a:moveTo>
                  <a:lnTo>
                    <a:pt x="0" y="314"/>
                  </a:lnTo>
                  <a:lnTo>
                    <a:pt x="0" y="644"/>
                  </a:lnTo>
                  <a:lnTo>
                    <a:pt x="283" y="487"/>
                  </a:lnTo>
                  <a:lnTo>
                    <a:pt x="566" y="314"/>
                  </a:lnTo>
                  <a:lnTo>
                    <a:pt x="28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24;p68">
              <a:extLst>
                <a:ext uri="{FF2B5EF4-FFF2-40B4-BE49-F238E27FC236}">
                  <a16:creationId xmlns:a16="http://schemas.microsoft.com/office/drawing/2014/main" id="{E79A7732-4CC6-4BDC-9F30-3CCF8EF10AF8}"/>
                </a:ext>
              </a:extLst>
            </p:cNvPr>
            <p:cNvSpPr/>
            <p:nvPr/>
          </p:nvSpPr>
          <p:spPr>
            <a:xfrm>
              <a:off x="-3078150" y="4651875"/>
              <a:ext cx="831525" cy="10250"/>
            </a:xfrm>
            <a:custGeom>
              <a:avLst/>
              <a:gdLst/>
              <a:ahLst/>
              <a:cxnLst/>
              <a:rect l="l" t="t" r="r" b="b"/>
              <a:pathLst>
                <a:path w="33261" h="410" extrusionOk="0">
                  <a:moveTo>
                    <a:pt x="771" y="1"/>
                  </a:moveTo>
                  <a:cubicBezTo>
                    <a:pt x="456" y="1"/>
                    <a:pt x="174" y="158"/>
                    <a:pt x="1" y="409"/>
                  </a:cubicBezTo>
                  <a:lnTo>
                    <a:pt x="33261" y="409"/>
                  </a:lnTo>
                  <a:cubicBezTo>
                    <a:pt x="33088" y="158"/>
                    <a:pt x="32805" y="1"/>
                    <a:pt x="3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25;p68">
              <a:extLst>
                <a:ext uri="{FF2B5EF4-FFF2-40B4-BE49-F238E27FC236}">
                  <a16:creationId xmlns:a16="http://schemas.microsoft.com/office/drawing/2014/main" id="{EF941A69-85CB-484F-A9AE-E26554B57584}"/>
                </a:ext>
              </a:extLst>
            </p:cNvPr>
            <p:cNvSpPr/>
            <p:nvPr/>
          </p:nvSpPr>
          <p:spPr>
            <a:xfrm>
              <a:off x="-3252525" y="5320775"/>
              <a:ext cx="474100" cy="97025"/>
            </a:xfrm>
            <a:custGeom>
              <a:avLst/>
              <a:gdLst/>
              <a:ahLst/>
              <a:cxnLst/>
              <a:rect l="l" t="t" r="r" b="b"/>
              <a:pathLst>
                <a:path w="18964" h="3881" extrusionOk="0">
                  <a:moveTo>
                    <a:pt x="346" y="0"/>
                  </a:moveTo>
                  <a:cubicBezTo>
                    <a:pt x="110" y="95"/>
                    <a:pt x="0" y="409"/>
                    <a:pt x="173" y="629"/>
                  </a:cubicBezTo>
                  <a:lnTo>
                    <a:pt x="1917" y="2923"/>
                  </a:lnTo>
                  <a:cubicBezTo>
                    <a:pt x="2388" y="3535"/>
                    <a:pt x="3095" y="3881"/>
                    <a:pt x="3865" y="3881"/>
                  </a:cubicBezTo>
                  <a:lnTo>
                    <a:pt x="18413" y="3881"/>
                  </a:lnTo>
                  <a:cubicBezTo>
                    <a:pt x="18775" y="3881"/>
                    <a:pt x="18963" y="3457"/>
                    <a:pt x="18728" y="3190"/>
                  </a:cubicBezTo>
                  <a:lnTo>
                    <a:pt x="158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26;p68">
              <a:extLst>
                <a:ext uri="{FF2B5EF4-FFF2-40B4-BE49-F238E27FC236}">
                  <a16:creationId xmlns:a16="http://schemas.microsoft.com/office/drawing/2014/main" id="{A4D9E663-699E-4A8C-9F61-D393B3BC517C}"/>
                </a:ext>
              </a:extLst>
            </p:cNvPr>
            <p:cNvSpPr/>
            <p:nvPr/>
          </p:nvSpPr>
          <p:spPr>
            <a:xfrm>
              <a:off x="-3260400" y="5235550"/>
              <a:ext cx="430125" cy="164975"/>
            </a:xfrm>
            <a:custGeom>
              <a:avLst/>
              <a:gdLst/>
              <a:ahLst/>
              <a:cxnLst/>
              <a:rect l="l" t="t" r="r" b="b"/>
              <a:pathLst>
                <a:path w="17205" h="6599" extrusionOk="0">
                  <a:moveTo>
                    <a:pt x="2075" y="0"/>
                  </a:moveTo>
                  <a:cubicBezTo>
                    <a:pt x="2075" y="0"/>
                    <a:pt x="1" y="236"/>
                    <a:pt x="504" y="2090"/>
                  </a:cubicBezTo>
                  <a:cubicBezTo>
                    <a:pt x="708" y="2828"/>
                    <a:pt x="3112" y="5326"/>
                    <a:pt x="3630" y="5860"/>
                  </a:cubicBezTo>
                  <a:cubicBezTo>
                    <a:pt x="3960" y="6284"/>
                    <a:pt x="4494" y="6567"/>
                    <a:pt x="5091" y="6583"/>
                  </a:cubicBezTo>
                  <a:cubicBezTo>
                    <a:pt x="5091" y="6583"/>
                    <a:pt x="5107" y="6599"/>
                    <a:pt x="5107" y="6599"/>
                  </a:cubicBezTo>
                  <a:lnTo>
                    <a:pt x="16937" y="6599"/>
                  </a:lnTo>
                  <a:cubicBezTo>
                    <a:pt x="17079" y="6599"/>
                    <a:pt x="17204" y="6473"/>
                    <a:pt x="17204" y="6316"/>
                  </a:cubicBezTo>
                  <a:cubicBezTo>
                    <a:pt x="17204" y="6174"/>
                    <a:pt x="17079" y="6049"/>
                    <a:pt x="16937" y="6049"/>
                  </a:cubicBezTo>
                  <a:lnTo>
                    <a:pt x="5138" y="6049"/>
                  </a:lnTo>
                  <a:cubicBezTo>
                    <a:pt x="4384" y="6049"/>
                    <a:pt x="3756" y="5420"/>
                    <a:pt x="3756" y="4666"/>
                  </a:cubicBezTo>
                  <a:cubicBezTo>
                    <a:pt x="3756" y="3896"/>
                    <a:pt x="4384" y="3284"/>
                    <a:pt x="5138" y="3284"/>
                  </a:cubicBezTo>
                  <a:lnTo>
                    <a:pt x="16937" y="3284"/>
                  </a:lnTo>
                  <a:cubicBezTo>
                    <a:pt x="17079" y="3284"/>
                    <a:pt x="17204" y="3158"/>
                    <a:pt x="17204" y="3001"/>
                  </a:cubicBezTo>
                  <a:cubicBezTo>
                    <a:pt x="17204" y="2859"/>
                    <a:pt x="17079" y="2734"/>
                    <a:pt x="16937" y="2734"/>
                  </a:cubicBezTo>
                  <a:lnTo>
                    <a:pt x="16906" y="2734"/>
                  </a:lnTo>
                  <a:lnTo>
                    <a:pt x="16953" y="2639"/>
                  </a:lnTo>
                  <a:lnTo>
                    <a:pt x="1200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27;p68">
              <a:extLst>
                <a:ext uri="{FF2B5EF4-FFF2-40B4-BE49-F238E27FC236}">
                  <a16:creationId xmlns:a16="http://schemas.microsoft.com/office/drawing/2014/main" id="{10FB8B54-E28F-474D-AC06-47EAD75D7C1E}"/>
                </a:ext>
              </a:extLst>
            </p:cNvPr>
            <p:cNvSpPr/>
            <p:nvPr/>
          </p:nvSpPr>
          <p:spPr>
            <a:xfrm>
              <a:off x="-3165350" y="5310950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83"/>
                    <a:pt x="1211" y="268"/>
                  </a:cubicBezTo>
                  <a:cubicBezTo>
                    <a:pt x="1242" y="252"/>
                    <a:pt x="1289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3"/>
                    <a:pt x="1" y="1037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28;p68">
              <a:extLst>
                <a:ext uri="{FF2B5EF4-FFF2-40B4-BE49-F238E27FC236}">
                  <a16:creationId xmlns:a16="http://schemas.microsoft.com/office/drawing/2014/main" id="{0BAA5770-09CE-4186-97EE-D1E59A21E245}"/>
                </a:ext>
              </a:extLst>
            </p:cNvPr>
            <p:cNvSpPr/>
            <p:nvPr/>
          </p:nvSpPr>
          <p:spPr>
            <a:xfrm>
              <a:off x="-3170050" y="531762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3"/>
                    <a:pt x="205" y="739"/>
                  </a:cubicBezTo>
                  <a:cubicBezTo>
                    <a:pt x="0" y="1132"/>
                    <a:pt x="0" y="1619"/>
                    <a:pt x="205" y="2012"/>
                  </a:cubicBezTo>
                  <a:cubicBezTo>
                    <a:pt x="440" y="2467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29;p68">
              <a:extLst>
                <a:ext uri="{FF2B5EF4-FFF2-40B4-BE49-F238E27FC236}">
                  <a16:creationId xmlns:a16="http://schemas.microsoft.com/office/drawing/2014/main" id="{627EA36D-1F71-478B-909F-B5B2E1AE3C22}"/>
                </a:ext>
              </a:extLst>
            </p:cNvPr>
            <p:cNvSpPr/>
            <p:nvPr/>
          </p:nvSpPr>
          <p:spPr>
            <a:xfrm>
              <a:off x="-3132750" y="53337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30;p68">
              <a:extLst>
                <a:ext uri="{FF2B5EF4-FFF2-40B4-BE49-F238E27FC236}">
                  <a16:creationId xmlns:a16="http://schemas.microsoft.com/office/drawing/2014/main" id="{4AB083B8-4E44-429E-B7D8-27F0DA8CA261}"/>
                </a:ext>
              </a:extLst>
            </p:cNvPr>
            <p:cNvSpPr/>
            <p:nvPr/>
          </p:nvSpPr>
          <p:spPr>
            <a:xfrm>
              <a:off x="-3132750" y="53498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32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31;p68">
              <a:extLst>
                <a:ext uri="{FF2B5EF4-FFF2-40B4-BE49-F238E27FC236}">
                  <a16:creationId xmlns:a16="http://schemas.microsoft.com/office/drawing/2014/main" id="{70ED41FA-76C3-4DBE-AE45-DE685BE0FD86}"/>
                </a:ext>
              </a:extLst>
            </p:cNvPr>
            <p:cNvSpPr/>
            <p:nvPr/>
          </p:nvSpPr>
          <p:spPr>
            <a:xfrm>
              <a:off x="-3132750" y="536555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5"/>
                  </a:cubicBezTo>
                  <a:cubicBezTo>
                    <a:pt x="1" y="157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32;p68">
              <a:extLst>
                <a:ext uri="{FF2B5EF4-FFF2-40B4-BE49-F238E27FC236}">
                  <a16:creationId xmlns:a16="http://schemas.microsoft.com/office/drawing/2014/main" id="{6318C4CA-2C3B-40EC-8F63-EC18E63645BC}"/>
                </a:ext>
              </a:extLst>
            </p:cNvPr>
            <p:cNvSpPr/>
            <p:nvPr/>
          </p:nvSpPr>
          <p:spPr>
            <a:xfrm>
              <a:off x="-3260775" y="5138125"/>
              <a:ext cx="430500" cy="165775"/>
            </a:xfrm>
            <a:custGeom>
              <a:avLst/>
              <a:gdLst/>
              <a:ahLst/>
              <a:cxnLst/>
              <a:rect l="l" t="t" r="r" b="b"/>
              <a:pathLst>
                <a:path w="17220" h="6631" extrusionOk="0">
                  <a:moveTo>
                    <a:pt x="2058" y="1"/>
                  </a:moveTo>
                  <a:cubicBezTo>
                    <a:pt x="2074" y="1"/>
                    <a:pt x="0" y="252"/>
                    <a:pt x="487" y="2106"/>
                  </a:cubicBezTo>
                  <a:cubicBezTo>
                    <a:pt x="707" y="2876"/>
                    <a:pt x="3331" y="5578"/>
                    <a:pt x="3677" y="5924"/>
                  </a:cubicBezTo>
                  <a:cubicBezTo>
                    <a:pt x="4022" y="6332"/>
                    <a:pt x="4525" y="6615"/>
                    <a:pt x="5106" y="6631"/>
                  </a:cubicBezTo>
                  <a:lnTo>
                    <a:pt x="16952" y="6631"/>
                  </a:lnTo>
                  <a:cubicBezTo>
                    <a:pt x="17094" y="6631"/>
                    <a:pt x="17219" y="6505"/>
                    <a:pt x="17219" y="6348"/>
                  </a:cubicBezTo>
                  <a:cubicBezTo>
                    <a:pt x="17219" y="6207"/>
                    <a:pt x="17094" y="6081"/>
                    <a:pt x="16952" y="6081"/>
                  </a:cubicBezTo>
                  <a:lnTo>
                    <a:pt x="5153" y="6081"/>
                  </a:lnTo>
                  <a:cubicBezTo>
                    <a:pt x="4399" y="6081"/>
                    <a:pt x="3771" y="5452"/>
                    <a:pt x="3771" y="4698"/>
                  </a:cubicBezTo>
                  <a:cubicBezTo>
                    <a:pt x="3771" y="3928"/>
                    <a:pt x="4399" y="3316"/>
                    <a:pt x="5153" y="3316"/>
                  </a:cubicBezTo>
                  <a:lnTo>
                    <a:pt x="16952" y="3316"/>
                  </a:lnTo>
                  <a:cubicBezTo>
                    <a:pt x="17094" y="3316"/>
                    <a:pt x="17219" y="3190"/>
                    <a:pt x="17219" y="3033"/>
                  </a:cubicBezTo>
                  <a:cubicBezTo>
                    <a:pt x="17219" y="2892"/>
                    <a:pt x="17094" y="2766"/>
                    <a:pt x="16952" y="2766"/>
                  </a:cubicBezTo>
                  <a:lnTo>
                    <a:pt x="16889" y="2766"/>
                  </a:lnTo>
                  <a:lnTo>
                    <a:pt x="16952" y="2640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33;p68">
              <a:extLst>
                <a:ext uri="{FF2B5EF4-FFF2-40B4-BE49-F238E27FC236}">
                  <a16:creationId xmlns:a16="http://schemas.microsoft.com/office/drawing/2014/main" id="{7B18B027-3BDD-48EC-BC41-2F6B769E840A}"/>
                </a:ext>
              </a:extLst>
            </p:cNvPr>
            <p:cNvSpPr/>
            <p:nvPr/>
          </p:nvSpPr>
          <p:spPr>
            <a:xfrm>
              <a:off x="-3165350" y="5214325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68"/>
                    <a:pt x="1226" y="268"/>
                  </a:cubicBezTo>
                  <a:cubicBezTo>
                    <a:pt x="1258" y="268"/>
                    <a:pt x="1305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4"/>
                    <a:pt x="1" y="1038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34;p68">
              <a:extLst>
                <a:ext uri="{FF2B5EF4-FFF2-40B4-BE49-F238E27FC236}">
                  <a16:creationId xmlns:a16="http://schemas.microsoft.com/office/drawing/2014/main" id="{7A6583B5-CBD2-4758-8395-0D486084366A}"/>
                </a:ext>
              </a:extLst>
            </p:cNvPr>
            <p:cNvSpPr/>
            <p:nvPr/>
          </p:nvSpPr>
          <p:spPr>
            <a:xfrm>
              <a:off x="-3170050" y="5221000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12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35;p68">
              <a:extLst>
                <a:ext uri="{FF2B5EF4-FFF2-40B4-BE49-F238E27FC236}">
                  <a16:creationId xmlns:a16="http://schemas.microsoft.com/office/drawing/2014/main" id="{106E3CAE-A321-426D-8FDF-EC294925BDE7}"/>
                </a:ext>
              </a:extLst>
            </p:cNvPr>
            <p:cNvSpPr/>
            <p:nvPr/>
          </p:nvSpPr>
          <p:spPr>
            <a:xfrm>
              <a:off x="-3132750" y="5237100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36;p68">
              <a:extLst>
                <a:ext uri="{FF2B5EF4-FFF2-40B4-BE49-F238E27FC236}">
                  <a16:creationId xmlns:a16="http://schemas.microsoft.com/office/drawing/2014/main" id="{0F2FA09B-C91B-4156-8741-ADED59E2E2F1}"/>
                </a:ext>
              </a:extLst>
            </p:cNvPr>
            <p:cNvSpPr/>
            <p:nvPr/>
          </p:nvSpPr>
          <p:spPr>
            <a:xfrm>
              <a:off x="-3132750" y="5253225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37;p68">
              <a:extLst>
                <a:ext uri="{FF2B5EF4-FFF2-40B4-BE49-F238E27FC236}">
                  <a16:creationId xmlns:a16="http://schemas.microsoft.com/office/drawing/2014/main" id="{DD2F0BBD-67DD-4E97-AD7E-567C76C5354A}"/>
                </a:ext>
              </a:extLst>
            </p:cNvPr>
            <p:cNvSpPr/>
            <p:nvPr/>
          </p:nvSpPr>
          <p:spPr>
            <a:xfrm>
              <a:off x="-3132750" y="52689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0"/>
                  </a:moveTo>
                  <a:cubicBezTo>
                    <a:pt x="32" y="0"/>
                    <a:pt x="1" y="48"/>
                    <a:pt x="1" y="95"/>
                  </a:cubicBezTo>
                  <a:cubicBezTo>
                    <a:pt x="1" y="158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38;p68">
              <a:extLst>
                <a:ext uri="{FF2B5EF4-FFF2-40B4-BE49-F238E27FC236}">
                  <a16:creationId xmlns:a16="http://schemas.microsoft.com/office/drawing/2014/main" id="{69D448CA-CF59-4F68-BD3A-90C3699FC371}"/>
                </a:ext>
              </a:extLst>
            </p:cNvPr>
            <p:cNvSpPr/>
            <p:nvPr/>
          </p:nvSpPr>
          <p:spPr>
            <a:xfrm>
              <a:off x="-3170050" y="512437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28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39;p68">
              <a:extLst>
                <a:ext uri="{FF2B5EF4-FFF2-40B4-BE49-F238E27FC236}">
                  <a16:creationId xmlns:a16="http://schemas.microsoft.com/office/drawing/2014/main" id="{92D0954B-E9F6-43BC-8C4D-EC512891FBB4}"/>
                </a:ext>
              </a:extLst>
            </p:cNvPr>
            <p:cNvSpPr/>
            <p:nvPr/>
          </p:nvSpPr>
          <p:spPr>
            <a:xfrm>
              <a:off x="-3256850" y="5045825"/>
              <a:ext cx="426575" cy="161450"/>
            </a:xfrm>
            <a:custGeom>
              <a:avLst/>
              <a:gdLst/>
              <a:ahLst/>
              <a:cxnLst/>
              <a:rect l="l" t="t" r="r" b="b"/>
              <a:pathLst>
                <a:path w="17063" h="6458" extrusionOk="0">
                  <a:moveTo>
                    <a:pt x="2074" y="1"/>
                  </a:moveTo>
                  <a:cubicBezTo>
                    <a:pt x="2074" y="16"/>
                    <a:pt x="0" y="252"/>
                    <a:pt x="503" y="2106"/>
                  </a:cubicBezTo>
                  <a:cubicBezTo>
                    <a:pt x="644" y="2624"/>
                    <a:pt x="1886" y="4023"/>
                    <a:pt x="2781" y="4981"/>
                  </a:cubicBezTo>
                  <a:cubicBezTo>
                    <a:pt x="2797" y="4997"/>
                    <a:pt x="2797" y="4997"/>
                    <a:pt x="2813" y="5012"/>
                  </a:cubicBezTo>
                  <a:cubicBezTo>
                    <a:pt x="2828" y="5028"/>
                    <a:pt x="2828" y="5044"/>
                    <a:pt x="2844" y="5044"/>
                  </a:cubicBezTo>
                  <a:cubicBezTo>
                    <a:pt x="3127" y="5342"/>
                    <a:pt x="3362" y="5594"/>
                    <a:pt x="3520" y="5767"/>
                  </a:cubicBezTo>
                  <a:lnTo>
                    <a:pt x="3535" y="5767"/>
                  </a:lnTo>
                  <a:cubicBezTo>
                    <a:pt x="3630" y="5877"/>
                    <a:pt x="3692" y="5939"/>
                    <a:pt x="3708" y="5955"/>
                  </a:cubicBezTo>
                  <a:lnTo>
                    <a:pt x="3724" y="5971"/>
                  </a:lnTo>
                  <a:cubicBezTo>
                    <a:pt x="4038" y="6254"/>
                    <a:pt x="4478" y="6442"/>
                    <a:pt x="4949" y="6458"/>
                  </a:cubicBezTo>
                  <a:lnTo>
                    <a:pt x="16780" y="6458"/>
                  </a:lnTo>
                  <a:cubicBezTo>
                    <a:pt x="16937" y="6458"/>
                    <a:pt x="17062" y="6332"/>
                    <a:pt x="17062" y="6175"/>
                  </a:cubicBezTo>
                  <a:cubicBezTo>
                    <a:pt x="17062" y="6034"/>
                    <a:pt x="16937" y="5908"/>
                    <a:pt x="16780" y="5908"/>
                  </a:cubicBezTo>
                  <a:lnTo>
                    <a:pt x="4996" y="5908"/>
                  </a:lnTo>
                  <a:cubicBezTo>
                    <a:pt x="4415" y="5908"/>
                    <a:pt x="3912" y="5531"/>
                    <a:pt x="3708" y="5012"/>
                  </a:cubicBezTo>
                  <a:cubicBezTo>
                    <a:pt x="3645" y="4855"/>
                    <a:pt x="3614" y="4698"/>
                    <a:pt x="3614" y="4525"/>
                  </a:cubicBezTo>
                  <a:cubicBezTo>
                    <a:pt x="3614" y="4384"/>
                    <a:pt x="3630" y="4258"/>
                    <a:pt x="3677" y="4133"/>
                  </a:cubicBezTo>
                  <a:cubicBezTo>
                    <a:pt x="3849" y="3551"/>
                    <a:pt x="4368" y="3143"/>
                    <a:pt x="4996" y="3143"/>
                  </a:cubicBezTo>
                  <a:lnTo>
                    <a:pt x="16795" y="3143"/>
                  </a:lnTo>
                  <a:cubicBezTo>
                    <a:pt x="16937" y="3143"/>
                    <a:pt x="17062" y="3017"/>
                    <a:pt x="17062" y="2876"/>
                  </a:cubicBezTo>
                  <a:lnTo>
                    <a:pt x="17062" y="2860"/>
                  </a:lnTo>
                  <a:cubicBezTo>
                    <a:pt x="17062" y="2782"/>
                    <a:pt x="17015" y="2703"/>
                    <a:pt x="16952" y="2640"/>
                  </a:cubicBezTo>
                  <a:cubicBezTo>
                    <a:pt x="16921" y="2624"/>
                    <a:pt x="16905" y="2609"/>
                    <a:pt x="16874" y="2609"/>
                  </a:cubicBezTo>
                  <a:lnTo>
                    <a:pt x="16874" y="2593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40;p68">
              <a:extLst>
                <a:ext uri="{FF2B5EF4-FFF2-40B4-BE49-F238E27FC236}">
                  <a16:creationId xmlns:a16="http://schemas.microsoft.com/office/drawing/2014/main" id="{A4FB03E5-D31F-4C60-B35C-4633D8053FB8}"/>
                </a:ext>
              </a:extLst>
            </p:cNvPr>
            <p:cNvSpPr/>
            <p:nvPr/>
          </p:nvSpPr>
          <p:spPr>
            <a:xfrm>
              <a:off x="-3166525" y="5117700"/>
              <a:ext cx="336250" cy="36950"/>
            </a:xfrm>
            <a:custGeom>
              <a:avLst/>
              <a:gdLst/>
              <a:ahLst/>
              <a:cxnLst/>
              <a:rect l="l" t="t" r="r" b="b"/>
              <a:pathLst>
                <a:path w="13450" h="1478" extrusionOk="0">
                  <a:moveTo>
                    <a:pt x="1399" y="1"/>
                  </a:moveTo>
                  <a:cubicBezTo>
                    <a:pt x="629" y="1"/>
                    <a:pt x="1" y="629"/>
                    <a:pt x="1" y="1383"/>
                  </a:cubicBezTo>
                  <a:cubicBezTo>
                    <a:pt x="1" y="1415"/>
                    <a:pt x="17" y="1446"/>
                    <a:pt x="17" y="1462"/>
                  </a:cubicBezTo>
                  <a:cubicBezTo>
                    <a:pt x="17" y="1478"/>
                    <a:pt x="17" y="1478"/>
                    <a:pt x="17" y="1478"/>
                  </a:cubicBezTo>
                  <a:cubicBezTo>
                    <a:pt x="17" y="1399"/>
                    <a:pt x="32" y="1321"/>
                    <a:pt x="64" y="1258"/>
                  </a:cubicBezTo>
                  <a:cubicBezTo>
                    <a:pt x="236" y="676"/>
                    <a:pt x="771" y="268"/>
                    <a:pt x="1399" y="268"/>
                  </a:cubicBezTo>
                  <a:lnTo>
                    <a:pt x="13182" y="268"/>
                  </a:lnTo>
                  <a:cubicBezTo>
                    <a:pt x="13324" y="268"/>
                    <a:pt x="13449" y="142"/>
                    <a:pt x="134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941;p68">
              <a:extLst>
                <a:ext uri="{FF2B5EF4-FFF2-40B4-BE49-F238E27FC236}">
                  <a16:creationId xmlns:a16="http://schemas.microsoft.com/office/drawing/2014/main" id="{52B9DFD1-BCED-4898-98B9-1291DCFAB3E5}"/>
                </a:ext>
              </a:extLst>
            </p:cNvPr>
            <p:cNvSpPr/>
            <p:nvPr/>
          </p:nvSpPr>
          <p:spPr>
            <a:xfrm>
              <a:off x="-3132750" y="51405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942;p68">
              <a:extLst>
                <a:ext uri="{FF2B5EF4-FFF2-40B4-BE49-F238E27FC236}">
                  <a16:creationId xmlns:a16="http://schemas.microsoft.com/office/drawing/2014/main" id="{ADD6E61A-14F3-498E-90EF-0DC6EDBD1CE0}"/>
                </a:ext>
              </a:extLst>
            </p:cNvPr>
            <p:cNvSpPr/>
            <p:nvPr/>
          </p:nvSpPr>
          <p:spPr>
            <a:xfrm>
              <a:off x="-3132750" y="51566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943;p68">
              <a:extLst>
                <a:ext uri="{FF2B5EF4-FFF2-40B4-BE49-F238E27FC236}">
                  <a16:creationId xmlns:a16="http://schemas.microsoft.com/office/drawing/2014/main" id="{70AF579B-C6AF-401A-AB84-E1EA2BC83A78}"/>
                </a:ext>
              </a:extLst>
            </p:cNvPr>
            <p:cNvSpPr/>
            <p:nvPr/>
          </p:nvSpPr>
          <p:spPr>
            <a:xfrm>
              <a:off x="-3132750" y="5172700"/>
              <a:ext cx="295800" cy="4350"/>
            </a:xfrm>
            <a:custGeom>
              <a:avLst/>
              <a:gdLst/>
              <a:ahLst/>
              <a:cxnLst/>
              <a:rect l="l" t="t" r="r" b="b"/>
              <a:pathLst>
                <a:path w="11832" h="174" extrusionOk="0">
                  <a:moveTo>
                    <a:pt x="95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42"/>
                    <a:pt x="32" y="173"/>
                    <a:pt x="95" y="173"/>
                  </a:cubicBezTo>
                  <a:lnTo>
                    <a:pt x="11831" y="173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944;p68">
              <a:extLst>
                <a:ext uri="{FF2B5EF4-FFF2-40B4-BE49-F238E27FC236}">
                  <a16:creationId xmlns:a16="http://schemas.microsoft.com/office/drawing/2014/main" id="{CCD3C65A-ED6A-4004-B4CA-C4BA5D00B26C}"/>
                </a:ext>
              </a:extLst>
            </p:cNvPr>
            <p:cNvSpPr/>
            <p:nvPr/>
          </p:nvSpPr>
          <p:spPr>
            <a:xfrm>
              <a:off x="-3176725" y="4942150"/>
              <a:ext cx="283200" cy="165225"/>
            </a:xfrm>
            <a:custGeom>
              <a:avLst/>
              <a:gdLst/>
              <a:ahLst/>
              <a:cxnLst/>
              <a:rect l="l" t="t" r="r" b="b"/>
              <a:pathLst>
                <a:path w="11328" h="6609" extrusionOk="0">
                  <a:moveTo>
                    <a:pt x="0" y="0"/>
                  </a:moveTo>
                  <a:lnTo>
                    <a:pt x="0" y="5766"/>
                  </a:lnTo>
                  <a:cubicBezTo>
                    <a:pt x="1900" y="6326"/>
                    <a:pt x="3796" y="6608"/>
                    <a:pt x="5690" y="6608"/>
                  </a:cubicBezTo>
                  <a:cubicBezTo>
                    <a:pt x="7570" y="6608"/>
                    <a:pt x="9449" y="6330"/>
                    <a:pt x="11328" y="5766"/>
                  </a:cubicBezTo>
                  <a:lnTo>
                    <a:pt x="1132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945;p68">
              <a:extLst>
                <a:ext uri="{FF2B5EF4-FFF2-40B4-BE49-F238E27FC236}">
                  <a16:creationId xmlns:a16="http://schemas.microsoft.com/office/drawing/2014/main" id="{48BB4E67-323B-45C1-B704-857701BCB55F}"/>
                </a:ext>
              </a:extLst>
            </p:cNvPr>
            <p:cNvSpPr/>
            <p:nvPr/>
          </p:nvSpPr>
          <p:spPr>
            <a:xfrm>
              <a:off x="-3294175" y="4854150"/>
              <a:ext cx="518875" cy="126900"/>
            </a:xfrm>
            <a:custGeom>
              <a:avLst/>
              <a:gdLst/>
              <a:ahLst/>
              <a:cxnLst/>
              <a:rect l="l" t="t" r="r" b="b"/>
              <a:pathLst>
                <a:path w="20755" h="5076" extrusionOk="0">
                  <a:moveTo>
                    <a:pt x="10606" y="1"/>
                  </a:moveTo>
                  <a:lnTo>
                    <a:pt x="1" y="2860"/>
                  </a:lnTo>
                  <a:lnTo>
                    <a:pt x="10606" y="5075"/>
                  </a:lnTo>
                  <a:lnTo>
                    <a:pt x="20755" y="2860"/>
                  </a:lnTo>
                  <a:lnTo>
                    <a:pt x="1060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946;p68">
              <a:extLst>
                <a:ext uri="{FF2B5EF4-FFF2-40B4-BE49-F238E27FC236}">
                  <a16:creationId xmlns:a16="http://schemas.microsoft.com/office/drawing/2014/main" id="{2976C84D-E436-4E74-82E2-D94A5815D809}"/>
                </a:ext>
              </a:extLst>
            </p:cNvPr>
            <p:cNvSpPr/>
            <p:nvPr/>
          </p:nvSpPr>
          <p:spPr>
            <a:xfrm>
              <a:off x="-3038075" y="4912200"/>
              <a:ext cx="163025" cy="202775"/>
            </a:xfrm>
            <a:custGeom>
              <a:avLst/>
              <a:gdLst/>
              <a:ahLst/>
              <a:cxnLst/>
              <a:rect l="l" t="t" r="r" b="b"/>
              <a:pathLst>
                <a:path w="6521" h="8111" extrusionOk="0">
                  <a:moveTo>
                    <a:pt x="117" y="1"/>
                  </a:moveTo>
                  <a:cubicBezTo>
                    <a:pt x="63" y="1"/>
                    <a:pt x="14" y="44"/>
                    <a:pt x="0" y="98"/>
                  </a:cubicBezTo>
                  <a:cubicBezTo>
                    <a:pt x="0" y="161"/>
                    <a:pt x="32" y="224"/>
                    <a:pt x="95" y="224"/>
                  </a:cubicBezTo>
                  <a:lnTo>
                    <a:pt x="6300" y="1528"/>
                  </a:lnTo>
                  <a:lnTo>
                    <a:pt x="6300" y="8001"/>
                  </a:lnTo>
                  <a:cubicBezTo>
                    <a:pt x="6300" y="8064"/>
                    <a:pt x="6347" y="8111"/>
                    <a:pt x="6410" y="8111"/>
                  </a:cubicBezTo>
                  <a:cubicBezTo>
                    <a:pt x="6473" y="8111"/>
                    <a:pt x="6520" y="8064"/>
                    <a:pt x="6520" y="8001"/>
                  </a:cubicBezTo>
                  <a:lnTo>
                    <a:pt x="6520" y="1434"/>
                  </a:lnTo>
                  <a:cubicBezTo>
                    <a:pt x="6520" y="1387"/>
                    <a:pt x="6489" y="1339"/>
                    <a:pt x="6426" y="1324"/>
                  </a:cubicBezTo>
                  <a:lnTo>
                    <a:pt x="142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947;p68">
              <a:extLst>
                <a:ext uri="{FF2B5EF4-FFF2-40B4-BE49-F238E27FC236}">
                  <a16:creationId xmlns:a16="http://schemas.microsoft.com/office/drawing/2014/main" id="{389FBDA3-4CAD-4B0F-ACCF-9DC93D1D668B}"/>
                </a:ext>
              </a:extLst>
            </p:cNvPr>
            <p:cNvSpPr/>
            <p:nvPr/>
          </p:nvSpPr>
          <p:spPr>
            <a:xfrm>
              <a:off x="-3058500" y="4906400"/>
              <a:ext cx="49500" cy="17700"/>
            </a:xfrm>
            <a:custGeom>
              <a:avLst/>
              <a:gdLst/>
              <a:ahLst/>
              <a:cxnLst/>
              <a:rect l="l" t="t" r="r" b="b"/>
              <a:pathLst>
                <a:path w="1980" h="708" extrusionOk="0">
                  <a:moveTo>
                    <a:pt x="990" y="0"/>
                  </a:moveTo>
                  <a:cubicBezTo>
                    <a:pt x="440" y="0"/>
                    <a:pt x="0" y="157"/>
                    <a:pt x="0" y="346"/>
                  </a:cubicBezTo>
                  <a:cubicBezTo>
                    <a:pt x="0" y="550"/>
                    <a:pt x="440" y="707"/>
                    <a:pt x="990" y="707"/>
                  </a:cubicBezTo>
                  <a:cubicBezTo>
                    <a:pt x="1540" y="707"/>
                    <a:pt x="1980" y="550"/>
                    <a:pt x="1980" y="346"/>
                  </a:cubicBezTo>
                  <a:cubicBezTo>
                    <a:pt x="1980" y="157"/>
                    <a:pt x="1540" y="0"/>
                    <a:pt x="99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948;p68">
              <a:extLst>
                <a:ext uri="{FF2B5EF4-FFF2-40B4-BE49-F238E27FC236}">
                  <a16:creationId xmlns:a16="http://schemas.microsoft.com/office/drawing/2014/main" id="{1DD1E47D-0F26-4A7E-A236-1746F18E658D}"/>
                </a:ext>
              </a:extLst>
            </p:cNvPr>
            <p:cNvSpPr/>
            <p:nvPr/>
          </p:nvSpPr>
          <p:spPr>
            <a:xfrm>
              <a:off x="-2900600" y="5110925"/>
              <a:ext cx="45175" cy="61800"/>
            </a:xfrm>
            <a:custGeom>
              <a:avLst/>
              <a:gdLst/>
              <a:ahLst/>
              <a:cxnLst/>
              <a:rect l="l" t="t" r="r" b="b"/>
              <a:pathLst>
                <a:path w="1807" h="2472" extrusionOk="0">
                  <a:moveTo>
                    <a:pt x="903" y="1"/>
                  </a:moveTo>
                  <a:cubicBezTo>
                    <a:pt x="805" y="1"/>
                    <a:pt x="707" y="60"/>
                    <a:pt x="676" y="178"/>
                  </a:cubicBezTo>
                  <a:lnTo>
                    <a:pt x="16" y="2173"/>
                  </a:lnTo>
                  <a:cubicBezTo>
                    <a:pt x="0" y="2204"/>
                    <a:pt x="16" y="2267"/>
                    <a:pt x="63" y="2283"/>
                  </a:cubicBezTo>
                  <a:cubicBezTo>
                    <a:pt x="173" y="2330"/>
                    <a:pt x="267" y="2361"/>
                    <a:pt x="361" y="2393"/>
                  </a:cubicBezTo>
                  <a:cubicBezTo>
                    <a:pt x="409" y="2408"/>
                    <a:pt x="471" y="2424"/>
                    <a:pt x="519" y="2424"/>
                  </a:cubicBezTo>
                  <a:cubicBezTo>
                    <a:pt x="660" y="2456"/>
                    <a:pt x="801" y="2471"/>
                    <a:pt x="943" y="2471"/>
                  </a:cubicBezTo>
                  <a:lnTo>
                    <a:pt x="1084" y="2471"/>
                  </a:lnTo>
                  <a:cubicBezTo>
                    <a:pt x="1178" y="2456"/>
                    <a:pt x="1288" y="2440"/>
                    <a:pt x="1398" y="2408"/>
                  </a:cubicBezTo>
                  <a:cubicBezTo>
                    <a:pt x="1445" y="2393"/>
                    <a:pt x="1493" y="2377"/>
                    <a:pt x="1540" y="2361"/>
                  </a:cubicBezTo>
                  <a:cubicBezTo>
                    <a:pt x="1603" y="2346"/>
                    <a:pt x="1665" y="2314"/>
                    <a:pt x="1744" y="2283"/>
                  </a:cubicBezTo>
                  <a:cubicBezTo>
                    <a:pt x="1775" y="2267"/>
                    <a:pt x="1807" y="2204"/>
                    <a:pt x="1791" y="2173"/>
                  </a:cubicBezTo>
                  <a:lnTo>
                    <a:pt x="1131" y="178"/>
                  </a:lnTo>
                  <a:cubicBezTo>
                    <a:pt x="1100" y="60"/>
                    <a:pt x="1002" y="1"/>
                    <a:pt x="90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949;p68">
              <a:extLst>
                <a:ext uri="{FF2B5EF4-FFF2-40B4-BE49-F238E27FC236}">
                  <a16:creationId xmlns:a16="http://schemas.microsoft.com/office/drawing/2014/main" id="{0BC6E636-BC8D-4848-8BA3-D543AB414322}"/>
                </a:ext>
              </a:extLst>
            </p:cNvPr>
            <p:cNvSpPr/>
            <p:nvPr/>
          </p:nvSpPr>
          <p:spPr>
            <a:xfrm>
              <a:off x="-2891575" y="5159350"/>
              <a:ext cx="3950" cy="12575"/>
            </a:xfrm>
            <a:custGeom>
              <a:avLst/>
              <a:gdLst/>
              <a:ahLst/>
              <a:cxnLst/>
              <a:rect l="l" t="t" r="r" b="b"/>
              <a:pathLst>
                <a:path w="158" h="503" extrusionOk="0">
                  <a:moveTo>
                    <a:pt x="110" y="0"/>
                  </a:moveTo>
                  <a:lnTo>
                    <a:pt x="0" y="456"/>
                  </a:lnTo>
                  <a:cubicBezTo>
                    <a:pt x="48" y="471"/>
                    <a:pt x="95" y="487"/>
                    <a:pt x="158" y="50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950;p68">
              <a:extLst>
                <a:ext uri="{FF2B5EF4-FFF2-40B4-BE49-F238E27FC236}">
                  <a16:creationId xmlns:a16="http://schemas.microsoft.com/office/drawing/2014/main" id="{AF24C761-9DD3-4B87-B246-E8201FF5CE94}"/>
                </a:ext>
              </a:extLst>
            </p:cNvPr>
            <p:cNvSpPr/>
            <p:nvPr/>
          </p:nvSpPr>
          <p:spPr>
            <a:xfrm>
              <a:off x="-2868400" y="5145600"/>
              <a:ext cx="6300" cy="25550"/>
            </a:xfrm>
            <a:custGeom>
              <a:avLst/>
              <a:gdLst/>
              <a:ahLst/>
              <a:cxnLst/>
              <a:rect l="l" t="t" r="r" b="b"/>
              <a:pathLst>
                <a:path w="252" h="1022" extrusionOk="0">
                  <a:moveTo>
                    <a:pt x="0" y="0"/>
                  </a:moveTo>
                  <a:lnTo>
                    <a:pt x="110" y="1021"/>
                  </a:lnTo>
                  <a:cubicBezTo>
                    <a:pt x="157" y="1006"/>
                    <a:pt x="205" y="990"/>
                    <a:pt x="252" y="9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951;p68">
              <a:extLst>
                <a:ext uri="{FF2B5EF4-FFF2-40B4-BE49-F238E27FC236}">
                  <a16:creationId xmlns:a16="http://schemas.microsoft.com/office/drawing/2014/main" id="{B7678F7C-3F29-466A-8B43-F1F52660CC0A}"/>
                </a:ext>
              </a:extLst>
            </p:cNvPr>
            <p:cNvSpPr/>
            <p:nvPr/>
          </p:nvSpPr>
          <p:spPr>
            <a:xfrm>
              <a:off x="-2877050" y="5157375"/>
              <a:ext cx="3175" cy="15350"/>
            </a:xfrm>
            <a:custGeom>
              <a:avLst/>
              <a:gdLst/>
              <a:ahLst/>
              <a:cxnLst/>
              <a:rect l="l" t="t" r="r" b="b"/>
              <a:pathLst>
                <a:path w="127" h="614" extrusionOk="0">
                  <a:moveTo>
                    <a:pt x="32" y="1"/>
                  </a:moveTo>
                  <a:lnTo>
                    <a:pt x="1" y="613"/>
                  </a:lnTo>
                  <a:lnTo>
                    <a:pt x="126" y="61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952;p68">
              <a:extLst>
                <a:ext uri="{FF2B5EF4-FFF2-40B4-BE49-F238E27FC236}">
                  <a16:creationId xmlns:a16="http://schemas.microsoft.com/office/drawing/2014/main" id="{340680EE-3ECC-4409-B7D0-4FBA20A3ACAB}"/>
                </a:ext>
              </a:extLst>
            </p:cNvPr>
            <p:cNvSpPr/>
            <p:nvPr/>
          </p:nvSpPr>
          <p:spPr>
            <a:xfrm>
              <a:off x="-2887250" y="5105150"/>
              <a:ext cx="18075" cy="18475"/>
            </a:xfrm>
            <a:custGeom>
              <a:avLst/>
              <a:gdLst/>
              <a:ahLst/>
              <a:cxnLst/>
              <a:rect l="l" t="t" r="r" b="b"/>
              <a:pathLst>
                <a:path w="723" h="739" extrusionOk="0">
                  <a:moveTo>
                    <a:pt x="362" y="0"/>
                  </a:moveTo>
                  <a:cubicBezTo>
                    <a:pt x="173" y="0"/>
                    <a:pt x="0" y="173"/>
                    <a:pt x="0" y="361"/>
                  </a:cubicBezTo>
                  <a:cubicBezTo>
                    <a:pt x="0" y="566"/>
                    <a:pt x="173" y="738"/>
                    <a:pt x="362" y="738"/>
                  </a:cubicBezTo>
                  <a:cubicBezTo>
                    <a:pt x="566" y="738"/>
                    <a:pt x="723" y="566"/>
                    <a:pt x="723" y="361"/>
                  </a:cubicBezTo>
                  <a:cubicBezTo>
                    <a:pt x="723" y="173"/>
                    <a:pt x="566" y="0"/>
                    <a:pt x="36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953;p68">
              <a:extLst>
                <a:ext uri="{FF2B5EF4-FFF2-40B4-BE49-F238E27FC236}">
                  <a16:creationId xmlns:a16="http://schemas.microsoft.com/office/drawing/2014/main" id="{238B6AAD-04B2-4174-B7E9-47BD904C6594}"/>
                </a:ext>
              </a:extLst>
            </p:cNvPr>
            <p:cNvSpPr/>
            <p:nvPr/>
          </p:nvSpPr>
          <p:spPr>
            <a:xfrm>
              <a:off x="-2422600" y="5300750"/>
              <a:ext cx="64400" cy="58950"/>
            </a:xfrm>
            <a:custGeom>
              <a:avLst/>
              <a:gdLst/>
              <a:ahLst/>
              <a:cxnLst/>
              <a:rect l="l" t="t" r="r" b="b"/>
              <a:pathLst>
                <a:path w="2576" h="2358" extrusionOk="0">
                  <a:moveTo>
                    <a:pt x="802" y="0"/>
                  </a:moveTo>
                  <a:cubicBezTo>
                    <a:pt x="802" y="0"/>
                    <a:pt x="534" y="299"/>
                    <a:pt x="0" y="346"/>
                  </a:cubicBezTo>
                  <a:cubicBezTo>
                    <a:pt x="0" y="346"/>
                    <a:pt x="220" y="1100"/>
                    <a:pt x="409" y="1257"/>
                  </a:cubicBezTo>
                  <a:cubicBezTo>
                    <a:pt x="597" y="1430"/>
                    <a:pt x="1210" y="2215"/>
                    <a:pt x="1807" y="2341"/>
                  </a:cubicBezTo>
                  <a:cubicBezTo>
                    <a:pt x="1859" y="2352"/>
                    <a:pt x="1908" y="2357"/>
                    <a:pt x="1955" y="2357"/>
                  </a:cubicBezTo>
                  <a:cubicBezTo>
                    <a:pt x="2438" y="2357"/>
                    <a:pt x="2575" y="1786"/>
                    <a:pt x="1901" y="1241"/>
                  </a:cubicBezTo>
                  <a:cubicBezTo>
                    <a:pt x="1320" y="770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954;p68">
              <a:extLst>
                <a:ext uri="{FF2B5EF4-FFF2-40B4-BE49-F238E27FC236}">
                  <a16:creationId xmlns:a16="http://schemas.microsoft.com/office/drawing/2014/main" id="{CD97659D-6744-48DA-A2D0-41A7A318A402}"/>
                </a:ext>
              </a:extLst>
            </p:cNvPr>
            <p:cNvSpPr/>
            <p:nvPr/>
          </p:nvSpPr>
          <p:spPr>
            <a:xfrm>
              <a:off x="-2532575" y="4944900"/>
              <a:ext cx="140625" cy="69925"/>
            </a:xfrm>
            <a:custGeom>
              <a:avLst/>
              <a:gdLst/>
              <a:ahLst/>
              <a:cxnLst/>
              <a:rect l="l" t="t" r="r" b="b"/>
              <a:pathLst>
                <a:path w="5625" h="2797" extrusionOk="0">
                  <a:moveTo>
                    <a:pt x="911" y="0"/>
                  </a:moveTo>
                  <a:cubicBezTo>
                    <a:pt x="566" y="126"/>
                    <a:pt x="189" y="361"/>
                    <a:pt x="0" y="613"/>
                  </a:cubicBezTo>
                  <a:cubicBezTo>
                    <a:pt x="0" y="613"/>
                    <a:pt x="1446" y="2341"/>
                    <a:pt x="2043" y="2624"/>
                  </a:cubicBezTo>
                  <a:cubicBezTo>
                    <a:pt x="2310" y="2734"/>
                    <a:pt x="2577" y="2781"/>
                    <a:pt x="2765" y="2797"/>
                  </a:cubicBezTo>
                  <a:cubicBezTo>
                    <a:pt x="2828" y="2797"/>
                    <a:pt x="3001" y="2781"/>
                    <a:pt x="3017" y="2781"/>
                  </a:cubicBezTo>
                  <a:cubicBezTo>
                    <a:pt x="3724" y="2687"/>
                    <a:pt x="4572" y="2482"/>
                    <a:pt x="5625" y="2042"/>
                  </a:cubicBezTo>
                  <a:lnTo>
                    <a:pt x="5468" y="1555"/>
                  </a:lnTo>
                  <a:cubicBezTo>
                    <a:pt x="5468" y="1555"/>
                    <a:pt x="4839" y="1697"/>
                    <a:pt x="4054" y="1744"/>
                  </a:cubicBezTo>
                  <a:cubicBezTo>
                    <a:pt x="3771" y="1760"/>
                    <a:pt x="3111" y="1791"/>
                    <a:pt x="2875" y="1838"/>
                  </a:cubicBezTo>
                  <a:cubicBezTo>
                    <a:pt x="2812" y="1807"/>
                    <a:pt x="2750" y="1775"/>
                    <a:pt x="2687" y="1744"/>
                  </a:cubicBezTo>
                  <a:cubicBezTo>
                    <a:pt x="1618" y="1178"/>
                    <a:pt x="911" y="0"/>
                    <a:pt x="911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955;p68">
              <a:extLst>
                <a:ext uri="{FF2B5EF4-FFF2-40B4-BE49-F238E27FC236}">
                  <a16:creationId xmlns:a16="http://schemas.microsoft.com/office/drawing/2014/main" id="{7F189E8F-4E4A-47A5-97F7-82A74C919AD2}"/>
                </a:ext>
              </a:extLst>
            </p:cNvPr>
            <p:cNvSpPr/>
            <p:nvPr/>
          </p:nvSpPr>
          <p:spPr>
            <a:xfrm>
              <a:off x="-2396675" y="4961275"/>
              <a:ext cx="34200" cy="34700"/>
            </a:xfrm>
            <a:custGeom>
              <a:avLst/>
              <a:gdLst/>
              <a:ahLst/>
              <a:cxnLst/>
              <a:rect l="l" t="t" r="r" b="b"/>
              <a:pathLst>
                <a:path w="1368" h="1388" extrusionOk="0">
                  <a:moveTo>
                    <a:pt x="1172" y="0"/>
                  </a:moveTo>
                  <a:cubicBezTo>
                    <a:pt x="975" y="0"/>
                    <a:pt x="524" y="286"/>
                    <a:pt x="346" y="382"/>
                  </a:cubicBezTo>
                  <a:cubicBezTo>
                    <a:pt x="157" y="492"/>
                    <a:pt x="0" y="869"/>
                    <a:pt x="0" y="869"/>
                  </a:cubicBezTo>
                  <a:lnTo>
                    <a:pt x="173" y="1387"/>
                  </a:lnTo>
                  <a:cubicBezTo>
                    <a:pt x="173" y="1387"/>
                    <a:pt x="176" y="1388"/>
                    <a:pt x="182" y="1388"/>
                  </a:cubicBezTo>
                  <a:cubicBezTo>
                    <a:pt x="236" y="1388"/>
                    <a:pt x="534" y="1375"/>
                    <a:pt x="833" y="1105"/>
                  </a:cubicBezTo>
                  <a:cubicBezTo>
                    <a:pt x="1336" y="665"/>
                    <a:pt x="1367" y="131"/>
                    <a:pt x="1241" y="21"/>
                  </a:cubicBezTo>
                  <a:cubicBezTo>
                    <a:pt x="1225" y="6"/>
                    <a:pt x="1201" y="0"/>
                    <a:pt x="117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956;p68">
              <a:extLst>
                <a:ext uri="{FF2B5EF4-FFF2-40B4-BE49-F238E27FC236}">
                  <a16:creationId xmlns:a16="http://schemas.microsoft.com/office/drawing/2014/main" id="{916F7DBB-B4E1-4389-AF40-4638A4299400}"/>
                </a:ext>
              </a:extLst>
            </p:cNvPr>
            <p:cNvSpPr/>
            <p:nvPr/>
          </p:nvSpPr>
          <p:spPr>
            <a:xfrm>
              <a:off x="-2403350" y="4966500"/>
              <a:ext cx="39300" cy="24125"/>
            </a:xfrm>
            <a:custGeom>
              <a:avLst/>
              <a:gdLst/>
              <a:ahLst/>
              <a:cxnLst/>
              <a:rect l="l" t="t" r="r" b="b"/>
              <a:pathLst>
                <a:path w="1572" h="965" extrusionOk="0">
                  <a:moveTo>
                    <a:pt x="1524" y="0"/>
                  </a:moveTo>
                  <a:lnTo>
                    <a:pt x="1461" y="32"/>
                  </a:lnTo>
                  <a:lnTo>
                    <a:pt x="141" y="534"/>
                  </a:lnTo>
                  <a:lnTo>
                    <a:pt x="0" y="581"/>
                  </a:lnTo>
                  <a:lnTo>
                    <a:pt x="32" y="676"/>
                  </a:lnTo>
                  <a:cubicBezTo>
                    <a:pt x="32" y="691"/>
                    <a:pt x="47" y="691"/>
                    <a:pt x="63" y="707"/>
                  </a:cubicBezTo>
                  <a:lnTo>
                    <a:pt x="581" y="958"/>
                  </a:lnTo>
                  <a:cubicBezTo>
                    <a:pt x="590" y="963"/>
                    <a:pt x="600" y="965"/>
                    <a:pt x="612" y="965"/>
                  </a:cubicBezTo>
                  <a:cubicBezTo>
                    <a:pt x="644" y="965"/>
                    <a:pt x="684" y="950"/>
                    <a:pt x="707" y="927"/>
                  </a:cubicBezTo>
                  <a:lnTo>
                    <a:pt x="1540" y="157"/>
                  </a:lnTo>
                  <a:cubicBezTo>
                    <a:pt x="1555" y="142"/>
                    <a:pt x="1571" y="126"/>
                    <a:pt x="1555" y="9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957;p68">
              <a:extLst>
                <a:ext uri="{FF2B5EF4-FFF2-40B4-BE49-F238E27FC236}">
                  <a16:creationId xmlns:a16="http://schemas.microsoft.com/office/drawing/2014/main" id="{C4B4642F-007E-492B-A5FE-0A6C39293037}"/>
                </a:ext>
              </a:extLst>
            </p:cNvPr>
            <p:cNvSpPr/>
            <p:nvPr/>
          </p:nvSpPr>
          <p:spPr>
            <a:xfrm>
              <a:off x="-2403750" y="4959375"/>
              <a:ext cx="39300" cy="29000"/>
            </a:xfrm>
            <a:custGeom>
              <a:avLst/>
              <a:gdLst/>
              <a:ahLst/>
              <a:cxnLst/>
              <a:rect l="l" t="t" r="r" b="b"/>
              <a:pathLst>
                <a:path w="1572" h="1160" extrusionOk="0">
                  <a:moveTo>
                    <a:pt x="953" y="1"/>
                  </a:moveTo>
                  <a:cubicBezTo>
                    <a:pt x="925" y="1"/>
                    <a:pt x="900" y="14"/>
                    <a:pt x="880" y="34"/>
                  </a:cubicBezTo>
                  <a:lnTo>
                    <a:pt x="32" y="819"/>
                  </a:lnTo>
                  <a:cubicBezTo>
                    <a:pt x="0" y="851"/>
                    <a:pt x="16" y="882"/>
                    <a:pt x="48" y="898"/>
                  </a:cubicBezTo>
                  <a:lnTo>
                    <a:pt x="566" y="1149"/>
                  </a:lnTo>
                  <a:cubicBezTo>
                    <a:pt x="585" y="1156"/>
                    <a:pt x="605" y="1160"/>
                    <a:pt x="623" y="1160"/>
                  </a:cubicBezTo>
                  <a:cubicBezTo>
                    <a:pt x="649" y="1160"/>
                    <a:pt x="673" y="1152"/>
                    <a:pt x="692" y="1134"/>
                  </a:cubicBezTo>
                  <a:lnTo>
                    <a:pt x="1540" y="348"/>
                  </a:lnTo>
                  <a:cubicBezTo>
                    <a:pt x="1571" y="317"/>
                    <a:pt x="1556" y="285"/>
                    <a:pt x="1524" y="254"/>
                  </a:cubicBezTo>
                  <a:lnTo>
                    <a:pt x="1006" y="18"/>
                  </a:lnTo>
                  <a:cubicBezTo>
                    <a:pt x="988" y="6"/>
                    <a:pt x="970" y="1"/>
                    <a:pt x="95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958;p68">
              <a:extLst>
                <a:ext uri="{FF2B5EF4-FFF2-40B4-BE49-F238E27FC236}">
                  <a16:creationId xmlns:a16="http://schemas.microsoft.com/office/drawing/2014/main" id="{0CDB30CE-6701-4D8B-AB3C-E03FFA18358E}"/>
                </a:ext>
              </a:extLst>
            </p:cNvPr>
            <p:cNvSpPr/>
            <p:nvPr/>
          </p:nvSpPr>
          <p:spPr>
            <a:xfrm>
              <a:off x="-2399050" y="4961625"/>
              <a:ext cx="31450" cy="23225"/>
            </a:xfrm>
            <a:custGeom>
              <a:avLst/>
              <a:gdLst/>
              <a:ahLst/>
              <a:cxnLst/>
              <a:rect l="l" t="t" r="r" b="b"/>
              <a:pathLst>
                <a:path w="1258" h="929" extrusionOk="0">
                  <a:moveTo>
                    <a:pt x="771" y="0"/>
                  </a:moveTo>
                  <a:cubicBezTo>
                    <a:pt x="739" y="0"/>
                    <a:pt x="699" y="15"/>
                    <a:pt x="676" y="38"/>
                  </a:cubicBezTo>
                  <a:lnTo>
                    <a:pt x="32" y="635"/>
                  </a:lnTo>
                  <a:cubicBezTo>
                    <a:pt x="1" y="666"/>
                    <a:pt x="1" y="714"/>
                    <a:pt x="48" y="729"/>
                  </a:cubicBezTo>
                  <a:lnTo>
                    <a:pt x="441" y="918"/>
                  </a:lnTo>
                  <a:cubicBezTo>
                    <a:pt x="460" y="924"/>
                    <a:pt x="480" y="928"/>
                    <a:pt x="498" y="928"/>
                  </a:cubicBezTo>
                  <a:cubicBezTo>
                    <a:pt x="524" y="928"/>
                    <a:pt x="548" y="921"/>
                    <a:pt x="567" y="902"/>
                  </a:cubicBezTo>
                  <a:lnTo>
                    <a:pt x="1226" y="289"/>
                  </a:lnTo>
                  <a:cubicBezTo>
                    <a:pt x="1258" y="258"/>
                    <a:pt x="1242" y="227"/>
                    <a:pt x="1211" y="211"/>
                  </a:cubicBezTo>
                  <a:lnTo>
                    <a:pt x="802" y="7"/>
                  </a:lnTo>
                  <a:cubicBezTo>
                    <a:pt x="794" y="2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959;p68">
              <a:extLst>
                <a:ext uri="{FF2B5EF4-FFF2-40B4-BE49-F238E27FC236}">
                  <a16:creationId xmlns:a16="http://schemas.microsoft.com/office/drawing/2014/main" id="{871A3F62-93F9-4CB3-A197-F5FB16F0E229}"/>
                </a:ext>
              </a:extLst>
            </p:cNvPr>
            <p:cNvSpPr/>
            <p:nvPr/>
          </p:nvSpPr>
          <p:spPr>
            <a:xfrm>
              <a:off x="-2393475" y="4966025"/>
              <a:ext cx="8800" cy="5000"/>
            </a:xfrm>
            <a:custGeom>
              <a:avLst/>
              <a:gdLst/>
              <a:ahLst/>
              <a:cxnLst/>
              <a:rect l="l" t="t" r="r" b="b"/>
              <a:pathLst>
                <a:path w="352" h="200" extrusionOk="0">
                  <a:moveTo>
                    <a:pt x="168" y="1"/>
                  </a:moveTo>
                  <a:cubicBezTo>
                    <a:pt x="14" y="1"/>
                    <a:pt x="1" y="182"/>
                    <a:pt x="22" y="182"/>
                  </a:cubicBezTo>
                  <a:cubicBezTo>
                    <a:pt x="24" y="182"/>
                    <a:pt x="27" y="180"/>
                    <a:pt x="29" y="176"/>
                  </a:cubicBezTo>
                  <a:cubicBezTo>
                    <a:pt x="29" y="176"/>
                    <a:pt x="57" y="162"/>
                    <a:pt x="99" y="162"/>
                  </a:cubicBezTo>
                  <a:cubicBezTo>
                    <a:pt x="120" y="162"/>
                    <a:pt x="144" y="166"/>
                    <a:pt x="171" y="176"/>
                  </a:cubicBezTo>
                  <a:cubicBezTo>
                    <a:pt x="210" y="184"/>
                    <a:pt x="257" y="200"/>
                    <a:pt x="292" y="200"/>
                  </a:cubicBezTo>
                  <a:cubicBezTo>
                    <a:pt x="328" y="200"/>
                    <a:pt x="351" y="184"/>
                    <a:pt x="344" y="129"/>
                  </a:cubicBezTo>
                  <a:cubicBezTo>
                    <a:pt x="328" y="19"/>
                    <a:pt x="202" y="3"/>
                    <a:pt x="202" y="3"/>
                  </a:cubicBezTo>
                  <a:cubicBezTo>
                    <a:pt x="190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960;p68">
              <a:extLst>
                <a:ext uri="{FF2B5EF4-FFF2-40B4-BE49-F238E27FC236}">
                  <a16:creationId xmlns:a16="http://schemas.microsoft.com/office/drawing/2014/main" id="{229F6C20-8464-451C-99E2-FDA1FC590567}"/>
                </a:ext>
              </a:extLst>
            </p:cNvPr>
            <p:cNvSpPr/>
            <p:nvPr/>
          </p:nvSpPr>
          <p:spPr>
            <a:xfrm>
              <a:off x="-2375075" y="4967175"/>
              <a:ext cx="11850" cy="1315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2" y="1"/>
                  </a:moveTo>
                  <a:cubicBezTo>
                    <a:pt x="386" y="1"/>
                    <a:pt x="367" y="11"/>
                    <a:pt x="346" y="36"/>
                  </a:cubicBezTo>
                  <a:cubicBezTo>
                    <a:pt x="189" y="209"/>
                    <a:pt x="0" y="523"/>
                    <a:pt x="0" y="523"/>
                  </a:cubicBezTo>
                  <a:cubicBezTo>
                    <a:pt x="14" y="525"/>
                    <a:pt x="27" y="526"/>
                    <a:pt x="40" y="526"/>
                  </a:cubicBezTo>
                  <a:cubicBezTo>
                    <a:pt x="236" y="526"/>
                    <a:pt x="351" y="312"/>
                    <a:pt x="424" y="209"/>
                  </a:cubicBezTo>
                  <a:cubicBezTo>
                    <a:pt x="473" y="124"/>
                    <a:pt x="456" y="1"/>
                    <a:pt x="40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961;p68">
              <a:extLst>
                <a:ext uri="{FF2B5EF4-FFF2-40B4-BE49-F238E27FC236}">
                  <a16:creationId xmlns:a16="http://schemas.microsoft.com/office/drawing/2014/main" id="{064A1221-8EEF-4118-8BEB-7E954DB7BBFF}"/>
                </a:ext>
              </a:extLst>
            </p:cNvPr>
            <p:cNvSpPr/>
            <p:nvPr/>
          </p:nvSpPr>
          <p:spPr>
            <a:xfrm>
              <a:off x="-2547425" y="5032075"/>
              <a:ext cx="168050" cy="134375"/>
            </a:xfrm>
            <a:custGeom>
              <a:avLst/>
              <a:gdLst/>
              <a:ahLst/>
              <a:cxnLst/>
              <a:rect l="l" t="t" r="r" b="b"/>
              <a:pathLst>
                <a:path w="6722" h="5375" extrusionOk="0">
                  <a:moveTo>
                    <a:pt x="3687" y="0"/>
                  </a:moveTo>
                  <a:cubicBezTo>
                    <a:pt x="2436" y="0"/>
                    <a:pt x="704" y="3253"/>
                    <a:pt x="704" y="3253"/>
                  </a:cubicBezTo>
                  <a:cubicBezTo>
                    <a:pt x="360" y="3628"/>
                    <a:pt x="0" y="5374"/>
                    <a:pt x="137" y="5374"/>
                  </a:cubicBezTo>
                  <a:cubicBezTo>
                    <a:pt x="137" y="5374"/>
                    <a:pt x="138" y="5374"/>
                    <a:pt x="139" y="5374"/>
                  </a:cubicBezTo>
                  <a:cubicBezTo>
                    <a:pt x="2228" y="5374"/>
                    <a:pt x="3815" y="1713"/>
                    <a:pt x="3815" y="1713"/>
                  </a:cubicBezTo>
                  <a:cubicBezTo>
                    <a:pt x="4333" y="3127"/>
                    <a:pt x="5826" y="4368"/>
                    <a:pt x="5826" y="4368"/>
                  </a:cubicBezTo>
                  <a:cubicBezTo>
                    <a:pt x="5978" y="4467"/>
                    <a:pt x="6148" y="4522"/>
                    <a:pt x="6305" y="4522"/>
                  </a:cubicBezTo>
                  <a:cubicBezTo>
                    <a:pt x="6472" y="4522"/>
                    <a:pt x="6624" y="4459"/>
                    <a:pt x="6721" y="4321"/>
                  </a:cubicBezTo>
                  <a:cubicBezTo>
                    <a:pt x="6721" y="4321"/>
                    <a:pt x="4710" y="315"/>
                    <a:pt x="3893" y="32"/>
                  </a:cubicBezTo>
                  <a:cubicBezTo>
                    <a:pt x="3827" y="11"/>
                    <a:pt x="3758" y="0"/>
                    <a:pt x="36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962;p68">
              <a:extLst>
                <a:ext uri="{FF2B5EF4-FFF2-40B4-BE49-F238E27FC236}">
                  <a16:creationId xmlns:a16="http://schemas.microsoft.com/office/drawing/2014/main" id="{3E04F4BF-E2D4-4120-8E52-BCC8FBF77341}"/>
                </a:ext>
              </a:extLst>
            </p:cNvPr>
            <p:cNvSpPr/>
            <p:nvPr/>
          </p:nvSpPr>
          <p:spPr>
            <a:xfrm>
              <a:off x="-2402975" y="5140100"/>
              <a:ext cx="63650" cy="23575"/>
            </a:xfrm>
            <a:custGeom>
              <a:avLst/>
              <a:gdLst/>
              <a:ahLst/>
              <a:cxnLst/>
              <a:rect l="l" t="t" r="r" b="b"/>
              <a:pathLst>
                <a:path w="2546" h="943" extrusionOk="0">
                  <a:moveTo>
                    <a:pt x="943" y="0"/>
                  </a:moveTo>
                  <a:cubicBezTo>
                    <a:pt x="943" y="0"/>
                    <a:pt x="867" y="67"/>
                    <a:pt x="471" y="67"/>
                  </a:cubicBezTo>
                  <a:cubicBezTo>
                    <a:pt x="358" y="67"/>
                    <a:pt x="219" y="61"/>
                    <a:pt x="48" y="47"/>
                  </a:cubicBezTo>
                  <a:cubicBezTo>
                    <a:pt x="48" y="47"/>
                    <a:pt x="1" y="126"/>
                    <a:pt x="1" y="267"/>
                  </a:cubicBezTo>
                  <a:cubicBezTo>
                    <a:pt x="1" y="425"/>
                    <a:pt x="1" y="927"/>
                    <a:pt x="1" y="927"/>
                  </a:cubicBezTo>
                  <a:lnTo>
                    <a:pt x="2530" y="943"/>
                  </a:lnTo>
                  <a:cubicBezTo>
                    <a:pt x="2530" y="943"/>
                    <a:pt x="2546" y="550"/>
                    <a:pt x="2216" y="330"/>
                  </a:cubicBezTo>
                  <a:cubicBezTo>
                    <a:pt x="1902" y="126"/>
                    <a:pt x="1415" y="330"/>
                    <a:pt x="943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963;p68">
              <a:extLst>
                <a:ext uri="{FF2B5EF4-FFF2-40B4-BE49-F238E27FC236}">
                  <a16:creationId xmlns:a16="http://schemas.microsoft.com/office/drawing/2014/main" id="{A4D11C7B-535E-40AB-A392-5129122C89E0}"/>
                </a:ext>
              </a:extLst>
            </p:cNvPr>
            <p:cNvSpPr/>
            <p:nvPr/>
          </p:nvSpPr>
          <p:spPr>
            <a:xfrm>
              <a:off x="-2600925" y="4915825"/>
              <a:ext cx="74650" cy="40775"/>
            </a:xfrm>
            <a:custGeom>
              <a:avLst/>
              <a:gdLst/>
              <a:ahLst/>
              <a:cxnLst/>
              <a:rect l="l" t="t" r="r" b="b"/>
              <a:pathLst>
                <a:path w="2986" h="1631" extrusionOk="0">
                  <a:moveTo>
                    <a:pt x="1729" y="0"/>
                  </a:moveTo>
                  <a:cubicBezTo>
                    <a:pt x="1729" y="0"/>
                    <a:pt x="833" y="16"/>
                    <a:pt x="409" y="377"/>
                  </a:cubicBezTo>
                  <a:cubicBezTo>
                    <a:pt x="1" y="755"/>
                    <a:pt x="393" y="1509"/>
                    <a:pt x="849" y="1603"/>
                  </a:cubicBezTo>
                  <a:cubicBezTo>
                    <a:pt x="938" y="1622"/>
                    <a:pt x="1065" y="1631"/>
                    <a:pt x="1213" y="1631"/>
                  </a:cubicBezTo>
                  <a:cubicBezTo>
                    <a:pt x="1801" y="1631"/>
                    <a:pt x="2716" y="1493"/>
                    <a:pt x="2828" y="1304"/>
                  </a:cubicBezTo>
                  <a:cubicBezTo>
                    <a:pt x="2986" y="1069"/>
                    <a:pt x="2891" y="32"/>
                    <a:pt x="1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964;p68">
              <a:extLst>
                <a:ext uri="{FF2B5EF4-FFF2-40B4-BE49-F238E27FC236}">
                  <a16:creationId xmlns:a16="http://schemas.microsoft.com/office/drawing/2014/main" id="{CE68121C-D120-4CA7-A73C-D23341CBFEB0}"/>
                </a:ext>
              </a:extLst>
            </p:cNvPr>
            <p:cNvSpPr/>
            <p:nvPr/>
          </p:nvSpPr>
          <p:spPr>
            <a:xfrm>
              <a:off x="-2604450" y="4937425"/>
              <a:ext cx="100575" cy="195150"/>
            </a:xfrm>
            <a:custGeom>
              <a:avLst/>
              <a:gdLst/>
              <a:ahLst/>
              <a:cxnLst/>
              <a:rect l="l" t="t" r="r" b="b"/>
              <a:pathLst>
                <a:path w="4023" h="7806" extrusionOk="0">
                  <a:moveTo>
                    <a:pt x="1634" y="1"/>
                  </a:moveTo>
                  <a:lnTo>
                    <a:pt x="1446" y="63"/>
                  </a:lnTo>
                  <a:lnTo>
                    <a:pt x="1210" y="142"/>
                  </a:lnTo>
                  <a:lnTo>
                    <a:pt x="1163" y="158"/>
                  </a:lnTo>
                  <a:lnTo>
                    <a:pt x="110" y="519"/>
                  </a:lnTo>
                  <a:lnTo>
                    <a:pt x="0" y="4431"/>
                  </a:lnTo>
                  <a:lnTo>
                    <a:pt x="440" y="7259"/>
                  </a:lnTo>
                  <a:cubicBezTo>
                    <a:pt x="1137" y="7648"/>
                    <a:pt x="1698" y="7806"/>
                    <a:pt x="2149" y="7806"/>
                  </a:cubicBezTo>
                  <a:cubicBezTo>
                    <a:pt x="3610" y="7806"/>
                    <a:pt x="3926" y="6157"/>
                    <a:pt x="4022" y="5389"/>
                  </a:cubicBezTo>
                  <a:cubicBezTo>
                    <a:pt x="3551" y="3347"/>
                    <a:pt x="3786" y="2813"/>
                    <a:pt x="3786" y="283"/>
                  </a:cubicBezTo>
                  <a:lnTo>
                    <a:pt x="2985" y="173"/>
                  </a:lnTo>
                  <a:lnTo>
                    <a:pt x="2922" y="173"/>
                  </a:lnTo>
                  <a:lnTo>
                    <a:pt x="2750" y="142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965;p68">
              <a:extLst>
                <a:ext uri="{FF2B5EF4-FFF2-40B4-BE49-F238E27FC236}">
                  <a16:creationId xmlns:a16="http://schemas.microsoft.com/office/drawing/2014/main" id="{2D3644F5-EA84-419E-9A03-F75833F2759A}"/>
                </a:ext>
              </a:extLst>
            </p:cNvPr>
            <p:cNvSpPr/>
            <p:nvPr/>
          </p:nvSpPr>
          <p:spPr>
            <a:xfrm>
              <a:off x="-2580500" y="4937650"/>
              <a:ext cx="25950" cy="18650"/>
            </a:xfrm>
            <a:custGeom>
              <a:avLst/>
              <a:gdLst/>
              <a:ahLst/>
              <a:cxnLst/>
              <a:rect l="l" t="t" r="r" b="b"/>
              <a:pathLst>
                <a:path w="1038" h="746" extrusionOk="0">
                  <a:moveTo>
                    <a:pt x="45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0" y="23"/>
                    <a:pt x="0" y="39"/>
                  </a:cubicBezTo>
                  <a:cubicBezTo>
                    <a:pt x="16" y="39"/>
                    <a:pt x="189" y="746"/>
                    <a:pt x="990" y="746"/>
                  </a:cubicBezTo>
                  <a:lnTo>
                    <a:pt x="1006" y="746"/>
                  </a:lnTo>
                  <a:cubicBezTo>
                    <a:pt x="1022" y="746"/>
                    <a:pt x="1037" y="730"/>
                    <a:pt x="1037" y="714"/>
                  </a:cubicBezTo>
                  <a:cubicBezTo>
                    <a:pt x="1037" y="699"/>
                    <a:pt x="1022" y="699"/>
                    <a:pt x="1006" y="699"/>
                  </a:cubicBezTo>
                  <a:lnTo>
                    <a:pt x="990" y="699"/>
                  </a:lnTo>
                  <a:cubicBezTo>
                    <a:pt x="236" y="683"/>
                    <a:pt x="79" y="54"/>
                    <a:pt x="63" y="23"/>
                  </a:cubicBezTo>
                  <a:cubicBezTo>
                    <a:pt x="63" y="12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966;p68">
              <a:extLst>
                <a:ext uri="{FF2B5EF4-FFF2-40B4-BE49-F238E27FC236}">
                  <a16:creationId xmlns:a16="http://schemas.microsoft.com/office/drawing/2014/main" id="{D3F597C2-E129-4813-80B8-65B42AE7425D}"/>
                </a:ext>
              </a:extLst>
            </p:cNvPr>
            <p:cNvSpPr/>
            <p:nvPr/>
          </p:nvSpPr>
          <p:spPr>
            <a:xfrm>
              <a:off x="-2537700" y="4943550"/>
              <a:ext cx="9850" cy="10000"/>
            </a:xfrm>
            <a:custGeom>
              <a:avLst/>
              <a:gdLst/>
              <a:ahLst/>
              <a:cxnLst/>
              <a:rect l="l" t="t" r="r" b="b"/>
              <a:pathLst>
                <a:path w="394" h="400" extrusionOk="0">
                  <a:moveTo>
                    <a:pt x="349" y="0"/>
                  </a:moveTo>
                  <a:cubicBezTo>
                    <a:pt x="339" y="0"/>
                    <a:pt x="331" y="12"/>
                    <a:pt x="331" y="23"/>
                  </a:cubicBezTo>
                  <a:cubicBezTo>
                    <a:pt x="268" y="337"/>
                    <a:pt x="32" y="353"/>
                    <a:pt x="32" y="353"/>
                  </a:cubicBezTo>
                  <a:cubicBezTo>
                    <a:pt x="17" y="353"/>
                    <a:pt x="1" y="353"/>
                    <a:pt x="1" y="368"/>
                  </a:cubicBezTo>
                  <a:cubicBezTo>
                    <a:pt x="1" y="384"/>
                    <a:pt x="17" y="400"/>
                    <a:pt x="32" y="400"/>
                  </a:cubicBezTo>
                  <a:cubicBezTo>
                    <a:pt x="32" y="400"/>
                    <a:pt x="315" y="400"/>
                    <a:pt x="378" y="38"/>
                  </a:cubicBezTo>
                  <a:cubicBezTo>
                    <a:pt x="394" y="23"/>
                    <a:pt x="378" y="7"/>
                    <a:pt x="362" y="7"/>
                  </a:cubicBezTo>
                  <a:cubicBezTo>
                    <a:pt x="358" y="2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967;p68">
              <a:extLst>
                <a:ext uri="{FF2B5EF4-FFF2-40B4-BE49-F238E27FC236}">
                  <a16:creationId xmlns:a16="http://schemas.microsoft.com/office/drawing/2014/main" id="{80C8470A-A7D6-4646-B7D3-2D6676427956}"/>
                </a:ext>
              </a:extLst>
            </p:cNvPr>
            <p:cNvSpPr/>
            <p:nvPr/>
          </p:nvSpPr>
          <p:spPr>
            <a:xfrm>
              <a:off x="-2572250" y="5048575"/>
              <a:ext cx="62875" cy="41525"/>
            </a:xfrm>
            <a:custGeom>
              <a:avLst/>
              <a:gdLst/>
              <a:ahLst/>
              <a:cxnLst/>
              <a:rect l="l" t="t" r="r" b="b"/>
              <a:pathLst>
                <a:path w="2515" h="1661" extrusionOk="0">
                  <a:moveTo>
                    <a:pt x="2278" y="1"/>
                  </a:moveTo>
                  <a:lnTo>
                    <a:pt x="126" y="174"/>
                  </a:lnTo>
                  <a:cubicBezTo>
                    <a:pt x="126" y="174"/>
                    <a:pt x="0" y="1163"/>
                    <a:pt x="252" y="1650"/>
                  </a:cubicBezTo>
                  <a:cubicBezTo>
                    <a:pt x="252" y="1650"/>
                    <a:pt x="398" y="1661"/>
                    <a:pt x="629" y="1661"/>
                  </a:cubicBezTo>
                  <a:cubicBezTo>
                    <a:pt x="1090" y="1661"/>
                    <a:pt x="1886" y="1619"/>
                    <a:pt x="2514" y="1368"/>
                  </a:cubicBezTo>
                  <a:cubicBezTo>
                    <a:pt x="2514" y="1368"/>
                    <a:pt x="2278" y="676"/>
                    <a:pt x="2278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968;p68">
              <a:extLst>
                <a:ext uri="{FF2B5EF4-FFF2-40B4-BE49-F238E27FC236}">
                  <a16:creationId xmlns:a16="http://schemas.microsoft.com/office/drawing/2014/main" id="{9FE8B28F-767A-479C-BA87-BA3A20FEAFF9}"/>
                </a:ext>
              </a:extLst>
            </p:cNvPr>
            <p:cNvSpPr/>
            <p:nvPr/>
          </p:nvSpPr>
          <p:spPr>
            <a:xfrm>
              <a:off x="-2557725" y="4960200"/>
              <a:ext cx="8275" cy="66800"/>
            </a:xfrm>
            <a:custGeom>
              <a:avLst/>
              <a:gdLst/>
              <a:ahLst/>
              <a:cxnLst/>
              <a:rect l="l" t="t" r="r" b="b"/>
              <a:pathLst>
                <a:path w="331" h="2672" extrusionOk="0">
                  <a:moveTo>
                    <a:pt x="32" y="1"/>
                  </a:moveTo>
                  <a:cubicBezTo>
                    <a:pt x="1" y="1"/>
                    <a:pt x="1" y="16"/>
                    <a:pt x="1" y="32"/>
                  </a:cubicBezTo>
                  <a:cubicBezTo>
                    <a:pt x="1" y="48"/>
                    <a:pt x="283" y="1902"/>
                    <a:pt x="221" y="2640"/>
                  </a:cubicBezTo>
                  <a:cubicBezTo>
                    <a:pt x="221" y="2656"/>
                    <a:pt x="221" y="2656"/>
                    <a:pt x="236" y="2672"/>
                  </a:cubicBezTo>
                  <a:cubicBezTo>
                    <a:pt x="252" y="2672"/>
                    <a:pt x="268" y="2656"/>
                    <a:pt x="268" y="2640"/>
                  </a:cubicBezTo>
                  <a:cubicBezTo>
                    <a:pt x="331" y="1902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969;p68">
              <a:extLst>
                <a:ext uri="{FF2B5EF4-FFF2-40B4-BE49-F238E27FC236}">
                  <a16:creationId xmlns:a16="http://schemas.microsoft.com/office/drawing/2014/main" id="{8BB5C621-5CAC-4AE9-8C3B-F727AC0F86CA}"/>
                </a:ext>
              </a:extLst>
            </p:cNvPr>
            <p:cNvSpPr/>
            <p:nvPr/>
          </p:nvSpPr>
          <p:spPr>
            <a:xfrm>
              <a:off x="-2533750" y="4956275"/>
              <a:ext cx="8650" cy="66800"/>
            </a:xfrm>
            <a:custGeom>
              <a:avLst/>
              <a:gdLst/>
              <a:ahLst/>
              <a:cxnLst/>
              <a:rect l="l" t="t" r="r" b="b"/>
              <a:pathLst>
                <a:path w="346" h="267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283" y="1917"/>
                    <a:pt x="220" y="2640"/>
                  </a:cubicBezTo>
                  <a:cubicBezTo>
                    <a:pt x="220" y="2656"/>
                    <a:pt x="236" y="2671"/>
                    <a:pt x="251" y="2671"/>
                  </a:cubicBezTo>
                  <a:cubicBezTo>
                    <a:pt x="267" y="2671"/>
                    <a:pt x="283" y="2671"/>
                    <a:pt x="283" y="2656"/>
                  </a:cubicBezTo>
                  <a:cubicBezTo>
                    <a:pt x="346" y="1917"/>
                    <a:pt x="63" y="48"/>
                    <a:pt x="63" y="32"/>
                  </a:cubicBezTo>
                  <a:cubicBezTo>
                    <a:pt x="63" y="1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970;p68">
              <a:extLst>
                <a:ext uri="{FF2B5EF4-FFF2-40B4-BE49-F238E27FC236}">
                  <a16:creationId xmlns:a16="http://schemas.microsoft.com/office/drawing/2014/main" id="{29119794-D5B2-47A9-A6EC-E9CD2F269A59}"/>
                </a:ext>
              </a:extLst>
            </p:cNvPr>
            <p:cNvSpPr/>
            <p:nvPr/>
          </p:nvSpPr>
          <p:spPr>
            <a:xfrm>
              <a:off x="-2508225" y="4874575"/>
              <a:ext cx="16125" cy="2910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424" y="1"/>
                  </a:moveTo>
                  <a:cubicBezTo>
                    <a:pt x="0" y="17"/>
                    <a:pt x="0" y="1163"/>
                    <a:pt x="0" y="1163"/>
                  </a:cubicBezTo>
                  <a:cubicBezTo>
                    <a:pt x="0" y="1163"/>
                    <a:pt x="205" y="1163"/>
                    <a:pt x="424" y="708"/>
                  </a:cubicBezTo>
                  <a:cubicBezTo>
                    <a:pt x="644" y="252"/>
                    <a:pt x="424" y="1"/>
                    <a:pt x="42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971;p68">
              <a:extLst>
                <a:ext uri="{FF2B5EF4-FFF2-40B4-BE49-F238E27FC236}">
                  <a16:creationId xmlns:a16="http://schemas.microsoft.com/office/drawing/2014/main" id="{4EA4E07D-58DD-4A2E-9561-50CA50798538}"/>
                </a:ext>
              </a:extLst>
            </p:cNvPr>
            <p:cNvSpPr/>
            <p:nvPr/>
          </p:nvSpPr>
          <p:spPr>
            <a:xfrm>
              <a:off x="-2569100" y="4912850"/>
              <a:ext cx="30250" cy="34375"/>
            </a:xfrm>
            <a:custGeom>
              <a:avLst/>
              <a:gdLst/>
              <a:ahLst/>
              <a:cxnLst/>
              <a:rect l="l" t="t" r="r" b="b"/>
              <a:pathLst>
                <a:path w="1210" h="1375" extrusionOk="0">
                  <a:moveTo>
                    <a:pt x="299" y="0"/>
                  </a:moveTo>
                  <a:cubicBezTo>
                    <a:pt x="276" y="0"/>
                    <a:pt x="255" y="3"/>
                    <a:pt x="236" y="9"/>
                  </a:cubicBezTo>
                  <a:lnTo>
                    <a:pt x="0" y="984"/>
                  </a:lnTo>
                  <a:cubicBezTo>
                    <a:pt x="0" y="984"/>
                    <a:pt x="356" y="1375"/>
                    <a:pt x="727" y="1375"/>
                  </a:cubicBezTo>
                  <a:cubicBezTo>
                    <a:pt x="783" y="1375"/>
                    <a:pt x="840" y="1366"/>
                    <a:pt x="896" y="1345"/>
                  </a:cubicBezTo>
                  <a:lnTo>
                    <a:pt x="990" y="1078"/>
                  </a:lnTo>
                  <a:lnTo>
                    <a:pt x="1210" y="481"/>
                  </a:lnTo>
                  <a:cubicBezTo>
                    <a:pt x="1210" y="481"/>
                    <a:pt x="1131" y="434"/>
                    <a:pt x="1021" y="355"/>
                  </a:cubicBezTo>
                  <a:cubicBezTo>
                    <a:pt x="824" y="228"/>
                    <a:pt x="500" y="0"/>
                    <a:pt x="29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972;p68">
              <a:extLst>
                <a:ext uri="{FF2B5EF4-FFF2-40B4-BE49-F238E27FC236}">
                  <a16:creationId xmlns:a16="http://schemas.microsoft.com/office/drawing/2014/main" id="{3CF2FD0C-1B8E-4B82-ABEA-D4958DEC235A}"/>
                </a:ext>
              </a:extLst>
            </p:cNvPr>
            <p:cNvSpPr/>
            <p:nvPr/>
          </p:nvSpPr>
          <p:spPr>
            <a:xfrm>
              <a:off x="-2558125" y="4917400"/>
              <a:ext cx="19275" cy="25950"/>
            </a:xfrm>
            <a:custGeom>
              <a:avLst/>
              <a:gdLst/>
              <a:ahLst/>
              <a:cxnLst/>
              <a:rect l="l" t="t" r="r" b="b"/>
              <a:pathLst>
                <a:path w="771" h="1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7" y="817"/>
                    <a:pt x="504" y="1037"/>
                  </a:cubicBezTo>
                  <a:lnTo>
                    <a:pt x="771" y="299"/>
                  </a:lnTo>
                  <a:cubicBezTo>
                    <a:pt x="771" y="299"/>
                    <a:pt x="692" y="252"/>
                    <a:pt x="582" y="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973;p68">
              <a:extLst>
                <a:ext uri="{FF2B5EF4-FFF2-40B4-BE49-F238E27FC236}">
                  <a16:creationId xmlns:a16="http://schemas.microsoft.com/office/drawing/2014/main" id="{9756D3AF-2D1D-4E93-B6C5-74B78036F6A3}"/>
                </a:ext>
              </a:extLst>
            </p:cNvPr>
            <p:cNvSpPr/>
            <p:nvPr/>
          </p:nvSpPr>
          <p:spPr>
            <a:xfrm>
              <a:off x="-2567150" y="4856425"/>
              <a:ext cx="69950" cy="80250"/>
            </a:xfrm>
            <a:custGeom>
              <a:avLst/>
              <a:gdLst/>
              <a:ahLst/>
              <a:cxnLst/>
              <a:rect l="l" t="t" r="r" b="b"/>
              <a:pathLst>
                <a:path w="2798" h="3210" extrusionOk="0">
                  <a:moveTo>
                    <a:pt x="1075" y="1"/>
                  </a:moveTo>
                  <a:cubicBezTo>
                    <a:pt x="811" y="1"/>
                    <a:pt x="561" y="62"/>
                    <a:pt x="362" y="208"/>
                  </a:cubicBezTo>
                  <a:cubicBezTo>
                    <a:pt x="362" y="208"/>
                    <a:pt x="189" y="727"/>
                    <a:pt x="48" y="1245"/>
                  </a:cubicBezTo>
                  <a:cubicBezTo>
                    <a:pt x="48" y="1261"/>
                    <a:pt x="48" y="1277"/>
                    <a:pt x="48" y="1277"/>
                  </a:cubicBezTo>
                  <a:cubicBezTo>
                    <a:pt x="32" y="1387"/>
                    <a:pt x="16" y="1497"/>
                    <a:pt x="16" y="1607"/>
                  </a:cubicBezTo>
                  <a:cubicBezTo>
                    <a:pt x="1" y="1874"/>
                    <a:pt x="16" y="2141"/>
                    <a:pt x="95" y="2408"/>
                  </a:cubicBezTo>
                  <a:cubicBezTo>
                    <a:pt x="95" y="2439"/>
                    <a:pt x="111" y="2471"/>
                    <a:pt x="126" y="2486"/>
                  </a:cubicBezTo>
                  <a:cubicBezTo>
                    <a:pt x="236" y="2581"/>
                    <a:pt x="393" y="2691"/>
                    <a:pt x="551" y="2785"/>
                  </a:cubicBezTo>
                  <a:lnTo>
                    <a:pt x="582" y="2801"/>
                  </a:lnTo>
                  <a:cubicBezTo>
                    <a:pt x="786" y="2926"/>
                    <a:pt x="1006" y="3036"/>
                    <a:pt x="1195" y="3131"/>
                  </a:cubicBezTo>
                  <a:cubicBezTo>
                    <a:pt x="1302" y="3184"/>
                    <a:pt x="1415" y="3209"/>
                    <a:pt x="1526" y="3209"/>
                  </a:cubicBezTo>
                  <a:cubicBezTo>
                    <a:pt x="1673" y="3209"/>
                    <a:pt x="1816" y="3164"/>
                    <a:pt x="1933" y="3083"/>
                  </a:cubicBezTo>
                  <a:cubicBezTo>
                    <a:pt x="2027" y="3036"/>
                    <a:pt x="2106" y="2958"/>
                    <a:pt x="2153" y="2863"/>
                  </a:cubicBezTo>
                  <a:cubicBezTo>
                    <a:pt x="2184" y="2832"/>
                    <a:pt x="2200" y="2801"/>
                    <a:pt x="2216" y="2769"/>
                  </a:cubicBezTo>
                  <a:cubicBezTo>
                    <a:pt x="2232" y="2722"/>
                    <a:pt x="2247" y="2675"/>
                    <a:pt x="2279" y="2628"/>
                  </a:cubicBezTo>
                  <a:cubicBezTo>
                    <a:pt x="2310" y="2565"/>
                    <a:pt x="2342" y="2486"/>
                    <a:pt x="2373" y="2408"/>
                  </a:cubicBezTo>
                  <a:cubicBezTo>
                    <a:pt x="2389" y="2376"/>
                    <a:pt x="2404" y="2345"/>
                    <a:pt x="2420" y="2298"/>
                  </a:cubicBezTo>
                  <a:cubicBezTo>
                    <a:pt x="2436" y="2266"/>
                    <a:pt x="2452" y="2219"/>
                    <a:pt x="2467" y="2172"/>
                  </a:cubicBezTo>
                  <a:cubicBezTo>
                    <a:pt x="2546" y="1984"/>
                    <a:pt x="2624" y="1779"/>
                    <a:pt x="2671" y="1591"/>
                  </a:cubicBezTo>
                  <a:cubicBezTo>
                    <a:pt x="2687" y="1559"/>
                    <a:pt x="2687" y="1544"/>
                    <a:pt x="2703" y="1528"/>
                  </a:cubicBezTo>
                  <a:cubicBezTo>
                    <a:pt x="2766" y="1292"/>
                    <a:pt x="2797" y="1088"/>
                    <a:pt x="2781" y="947"/>
                  </a:cubicBezTo>
                  <a:cubicBezTo>
                    <a:pt x="2700" y="504"/>
                    <a:pt x="1832" y="1"/>
                    <a:pt x="107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974;p68">
              <a:extLst>
                <a:ext uri="{FF2B5EF4-FFF2-40B4-BE49-F238E27FC236}">
                  <a16:creationId xmlns:a16="http://schemas.microsoft.com/office/drawing/2014/main" id="{B3D96F49-34A7-4A39-B8A6-2069C912DE48}"/>
                </a:ext>
              </a:extLst>
            </p:cNvPr>
            <p:cNvSpPr/>
            <p:nvPr/>
          </p:nvSpPr>
          <p:spPr>
            <a:xfrm>
              <a:off x="-2567550" y="4896575"/>
              <a:ext cx="7900" cy="20050"/>
            </a:xfrm>
            <a:custGeom>
              <a:avLst/>
              <a:gdLst/>
              <a:ahLst/>
              <a:cxnLst/>
              <a:rect l="l" t="t" r="r" b="b"/>
              <a:pathLst>
                <a:path w="316" h="802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268"/>
                    <a:pt x="17" y="550"/>
                    <a:pt x="95" y="802"/>
                  </a:cubicBezTo>
                  <a:cubicBezTo>
                    <a:pt x="232" y="559"/>
                    <a:pt x="310" y="184"/>
                    <a:pt x="315" y="173"/>
                  </a:cubicBezTo>
                  <a:lnTo>
                    <a:pt x="315" y="173"/>
                  </a:ln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lnTo>
                    <a:pt x="315" y="173"/>
                  </a:lnTo>
                  <a:cubicBezTo>
                    <a:pt x="189" y="63"/>
                    <a:pt x="95" y="16"/>
                    <a:pt x="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975;p68">
              <a:extLst>
                <a:ext uri="{FF2B5EF4-FFF2-40B4-BE49-F238E27FC236}">
                  <a16:creationId xmlns:a16="http://schemas.microsoft.com/office/drawing/2014/main" id="{C9054F44-86F3-41A8-99B9-29310840FA6E}"/>
                </a:ext>
              </a:extLst>
            </p:cNvPr>
            <p:cNvSpPr/>
            <p:nvPr/>
          </p:nvSpPr>
          <p:spPr>
            <a:xfrm>
              <a:off x="-2564400" y="4848575"/>
              <a:ext cx="81400" cy="41350"/>
            </a:xfrm>
            <a:custGeom>
              <a:avLst/>
              <a:gdLst/>
              <a:ahLst/>
              <a:cxnLst/>
              <a:rect l="l" t="t" r="r" b="b"/>
              <a:pathLst>
                <a:path w="3256" h="1654" extrusionOk="0">
                  <a:moveTo>
                    <a:pt x="1083" y="0"/>
                  </a:moveTo>
                  <a:cubicBezTo>
                    <a:pt x="1013" y="0"/>
                    <a:pt x="945" y="6"/>
                    <a:pt x="880" y="20"/>
                  </a:cubicBezTo>
                  <a:cubicBezTo>
                    <a:pt x="158" y="177"/>
                    <a:pt x="32" y="727"/>
                    <a:pt x="1" y="1355"/>
                  </a:cubicBezTo>
                  <a:cubicBezTo>
                    <a:pt x="1" y="1355"/>
                    <a:pt x="43" y="1339"/>
                    <a:pt x="104" y="1339"/>
                  </a:cubicBezTo>
                  <a:cubicBezTo>
                    <a:pt x="204" y="1339"/>
                    <a:pt x="353" y="1382"/>
                    <a:pt x="441" y="1606"/>
                  </a:cubicBezTo>
                  <a:lnTo>
                    <a:pt x="613" y="1654"/>
                  </a:lnTo>
                  <a:cubicBezTo>
                    <a:pt x="613" y="1654"/>
                    <a:pt x="692" y="1308"/>
                    <a:pt x="818" y="1135"/>
                  </a:cubicBezTo>
                  <a:cubicBezTo>
                    <a:pt x="959" y="962"/>
                    <a:pt x="1273" y="1057"/>
                    <a:pt x="1383" y="852"/>
                  </a:cubicBezTo>
                  <a:cubicBezTo>
                    <a:pt x="1383" y="852"/>
                    <a:pt x="1910" y="1332"/>
                    <a:pt x="2428" y="1332"/>
                  </a:cubicBezTo>
                  <a:cubicBezTo>
                    <a:pt x="2510" y="1332"/>
                    <a:pt x="2592" y="1320"/>
                    <a:pt x="2671" y="1292"/>
                  </a:cubicBezTo>
                  <a:cubicBezTo>
                    <a:pt x="3256" y="1088"/>
                    <a:pt x="2006" y="0"/>
                    <a:pt x="108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976;p68">
              <a:extLst>
                <a:ext uri="{FF2B5EF4-FFF2-40B4-BE49-F238E27FC236}">
                  <a16:creationId xmlns:a16="http://schemas.microsoft.com/office/drawing/2014/main" id="{C27A50C2-DFF0-4BC2-86EC-7C390737E025}"/>
                </a:ext>
              </a:extLst>
            </p:cNvPr>
            <p:cNvSpPr/>
            <p:nvPr/>
          </p:nvSpPr>
          <p:spPr>
            <a:xfrm>
              <a:off x="-2571850" y="4881800"/>
              <a:ext cx="18475" cy="25025"/>
            </a:xfrm>
            <a:custGeom>
              <a:avLst/>
              <a:gdLst/>
              <a:ahLst/>
              <a:cxnLst/>
              <a:rect l="l" t="t" r="r" b="b"/>
              <a:pathLst>
                <a:path w="739" h="1001" extrusionOk="0">
                  <a:moveTo>
                    <a:pt x="407" y="0"/>
                  </a:moveTo>
                  <a:cubicBezTo>
                    <a:pt x="373" y="0"/>
                    <a:pt x="337" y="8"/>
                    <a:pt x="299" y="26"/>
                  </a:cubicBezTo>
                  <a:cubicBezTo>
                    <a:pt x="0" y="152"/>
                    <a:pt x="0" y="874"/>
                    <a:pt x="503" y="1000"/>
                  </a:cubicBezTo>
                  <a:lnTo>
                    <a:pt x="739" y="277"/>
                  </a:lnTo>
                  <a:cubicBezTo>
                    <a:pt x="739" y="277"/>
                    <a:pt x="612" y="0"/>
                    <a:pt x="40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977;p68">
              <a:extLst>
                <a:ext uri="{FF2B5EF4-FFF2-40B4-BE49-F238E27FC236}">
                  <a16:creationId xmlns:a16="http://schemas.microsoft.com/office/drawing/2014/main" id="{4620A348-0980-4F77-8955-F26FD3FD0161}"/>
                </a:ext>
              </a:extLst>
            </p:cNvPr>
            <p:cNvSpPr/>
            <p:nvPr/>
          </p:nvSpPr>
          <p:spPr>
            <a:xfrm>
              <a:off x="-2516875" y="4854150"/>
              <a:ext cx="36175" cy="25975"/>
            </a:xfrm>
            <a:custGeom>
              <a:avLst/>
              <a:gdLst/>
              <a:ahLst/>
              <a:cxnLst/>
              <a:rect l="l" t="t" r="r" b="b"/>
              <a:pathLst>
                <a:path w="1447" h="1039" extrusionOk="0">
                  <a:moveTo>
                    <a:pt x="1" y="1"/>
                  </a:moveTo>
                  <a:cubicBezTo>
                    <a:pt x="1" y="1"/>
                    <a:pt x="260" y="1038"/>
                    <a:pt x="839" y="1038"/>
                  </a:cubicBezTo>
                  <a:cubicBezTo>
                    <a:pt x="848" y="1038"/>
                    <a:pt x="856" y="1038"/>
                    <a:pt x="865" y="1038"/>
                  </a:cubicBezTo>
                  <a:cubicBezTo>
                    <a:pt x="1438" y="1023"/>
                    <a:pt x="1446" y="138"/>
                    <a:pt x="1000" y="138"/>
                  </a:cubicBezTo>
                  <a:cubicBezTo>
                    <a:pt x="982" y="138"/>
                    <a:pt x="963" y="139"/>
                    <a:pt x="943" y="142"/>
                  </a:cubicBezTo>
                  <a:cubicBezTo>
                    <a:pt x="880" y="151"/>
                    <a:pt x="818" y="154"/>
                    <a:pt x="756" y="154"/>
                  </a:cubicBezTo>
                  <a:cubicBezTo>
                    <a:pt x="355" y="1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978;p68">
              <a:extLst>
                <a:ext uri="{FF2B5EF4-FFF2-40B4-BE49-F238E27FC236}">
                  <a16:creationId xmlns:a16="http://schemas.microsoft.com/office/drawing/2014/main" id="{3232729E-0BE0-4064-ACC6-90B971B01C0B}"/>
                </a:ext>
              </a:extLst>
            </p:cNvPr>
            <p:cNvSpPr/>
            <p:nvPr/>
          </p:nvSpPr>
          <p:spPr>
            <a:xfrm>
              <a:off x="-2625275" y="5117925"/>
              <a:ext cx="222725" cy="191650"/>
            </a:xfrm>
            <a:custGeom>
              <a:avLst/>
              <a:gdLst/>
              <a:ahLst/>
              <a:cxnLst/>
              <a:rect l="l" t="t" r="r" b="b"/>
              <a:pathLst>
                <a:path w="8909" h="7666" extrusionOk="0">
                  <a:moveTo>
                    <a:pt x="1487" y="1"/>
                  </a:moveTo>
                  <a:cubicBezTo>
                    <a:pt x="1377" y="1"/>
                    <a:pt x="1306" y="17"/>
                    <a:pt x="1289" y="55"/>
                  </a:cubicBezTo>
                  <a:cubicBezTo>
                    <a:pt x="0" y="2254"/>
                    <a:pt x="6269" y="3417"/>
                    <a:pt x="6269" y="3417"/>
                  </a:cubicBezTo>
                  <a:cubicBezTo>
                    <a:pt x="6803" y="5302"/>
                    <a:pt x="8107" y="7659"/>
                    <a:pt x="8107" y="7659"/>
                  </a:cubicBezTo>
                  <a:cubicBezTo>
                    <a:pt x="8160" y="7663"/>
                    <a:pt x="8210" y="7665"/>
                    <a:pt x="8259" y="7665"/>
                  </a:cubicBezTo>
                  <a:cubicBezTo>
                    <a:pt x="8573" y="7665"/>
                    <a:pt x="8800" y="7572"/>
                    <a:pt x="8909" y="7313"/>
                  </a:cubicBezTo>
                  <a:cubicBezTo>
                    <a:pt x="8909" y="7313"/>
                    <a:pt x="8154" y="3103"/>
                    <a:pt x="7212" y="2191"/>
                  </a:cubicBezTo>
                  <a:cubicBezTo>
                    <a:pt x="6253" y="1280"/>
                    <a:pt x="3960" y="526"/>
                    <a:pt x="3960" y="526"/>
                  </a:cubicBezTo>
                  <a:cubicBezTo>
                    <a:pt x="3229" y="321"/>
                    <a:pt x="1975" y="1"/>
                    <a:pt x="1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979;p68">
              <a:extLst>
                <a:ext uri="{FF2B5EF4-FFF2-40B4-BE49-F238E27FC236}">
                  <a16:creationId xmlns:a16="http://schemas.microsoft.com/office/drawing/2014/main" id="{E4ADB73D-461C-4839-9872-6DE8BE583CE7}"/>
                </a:ext>
              </a:extLst>
            </p:cNvPr>
            <p:cNvSpPr/>
            <p:nvPr/>
          </p:nvSpPr>
          <p:spPr>
            <a:xfrm>
              <a:off x="-2668150" y="5142050"/>
              <a:ext cx="54675" cy="42850"/>
            </a:xfrm>
            <a:custGeom>
              <a:avLst/>
              <a:gdLst/>
              <a:ahLst/>
              <a:cxnLst/>
              <a:rect l="l" t="t" r="r" b="b"/>
              <a:pathLst>
                <a:path w="2187" h="1714" extrusionOk="0">
                  <a:moveTo>
                    <a:pt x="1181" y="1"/>
                  </a:moveTo>
                  <a:cubicBezTo>
                    <a:pt x="1181" y="1"/>
                    <a:pt x="757" y="661"/>
                    <a:pt x="490" y="818"/>
                  </a:cubicBezTo>
                  <a:cubicBezTo>
                    <a:pt x="191" y="975"/>
                    <a:pt x="81" y="1101"/>
                    <a:pt x="129" y="1101"/>
                  </a:cubicBezTo>
                  <a:cubicBezTo>
                    <a:pt x="172" y="1101"/>
                    <a:pt x="507" y="941"/>
                    <a:pt x="561" y="916"/>
                  </a:cubicBezTo>
                  <a:lnTo>
                    <a:pt x="561" y="916"/>
                  </a:lnTo>
                  <a:cubicBezTo>
                    <a:pt x="301" y="1042"/>
                    <a:pt x="1" y="1400"/>
                    <a:pt x="91" y="1400"/>
                  </a:cubicBezTo>
                  <a:cubicBezTo>
                    <a:pt x="93" y="1400"/>
                    <a:pt x="95" y="1399"/>
                    <a:pt x="97" y="1399"/>
                  </a:cubicBezTo>
                  <a:cubicBezTo>
                    <a:pt x="129" y="1383"/>
                    <a:pt x="615" y="1117"/>
                    <a:pt x="616" y="1116"/>
                  </a:cubicBezTo>
                  <a:lnTo>
                    <a:pt x="616" y="1116"/>
                  </a:lnTo>
                  <a:cubicBezTo>
                    <a:pt x="172" y="1377"/>
                    <a:pt x="151" y="1584"/>
                    <a:pt x="219" y="1584"/>
                  </a:cubicBezTo>
                  <a:cubicBezTo>
                    <a:pt x="233" y="1584"/>
                    <a:pt x="251" y="1575"/>
                    <a:pt x="270" y="1556"/>
                  </a:cubicBezTo>
                  <a:cubicBezTo>
                    <a:pt x="380" y="1446"/>
                    <a:pt x="835" y="1242"/>
                    <a:pt x="836" y="1242"/>
                  </a:cubicBezTo>
                  <a:lnTo>
                    <a:pt x="836" y="1242"/>
                  </a:lnTo>
                  <a:cubicBezTo>
                    <a:pt x="663" y="1336"/>
                    <a:pt x="207" y="1713"/>
                    <a:pt x="427" y="1713"/>
                  </a:cubicBezTo>
                  <a:cubicBezTo>
                    <a:pt x="631" y="1713"/>
                    <a:pt x="1605" y="912"/>
                    <a:pt x="1747" y="896"/>
                  </a:cubicBezTo>
                  <a:cubicBezTo>
                    <a:pt x="1750" y="896"/>
                    <a:pt x="1753" y="895"/>
                    <a:pt x="1755" y="895"/>
                  </a:cubicBezTo>
                  <a:cubicBezTo>
                    <a:pt x="1845" y="895"/>
                    <a:pt x="1374" y="1431"/>
                    <a:pt x="1596" y="1431"/>
                  </a:cubicBezTo>
                  <a:cubicBezTo>
                    <a:pt x="1599" y="1431"/>
                    <a:pt x="1602" y="1431"/>
                    <a:pt x="1605" y="1431"/>
                  </a:cubicBezTo>
                  <a:cubicBezTo>
                    <a:pt x="1841" y="1399"/>
                    <a:pt x="2124" y="975"/>
                    <a:pt x="2155" y="739"/>
                  </a:cubicBezTo>
                  <a:cubicBezTo>
                    <a:pt x="2187" y="519"/>
                    <a:pt x="1857" y="79"/>
                    <a:pt x="1857" y="79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980;p68">
              <a:extLst>
                <a:ext uri="{FF2B5EF4-FFF2-40B4-BE49-F238E27FC236}">
                  <a16:creationId xmlns:a16="http://schemas.microsoft.com/office/drawing/2014/main" id="{7D69F502-773D-4D45-95B2-779BD5B2BD47}"/>
                </a:ext>
              </a:extLst>
            </p:cNvPr>
            <p:cNvSpPr/>
            <p:nvPr/>
          </p:nvSpPr>
          <p:spPr>
            <a:xfrm>
              <a:off x="-2638625" y="4950375"/>
              <a:ext cx="45575" cy="194800"/>
            </a:xfrm>
            <a:custGeom>
              <a:avLst/>
              <a:gdLst/>
              <a:ahLst/>
              <a:cxnLst/>
              <a:rect l="l" t="t" r="r" b="b"/>
              <a:pathLst>
                <a:path w="1823" h="7792" extrusionOk="0">
                  <a:moveTo>
                    <a:pt x="1477" y="1"/>
                  </a:moveTo>
                  <a:cubicBezTo>
                    <a:pt x="1477" y="1"/>
                    <a:pt x="377" y="2106"/>
                    <a:pt x="126" y="4306"/>
                  </a:cubicBezTo>
                  <a:lnTo>
                    <a:pt x="0" y="7652"/>
                  </a:lnTo>
                  <a:cubicBezTo>
                    <a:pt x="0" y="7652"/>
                    <a:pt x="61" y="7791"/>
                    <a:pt x="325" y="7791"/>
                  </a:cubicBezTo>
                  <a:cubicBezTo>
                    <a:pt x="416" y="7791"/>
                    <a:pt x="531" y="7775"/>
                    <a:pt x="676" y="7731"/>
                  </a:cubicBezTo>
                  <a:lnTo>
                    <a:pt x="1069" y="4636"/>
                  </a:lnTo>
                  <a:lnTo>
                    <a:pt x="1493" y="2892"/>
                  </a:lnTo>
                  <a:cubicBezTo>
                    <a:pt x="1493" y="2892"/>
                    <a:pt x="1823" y="975"/>
                    <a:pt x="147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981;p68">
              <a:extLst>
                <a:ext uri="{FF2B5EF4-FFF2-40B4-BE49-F238E27FC236}">
                  <a16:creationId xmlns:a16="http://schemas.microsoft.com/office/drawing/2014/main" id="{1A379A5B-1ABD-42D9-8BAB-DD52DCF4B2C4}"/>
                </a:ext>
              </a:extLst>
            </p:cNvPr>
            <p:cNvSpPr/>
            <p:nvPr/>
          </p:nvSpPr>
          <p:spPr>
            <a:xfrm>
              <a:off x="-2889625" y="5391075"/>
              <a:ext cx="319750" cy="81325"/>
            </a:xfrm>
            <a:custGeom>
              <a:avLst/>
              <a:gdLst/>
              <a:ahLst/>
              <a:cxnLst/>
              <a:rect l="l" t="t" r="r" b="b"/>
              <a:pathLst>
                <a:path w="12790" h="3253" extrusionOk="0">
                  <a:moveTo>
                    <a:pt x="6395" y="1"/>
                  </a:moveTo>
                  <a:cubicBezTo>
                    <a:pt x="2860" y="1"/>
                    <a:pt x="1" y="723"/>
                    <a:pt x="1" y="1619"/>
                  </a:cubicBezTo>
                  <a:cubicBezTo>
                    <a:pt x="1" y="2530"/>
                    <a:pt x="2860" y="3253"/>
                    <a:pt x="6395" y="3253"/>
                  </a:cubicBezTo>
                  <a:cubicBezTo>
                    <a:pt x="9930" y="3253"/>
                    <a:pt x="12790" y="2530"/>
                    <a:pt x="12790" y="1619"/>
                  </a:cubicBezTo>
                  <a:cubicBezTo>
                    <a:pt x="12790" y="723"/>
                    <a:pt x="9930" y="1"/>
                    <a:pt x="6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982;p68">
              <a:extLst>
                <a:ext uri="{FF2B5EF4-FFF2-40B4-BE49-F238E27FC236}">
                  <a16:creationId xmlns:a16="http://schemas.microsoft.com/office/drawing/2014/main" id="{396ED28C-B204-4244-9EB7-3318DB178596}"/>
                </a:ext>
              </a:extLst>
            </p:cNvPr>
            <p:cNvSpPr/>
            <p:nvPr/>
          </p:nvSpPr>
          <p:spPr>
            <a:xfrm>
              <a:off x="-2860550" y="5097650"/>
              <a:ext cx="91925" cy="131650"/>
            </a:xfrm>
            <a:custGeom>
              <a:avLst/>
              <a:gdLst/>
              <a:ahLst/>
              <a:cxnLst/>
              <a:rect l="l" t="t" r="r" b="b"/>
              <a:pathLst>
                <a:path w="3677" h="5266" extrusionOk="0">
                  <a:moveTo>
                    <a:pt x="1957" y="0"/>
                  </a:moveTo>
                  <a:cubicBezTo>
                    <a:pt x="854" y="0"/>
                    <a:pt x="237" y="1080"/>
                    <a:pt x="268" y="2280"/>
                  </a:cubicBezTo>
                  <a:cubicBezTo>
                    <a:pt x="283" y="3002"/>
                    <a:pt x="63" y="4526"/>
                    <a:pt x="1" y="4966"/>
                  </a:cubicBezTo>
                  <a:cubicBezTo>
                    <a:pt x="580" y="5139"/>
                    <a:pt x="1106" y="5266"/>
                    <a:pt x="1721" y="5266"/>
                  </a:cubicBezTo>
                  <a:cubicBezTo>
                    <a:pt x="2056" y="5266"/>
                    <a:pt x="2418" y="5228"/>
                    <a:pt x="2829" y="5139"/>
                  </a:cubicBezTo>
                  <a:cubicBezTo>
                    <a:pt x="2986" y="4573"/>
                    <a:pt x="3567" y="2720"/>
                    <a:pt x="3661" y="1855"/>
                  </a:cubicBezTo>
                  <a:cubicBezTo>
                    <a:pt x="3677" y="1635"/>
                    <a:pt x="3614" y="1227"/>
                    <a:pt x="3551" y="1023"/>
                  </a:cubicBezTo>
                  <a:cubicBezTo>
                    <a:pt x="3410" y="551"/>
                    <a:pt x="2986" y="33"/>
                    <a:pt x="2027" y="2"/>
                  </a:cubicBezTo>
                  <a:cubicBezTo>
                    <a:pt x="2004" y="1"/>
                    <a:pt x="1980" y="0"/>
                    <a:pt x="19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983;p68">
              <a:extLst>
                <a:ext uri="{FF2B5EF4-FFF2-40B4-BE49-F238E27FC236}">
                  <a16:creationId xmlns:a16="http://schemas.microsoft.com/office/drawing/2014/main" id="{D4058552-FA2B-4E36-ACF8-0E44E664FFC1}"/>
                </a:ext>
              </a:extLst>
            </p:cNvPr>
            <p:cNvSpPr/>
            <p:nvPr/>
          </p:nvSpPr>
          <p:spPr>
            <a:xfrm>
              <a:off x="-2790250" y="5205700"/>
              <a:ext cx="67200" cy="144950"/>
            </a:xfrm>
            <a:custGeom>
              <a:avLst/>
              <a:gdLst/>
              <a:ahLst/>
              <a:cxnLst/>
              <a:rect l="l" t="t" r="r" b="b"/>
              <a:pathLst>
                <a:path w="2688" h="5798" extrusionOk="0">
                  <a:moveTo>
                    <a:pt x="1" y="0"/>
                  </a:moveTo>
                  <a:lnTo>
                    <a:pt x="1" y="2467"/>
                  </a:lnTo>
                  <a:cubicBezTo>
                    <a:pt x="1" y="2467"/>
                    <a:pt x="1635" y="5185"/>
                    <a:pt x="2200" y="5797"/>
                  </a:cubicBezTo>
                  <a:cubicBezTo>
                    <a:pt x="2420" y="5797"/>
                    <a:pt x="2687" y="5687"/>
                    <a:pt x="2687" y="5405"/>
                  </a:cubicBezTo>
                  <a:cubicBezTo>
                    <a:pt x="786" y="28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984;p68">
              <a:extLst>
                <a:ext uri="{FF2B5EF4-FFF2-40B4-BE49-F238E27FC236}">
                  <a16:creationId xmlns:a16="http://schemas.microsoft.com/office/drawing/2014/main" id="{25A4B2FD-BAE4-4CB4-92FA-C121B5F0F628}"/>
                </a:ext>
              </a:extLst>
            </p:cNvPr>
            <p:cNvSpPr/>
            <p:nvPr/>
          </p:nvSpPr>
          <p:spPr>
            <a:xfrm>
              <a:off x="-2817350" y="5337250"/>
              <a:ext cx="203500" cy="94300"/>
            </a:xfrm>
            <a:custGeom>
              <a:avLst/>
              <a:gdLst/>
              <a:ahLst/>
              <a:cxnLst/>
              <a:rect l="l" t="t" r="r" b="b"/>
              <a:pathLst>
                <a:path w="8140" h="3772" extrusionOk="0">
                  <a:moveTo>
                    <a:pt x="3760" y="0"/>
                  </a:moveTo>
                  <a:cubicBezTo>
                    <a:pt x="2441" y="0"/>
                    <a:pt x="331" y="944"/>
                    <a:pt x="331" y="944"/>
                  </a:cubicBezTo>
                  <a:cubicBezTo>
                    <a:pt x="1" y="1289"/>
                    <a:pt x="331" y="1981"/>
                    <a:pt x="456" y="2012"/>
                  </a:cubicBezTo>
                  <a:cubicBezTo>
                    <a:pt x="634" y="2069"/>
                    <a:pt x="833" y="2094"/>
                    <a:pt x="1043" y="2094"/>
                  </a:cubicBezTo>
                  <a:cubicBezTo>
                    <a:pt x="2334" y="2094"/>
                    <a:pt x="4054" y="1164"/>
                    <a:pt x="4054" y="1164"/>
                  </a:cubicBezTo>
                  <a:cubicBezTo>
                    <a:pt x="5405" y="2452"/>
                    <a:pt x="7605" y="3772"/>
                    <a:pt x="7605" y="3772"/>
                  </a:cubicBezTo>
                  <a:cubicBezTo>
                    <a:pt x="7935" y="3615"/>
                    <a:pt x="8139" y="3410"/>
                    <a:pt x="8092" y="3112"/>
                  </a:cubicBezTo>
                  <a:cubicBezTo>
                    <a:pt x="8092" y="3112"/>
                    <a:pt x="5421" y="347"/>
                    <a:pt x="4211" y="48"/>
                  </a:cubicBezTo>
                  <a:cubicBezTo>
                    <a:pt x="4077" y="15"/>
                    <a:pt x="3924" y="0"/>
                    <a:pt x="376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985;p68">
              <a:extLst>
                <a:ext uri="{FF2B5EF4-FFF2-40B4-BE49-F238E27FC236}">
                  <a16:creationId xmlns:a16="http://schemas.microsoft.com/office/drawing/2014/main" id="{A8527F74-2C97-4988-836C-52F41633B837}"/>
                </a:ext>
              </a:extLst>
            </p:cNvPr>
            <p:cNvSpPr/>
            <p:nvPr/>
          </p:nvSpPr>
          <p:spPr>
            <a:xfrm>
              <a:off x="-2628025" y="5394675"/>
              <a:ext cx="53450" cy="50625"/>
            </a:xfrm>
            <a:custGeom>
              <a:avLst/>
              <a:gdLst/>
              <a:ahLst/>
              <a:cxnLst/>
              <a:rect l="l" t="t" r="r" b="b"/>
              <a:pathLst>
                <a:path w="2138" h="2025" extrusionOk="0">
                  <a:moveTo>
                    <a:pt x="1697" y="0"/>
                  </a:moveTo>
                  <a:cubicBezTo>
                    <a:pt x="1637" y="0"/>
                    <a:pt x="1574" y="9"/>
                    <a:pt x="1509" y="29"/>
                  </a:cubicBezTo>
                  <a:cubicBezTo>
                    <a:pt x="1163" y="139"/>
                    <a:pt x="1022" y="626"/>
                    <a:pt x="503" y="783"/>
                  </a:cubicBezTo>
                  <a:cubicBezTo>
                    <a:pt x="503" y="783"/>
                    <a:pt x="519" y="941"/>
                    <a:pt x="0" y="1475"/>
                  </a:cubicBezTo>
                  <a:cubicBezTo>
                    <a:pt x="0" y="1475"/>
                    <a:pt x="32" y="1553"/>
                    <a:pt x="142" y="1648"/>
                  </a:cubicBezTo>
                  <a:cubicBezTo>
                    <a:pt x="252" y="1726"/>
                    <a:pt x="645" y="2025"/>
                    <a:pt x="645" y="2025"/>
                  </a:cubicBezTo>
                  <a:lnTo>
                    <a:pt x="2137" y="155"/>
                  </a:lnTo>
                  <a:cubicBezTo>
                    <a:pt x="2137" y="155"/>
                    <a:pt x="1951" y="0"/>
                    <a:pt x="1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986;p68">
              <a:extLst>
                <a:ext uri="{FF2B5EF4-FFF2-40B4-BE49-F238E27FC236}">
                  <a16:creationId xmlns:a16="http://schemas.microsoft.com/office/drawing/2014/main" id="{DDA1490F-AAA2-4036-97D2-2D0F7920EC02}"/>
                </a:ext>
              </a:extLst>
            </p:cNvPr>
            <p:cNvSpPr/>
            <p:nvPr/>
          </p:nvSpPr>
          <p:spPr>
            <a:xfrm>
              <a:off x="-2835025" y="5179675"/>
              <a:ext cx="26350" cy="31875"/>
            </a:xfrm>
            <a:custGeom>
              <a:avLst/>
              <a:gdLst/>
              <a:ahLst/>
              <a:cxnLst/>
              <a:rect l="l" t="t" r="r" b="b"/>
              <a:pathLst>
                <a:path w="1054" h="1275" extrusionOk="0">
                  <a:moveTo>
                    <a:pt x="163" y="0"/>
                  </a:moveTo>
                  <a:cubicBezTo>
                    <a:pt x="131" y="0"/>
                    <a:pt x="102" y="6"/>
                    <a:pt x="79" y="20"/>
                  </a:cubicBezTo>
                  <a:lnTo>
                    <a:pt x="64" y="177"/>
                  </a:lnTo>
                  <a:lnTo>
                    <a:pt x="1" y="884"/>
                  </a:lnTo>
                  <a:lnTo>
                    <a:pt x="1" y="978"/>
                  </a:lnTo>
                  <a:lnTo>
                    <a:pt x="1" y="1010"/>
                  </a:lnTo>
                  <a:cubicBezTo>
                    <a:pt x="1" y="1010"/>
                    <a:pt x="174" y="1151"/>
                    <a:pt x="394" y="1230"/>
                  </a:cubicBezTo>
                  <a:cubicBezTo>
                    <a:pt x="476" y="1254"/>
                    <a:pt x="568" y="1275"/>
                    <a:pt x="659" y="1275"/>
                  </a:cubicBezTo>
                  <a:cubicBezTo>
                    <a:pt x="741" y="1275"/>
                    <a:pt x="822" y="1258"/>
                    <a:pt x="896" y="1214"/>
                  </a:cubicBezTo>
                  <a:lnTo>
                    <a:pt x="959" y="931"/>
                  </a:lnTo>
                  <a:lnTo>
                    <a:pt x="1006" y="617"/>
                  </a:lnTo>
                  <a:lnTo>
                    <a:pt x="1053" y="334"/>
                  </a:lnTo>
                  <a:cubicBezTo>
                    <a:pt x="1053" y="334"/>
                    <a:pt x="975" y="303"/>
                    <a:pt x="865" y="255"/>
                  </a:cubicBezTo>
                  <a:cubicBezTo>
                    <a:pt x="739" y="208"/>
                    <a:pt x="598" y="130"/>
                    <a:pt x="441" y="67"/>
                  </a:cubicBezTo>
                  <a:cubicBezTo>
                    <a:pt x="341" y="34"/>
                    <a:pt x="241" y="0"/>
                    <a:pt x="1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987;p68">
              <a:extLst>
                <a:ext uri="{FF2B5EF4-FFF2-40B4-BE49-F238E27FC236}">
                  <a16:creationId xmlns:a16="http://schemas.microsoft.com/office/drawing/2014/main" id="{F7E740FF-D089-4E23-A7F9-352DFAB9EA2E}"/>
                </a:ext>
              </a:extLst>
            </p:cNvPr>
            <p:cNvSpPr/>
            <p:nvPr/>
          </p:nvSpPr>
          <p:spPr>
            <a:xfrm>
              <a:off x="-2827950" y="5184075"/>
              <a:ext cx="19275" cy="18900"/>
            </a:xfrm>
            <a:custGeom>
              <a:avLst/>
              <a:gdLst/>
              <a:ahLst/>
              <a:cxnLst/>
              <a:rect l="l" t="t" r="r" b="b"/>
              <a:pathLst>
                <a:path w="771" h="756" extrusionOk="0">
                  <a:moveTo>
                    <a:pt x="1" y="1"/>
                  </a:moveTo>
                  <a:cubicBezTo>
                    <a:pt x="1" y="1"/>
                    <a:pt x="268" y="614"/>
                    <a:pt x="676" y="755"/>
                  </a:cubicBezTo>
                  <a:lnTo>
                    <a:pt x="770" y="158"/>
                  </a:lnTo>
                  <a:cubicBezTo>
                    <a:pt x="770" y="158"/>
                    <a:pt x="692" y="127"/>
                    <a:pt x="582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988;p68">
              <a:extLst>
                <a:ext uri="{FF2B5EF4-FFF2-40B4-BE49-F238E27FC236}">
                  <a16:creationId xmlns:a16="http://schemas.microsoft.com/office/drawing/2014/main" id="{C2BBBABC-B0DA-4E24-8088-B9C31DD098A2}"/>
                </a:ext>
              </a:extLst>
            </p:cNvPr>
            <p:cNvSpPr/>
            <p:nvPr/>
          </p:nvSpPr>
          <p:spPr>
            <a:xfrm>
              <a:off x="-2840125" y="5129500"/>
              <a:ext cx="67200" cy="66450"/>
            </a:xfrm>
            <a:custGeom>
              <a:avLst/>
              <a:gdLst/>
              <a:ahLst/>
              <a:cxnLst/>
              <a:rect l="l" t="t" r="r" b="b"/>
              <a:pathLst>
                <a:path w="2688" h="2658" extrusionOk="0">
                  <a:moveTo>
                    <a:pt x="503" y="0"/>
                  </a:moveTo>
                  <a:cubicBezTo>
                    <a:pt x="268" y="94"/>
                    <a:pt x="142" y="409"/>
                    <a:pt x="79" y="754"/>
                  </a:cubicBezTo>
                  <a:cubicBezTo>
                    <a:pt x="16" y="1053"/>
                    <a:pt x="1" y="1351"/>
                    <a:pt x="1" y="1587"/>
                  </a:cubicBezTo>
                  <a:cubicBezTo>
                    <a:pt x="1" y="1807"/>
                    <a:pt x="1" y="1964"/>
                    <a:pt x="1" y="1964"/>
                  </a:cubicBezTo>
                  <a:cubicBezTo>
                    <a:pt x="1" y="1964"/>
                    <a:pt x="32" y="1995"/>
                    <a:pt x="79" y="2027"/>
                  </a:cubicBezTo>
                  <a:cubicBezTo>
                    <a:pt x="126" y="2074"/>
                    <a:pt x="189" y="2121"/>
                    <a:pt x="268" y="2184"/>
                  </a:cubicBezTo>
                  <a:cubicBezTo>
                    <a:pt x="362" y="2247"/>
                    <a:pt x="488" y="2325"/>
                    <a:pt x="629" y="2404"/>
                  </a:cubicBezTo>
                  <a:cubicBezTo>
                    <a:pt x="802" y="2498"/>
                    <a:pt x="1006" y="2577"/>
                    <a:pt x="1210" y="2624"/>
                  </a:cubicBezTo>
                  <a:cubicBezTo>
                    <a:pt x="1320" y="2646"/>
                    <a:pt x="1429" y="2657"/>
                    <a:pt x="1538" y="2657"/>
                  </a:cubicBezTo>
                  <a:cubicBezTo>
                    <a:pt x="1665" y="2657"/>
                    <a:pt x="1791" y="2642"/>
                    <a:pt x="1917" y="2608"/>
                  </a:cubicBezTo>
                  <a:cubicBezTo>
                    <a:pt x="2514" y="2420"/>
                    <a:pt x="2656" y="1414"/>
                    <a:pt x="2671" y="707"/>
                  </a:cubicBezTo>
                  <a:cubicBezTo>
                    <a:pt x="2671" y="691"/>
                    <a:pt x="2671" y="676"/>
                    <a:pt x="2671" y="644"/>
                  </a:cubicBezTo>
                  <a:cubicBezTo>
                    <a:pt x="2687" y="393"/>
                    <a:pt x="2671" y="189"/>
                    <a:pt x="2671" y="94"/>
                  </a:cubicBezTo>
                  <a:cubicBezTo>
                    <a:pt x="2656" y="47"/>
                    <a:pt x="2656" y="16"/>
                    <a:pt x="2656" y="16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1989;p68">
              <a:extLst>
                <a:ext uri="{FF2B5EF4-FFF2-40B4-BE49-F238E27FC236}">
                  <a16:creationId xmlns:a16="http://schemas.microsoft.com/office/drawing/2014/main" id="{D39C46E0-6A70-487F-9ED8-FF47521BBCE7}"/>
                </a:ext>
              </a:extLst>
            </p:cNvPr>
            <p:cNvSpPr/>
            <p:nvPr/>
          </p:nvSpPr>
          <p:spPr>
            <a:xfrm>
              <a:off x="-2840125" y="5169150"/>
              <a:ext cx="9450" cy="18500"/>
            </a:xfrm>
            <a:custGeom>
              <a:avLst/>
              <a:gdLst/>
              <a:ahLst/>
              <a:cxnLst/>
              <a:rect l="l" t="t" r="r" b="b"/>
              <a:pathLst>
                <a:path w="378" h="740" extrusionOk="0">
                  <a:moveTo>
                    <a:pt x="1" y="1"/>
                  </a:moveTo>
                  <a:cubicBezTo>
                    <a:pt x="1" y="221"/>
                    <a:pt x="1" y="378"/>
                    <a:pt x="1" y="378"/>
                  </a:cubicBezTo>
                  <a:cubicBezTo>
                    <a:pt x="1" y="378"/>
                    <a:pt x="158" y="708"/>
                    <a:pt x="205" y="739"/>
                  </a:cubicBezTo>
                  <a:cubicBezTo>
                    <a:pt x="378" y="614"/>
                    <a:pt x="158" y="95"/>
                    <a:pt x="158" y="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1990;p68">
              <a:extLst>
                <a:ext uri="{FF2B5EF4-FFF2-40B4-BE49-F238E27FC236}">
                  <a16:creationId xmlns:a16="http://schemas.microsoft.com/office/drawing/2014/main" id="{FF2FE3E9-1906-4959-BF8A-8D571C30A491}"/>
                </a:ext>
              </a:extLst>
            </p:cNvPr>
            <p:cNvSpPr/>
            <p:nvPr/>
          </p:nvSpPr>
          <p:spPr>
            <a:xfrm>
              <a:off x="-2849475" y="5148350"/>
              <a:ext cx="18800" cy="25950"/>
            </a:xfrm>
            <a:custGeom>
              <a:avLst/>
              <a:gdLst/>
              <a:ahLst/>
              <a:cxnLst/>
              <a:rect l="l" t="t" r="r" b="b"/>
              <a:pathLst>
                <a:path w="752" h="1038" extrusionOk="0">
                  <a:moveTo>
                    <a:pt x="440" y="1"/>
                  </a:moveTo>
                  <a:cubicBezTo>
                    <a:pt x="390" y="1"/>
                    <a:pt x="336" y="18"/>
                    <a:pt x="280" y="63"/>
                  </a:cubicBezTo>
                  <a:cubicBezTo>
                    <a:pt x="0" y="281"/>
                    <a:pt x="121" y="1037"/>
                    <a:pt x="657" y="1037"/>
                  </a:cubicBezTo>
                  <a:cubicBezTo>
                    <a:pt x="662" y="1037"/>
                    <a:pt x="668" y="1037"/>
                    <a:pt x="673" y="1037"/>
                  </a:cubicBezTo>
                  <a:lnTo>
                    <a:pt x="752" y="220"/>
                  </a:lnTo>
                  <a:cubicBezTo>
                    <a:pt x="752" y="220"/>
                    <a:pt x="618" y="1"/>
                    <a:pt x="44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1991;p68">
              <a:extLst>
                <a:ext uri="{FF2B5EF4-FFF2-40B4-BE49-F238E27FC236}">
                  <a16:creationId xmlns:a16="http://schemas.microsoft.com/office/drawing/2014/main" id="{E1885E76-E142-4174-9B74-2F2353F2AA9F}"/>
                </a:ext>
              </a:extLst>
            </p:cNvPr>
            <p:cNvSpPr/>
            <p:nvPr/>
          </p:nvSpPr>
          <p:spPr>
            <a:xfrm>
              <a:off x="-2838150" y="5129100"/>
              <a:ext cx="64825" cy="29975"/>
            </a:xfrm>
            <a:custGeom>
              <a:avLst/>
              <a:gdLst/>
              <a:ahLst/>
              <a:cxnLst/>
              <a:rect l="l" t="t" r="r" b="b"/>
              <a:pathLst>
                <a:path w="2593" h="1199" extrusionOk="0">
                  <a:moveTo>
                    <a:pt x="424" y="0"/>
                  </a:moveTo>
                  <a:cubicBezTo>
                    <a:pt x="189" y="110"/>
                    <a:pt x="63" y="425"/>
                    <a:pt x="0" y="770"/>
                  </a:cubicBezTo>
                  <a:cubicBezTo>
                    <a:pt x="267" y="786"/>
                    <a:pt x="346" y="1179"/>
                    <a:pt x="409" y="1194"/>
                  </a:cubicBezTo>
                  <a:cubicBezTo>
                    <a:pt x="422" y="1197"/>
                    <a:pt x="435" y="1199"/>
                    <a:pt x="447" y="1199"/>
                  </a:cubicBezTo>
                  <a:cubicBezTo>
                    <a:pt x="707" y="1199"/>
                    <a:pt x="707" y="582"/>
                    <a:pt x="707" y="582"/>
                  </a:cubicBezTo>
                  <a:cubicBezTo>
                    <a:pt x="2184" y="566"/>
                    <a:pt x="2577" y="330"/>
                    <a:pt x="2592" y="95"/>
                  </a:cubicBezTo>
                  <a:cubicBezTo>
                    <a:pt x="2577" y="48"/>
                    <a:pt x="2577" y="32"/>
                    <a:pt x="2577" y="3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1992;p68">
              <a:extLst>
                <a:ext uri="{FF2B5EF4-FFF2-40B4-BE49-F238E27FC236}">
                  <a16:creationId xmlns:a16="http://schemas.microsoft.com/office/drawing/2014/main" id="{93046881-9E1B-4558-8A70-223D2F2F9B39}"/>
                </a:ext>
              </a:extLst>
            </p:cNvPr>
            <p:cNvSpPr/>
            <p:nvPr/>
          </p:nvSpPr>
          <p:spPr>
            <a:xfrm>
              <a:off x="-2840525" y="5129500"/>
              <a:ext cx="23600" cy="74650"/>
            </a:xfrm>
            <a:custGeom>
              <a:avLst/>
              <a:gdLst/>
              <a:ahLst/>
              <a:cxnLst/>
              <a:rect l="l" t="t" r="r" b="b"/>
              <a:pathLst>
                <a:path w="944" h="2986" extrusionOk="0">
                  <a:moveTo>
                    <a:pt x="519" y="0"/>
                  </a:moveTo>
                  <a:cubicBezTo>
                    <a:pt x="284" y="94"/>
                    <a:pt x="158" y="409"/>
                    <a:pt x="95" y="754"/>
                  </a:cubicBezTo>
                  <a:cubicBezTo>
                    <a:pt x="32" y="1053"/>
                    <a:pt x="17" y="1351"/>
                    <a:pt x="17" y="1587"/>
                  </a:cubicBezTo>
                  <a:cubicBezTo>
                    <a:pt x="1" y="1807"/>
                    <a:pt x="17" y="1964"/>
                    <a:pt x="17" y="1964"/>
                  </a:cubicBezTo>
                  <a:cubicBezTo>
                    <a:pt x="17" y="1964"/>
                    <a:pt x="48" y="1995"/>
                    <a:pt x="95" y="2027"/>
                  </a:cubicBezTo>
                  <a:cubicBezTo>
                    <a:pt x="142" y="2074"/>
                    <a:pt x="205" y="2121"/>
                    <a:pt x="284" y="2184"/>
                  </a:cubicBezTo>
                  <a:lnTo>
                    <a:pt x="221" y="2985"/>
                  </a:lnTo>
                  <a:cubicBezTo>
                    <a:pt x="425" y="2938"/>
                    <a:pt x="614" y="2655"/>
                    <a:pt x="645" y="2404"/>
                  </a:cubicBezTo>
                  <a:cubicBezTo>
                    <a:pt x="645" y="2294"/>
                    <a:pt x="661" y="2184"/>
                    <a:pt x="676" y="2074"/>
                  </a:cubicBezTo>
                  <a:cubicBezTo>
                    <a:pt x="771" y="1084"/>
                    <a:pt x="944" y="79"/>
                    <a:pt x="944" y="79"/>
                  </a:cubicBezTo>
                  <a:cubicBezTo>
                    <a:pt x="944" y="79"/>
                    <a:pt x="928" y="32"/>
                    <a:pt x="89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1993;p68">
              <a:extLst>
                <a:ext uri="{FF2B5EF4-FFF2-40B4-BE49-F238E27FC236}">
                  <a16:creationId xmlns:a16="http://schemas.microsoft.com/office/drawing/2014/main" id="{1B5622B9-D91D-4A04-A9CB-732F9250B17A}"/>
                </a:ext>
              </a:extLst>
            </p:cNvPr>
            <p:cNvSpPr/>
            <p:nvPr/>
          </p:nvSpPr>
          <p:spPr>
            <a:xfrm>
              <a:off x="-2873900" y="5361800"/>
              <a:ext cx="230575" cy="85075"/>
            </a:xfrm>
            <a:custGeom>
              <a:avLst/>
              <a:gdLst/>
              <a:ahLst/>
              <a:cxnLst/>
              <a:rect l="l" t="t" r="r" b="b"/>
              <a:pathLst>
                <a:path w="9223" h="3403" extrusionOk="0">
                  <a:moveTo>
                    <a:pt x="3826" y="0"/>
                  </a:moveTo>
                  <a:cubicBezTo>
                    <a:pt x="2357" y="0"/>
                    <a:pt x="393" y="166"/>
                    <a:pt x="393" y="166"/>
                  </a:cubicBezTo>
                  <a:cubicBezTo>
                    <a:pt x="126" y="606"/>
                    <a:pt x="0" y="2208"/>
                    <a:pt x="1037" y="2334"/>
                  </a:cubicBezTo>
                  <a:cubicBezTo>
                    <a:pt x="1112" y="2343"/>
                    <a:pt x="1191" y="2347"/>
                    <a:pt x="1273" y="2347"/>
                  </a:cubicBezTo>
                  <a:cubicBezTo>
                    <a:pt x="2652" y="2347"/>
                    <a:pt x="4934" y="1172"/>
                    <a:pt x="4934" y="1172"/>
                  </a:cubicBezTo>
                  <a:cubicBezTo>
                    <a:pt x="6410" y="2318"/>
                    <a:pt x="8736" y="3402"/>
                    <a:pt x="8736" y="3402"/>
                  </a:cubicBezTo>
                  <a:cubicBezTo>
                    <a:pt x="9050" y="3214"/>
                    <a:pt x="9223" y="2994"/>
                    <a:pt x="9160" y="2696"/>
                  </a:cubicBezTo>
                  <a:cubicBezTo>
                    <a:pt x="9160" y="2696"/>
                    <a:pt x="6206" y="213"/>
                    <a:pt x="4965" y="56"/>
                  </a:cubicBezTo>
                  <a:cubicBezTo>
                    <a:pt x="4678" y="16"/>
                    <a:pt x="4275" y="0"/>
                    <a:pt x="38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1994;p68">
              <a:extLst>
                <a:ext uri="{FF2B5EF4-FFF2-40B4-BE49-F238E27FC236}">
                  <a16:creationId xmlns:a16="http://schemas.microsoft.com/office/drawing/2014/main" id="{E49C5A91-DD51-419A-8C30-B3BC70DBB0B4}"/>
                </a:ext>
              </a:extLst>
            </p:cNvPr>
            <p:cNvSpPr/>
            <p:nvPr/>
          </p:nvSpPr>
          <p:spPr>
            <a:xfrm>
              <a:off x="-2656300" y="5405775"/>
              <a:ext cx="49900" cy="53275"/>
            </a:xfrm>
            <a:custGeom>
              <a:avLst/>
              <a:gdLst/>
              <a:ahLst/>
              <a:cxnLst/>
              <a:rect l="l" t="t" r="r" b="b"/>
              <a:pathLst>
                <a:path w="1996" h="2131" extrusionOk="0">
                  <a:moveTo>
                    <a:pt x="1603" y="0"/>
                  </a:moveTo>
                  <a:cubicBezTo>
                    <a:pt x="1524" y="0"/>
                    <a:pt x="1438" y="15"/>
                    <a:pt x="1351" y="57"/>
                  </a:cubicBezTo>
                  <a:cubicBezTo>
                    <a:pt x="1021" y="198"/>
                    <a:pt x="927" y="701"/>
                    <a:pt x="424" y="905"/>
                  </a:cubicBezTo>
                  <a:cubicBezTo>
                    <a:pt x="424" y="905"/>
                    <a:pt x="456" y="1062"/>
                    <a:pt x="0" y="1643"/>
                  </a:cubicBezTo>
                  <a:cubicBezTo>
                    <a:pt x="0" y="1643"/>
                    <a:pt x="32" y="1722"/>
                    <a:pt x="157" y="1801"/>
                  </a:cubicBezTo>
                  <a:cubicBezTo>
                    <a:pt x="267" y="1879"/>
                    <a:pt x="692" y="2131"/>
                    <a:pt x="692" y="2131"/>
                  </a:cubicBezTo>
                  <a:lnTo>
                    <a:pt x="1996" y="120"/>
                  </a:lnTo>
                  <a:cubicBezTo>
                    <a:pt x="1996" y="120"/>
                    <a:pt x="1825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1995;p68">
              <a:extLst>
                <a:ext uri="{FF2B5EF4-FFF2-40B4-BE49-F238E27FC236}">
                  <a16:creationId xmlns:a16="http://schemas.microsoft.com/office/drawing/2014/main" id="{6AD7C8D0-268D-4956-AB56-A54A1A746022}"/>
                </a:ext>
              </a:extLst>
            </p:cNvPr>
            <p:cNvSpPr/>
            <p:nvPr/>
          </p:nvSpPr>
          <p:spPr>
            <a:xfrm>
              <a:off x="-2871550" y="5203325"/>
              <a:ext cx="97825" cy="173450"/>
            </a:xfrm>
            <a:custGeom>
              <a:avLst/>
              <a:gdLst/>
              <a:ahLst/>
              <a:cxnLst/>
              <a:rect l="l" t="t" r="r" b="b"/>
              <a:pathLst>
                <a:path w="3913" h="6938" extrusionOk="0">
                  <a:moveTo>
                    <a:pt x="1587" y="1"/>
                  </a:moveTo>
                  <a:lnTo>
                    <a:pt x="959" y="236"/>
                  </a:lnTo>
                  <a:lnTo>
                    <a:pt x="346" y="488"/>
                  </a:lnTo>
                  <a:cubicBezTo>
                    <a:pt x="346" y="488"/>
                    <a:pt x="95" y="1917"/>
                    <a:pt x="32" y="4148"/>
                  </a:cubicBezTo>
                  <a:cubicBezTo>
                    <a:pt x="1" y="4903"/>
                    <a:pt x="126" y="6144"/>
                    <a:pt x="174" y="6866"/>
                  </a:cubicBezTo>
                  <a:cubicBezTo>
                    <a:pt x="479" y="6914"/>
                    <a:pt x="751" y="6938"/>
                    <a:pt x="1010" y="6938"/>
                  </a:cubicBezTo>
                  <a:cubicBezTo>
                    <a:pt x="1776" y="6938"/>
                    <a:pt x="2432" y="6731"/>
                    <a:pt x="3536" y="6332"/>
                  </a:cubicBezTo>
                  <a:cubicBezTo>
                    <a:pt x="3284" y="5594"/>
                    <a:pt x="3127" y="5075"/>
                    <a:pt x="3174" y="4211"/>
                  </a:cubicBezTo>
                  <a:cubicBezTo>
                    <a:pt x="3174" y="4211"/>
                    <a:pt x="3221" y="3740"/>
                    <a:pt x="3316" y="3441"/>
                  </a:cubicBezTo>
                  <a:cubicBezTo>
                    <a:pt x="3316" y="3394"/>
                    <a:pt x="3331" y="3363"/>
                    <a:pt x="3347" y="3347"/>
                  </a:cubicBezTo>
                  <a:cubicBezTo>
                    <a:pt x="3347" y="3331"/>
                    <a:pt x="3347" y="3316"/>
                    <a:pt x="3347" y="3316"/>
                  </a:cubicBezTo>
                  <a:cubicBezTo>
                    <a:pt x="3363" y="3269"/>
                    <a:pt x="3394" y="3253"/>
                    <a:pt x="3410" y="3221"/>
                  </a:cubicBezTo>
                  <a:cubicBezTo>
                    <a:pt x="3426" y="3206"/>
                    <a:pt x="3426" y="3206"/>
                    <a:pt x="3426" y="3190"/>
                  </a:cubicBezTo>
                  <a:cubicBezTo>
                    <a:pt x="3598" y="3017"/>
                    <a:pt x="3913" y="2860"/>
                    <a:pt x="3646" y="2106"/>
                  </a:cubicBezTo>
                  <a:cubicBezTo>
                    <a:pt x="3300" y="1179"/>
                    <a:pt x="3253" y="79"/>
                    <a:pt x="3253" y="79"/>
                  </a:cubicBezTo>
                  <a:lnTo>
                    <a:pt x="2876" y="64"/>
                  </a:lnTo>
                  <a:lnTo>
                    <a:pt x="2656" y="48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1996;p68">
              <a:extLst>
                <a:ext uri="{FF2B5EF4-FFF2-40B4-BE49-F238E27FC236}">
                  <a16:creationId xmlns:a16="http://schemas.microsoft.com/office/drawing/2014/main" id="{D8551F3F-3615-40C8-8C29-431569DD6D0A}"/>
                </a:ext>
              </a:extLst>
            </p:cNvPr>
            <p:cNvSpPr/>
            <p:nvPr/>
          </p:nvSpPr>
          <p:spPr>
            <a:xfrm>
              <a:off x="-2831475" y="5283450"/>
              <a:ext cx="45575" cy="11425"/>
            </a:xfrm>
            <a:custGeom>
              <a:avLst/>
              <a:gdLst/>
              <a:ahLst/>
              <a:cxnLst/>
              <a:rect l="l" t="t" r="r" b="b"/>
              <a:pathLst>
                <a:path w="1823" h="457" extrusionOk="0">
                  <a:moveTo>
                    <a:pt x="1823" y="1"/>
                  </a:moveTo>
                  <a:cubicBezTo>
                    <a:pt x="1670" y="77"/>
                    <a:pt x="1024" y="363"/>
                    <a:pt x="119" y="363"/>
                  </a:cubicBezTo>
                  <a:cubicBezTo>
                    <a:pt x="95" y="363"/>
                    <a:pt x="71" y="363"/>
                    <a:pt x="47" y="362"/>
                  </a:cubicBezTo>
                  <a:cubicBezTo>
                    <a:pt x="16" y="362"/>
                    <a:pt x="0" y="378"/>
                    <a:pt x="0" y="409"/>
                  </a:cubicBezTo>
                  <a:cubicBezTo>
                    <a:pt x="0" y="425"/>
                    <a:pt x="16" y="456"/>
                    <a:pt x="47" y="456"/>
                  </a:cubicBezTo>
                  <a:lnTo>
                    <a:pt x="142" y="456"/>
                  </a:lnTo>
                  <a:cubicBezTo>
                    <a:pt x="911" y="456"/>
                    <a:pt x="1477" y="252"/>
                    <a:pt x="1744" y="142"/>
                  </a:cubicBezTo>
                  <a:cubicBezTo>
                    <a:pt x="1744" y="126"/>
                    <a:pt x="1744" y="111"/>
                    <a:pt x="1744" y="111"/>
                  </a:cubicBezTo>
                  <a:cubicBezTo>
                    <a:pt x="1760" y="79"/>
                    <a:pt x="1791" y="48"/>
                    <a:pt x="1807" y="16"/>
                  </a:cubicBezTo>
                  <a:cubicBezTo>
                    <a:pt x="1807" y="16"/>
                    <a:pt x="1823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1997;p68">
              <a:extLst>
                <a:ext uri="{FF2B5EF4-FFF2-40B4-BE49-F238E27FC236}">
                  <a16:creationId xmlns:a16="http://schemas.microsoft.com/office/drawing/2014/main" id="{3B564FBA-0736-4534-84DE-E19AD402C53C}"/>
                </a:ext>
              </a:extLst>
            </p:cNvPr>
            <p:cNvSpPr/>
            <p:nvPr/>
          </p:nvSpPr>
          <p:spPr>
            <a:xfrm>
              <a:off x="-2847575" y="5203325"/>
              <a:ext cx="42425" cy="28700"/>
            </a:xfrm>
            <a:custGeom>
              <a:avLst/>
              <a:gdLst/>
              <a:ahLst/>
              <a:cxnLst/>
              <a:rect l="l" t="t" r="r" b="b"/>
              <a:pathLst>
                <a:path w="1697" h="1148" extrusionOk="0">
                  <a:moveTo>
                    <a:pt x="628" y="1"/>
                  </a:moveTo>
                  <a:lnTo>
                    <a:pt x="0" y="252"/>
                  </a:lnTo>
                  <a:cubicBezTo>
                    <a:pt x="124" y="501"/>
                    <a:pt x="525" y="1148"/>
                    <a:pt x="1125" y="1148"/>
                  </a:cubicBezTo>
                  <a:cubicBezTo>
                    <a:pt x="1133" y="1148"/>
                    <a:pt x="1140" y="1148"/>
                    <a:pt x="1147" y="1148"/>
                  </a:cubicBezTo>
                  <a:cubicBezTo>
                    <a:pt x="1650" y="1132"/>
                    <a:pt x="1650" y="456"/>
                    <a:pt x="1697" y="64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1998;p68">
              <a:extLst>
                <a:ext uri="{FF2B5EF4-FFF2-40B4-BE49-F238E27FC236}">
                  <a16:creationId xmlns:a16="http://schemas.microsoft.com/office/drawing/2014/main" id="{B367337A-8262-4EBD-A8BE-3D31E85CD59B}"/>
                </a:ext>
              </a:extLst>
            </p:cNvPr>
            <p:cNvSpPr/>
            <p:nvPr/>
          </p:nvSpPr>
          <p:spPr>
            <a:xfrm>
              <a:off x="-2876650" y="5215500"/>
              <a:ext cx="125325" cy="143400"/>
            </a:xfrm>
            <a:custGeom>
              <a:avLst/>
              <a:gdLst/>
              <a:ahLst/>
              <a:cxnLst/>
              <a:rect l="l" t="t" r="r" b="b"/>
              <a:pathLst>
                <a:path w="5013" h="5736" extrusionOk="0">
                  <a:moveTo>
                    <a:pt x="550" y="1"/>
                  </a:moveTo>
                  <a:cubicBezTo>
                    <a:pt x="550" y="1"/>
                    <a:pt x="0" y="488"/>
                    <a:pt x="330" y="1949"/>
                  </a:cubicBezTo>
                  <a:cubicBezTo>
                    <a:pt x="645" y="3410"/>
                    <a:pt x="1996" y="4761"/>
                    <a:pt x="1996" y="4761"/>
                  </a:cubicBezTo>
                  <a:cubicBezTo>
                    <a:pt x="1996" y="4761"/>
                    <a:pt x="3818" y="5672"/>
                    <a:pt x="4635" y="5735"/>
                  </a:cubicBezTo>
                  <a:lnTo>
                    <a:pt x="5012" y="5311"/>
                  </a:lnTo>
                  <a:cubicBezTo>
                    <a:pt x="4227" y="4871"/>
                    <a:pt x="2561" y="3897"/>
                    <a:pt x="2561" y="3897"/>
                  </a:cubicBezTo>
                  <a:cubicBezTo>
                    <a:pt x="2561" y="3897"/>
                    <a:pt x="1619" y="2750"/>
                    <a:pt x="55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1999;p68">
              <a:extLst>
                <a:ext uri="{FF2B5EF4-FFF2-40B4-BE49-F238E27FC236}">
                  <a16:creationId xmlns:a16="http://schemas.microsoft.com/office/drawing/2014/main" id="{B1ECF68C-91BE-40C7-B06C-1A0C7629D071}"/>
                </a:ext>
              </a:extLst>
            </p:cNvPr>
            <p:cNvSpPr/>
            <p:nvPr/>
          </p:nvSpPr>
          <p:spPr>
            <a:xfrm>
              <a:off x="-2810275" y="5347825"/>
              <a:ext cx="144575" cy="24075"/>
            </a:xfrm>
            <a:custGeom>
              <a:avLst/>
              <a:gdLst/>
              <a:ahLst/>
              <a:cxnLst/>
              <a:rect l="l" t="t" r="r" b="b"/>
              <a:pathLst>
                <a:path w="5783" h="963" extrusionOk="0">
                  <a:moveTo>
                    <a:pt x="5559" y="0"/>
                  </a:moveTo>
                  <a:cubicBezTo>
                    <a:pt x="5550" y="0"/>
                    <a:pt x="5540" y="1"/>
                    <a:pt x="5531" y="2"/>
                  </a:cubicBezTo>
                  <a:lnTo>
                    <a:pt x="221" y="537"/>
                  </a:lnTo>
                  <a:cubicBezTo>
                    <a:pt x="95" y="537"/>
                    <a:pt x="1" y="647"/>
                    <a:pt x="16" y="772"/>
                  </a:cubicBezTo>
                  <a:cubicBezTo>
                    <a:pt x="31" y="887"/>
                    <a:pt x="124" y="963"/>
                    <a:pt x="224" y="963"/>
                  </a:cubicBezTo>
                  <a:cubicBezTo>
                    <a:pt x="233" y="963"/>
                    <a:pt x="243" y="962"/>
                    <a:pt x="252" y="961"/>
                  </a:cubicBezTo>
                  <a:lnTo>
                    <a:pt x="5562" y="427"/>
                  </a:lnTo>
                  <a:cubicBezTo>
                    <a:pt x="5688" y="427"/>
                    <a:pt x="5782" y="317"/>
                    <a:pt x="5766" y="191"/>
                  </a:cubicBezTo>
                  <a:cubicBezTo>
                    <a:pt x="5752" y="76"/>
                    <a:pt x="5659" y="0"/>
                    <a:pt x="55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00;p68">
              <a:extLst>
                <a:ext uri="{FF2B5EF4-FFF2-40B4-BE49-F238E27FC236}">
                  <a16:creationId xmlns:a16="http://schemas.microsoft.com/office/drawing/2014/main" id="{BEB8C9F2-8046-4526-A9C0-1BBF676EA9D6}"/>
                </a:ext>
              </a:extLst>
            </p:cNvPr>
            <p:cNvSpPr/>
            <p:nvPr/>
          </p:nvSpPr>
          <p:spPr>
            <a:xfrm>
              <a:off x="-2783175" y="5290925"/>
              <a:ext cx="146925" cy="78575"/>
            </a:xfrm>
            <a:custGeom>
              <a:avLst/>
              <a:gdLst/>
              <a:ahLst/>
              <a:cxnLst/>
              <a:rect l="l" t="t" r="r" b="b"/>
              <a:pathLst>
                <a:path w="5877" h="3143" extrusionOk="0">
                  <a:moveTo>
                    <a:pt x="5877" y="0"/>
                  </a:moveTo>
                  <a:lnTo>
                    <a:pt x="1179" y="456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4698" y="2687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01;p68">
              <a:extLst>
                <a:ext uri="{FF2B5EF4-FFF2-40B4-BE49-F238E27FC236}">
                  <a16:creationId xmlns:a16="http://schemas.microsoft.com/office/drawing/2014/main" id="{EA9119D8-AE79-43F7-BA5C-9A07A7FCF2DB}"/>
                </a:ext>
              </a:extLst>
            </p:cNvPr>
            <p:cNvSpPr/>
            <p:nvPr/>
          </p:nvSpPr>
          <p:spPr>
            <a:xfrm>
              <a:off x="-2790625" y="5302300"/>
              <a:ext cx="117850" cy="67975"/>
            </a:xfrm>
            <a:custGeom>
              <a:avLst/>
              <a:gdLst/>
              <a:ahLst/>
              <a:cxnLst/>
              <a:rect l="l" t="t" r="r" b="b"/>
              <a:pathLst>
                <a:path w="4714" h="2719" extrusionOk="0">
                  <a:moveTo>
                    <a:pt x="1477" y="1"/>
                  </a:moveTo>
                  <a:lnTo>
                    <a:pt x="1178" y="17"/>
                  </a:lnTo>
                  <a:lnTo>
                    <a:pt x="0" y="2719"/>
                  </a:lnTo>
                  <a:lnTo>
                    <a:pt x="4713" y="2263"/>
                  </a:lnTo>
                  <a:lnTo>
                    <a:pt x="4713" y="2263"/>
                  </a:lnTo>
                  <a:lnTo>
                    <a:pt x="299" y="268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02;p68">
              <a:extLst>
                <a:ext uri="{FF2B5EF4-FFF2-40B4-BE49-F238E27FC236}">
                  <a16:creationId xmlns:a16="http://schemas.microsoft.com/office/drawing/2014/main" id="{99DBE74A-1B7D-4DC4-A3A4-BCB6C981EEAB}"/>
                </a:ext>
              </a:extLst>
            </p:cNvPr>
            <p:cNvSpPr/>
            <p:nvPr/>
          </p:nvSpPr>
          <p:spPr>
            <a:xfrm>
              <a:off x="-2716000" y="5322300"/>
              <a:ext cx="15725" cy="15425"/>
            </a:xfrm>
            <a:custGeom>
              <a:avLst/>
              <a:gdLst/>
              <a:ahLst/>
              <a:cxnLst/>
              <a:rect l="l" t="t" r="r" b="b"/>
              <a:pathLst>
                <a:path w="629" h="617" extrusionOk="0">
                  <a:moveTo>
                    <a:pt x="310" y="1"/>
                  </a:moveTo>
                  <a:cubicBezTo>
                    <a:pt x="301" y="1"/>
                    <a:pt x="292" y="1"/>
                    <a:pt x="283" y="2"/>
                  </a:cubicBezTo>
                  <a:cubicBezTo>
                    <a:pt x="110" y="34"/>
                    <a:pt x="0" y="175"/>
                    <a:pt x="16" y="332"/>
                  </a:cubicBezTo>
                  <a:cubicBezTo>
                    <a:pt x="31" y="495"/>
                    <a:pt x="157" y="616"/>
                    <a:pt x="317" y="616"/>
                  </a:cubicBezTo>
                  <a:cubicBezTo>
                    <a:pt x="326" y="616"/>
                    <a:pt x="336" y="616"/>
                    <a:pt x="346" y="615"/>
                  </a:cubicBezTo>
                  <a:cubicBezTo>
                    <a:pt x="503" y="583"/>
                    <a:pt x="629" y="442"/>
                    <a:pt x="613" y="285"/>
                  </a:cubicBezTo>
                  <a:cubicBezTo>
                    <a:pt x="598" y="122"/>
                    <a:pt x="457" y="1"/>
                    <a:pt x="31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03;p68">
              <a:extLst>
                <a:ext uri="{FF2B5EF4-FFF2-40B4-BE49-F238E27FC236}">
                  <a16:creationId xmlns:a16="http://schemas.microsoft.com/office/drawing/2014/main" id="{F5BE4CB6-E69A-4989-890F-CC1F12CC4E01}"/>
                </a:ext>
              </a:extLst>
            </p:cNvPr>
            <p:cNvSpPr/>
            <p:nvPr/>
          </p:nvSpPr>
          <p:spPr>
            <a:xfrm>
              <a:off x="-2981925" y="4423425"/>
              <a:ext cx="95075" cy="149525"/>
            </a:xfrm>
            <a:custGeom>
              <a:avLst/>
              <a:gdLst/>
              <a:ahLst/>
              <a:cxnLst/>
              <a:rect l="l" t="t" r="r" b="b"/>
              <a:pathLst>
                <a:path w="3803" h="5981" extrusionOk="0">
                  <a:moveTo>
                    <a:pt x="1979" y="1"/>
                  </a:moveTo>
                  <a:cubicBezTo>
                    <a:pt x="1756" y="1"/>
                    <a:pt x="1531" y="16"/>
                    <a:pt x="1321" y="58"/>
                  </a:cubicBezTo>
                  <a:lnTo>
                    <a:pt x="1258" y="58"/>
                  </a:lnTo>
                  <a:lnTo>
                    <a:pt x="1" y="278"/>
                  </a:lnTo>
                  <a:lnTo>
                    <a:pt x="127" y="5981"/>
                  </a:lnTo>
                  <a:lnTo>
                    <a:pt x="3614" y="5981"/>
                  </a:lnTo>
                  <a:lnTo>
                    <a:pt x="3803" y="246"/>
                  </a:lnTo>
                  <a:cubicBezTo>
                    <a:pt x="3803" y="246"/>
                    <a:pt x="3300" y="121"/>
                    <a:pt x="2672" y="42"/>
                  </a:cubicBezTo>
                  <a:lnTo>
                    <a:pt x="2546" y="26"/>
                  </a:lnTo>
                  <a:cubicBezTo>
                    <a:pt x="2364" y="12"/>
                    <a:pt x="2172" y="1"/>
                    <a:pt x="1979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04;p68">
              <a:extLst>
                <a:ext uri="{FF2B5EF4-FFF2-40B4-BE49-F238E27FC236}">
                  <a16:creationId xmlns:a16="http://schemas.microsoft.com/office/drawing/2014/main" id="{CFF3F785-9713-42BC-B715-6C935AAC5020}"/>
                </a:ext>
              </a:extLst>
            </p:cNvPr>
            <p:cNvSpPr/>
            <p:nvPr/>
          </p:nvSpPr>
          <p:spPr>
            <a:xfrm>
              <a:off x="-2946175" y="4402875"/>
              <a:ext cx="23975" cy="24325"/>
            </a:xfrm>
            <a:custGeom>
              <a:avLst/>
              <a:gdLst/>
              <a:ahLst/>
              <a:cxnLst/>
              <a:rect l="l" t="t" r="r" b="b"/>
              <a:pathLst>
                <a:path w="959" h="973" extrusionOk="0">
                  <a:moveTo>
                    <a:pt x="1" y="0"/>
                  </a:moveTo>
                  <a:lnTo>
                    <a:pt x="1" y="864"/>
                  </a:lnTo>
                  <a:cubicBezTo>
                    <a:pt x="154" y="937"/>
                    <a:pt x="308" y="972"/>
                    <a:pt x="464" y="972"/>
                  </a:cubicBezTo>
                  <a:cubicBezTo>
                    <a:pt x="611" y="972"/>
                    <a:pt x="759" y="941"/>
                    <a:pt x="912" y="880"/>
                  </a:cubicBezTo>
                  <a:cubicBezTo>
                    <a:pt x="928" y="880"/>
                    <a:pt x="943" y="880"/>
                    <a:pt x="959" y="86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005;p68">
              <a:extLst>
                <a:ext uri="{FF2B5EF4-FFF2-40B4-BE49-F238E27FC236}">
                  <a16:creationId xmlns:a16="http://schemas.microsoft.com/office/drawing/2014/main" id="{C2ED8AE8-F794-40A7-93A4-D9377AA59374}"/>
                </a:ext>
              </a:extLst>
            </p:cNvPr>
            <p:cNvSpPr/>
            <p:nvPr/>
          </p:nvSpPr>
          <p:spPr>
            <a:xfrm>
              <a:off x="-2946175" y="4408375"/>
              <a:ext cx="23975" cy="16500"/>
            </a:xfrm>
            <a:custGeom>
              <a:avLst/>
              <a:gdLst/>
              <a:ahLst/>
              <a:cxnLst/>
              <a:rect l="l" t="t" r="r" b="b"/>
              <a:pathLst>
                <a:path w="959" h="660" extrusionOk="0">
                  <a:moveTo>
                    <a:pt x="1" y="0"/>
                  </a:moveTo>
                  <a:lnTo>
                    <a:pt x="1" y="314"/>
                  </a:lnTo>
                  <a:cubicBezTo>
                    <a:pt x="221" y="456"/>
                    <a:pt x="550" y="628"/>
                    <a:pt x="912" y="660"/>
                  </a:cubicBezTo>
                  <a:cubicBezTo>
                    <a:pt x="928" y="660"/>
                    <a:pt x="943" y="660"/>
                    <a:pt x="959" y="64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006;p68">
              <a:extLst>
                <a:ext uri="{FF2B5EF4-FFF2-40B4-BE49-F238E27FC236}">
                  <a16:creationId xmlns:a16="http://schemas.microsoft.com/office/drawing/2014/main" id="{7FF11F77-AC89-4C9C-9E6E-F80223F6A3E1}"/>
                </a:ext>
              </a:extLst>
            </p:cNvPr>
            <p:cNvSpPr/>
            <p:nvPr/>
          </p:nvSpPr>
          <p:spPr>
            <a:xfrm>
              <a:off x="-2974050" y="4360375"/>
              <a:ext cx="14950" cy="28250"/>
            </a:xfrm>
            <a:custGeom>
              <a:avLst/>
              <a:gdLst/>
              <a:ahLst/>
              <a:cxnLst/>
              <a:rect l="l" t="t" r="r" b="b"/>
              <a:pathLst>
                <a:path w="598" h="1130" extrusionOk="0">
                  <a:moveTo>
                    <a:pt x="179" y="0"/>
                  </a:moveTo>
                  <a:cubicBezTo>
                    <a:pt x="0" y="0"/>
                    <a:pt x="6" y="491"/>
                    <a:pt x="142" y="867"/>
                  </a:cubicBezTo>
                  <a:cubicBezTo>
                    <a:pt x="213" y="1083"/>
                    <a:pt x="352" y="1129"/>
                    <a:pt x="457" y="1129"/>
                  </a:cubicBezTo>
                  <a:cubicBezTo>
                    <a:pt x="537" y="1129"/>
                    <a:pt x="597" y="1103"/>
                    <a:pt x="597" y="1103"/>
                  </a:cubicBezTo>
                  <a:lnTo>
                    <a:pt x="519" y="302"/>
                  </a:lnTo>
                  <a:cubicBezTo>
                    <a:pt x="519" y="302"/>
                    <a:pt x="424" y="50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007;p68">
              <a:extLst>
                <a:ext uri="{FF2B5EF4-FFF2-40B4-BE49-F238E27FC236}">
                  <a16:creationId xmlns:a16="http://schemas.microsoft.com/office/drawing/2014/main" id="{24474403-6B94-4244-BB22-A6E8852D264D}"/>
                </a:ext>
              </a:extLst>
            </p:cNvPr>
            <p:cNvSpPr/>
            <p:nvPr/>
          </p:nvSpPr>
          <p:spPr>
            <a:xfrm>
              <a:off x="-2909250" y="4360375"/>
              <a:ext cx="14550" cy="28250"/>
            </a:xfrm>
            <a:custGeom>
              <a:avLst/>
              <a:gdLst/>
              <a:ahLst/>
              <a:cxnLst/>
              <a:rect l="l" t="t" r="r" b="b"/>
              <a:pathLst>
                <a:path w="582" h="1130" extrusionOk="0">
                  <a:moveTo>
                    <a:pt x="403" y="0"/>
                  </a:moveTo>
                  <a:cubicBezTo>
                    <a:pt x="395" y="0"/>
                    <a:pt x="386" y="1"/>
                    <a:pt x="378" y="3"/>
                  </a:cubicBezTo>
                  <a:cubicBezTo>
                    <a:pt x="173" y="50"/>
                    <a:pt x="63" y="302"/>
                    <a:pt x="63" y="302"/>
                  </a:cubicBezTo>
                  <a:lnTo>
                    <a:pt x="0" y="1103"/>
                  </a:lnTo>
                  <a:cubicBezTo>
                    <a:pt x="0" y="1103"/>
                    <a:pt x="58" y="1129"/>
                    <a:pt x="135" y="1129"/>
                  </a:cubicBezTo>
                  <a:cubicBezTo>
                    <a:pt x="238" y="1129"/>
                    <a:pt x="375" y="1083"/>
                    <a:pt x="456" y="867"/>
                  </a:cubicBezTo>
                  <a:cubicBezTo>
                    <a:pt x="576" y="491"/>
                    <a:pt x="582" y="0"/>
                    <a:pt x="40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008;p68">
              <a:extLst>
                <a:ext uri="{FF2B5EF4-FFF2-40B4-BE49-F238E27FC236}">
                  <a16:creationId xmlns:a16="http://schemas.microsoft.com/office/drawing/2014/main" id="{E0DB6EC0-3E21-41EC-8D07-75C69CE20D30}"/>
                </a:ext>
              </a:extLst>
            </p:cNvPr>
            <p:cNvSpPr/>
            <p:nvPr/>
          </p:nvSpPr>
          <p:spPr>
            <a:xfrm>
              <a:off x="-2963050" y="4346700"/>
              <a:ext cx="57350" cy="66000"/>
            </a:xfrm>
            <a:custGeom>
              <a:avLst/>
              <a:gdLst/>
              <a:ahLst/>
              <a:cxnLst/>
              <a:rect l="l" t="t" r="r" b="b"/>
              <a:pathLst>
                <a:path w="2294" h="2640" extrusionOk="0">
                  <a:moveTo>
                    <a:pt x="0" y="0"/>
                  </a:moveTo>
                  <a:lnTo>
                    <a:pt x="0" y="1352"/>
                  </a:lnTo>
                  <a:cubicBezTo>
                    <a:pt x="0" y="1949"/>
                    <a:pt x="519" y="2640"/>
                    <a:pt x="1147" y="2640"/>
                  </a:cubicBezTo>
                  <a:cubicBezTo>
                    <a:pt x="1775" y="2640"/>
                    <a:pt x="2294" y="1949"/>
                    <a:pt x="2294" y="1352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009;p68">
              <a:extLst>
                <a:ext uri="{FF2B5EF4-FFF2-40B4-BE49-F238E27FC236}">
                  <a16:creationId xmlns:a16="http://schemas.microsoft.com/office/drawing/2014/main" id="{8C97541B-1BF5-4CC3-9281-46763D4E4DB5}"/>
                </a:ext>
              </a:extLst>
            </p:cNvPr>
            <p:cNvSpPr/>
            <p:nvPr/>
          </p:nvSpPr>
          <p:spPr>
            <a:xfrm>
              <a:off x="-2972875" y="4316175"/>
              <a:ext cx="78175" cy="55300"/>
            </a:xfrm>
            <a:custGeom>
              <a:avLst/>
              <a:gdLst/>
              <a:ahLst/>
              <a:cxnLst/>
              <a:rect l="l" t="t" r="r" b="b"/>
              <a:pathLst>
                <a:path w="3127" h="2212" extrusionOk="0">
                  <a:moveTo>
                    <a:pt x="1588" y="1"/>
                  </a:moveTo>
                  <a:cubicBezTo>
                    <a:pt x="890" y="1"/>
                    <a:pt x="406" y="296"/>
                    <a:pt x="267" y="562"/>
                  </a:cubicBezTo>
                  <a:cubicBezTo>
                    <a:pt x="110" y="876"/>
                    <a:pt x="267" y="1221"/>
                    <a:pt x="267" y="1221"/>
                  </a:cubicBezTo>
                  <a:cubicBezTo>
                    <a:pt x="0" y="1614"/>
                    <a:pt x="393" y="2211"/>
                    <a:pt x="393" y="2211"/>
                  </a:cubicBezTo>
                  <a:cubicBezTo>
                    <a:pt x="660" y="1944"/>
                    <a:pt x="550" y="1222"/>
                    <a:pt x="550" y="1221"/>
                  </a:cubicBezTo>
                  <a:lnTo>
                    <a:pt x="550" y="1221"/>
                  </a:lnTo>
                  <a:cubicBezTo>
                    <a:pt x="886" y="1363"/>
                    <a:pt x="1251" y="1407"/>
                    <a:pt x="1575" y="1407"/>
                  </a:cubicBezTo>
                  <a:cubicBezTo>
                    <a:pt x="2116" y="1407"/>
                    <a:pt x="2545" y="1284"/>
                    <a:pt x="2545" y="1284"/>
                  </a:cubicBezTo>
                  <a:lnTo>
                    <a:pt x="2545" y="1284"/>
                  </a:lnTo>
                  <a:cubicBezTo>
                    <a:pt x="2467" y="1913"/>
                    <a:pt x="2687" y="2211"/>
                    <a:pt x="2687" y="2211"/>
                  </a:cubicBezTo>
                  <a:cubicBezTo>
                    <a:pt x="3064" y="1630"/>
                    <a:pt x="2813" y="1174"/>
                    <a:pt x="2813" y="1174"/>
                  </a:cubicBezTo>
                  <a:cubicBezTo>
                    <a:pt x="2938" y="970"/>
                    <a:pt x="3127" y="247"/>
                    <a:pt x="2137" y="59"/>
                  </a:cubicBezTo>
                  <a:cubicBezTo>
                    <a:pt x="1942" y="19"/>
                    <a:pt x="1759" y="1"/>
                    <a:pt x="15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010;p68">
              <a:extLst>
                <a:ext uri="{FF2B5EF4-FFF2-40B4-BE49-F238E27FC236}">
                  <a16:creationId xmlns:a16="http://schemas.microsoft.com/office/drawing/2014/main" id="{D1B27130-4BCD-45E3-ACC0-04BECAB5DF71}"/>
                </a:ext>
              </a:extLst>
            </p:cNvPr>
            <p:cNvSpPr/>
            <p:nvPr/>
          </p:nvSpPr>
          <p:spPr>
            <a:xfrm>
              <a:off x="-3012950" y="4430350"/>
              <a:ext cx="40875" cy="76225"/>
            </a:xfrm>
            <a:custGeom>
              <a:avLst/>
              <a:gdLst/>
              <a:ahLst/>
              <a:cxnLst/>
              <a:rect l="l" t="t" r="r" b="b"/>
              <a:pathLst>
                <a:path w="1635" h="3049" extrusionOk="0">
                  <a:moveTo>
                    <a:pt x="1242" y="1"/>
                  </a:moveTo>
                  <a:cubicBezTo>
                    <a:pt x="1242" y="1"/>
                    <a:pt x="331" y="1273"/>
                    <a:pt x="1" y="2373"/>
                  </a:cubicBezTo>
                  <a:cubicBezTo>
                    <a:pt x="1" y="2373"/>
                    <a:pt x="456" y="2923"/>
                    <a:pt x="786" y="3049"/>
                  </a:cubicBezTo>
                  <a:lnTo>
                    <a:pt x="1352" y="1525"/>
                  </a:lnTo>
                  <a:cubicBezTo>
                    <a:pt x="1352" y="1525"/>
                    <a:pt x="1635" y="629"/>
                    <a:pt x="124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11;p68">
              <a:extLst>
                <a:ext uri="{FF2B5EF4-FFF2-40B4-BE49-F238E27FC236}">
                  <a16:creationId xmlns:a16="http://schemas.microsoft.com/office/drawing/2014/main" id="{ED28A85A-BACD-44C6-B15F-A9FD5703C6DD}"/>
                </a:ext>
              </a:extLst>
            </p:cNvPr>
            <p:cNvSpPr/>
            <p:nvPr/>
          </p:nvSpPr>
          <p:spPr>
            <a:xfrm>
              <a:off x="-3018825" y="4489675"/>
              <a:ext cx="56175" cy="73850"/>
            </a:xfrm>
            <a:custGeom>
              <a:avLst/>
              <a:gdLst/>
              <a:ahLst/>
              <a:cxnLst/>
              <a:rect l="l" t="t" r="r" b="b"/>
              <a:pathLst>
                <a:path w="2247" h="2954" extrusionOk="0">
                  <a:moveTo>
                    <a:pt x="236" y="0"/>
                  </a:moveTo>
                  <a:lnTo>
                    <a:pt x="63" y="550"/>
                  </a:lnTo>
                  <a:cubicBezTo>
                    <a:pt x="0" y="817"/>
                    <a:pt x="110" y="1116"/>
                    <a:pt x="314" y="1304"/>
                  </a:cubicBezTo>
                  <a:lnTo>
                    <a:pt x="1791" y="2954"/>
                  </a:lnTo>
                  <a:lnTo>
                    <a:pt x="2247" y="2640"/>
                  </a:lnTo>
                  <a:cubicBezTo>
                    <a:pt x="1445" y="1383"/>
                    <a:pt x="1021" y="676"/>
                    <a:pt x="1021" y="676"/>
                  </a:cubicBezTo>
                  <a:cubicBezTo>
                    <a:pt x="833" y="220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012;p68">
              <a:extLst>
                <a:ext uri="{FF2B5EF4-FFF2-40B4-BE49-F238E27FC236}">
                  <a16:creationId xmlns:a16="http://schemas.microsoft.com/office/drawing/2014/main" id="{2BEDC104-5814-408E-B220-310272B19B1D}"/>
                </a:ext>
              </a:extLst>
            </p:cNvPr>
            <p:cNvSpPr/>
            <p:nvPr/>
          </p:nvSpPr>
          <p:spPr>
            <a:xfrm>
              <a:off x="-2896675" y="4429575"/>
              <a:ext cx="41250" cy="76225"/>
            </a:xfrm>
            <a:custGeom>
              <a:avLst/>
              <a:gdLst/>
              <a:ahLst/>
              <a:cxnLst/>
              <a:rect l="l" t="t" r="r" b="b"/>
              <a:pathLst>
                <a:path w="1650" h="3049" extrusionOk="0">
                  <a:moveTo>
                    <a:pt x="409" y="0"/>
                  </a:moveTo>
                  <a:cubicBezTo>
                    <a:pt x="0" y="629"/>
                    <a:pt x="283" y="1556"/>
                    <a:pt x="283" y="1556"/>
                  </a:cubicBezTo>
                  <a:lnTo>
                    <a:pt x="864" y="3048"/>
                  </a:lnTo>
                  <a:cubicBezTo>
                    <a:pt x="1179" y="2923"/>
                    <a:pt x="1650" y="2373"/>
                    <a:pt x="1650" y="2373"/>
                  </a:cubicBezTo>
                  <a:cubicBezTo>
                    <a:pt x="1304" y="1289"/>
                    <a:pt x="409" y="0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013;p68">
              <a:extLst>
                <a:ext uri="{FF2B5EF4-FFF2-40B4-BE49-F238E27FC236}">
                  <a16:creationId xmlns:a16="http://schemas.microsoft.com/office/drawing/2014/main" id="{A384421E-DA1F-4999-B4C2-0FC1CB442BC1}"/>
                </a:ext>
              </a:extLst>
            </p:cNvPr>
            <p:cNvSpPr/>
            <p:nvPr/>
          </p:nvSpPr>
          <p:spPr>
            <a:xfrm>
              <a:off x="-2905725" y="4488875"/>
              <a:ext cx="56200" cy="73875"/>
            </a:xfrm>
            <a:custGeom>
              <a:avLst/>
              <a:gdLst/>
              <a:ahLst/>
              <a:cxnLst/>
              <a:rect l="l" t="t" r="r" b="b"/>
              <a:pathLst>
                <a:path w="2248" h="2955" extrusionOk="0">
                  <a:moveTo>
                    <a:pt x="2012" y="1"/>
                  </a:moveTo>
                  <a:cubicBezTo>
                    <a:pt x="2012" y="1"/>
                    <a:pt x="1415" y="221"/>
                    <a:pt x="1226" y="676"/>
                  </a:cubicBezTo>
                  <a:cubicBezTo>
                    <a:pt x="1226" y="676"/>
                    <a:pt x="802" y="1383"/>
                    <a:pt x="1" y="2640"/>
                  </a:cubicBezTo>
                  <a:lnTo>
                    <a:pt x="441" y="2954"/>
                  </a:lnTo>
                  <a:lnTo>
                    <a:pt x="1918" y="1305"/>
                  </a:lnTo>
                  <a:cubicBezTo>
                    <a:pt x="2138" y="1116"/>
                    <a:pt x="2247" y="833"/>
                    <a:pt x="2169" y="551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14;p68">
              <a:extLst>
                <a:ext uri="{FF2B5EF4-FFF2-40B4-BE49-F238E27FC236}">
                  <a16:creationId xmlns:a16="http://schemas.microsoft.com/office/drawing/2014/main" id="{3027F7BA-4D7D-4B42-BEA5-5756C0FA0380}"/>
                </a:ext>
              </a:extLst>
            </p:cNvPr>
            <p:cNvSpPr/>
            <p:nvPr/>
          </p:nvSpPr>
          <p:spPr>
            <a:xfrm>
              <a:off x="-2934775" y="4559750"/>
              <a:ext cx="60100" cy="188575"/>
            </a:xfrm>
            <a:custGeom>
              <a:avLst/>
              <a:gdLst/>
              <a:ahLst/>
              <a:cxnLst/>
              <a:rect l="l" t="t" r="r" b="b"/>
              <a:pathLst>
                <a:path w="2404" h="7543" extrusionOk="0">
                  <a:moveTo>
                    <a:pt x="1159" y="1"/>
                  </a:moveTo>
                  <a:cubicBezTo>
                    <a:pt x="396" y="1"/>
                    <a:pt x="138" y="915"/>
                    <a:pt x="63" y="1392"/>
                  </a:cubicBezTo>
                  <a:cubicBezTo>
                    <a:pt x="32" y="1518"/>
                    <a:pt x="0" y="1659"/>
                    <a:pt x="16" y="1800"/>
                  </a:cubicBezTo>
                  <a:cubicBezTo>
                    <a:pt x="299" y="4487"/>
                    <a:pt x="582" y="7519"/>
                    <a:pt x="582" y="7519"/>
                  </a:cubicBezTo>
                  <a:cubicBezTo>
                    <a:pt x="723" y="7535"/>
                    <a:pt x="864" y="7543"/>
                    <a:pt x="1000" y="7543"/>
                  </a:cubicBezTo>
                  <a:cubicBezTo>
                    <a:pt x="1135" y="7543"/>
                    <a:pt x="1265" y="7535"/>
                    <a:pt x="1383" y="7519"/>
                  </a:cubicBezTo>
                  <a:lnTo>
                    <a:pt x="2043" y="2287"/>
                  </a:lnTo>
                  <a:cubicBezTo>
                    <a:pt x="2043" y="2287"/>
                    <a:pt x="2404" y="167"/>
                    <a:pt x="1289" y="9"/>
                  </a:cubicBezTo>
                  <a:cubicBezTo>
                    <a:pt x="1244" y="4"/>
                    <a:pt x="1200" y="1"/>
                    <a:pt x="115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15;p68">
              <a:extLst>
                <a:ext uri="{FF2B5EF4-FFF2-40B4-BE49-F238E27FC236}">
                  <a16:creationId xmlns:a16="http://schemas.microsoft.com/office/drawing/2014/main" id="{83FCA044-A931-4148-9080-810D8B7C08DC}"/>
                </a:ext>
              </a:extLst>
            </p:cNvPr>
            <p:cNvSpPr/>
            <p:nvPr/>
          </p:nvSpPr>
          <p:spPr>
            <a:xfrm>
              <a:off x="-3018450" y="4558875"/>
              <a:ext cx="100200" cy="59850"/>
            </a:xfrm>
            <a:custGeom>
              <a:avLst/>
              <a:gdLst/>
              <a:ahLst/>
              <a:cxnLst/>
              <a:rect l="l" t="t" r="r" b="b"/>
              <a:pathLst>
                <a:path w="4008" h="2394" extrusionOk="0">
                  <a:moveTo>
                    <a:pt x="344" y="0"/>
                  </a:moveTo>
                  <a:cubicBezTo>
                    <a:pt x="221" y="0"/>
                    <a:pt x="105" y="14"/>
                    <a:pt x="1" y="44"/>
                  </a:cubicBezTo>
                  <a:cubicBezTo>
                    <a:pt x="1" y="44"/>
                    <a:pt x="1053" y="1600"/>
                    <a:pt x="2216" y="2197"/>
                  </a:cubicBezTo>
                  <a:cubicBezTo>
                    <a:pt x="2482" y="2338"/>
                    <a:pt x="2716" y="2394"/>
                    <a:pt x="2920" y="2394"/>
                  </a:cubicBezTo>
                  <a:cubicBezTo>
                    <a:pt x="3668" y="2394"/>
                    <a:pt x="4007" y="1647"/>
                    <a:pt x="4007" y="1647"/>
                  </a:cubicBezTo>
                  <a:cubicBezTo>
                    <a:pt x="4007" y="1647"/>
                    <a:pt x="1688" y="0"/>
                    <a:pt x="34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16;p68">
              <a:extLst>
                <a:ext uri="{FF2B5EF4-FFF2-40B4-BE49-F238E27FC236}">
                  <a16:creationId xmlns:a16="http://schemas.microsoft.com/office/drawing/2014/main" id="{D5965FC1-3483-426B-85E4-C70B7F926EA4}"/>
                </a:ext>
              </a:extLst>
            </p:cNvPr>
            <p:cNvSpPr/>
            <p:nvPr/>
          </p:nvSpPr>
          <p:spPr>
            <a:xfrm>
              <a:off x="-2981125" y="4545050"/>
              <a:ext cx="91150" cy="39200"/>
            </a:xfrm>
            <a:custGeom>
              <a:avLst/>
              <a:gdLst/>
              <a:ahLst/>
              <a:cxnLst/>
              <a:rect l="l" t="t" r="r" b="b"/>
              <a:pathLst>
                <a:path w="3646" h="1568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0" y="1242"/>
                    <a:pt x="613" y="1430"/>
                  </a:cubicBezTo>
                  <a:cubicBezTo>
                    <a:pt x="885" y="1521"/>
                    <a:pt x="1394" y="1568"/>
                    <a:pt x="1903" y="1568"/>
                  </a:cubicBezTo>
                  <a:cubicBezTo>
                    <a:pt x="2542" y="1568"/>
                    <a:pt x="3181" y="1493"/>
                    <a:pt x="3347" y="1336"/>
                  </a:cubicBezTo>
                  <a:cubicBezTo>
                    <a:pt x="3645" y="1037"/>
                    <a:pt x="3567" y="48"/>
                    <a:pt x="3567" y="48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17;p68">
              <a:extLst>
                <a:ext uri="{FF2B5EF4-FFF2-40B4-BE49-F238E27FC236}">
                  <a16:creationId xmlns:a16="http://schemas.microsoft.com/office/drawing/2014/main" id="{EECA26F2-A6A7-4A95-9052-CB0880731920}"/>
                </a:ext>
              </a:extLst>
            </p:cNvPr>
            <p:cNvSpPr/>
            <p:nvPr/>
          </p:nvSpPr>
          <p:spPr>
            <a:xfrm>
              <a:off x="-2999600" y="4484950"/>
              <a:ext cx="128475" cy="67200"/>
            </a:xfrm>
            <a:custGeom>
              <a:avLst/>
              <a:gdLst/>
              <a:ahLst/>
              <a:cxnLst/>
              <a:rect l="l" t="t" r="r" b="b"/>
              <a:pathLst>
                <a:path w="5139" h="2688" extrusionOk="0">
                  <a:moveTo>
                    <a:pt x="362" y="1"/>
                  </a:moveTo>
                  <a:cubicBezTo>
                    <a:pt x="158" y="1"/>
                    <a:pt x="1" y="173"/>
                    <a:pt x="48" y="378"/>
                  </a:cubicBezTo>
                  <a:lnTo>
                    <a:pt x="441" y="2687"/>
                  </a:lnTo>
                  <a:lnTo>
                    <a:pt x="4714" y="2687"/>
                  </a:lnTo>
                  <a:lnTo>
                    <a:pt x="5107" y="378"/>
                  </a:lnTo>
                  <a:cubicBezTo>
                    <a:pt x="5138" y="173"/>
                    <a:pt x="4981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18;p68">
              <a:extLst>
                <a:ext uri="{FF2B5EF4-FFF2-40B4-BE49-F238E27FC236}">
                  <a16:creationId xmlns:a16="http://schemas.microsoft.com/office/drawing/2014/main" id="{12FA5D60-99D5-490F-9217-DF84852528B6}"/>
                </a:ext>
              </a:extLst>
            </p:cNvPr>
            <p:cNvSpPr/>
            <p:nvPr/>
          </p:nvSpPr>
          <p:spPr>
            <a:xfrm>
              <a:off x="-2988600" y="4552125"/>
              <a:ext cx="106875" cy="12575"/>
            </a:xfrm>
            <a:custGeom>
              <a:avLst/>
              <a:gdLst/>
              <a:ahLst/>
              <a:cxnLst/>
              <a:rect l="l" t="t" r="r" b="b"/>
              <a:pathLst>
                <a:path w="4275" h="503" extrusionOk="0">
                  <a:moveTo>
                    <a:pt x="1" y="0"/>
                  </a:moveTo>
                  <a:cubicBezTo>
                    <a:pt x="1" y="283"/>
                    <a:pt x="221" y="503"/>
                    <a:pt x="504" y="503"/>
                  </a:cubicBezTo>
                  <a:lnTo>
                    <a:pt x="3771" y="503"/>
                  </a:lnTo>
                  <a:cubicBezTo>
                    <a:pt x="4054" y="503"/>
                    <a:pt x="4274" y="283"/>
                    <a:pt x="4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19;p68">
              <a:extLst>
                <a:ext uri="{FF2B5EF4-FFF2-40B4-BE49-F238E27FC236}">
                  <a16:creationId xmlns:a16="http://schemas.microsoft.com/office/drawing/2014/main" id="{79CFBCB6-B231-4E95-89F6-EB67A52847C0}"/>
                </a:ext>
              </a:extLst>
            </p:cNvPr>
            <p:cNvSpPr/>
            <p:nvPr/>
          </p:nvSpPr>
          <p:spPr>
            <a:xfrm>
              <a:off x="-2943425" y="4511650"/>
              <a:ext cx="18475" cy="18500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62" y="1"/>
                  </a:moveTo>
                  <a:cubicBezTo>
                    <a:pt x="158" y="1"/>
                    <a:pt x="1" y="158"/>
                    <a:pt x="1" y="362"/>
                  </a:cubicBezTo>
                  <a:cubicBezTo>
                    <a:pt x="1" y="567"/>
                    <a:pt x="158" y="739"/>
                    <a:pt x="362" y="739"/>
                  </a:cubicBezTo>
                  <a:cubicBezTo>
                    <a:pt x="566" y="739"/>
                    <a:pt x="739" y="567"/>
                    <a:pt x="739" y="362"/>
                  </a:cubicBezTo>
                  <a:cubicBezTo>
                    <a:pt x="739" y="158"/>
                    <a:pt x="566" y="1"/>
                    <a:pt x="36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020;p68">
              <a:extLst>
                <a:ext uri="{FF2B5EF4-FFF2-40B4-BE49-F238E27FC236}">
                  <a16:creationId xmlns:a16="http://schemas.microsoft.com/office/drawing/2014/main" id="{8EDD32DB-2752-4BF9-BE3E-690466C01FEF}"/>
                </a:ext>
              </a:extLst>
            </p:cNvPr>
            <p:cNvSpPr/>
            <p:nvPr/>
          </p:nvSpPr>
          <p:spPr>
            <a:xfrm>
              <a:off x="-2871150" y="4590050"/>
              <a:ext cx="52650" cy="32725"/>
            </a:xfrm>
            <a:custGeom>
              <a:avLst/>
              <a:gdLst/>
              <a:ahLst/>
              <a:cxnLst/>
              <a:rect l="l" t="t" r="r" b="b"/>
              <a:pathLst>
                <a:path w="2106" h="1309" extrusionOk="0">
                  <a:moveTo>
                    <a:pt x="1880" y="1"/>
                  </a:moveTo>
                  <a:cubicBezTo>
                    <a:pt x="1754" y="1"/>
                    <a:pt x="1556" y="57"/>
                    <a:pt x="1273" y="86"/>
                  </a:cubicBezTo>
                  <a:cubicBezTo>
                    <a:pt x="1053" y="117"/>
                    <a:pt x="817" y="133"/>
                    <a:pt x="629" y="133"/>
                  </a:cubicBezTo>
                  <a:lnTo>
                    <a:pt x="252" y="133"/>
                  </a:lnTo>
                  <a:lnTo>
                    <a:pt x="0" y="714"/>
                  </a:lnTo>
                  <a:cubicBezTo>
                    <a:pt x="0" y="714"/>
                    <a:pt x="205" y="808"/>
                    <a:pt x="425" y="934"/>
                  </a:cubicBezTo>
                  <a:cubicBezTo>
                    <a:pt x="582" y="1013"/>
                    <a:pt x="755" y="1107"/>
                    <a:pt x="864" y="1185"/>
                  </a:cubicBezTo>
                  <a:cubicBezTo>
                    <a:pt x="995" y="1265"/>
                    <a:pt x="1125" y="1308"/>
                    <a:pt x="1250" y="1308"/>
                  </a:cubicBezTo>
                  <a:cubicBezTo>
                    <a:pt x="1395" y="1308"/>
                    <a:pt x="1532" y="1250"/>
                    <a:pt x="1650" y="1123"/>
                  </a:cubicBezTo>
                  <a:cubicBezTo>
                    <a:pt x="1886" y="903"/>
                    <a:pt x="2106" y="290"/>
                    <a:pt x="2043" y="101"/>
                  </a:cubicBezTo>
                  <a:cubicBezTo>
                    <a:pt x="2018" y="26"/>
                    <a:pt x="1965" y="1"/>
                    <a:pt x="1880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21;p68">
              <a:extLst>
                <a:ext uri="{FF2B5EF4-FFF2-40B4-BE49-F238E27FC236}">
                  <a16:creationId xmlns:a16="http://schemas.microsoft.com/office/drawing/2014/main" id="{EBABB33E-3670-4D38-9338-E3DB73AB47E4}"/>
                </a:ext>
              </a:extLst>
            </p:cNvPr>
            <p:cNvSpPr/>
            <p:nvPr/>
          </p:nvSpPr>
          <p:spPr>
            <a:xfrm>
              <a:off x="-3037300" y="4524425"/>
              <a:ext cx="177550" cy="88600"/>
            </a:xfrm>
            <a:custGeom>
              <a:avLst/>
              <a:gdLst/>
              <a:ahLst/>
              <a:cxnLst/>
              <a:rect l="l" t="t" r="r" b="b"/>
              <a:pathLst>
                <a:path w="7102" h="3544" extrusionOk="0">
                  <a:moveTo>
                    <a:pt x="1411" y="0"/>
                  </a:moveTo>
                  <a:cubicBezTo>
                    <a:pt x="1184" y="0"/>
                    <a:pt x="938" y="54"/>
                    <a:pt x="708" y="213"/>
                  </a:cubicBezTo>
                  <a:cubicBezTo>
                    <a:pt x="1" y="715"/>
                    <a:pt x="755" y="1642"/>
                    <a:pt x="1525" y="1957"/>
                  </a:cubicBezTo>
                  <a:cubicBezTo>
                    <a:pt x="2294" y="2271"/>
                    <a:pt x="6882" y="3543"/>
                    <a:pt x="6882" y="3543"/>
                  </a:cubicBezTo>
                  <a:cubicBezTo>
                    <a:pt x="6961" y="3371"/>
                    <a:pt x="7023" y="3072"/>
                    <a:pt x="7102" y="2758"/>
                  </a:cubicBezTo>
                  <a:cubicBezTo>
                    <a:pt x="7102" y="2758"/>
                    <a:pt x="5735" y="1972"/>
                    <a:pt x="4965" y="1485"/>
                  </a:cubicBezTo>
                  <a:cubicBezTo>
                    <a:pt x="3221" y="354"/>
                    <a:pt x="2263" y="228"/>
                    <a:pt x="2263" y="228"/>
                  </a:cubicBezTo>
                  <a:cubicBezTo>
                    <a:pt x="2263" y="228"/>
                    <a:pt x="1878" y="0"/>
                    <a:pt x="141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22;p68">
              <a:extLst>
                <a:ext uri="{FF2B5EF4-FFF2-40B4-BE49-F238E27FC236}">
                  <a16:creationId xmlns:a16="http://schemas.microsoft.com/office/drawing/2014/main" id="{57618767-3F4D-4DC2-8DB3-31B9990E570C}"/>
                </a:ext>
              </a:extLst>
            </p:cNvPr>
            <p:cNvSpPr/>
            <p:nvPr/>
          </p:nvSpPr>
          <p:spPr>
            <a:xfrm>
              <a:off x="-2921825" y="4747725"/>
              <a:ext cx="47500" cy="53900"/>
            </a:xfrm>
            <a:custGeom>
              <a:avLst/>
              <a:gdLst/>
              <a:ahLst/>
              <a:cxnLst/>
              <a:rect l="l" t="t" r="r" b="b"/>
              <a:pathLst>
                <a:path w="1900" h="2156" extrusionOk="0">
                  <a:moveTo>
                    <a:pt x="64" y="0"/>
                  </a:moveTo>
                  <a:lnTo>
                    <a:pt x="1" y="487"/>
                  </a:lnTo>
                  <a:cubicBezTo>
                    <a:pt x="1" y="487"/>
                    <a:pt x="535" y="2105"/>
                    <a:pt x="1226" y="2153"/>
                  </a:cubicBezTo>
                  <a:cubicBezTo>
                    <a:pt x="1253" y="2155"/>
                    <a:pt x="1279" y="2156"/>
                    <a:pt x="1304" y="2156"/>
                  </a:cubicBezTo>
                  <a:cubicBezTo>
                    <a:pt x="1669" y="2156"/>
                    <a:pt x="1899" y="1939"/>
                    <a:pt x="1635" y="1351"/>
                  </a:cubicBezTo>
                  <a:cubicBezTo>
                    <a:pt x="1336" y="723"/>
                    <a:pt x="865" y="0"/>
                    <a:pt x="865" y="0"/>
                  </a:cubicBezTo>
                  <a:cubicBezTo>
                    <a:pt x="650" y="5"/>
                    <a:pt x="489" y="7"/>
                    <a:pt x="371" y="7"/>
                  </a:cubicBezTo>
                  <a:cubicBezTo>
                    <a:pt x="133" y="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23;p68">
              <a:extLst>
                <a:ext uri="{FF2B5EF4-FFF2-40B4-BE49-F238E27FC236}">
                  <a16:creationId xmlns:a16="http://schemas.microsoft.com/office/drawing/2014/main" id="{996ED468-EA1C-4449-A60F-7FBAAAD4723C}"/>
                </a:ext>
              </a:extLst>
            </p:cNvPr>
            <p:cNvSpPr/>
            <p:nvPr/>
          </p:nvSpPr>
          <p:spPr>
            <a:xfrm>
              <a:off x="-2477200" y="4415475"/>
              <a:ext cx="101750" cy="97775"/>
            </a:xfrm>
            <a:custGeom>
              <a:avLst/>
              <a:gdLst/>
              <a:ahLst/>
              <a:cxnLst/>
              <a:rect l="l" t="t" r="r" b="b"/>
              <a:pathLst>
                <a:path w="4070" h="3911" extrusionOk="0">
                  <a:moveTo>
                    <a:pt x="1861" y="1"/>
                  </a:moveTo>
                  <a:cubicBezTo>
                    <a:pt x="1645" y="1"/>
                    <a:pt x="1422" y="45"/>
                    <a:pt x="1194" y="140"/>
                  </a:cubicBezTo>
                  <a:cubicBezTo>
                    <a:pt x="220" y="564"/>
                    <a:pt x="0" y="1256"/>
                    <a:pt x="48" y="1790"/>
                  </a:cubicBezTo>
                  <a:cubicBezTo>
                    <a:pt x="63" y="2010"/>
                    <a:pt x="205" y="2418"/>
                    <a:pt x="315" y="2607"/>
                  </a:cubicBezTo>
                  <a:cubicBezTo>
                    <a:pt x="425" y="2764"/>
                    <a:pt x="519" y="2905"/>
                    <a:pt x="597" y="3062"/>
                  </a:cubicBezTo>
                  <a:cubicBezTo>
                    <a:pt x="880" y="3502"/>
                    <a:pt x="1320" y="3785"/>
                    <a:pt x="1791" y="3911"/>
                  </a:cubicBezTo>
                  <a:cubicBezTo>
                    <a:pt x="2388" y="3722"/>
                    <a:pt x="2938" y="3424"/>
                    <a:pt x="3457" y="3078"/>
                  </a:cubicBezTo>
                  <a:cubicBezTo>
                    <a:pt x="3693" y="2685"/>
                    <a:pt x="4070" y="2277"/>
                    <a:pt x="3912" y="1821"/>
                  </a:cubicBezTo>
                  <a:cubicBezTo>
                    <a:pt x="3897" y="1806"/>
                    <a:pt x="3897" y="1790"/>
                    <a:pt x="3881" y="1774"/>
                  </a:cubicBezTo>
                  <a:cubicBezTo>
                    <a:pt x="3514" y="750"/>
                    <a:pt x="2751" y="1"/>
                    <a:pt x="186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24;p68">
              <a:extLst>
                <a:ext uri="{FF2B5EF4-FFF2-40B4-BE49-F238E27FC236}">
                  <a16:creationId xmlns:a16="http://schemas.microsoft.com/office/drawing/2014/main" id="{1305AB86-E104-414C-BCC5-2EDAC7A92274}"/>
                </a:ext>
              </a:extLst>
            </p:cNvPr>
            <p:cNvSpPr/>
            <p:nvPr/>
          </p:nvSpPr>
          <p:spPr>
            <a:xfrm>
              <a:off x="-2444600" y="4383275"/>
              <a:ext cx="66000" cy="58050"/>
            </a:xfrm>
            <a:custGeom>
              <a:avLst/>
              <a:gdLst/>
              <a:ahLst/>
              <a:cxnLst/>
              <a:rect l="l" t="t" r="r" b="b"/>
              <a:pathLst>
                <a:path w="2640" h="2322" extrusionOk="0">
                  <a:moveTo>
                    <a:pt x="1319" y="1"/>
                  </a:moveTo>
                  <a:cubicBezTo>
                    <a:pt x="1168" y="1"/>
                    <a:pt x="1013" y="30"/>
                    <a:pt x="865" y="93"/>
                  </a:cubicBezTo>
                  <a:cubicBezTo>
                    <a:pt x="283" y="328"/>
                    <a:pt x="0" y="1020"/>
                    <a:pt x="236" y="1601"/>
                  </a:cubicBezTo>
                  <a:cubicBezTo>
                    <a:pt x="425" y="2050"/>
                    <a:pt x="863" y="2321"/>
                    <a:pt x="1316" y="2321"/>
                  </a:cubicBezTo>
                  <a:cubicBezTo>
                    <a:pt x="1465" y="2321"/>
                    <a:pt x="1616" y="2292"/>
                    <a:pt x="1760" y="2229"/>
                  </a:cubicBezTo>
                  <a:cubicBezTo>
                    <a:pt x="2357" y="1994"/>
                    <a:pt x="2640" y="1303"/>
                    <a:pt x="2389" y="706"/>
                  </a:cubicBezTo>
                  <a:cubicBezTo>
                    <a:pt x="2212" y="269"/>
                    <a:pt x="1778" y="1"/>
                    <a:pt x="131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25;p68">
              <a:extLst>
                <a:ext uri="{FF2B5EF4-FFF2-40B4-BE49-F238E27FC236}">
                  <a16:creationId xmlns:a16="http://schemas.microsoft.com/office/drawing/2014/main" id="{55F56475-D37B-416E-86B1-EA11587522CC}"/>
                </a:ext>
              </a:extLst>
            </p:cNvPr>
            <p:cNvSpPr/>
            <p:nvPr/>
          </p:nvSpPr>
          <p:spPr>
            <a:xfrm>
              <a:off x="-2538475" y="4523250"/>
              <a:ext cx="125725" cy="89775"/>
            </a:xfrm>
            <a:custGeom>
              <a:avLst/>
              <a:gdLst/>
              <a:ahLst/>
              <a:cxnLst/>
              <a:rect l="l" t="t" r="r" b="b"/>
              <a:pathLst>
                <a:path w="5029" h="3591" extrusionOk="0">
                  <a:moveTo>
                    <a:pt x="4419" y="0"/>
                  </a:moveTo>
                  <a:cubicBezTo>
                    <a:pt x="4386" y="0"/>
                    <a:pt x="4354" y="17"/>
                    <a:pt x="4321" y="71"/>
                  </a:cubicBezTo>
                  <a:cubicBezTo>
                    <a:pt x="4227" y="260"/>
                    <a:pt x="4133" y="495"/>
                    <a:pt x="4038" y="715"/>
                  </a:cubicBezTo>
                  <a:cubicBezTo>
                    <a:pt x="3708" y="1391"/>
                    <a:pt x="3457" y="2019"/>
                    <a:pt x="3300" y="2428"/>
                  </a:cubicBezTo>
                  <a:cubicBezTo>
                    <a:pt x="3284" y="2412"/>
                    <a:pt x="2671" y="2161"/>
                    <a:pt x="1807" y="2066"/>
                  </a:cubicBezTo>
                  <a:cubicBezTo>
                    <a:pt x="943" y="1956"/>
                    <a:pt x="252" y="1407"/>
                    <a:pt x="252" y="1407"/>
                  </a:cubicBezTo>
                  <a:lnTo>
                    <a:pt x="1" y="1862"/>
                  </a:lnTo>
                  <a:cubicBezTo>
                    <a:pt x="1" y="1862"/>
                    <a:pt x="1163" y="3292"/>
                    <a:pt x="3740" y="3590"/>
                  </a:cubicBezTo>
                  <a:cubicBezTo>
                    <a:pt x="4148" y="3135"/>
                    <a:pt x="4604" y="2066"/>
                    <a:pt x="4902" y="1187"/>
                  </a:cubicBezTo>
                  <a:cubicBezTo>
                    <a:pt x="5012" y="857"/>
                    <a:pt x="5028" y="652"/>
                    <a:pt x="4918" y="448"/>
                  </a:cubicBezTo>
                  <a:cubicBezTo>
                    <a:pt x="4824" y="260"/>
                    <a:pt x="4667" y="87"/>
                    <a:pt x="4462" y="8"/>
                  </a:cubicBezTo>
                  <a:cubicBezTo>
                    <a:pt x="4448" y="3"/>
                    <a:pt x="4433" y="0"/>
                    <a:pt x="441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26;p68">
              <a:extLst>
                <a:ext uri="{FF2B5EF4-FFF2-40B4-BE49-F238E27FC236}">
                  <a16:creationId xmlns:a16="http://schemas.microsoft.com/office/drawing/2014/main" id="{FC7A6E0B-CC3C-4626-B914-CB4598F5B42F}"/>
                </a:ext>
              </a:extLst>
            </p:cNvPr>
            <p:cNvSpPr/>
            <p:nvPr/>
          </p:nvSpPr>
          <p:spPr>
            <a:xfrm>
              <a:off x="-2429675" y="4508075"/>
              <a:ext cx="99800" cy="105350"/>
            </a:xfrm>
            <a:custGeom>
              <a:avLst/>
              <a:gdLst/>
              <a:ahLst/>
              <a:cxnLst/>
              <a:rect l="l" t="t" r="r" b="b"/>
              <a:pathLst>
                <a:path w="3992" h="4214" extrusionOk="0">
                  <a:moveTo>
                    <a:pt x="2023" y="0"/>
                  </a:moveTo>
                  <a:cubicBezTo>
                    <a:pt x="1687" y="0"/>
                    <a:pt x="1364" y="62"/>
                    <a:pt x="1053" y="175"/>
                  </a:cubicBezTo>
                  <a:lnTo>
                    <a:pt x="1037" y="175"/>
                  </a:lnTo>
                  <a:lnTo>
                    <a:pt x="880" y="238"/>
                  </a:lnTo>
                  <a:lnTo>
                    <a:pt x="723" y="301"/>
                  </a:lnTo>
                  <a:lnTo>
                    <a:pt x="0" y="568"/>
                  </a:lnTo>
                  <a:cubicBezTo>
                    <a:pt x="48" y="741"/>
                    <a:pt x="158" y="1291"/>
                    <a:pt x="189" y="1448"/>
                  </a:cubicBezTo>
                  <a:cubicBezTo>
                    <a:pt x="158" y="1809"/>
                    <a:pt x="32" y="2155"/>
                    <a:pt x="189" y="2721"/>
                  </a:cubicBezTo>
                  <a:cubicBezTo>
                    <a:pt x="236" y="2893"/>
                    <a:pt x="315" y="3035"/>
                    <a:pt x="440" y="3286"/>
                  </a:cubicBezTo>
                  <a:lnTo>
                    <a:pt x="472" y="3333"/>
                  </a:lnTo>
                  <a:cubicBezTo>
                    <a:pt x="472" y="3349"/>
                    <a:pt x="472" y="3380"/>
                    <a:pt x="487" y="3396"/>
                  </a:cubicBezTo>
                  <a:cubicBezTo>
                    <a:pt x="566" y="4025"/>
                    <a:pt x="550" y="3695"/>
                    <a:pt x="535" y="4213"/>
                  </a:cubicBezTo>
                  <a:lnTo>
                    <a:pt x="3991" y="4213"/>
                  </a:lnTo>
                  <a:lnTo>
                    <a:pt x="3693" y="144"/>
                  </a:lnTo>
                  <a:lnTo>
                    <a:pt x="2671" y="50"/>
                  </a:lnTo>
                  <a:lnTo>
                    <a:pt x="2498" y="34"/>
                  </a:lnTo>
                  <a:lnTo>
                    <a:pt x="2483" y="34"/>
                  </a:lnTo>
                  <a:lnTo>
                    <a:pt x="2216" y="18"/>
                  </a:lnTo>
                  <a:cubicBezTo>
                    <a:pt x="2184" y="18"/>
                    <a:pt x="2153" y="3"/>
                    <a:pt x="2137" y="3"/>
                  </a:cubicBezTo>
                  <a:cubicBezTo>
                    <a:pt x="2099" y="1"/>
                    <a:pt x="2061" y="0"/>
                    <a:pt x="202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27;p68">
              <a:extLst>
                <a:ext uri="{FF2B5EF4-FFF2-40B4-BE49-F238E27FC236}">
                  <a16:creationId xmlns:a16="http://schemas.microsoft.com/office/drawing/2014/main" id="{566F3FC3-CDC6-47FE-A219-A70DEF35699A}"/>
                </a:ext>
              </a:extLst>
            </p:cNvPr>
            <p:cNvSpPr/>
            <p:nvPr/>
          </p:nvSpPr>
          <p:spPr>
            <a:xfrm>
              <a:off x="-2411600" y="4508075"/>
              <a:ext cx="48725" cy="32200"/>
            </a:xfrm>
            <a:custGeom>
              <a:avLst/>
              <a:gdLst/>
              <a:ahLst/>
              <a:cxnLst/>
              <a:rect l="l" t="t" r="r" b="b"/>
              <a:pathLst>
                <a:path w="1949" h="1288" extrusionOk="0">
                  <a:moveTo>
                    <a:pt x="1304" y="0"/>
                  </a:moveTo>
                  <a:cubicBezTo>
                    <a:pt x="977" y="0"/>
                    <a:pt x="641" y="62"/>
                    <a:pt x="330" y="175"/>
                  </a:cubicBezTo>
                  <a:lnTo>
                    <a:pt x="314" y="175"/>
                  </a:lnTo>
                  <a:lnTo>
                    <a:pt x="157" y="238"/>
                  </a:lnTo>
                  <a:lnTo>
                    <a:pt x="0" y="301"/>
                  </a:lnTo>
                  <a:cubicBezTo>
                    <a:pt x="16" y="631"/>
                    <a:pt x="126" y="1102"/>
                    <a:pt x="377" y="1244"/>
                  </a:cubicBezTo>
                  <a:cubicBezTo>
                    <a:pt x="431" y="1274"/>
                    <a:pt x="492" y="1288"/>
                    <a:pt x="557" y="1288"/>
                  </a:cubicBezTo>
                  <a:cubicBezTo>
                    <a:pt x="1002" y="1288"/>
                    <a:pt x="1661" y="639"/>
                    <a:pt x="1948" y="50"/>
                  </a:cubicBezTo>
                  <a:lnTo>
                    <a:pt x="1775" y="34"/>
                  </a:lnTo>
                  <a:lnTo>
                    <a:pt x="1760" y="34"/>
                  </a:lnTo>
                  <a:lnTo>
                    <a:pt x="1493" y="18"/>
                  </a:lnTo>
                  <a:lnTo>
                    <a:pt x="1461" y="18"/>
                  </a:lnTo>
                  <a:cubicBezTo>
                    <a:pt x="1446" y="18"/>
                    <a:pt x="1430" y="3"/>
                    <a:pt x="1414" y="3"/>
                  </a:cubicBezTo>
                  <a:cubicBezTo>
                    <a:pt x="1378" y="1"/>
                    <a:pt x="1341" y="0"/>
                    <a:pt x="130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28;p68">
              <a:extLst>
                <a:ext uri="{FF2B5EF4-FFF2-40B4-BE49-F238E27FC236}">
                  <a16:creationId xmlns:a16="http://schemas.microsoft.com/office/drawing/2014/main" id="{BDC073B1-45B1-4FAB-8220-15FBB76C7E72}"/>
                </a:ext>
              </a:extLst>
            </p:cNvPr>
            <p:cNvSpPr/>
            <p:nvPr/>
          </p:nvSpPr>
          <p:spPr>
            <a:xfrm>
              <a:off x="-2418675" y="4585100"/>
              <a:ext cx="53825" cy="9175"/>
            </a:xfrm>
            <a:custGeom>
              <a:avLst/>
              <a:gdLst/>
              <a:ahLst/>
              <a:cxnLst/>
              <a:rect l="l" t="t" r="r" b="b"/>
              <a:pathLst>
                <a:path w="2153" h="367" extrusionOk="0">
                  <a:moveTo>
                    <a:pt x="2074" y="1"/>
                  </a:moveTo>
                  <a:cubicBezTo>
                    <a:pt x="1391" y="205"/>
                    <a:pt x="876" y="256"/>
                    <a:pt x="533" y="256"/>
                  </a:cubicBezTo>
                  <a:cubicBezTo>
                    <a:pt x="189" y="256"/>
                    <a:pt x="16" y="205"/>
                    <a:pt x="16" y="205"/>
                  </a:cubicBezTo>
                  <a:lnTo>
                    <a:pt x="0" y="205"/>
                  </a:lnTo>
                  <a:cubicBezTo>
                    <a:pt x="16" y="221"/>
                    <a:pt x="16" y="237"/>
                    <a:pt x="32" y="252"/>
                  </a:cubicBezTo>
                  <a:cubicBezTo>
                    <a:pt x="32" y="268"/>
                    <a:pt x="32" y="299"/>
                    <a:pt x="47" y="315"/>
                  </a:cubicBezTo>
                  <a:cubicBezTo>
                    <a:pt x="129" y="337"/>
                    <a:pt x="294" y="367"/>
                    <a:pt x="545" y="367"/>
                  </a:cubicBezTo>
                  <a:cubicBezTo>
                    <a:pt x="826" y="367"/>
                    <a:pt x="1214" y="330"/>
                    <a:pt x="1713" y="205"/>
                  </a:cubicBezTo>
                  <a:cubicBezTo>
                    <a:pt x="1839" y="189"/>
                    <a:pt x="1964" y="142"/>
                    <a:pt x="2106" y="111"/>
                  </a:cubicBezTo>
                  <a:cubicBezTo>
                    <a:pt x="2137" y="95"/>
                    <a:pt x="2153" y="64"/>
                    <a:pt x="2137" y="48"/>
                  </a:cubicBezTo>
                  <a:cubicBezTo>
                    <a:pt x="2137" y="17"/>
                    <a:pt x="2106" y="1"/>
                    <a:pt x="2074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29;p68">
              <a:extLst>
                <a:ext uri="{FF2B5EF4-FFF2-40B4-BE49-F238E27FC236}">
                  <a16:creationId xmlns:a16="http://schemas.microsoft.com/office/drawing/2014/main" id="{81476C04-2FC1-4D83-84FB-37304D8E031E}"/>
                </a:ext>
              </a:extLst>
            </p:cNvPr>
            <p:cNvSpPr/>
            <p:nvPr/>
          </p:nvSpPr>
          <p:spPr>
            <a:xfrm>
              <a:off x="-2412000" y="4485700"/>
              <a:ext cx="33800" cy="38600"/>
            </a:xfrm>
            <a:custGeom>
              <a:avLst/>
              <a:gdLst/>
              <a:ahLst/>
              <a:cxnLst/>
              <a:rect l="l" t="t" r="r" b="b"/>
              <a:pathLst>
                <a:path w="1352" h="1544" extrusionOk="0">
                  <a:moveTo>
                    <a:pt x="840" y="0"/>
                  </a:moveTo>
                  <a:cubicBezTo>
                    <a:pt x="736" y="0"/>
                    <a:pt x="620" y="89"/>
                    <a:pt x="503" y="191"/>
                  </a:cubicBezTo>
                  <a:cubicBezTo>
                    <a:pt x="378" y="301"/>
                    <a:pt x="252" y="442"/>
                    <a:pt x="158" y="552"/>
                  </a:cubicBezTo>
                  <a:cubicBezTo>
                    <a:pt x="63" y="646"/>
                    <a:pt x="0" y="709"/>
                    <a:pt x="0" y="709"/>
                  </a:cubicBezTo>
                  <a:lnTo>
                    <a:pt x="158" y="976"/>
                  </a:lnTo>
                  <a:lnTo>
                    <a:pt x="346" y="1275"/>
                  </a:lnTo>
                  <a:lnTo>
                    <a:pt x="519" y="1542"/>
                  </a:lnTo>
                  <a:cubicBezTo>
                    <a:pt x="534" y="1543"/>
                    <a:pt x="549" y="1543"/>
                    <a:pt x="563" y="1543"/>
                  </a:cubicBezTo>
                  <a:cubicBezTo>
                    <a:pt x="748" y="1543"/>
                    <a:pt x="906" y="1454"/>
                    <a:pt x="1037" y="1337"/>
                  </a:cubicBezTo>
                  <a:cubicBezTo>
                    <a:pt x="1226" y="1165"/>
                    <a:pt x="1352" y="960"/>
                    <a:pt x="1352" y="960"/>
                  </a:cubicBezTo>
                  <a:lnTo>
                    <a:pt x="943" y="143"/>
                  </a:lnTo>
                  <a:lnTo>
                    <a:pt x="865" y="2"/>
                  </a:lnTo>
                  <a:cubicBezTo>
                    <a:pt x="856" y="1"/>
                    <a:pt x="848" y="0"/>
                    <a:pt x="8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30;p68">
              <a:extLst>
                <a:ext uri="{FF2B5EF4-FFF2-40B4-BE49-F238E27FC236}">
                  <a16:creationId xmlns:a16="http://schemas.microsoft.com/office/drawing/2014/main" id="{5C0EAD91-C504-454D-886D-30998DDAE855}"/>
                </a:ext>
              </a:extLst>
            </p:cNvPr>
            <p:cNvSpPr/>
            <p:nvPr/>
          </p:nvSpPr>
          <p:spPr>
            <a:xfrm>
              <a:off x="-2412000" y="4491625"/>
              <a:ext cx="18100" cy="25950"/>
            </a:xfrm>
            <a:custGeom>
              <a:avLst/>
              <a:gdLst/>
              <a:ahLst/>
              <a:cxnLst/>
              <a:rect l="l" t="t" r="r" b="b"/>
              <a:pathLst>
                <a:path w="724" h="1038" extrusionOk="0">
                  <a:moveTo>
                    <a:pt x="723" y="1"/>
                  </a:moveTo>
                  <a:lnTo>
                    <a:pt x="158" y="315"/>
                  </a:lnTo>
                  <a:cubicBezTo>
                    <a:pt x="63" y="409"/>
                    <a:pt x="0" y="472"/>
                    <a:pt x="0" y="472"/>
                  </a:cubicBezTo>
                  <a:lnTo>
                    <a:pt x="346" y="1038"/>
                  </a:lnTo>
                  <a:cubicBezTo>
                    <a:pt x="692" y="739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31;p68">
              <a:extLst>
                <a:ext uri="{FF2B5EF4-FFF2-40B4-BE49-F238E27FC236}">
                  <a16:creationId xmlns:a16="http://schemas.microsoft.com/office/drawing/2014/main" id="{951AF992-224D-4A37-8913-27E507A7E921}"/>
                </a:ext>
              </a:extLst>
            </p:cNvPr>
            <p:cNvSpPr/>
            <p:nvPr/>
          </p:nvSpPr>
          <p:spPr>
            <a:xfrm>
              <a:off x="-2471300" y="4436250"/>
              <a:ext cx="87200" cy="80575"/>
            </a:xfrm>
            <a:custGeom>
              <a:avLst/>
              <a:gdLst/>
              <a:ahLst/>
              <a:cxnLst/>
              <a:rect l="l" t="t" r="r" b="b"/>
              <a:pathLst>
                <a:path w="3488" h="3223" extrusionOk="0">
                  <a:moveTo>
                    <a:pt x="2184" y="0"/>
                  </a:moveTo>
                  <a:lnTo>
                    <a:pt x="1807" y="158"/>
                  </a:lnTo>
                  <a:lnTo>
                    <a:pt x="0" y="896"/>
                  </a:lnTo>
                  <a:cubicBezTo>
                    <a:pt x="0" y="896"/>
                    <a:pt x="16" y="927"/>
                    <a:pt x="32" y="975"/>
                  </a:cubicBezTo>
                  <a:cubicBezTo>
                    <a:pt x="63" y="1085"/>
                    <a:pt x="141" y="1304"/>
                    <a:pt x="251" y="1556"/>
                  </a:cubicBezTo>
                  <a:cubicBezTo>
                    <a:pt x="267" y="1572"/>
                    <a:pt x="267" y="1587"/>
                    <a:pt x="283" y="1603"/>
                  </a:cubicBezTo>
                  <a:cubicBezTo>
                    <a:pt x="574" y="2293"/>
                    <a:pt x="1105" y="3223"/>
                    <a:pt x="1773" y="3223"/>
                  </a:cubicBezTo>
                  <a:cubicBezTo>
                    <a:pt x="1790" y="3223"/>
                    <a:pt x="1806" y="3222"/>
                    <a:pt x="1823" y="3221"/>
                  </a:cubicBezTo>
                  <a:cubicBezTo>
                    <a:pt x="2090" y="3190"/>
                    <a:pt x="2325" y="3096"/>
                    <a:pt x="2530" y="2954"/>
                  </a:cubicBezTo>
                  <a:cubicBezTo>
                    <a:pt x="2734" y="2828"/>
                    <a:pt x="2907" y="2656"/>
                    <a:pt x="3032" y="2483"/>
                  </a:cubicBezTo>
                  <a:cubicBezTo>
                    <a:pt x="3142" y="2357"/>
                    <a:pt x="3237" y="2231"/>
                    <a:pt x="3315" y="2121"/>
                  </a:cubicBezTo>
                  <a:cubicBezTo>
                    <a:pt x="3362" y="2027"/>
                    <a:pt x="3409" y="1949"/>
                    <a:pt x="3441" y="1886"/>
                  </a:cubicBezTo>
                  <a:cubicBezTo>
                    <a:pt x="3472" y="1839"/>
                    <a:pt x="3488" y="1792"/>
                    <a:pt x="3488" y="1792"/>
                  </a:cubicBezTo>
                  <a:cubicBezTo>
                    <a:pt x="3488" y="1792"/>
                    <a:pt x="3441" y="1634"/>
                    <a:pt x="3347" y="1414"/>
                  </a:cubicBezTo>
                  <a:cubicBezTo>
                    <a:pt x="3268" y="1242"/>
                    <a:pt x="3174" y="1022"/>
                    <a:pt x="3048" y="802"/>
                  </a:cubicBezTo>
                  <a:cubicBezTo>
                    <a:pt x="3017" y="755"/>
                    <a:pt x="2985" y="707"/>
                    <a:pt x="2954" y="645"/>
                  </a:cubicBezTo>
                  <a:cubicBezTo>
                    <a:pt x="2938" y="629"/>
                    <a:pt x="2938" y="613"/>
                    <a:pt x="2922" y="598"/>
                  </a:cubicBezTo>
                  <a:cubicBezTo>
                    <a:pt x="2907" y="566"/>
                    <a:pt x="2875" y="535"/>
                    <a:pt x="2859" y="503"/>
                  </a:cubicBezTo>
                  <a:cubicBezTo>
                    <a:pt x="2859" y="503"/>
                    <a:pt x="2844" y="488"/>
                    <a:pt x="2844" y="488"/>
                  </a:cubicBezTo>
                  <a:cubicBezTo>
                    <a:pt x="2828" y="456"/>
                    <a:pt x="2812" y="440"/>
                    <a:pt x="2797" y="425"/>
                  </a:cubicBezTo>
                  <a:cubicBezTo>
                    <a:pt x="2624" y="189"/>
                    <a:pt x="2404" y="16"/>
                    <a:pt x="218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32;p68">
              <a:extLst>
                <a:ext uri="{FF2B5EF4-FFF2-40B4-BE49-F238E27FC236}">
                  <a16:creationId xmlns:a16="http://schemas.microsoft.com/office/drawing/2014/main" id="{7737BFA7-04F2-42E3-B1BB-DB79D950397E}"/>
                </a:ext>
              </a:extLst>
            </p:cNvPr>
            <p:cNvSpPr/>
            <p:nvPr/>
          </p:nvSpPr>
          <p:spPr>
            <a:xfrm>
              <a:off x="-2403350" y="4450450"/>
              <a:ext cx="23975" cy="29425"/>
            </a:xfrm>
            <a:custGeom>
              <a:avLst/>
              <a:gdLst/>
              <a:ahLst/>
              <a:cxnLst/>
              <a:rect l="l" t="t" r="r" b="b"/>
              <a:pathLst>
                <a:path w="959" h="1177" extrusionOk="0">
                  <a:moveTo>
                    <a:pt x="319" y="1"/>
                  </a:moveTo>
                  <a:cubicBezTo>
                    <a:pt x="52" y="1"/>
                    <a:pt x="0" y="375"/>
                    <a:pt x="0" y="375"/>
                  </a:cubicBezTo>
                  <a:lnTo>
                    <a:pt x="409" y="1176"/>
                  </a:lnTo>
                  <a:cubicBezTo>
                    <a:pt x="958" y="956"/>
                    <a:pt x="770" y="124"/>
                    <a:pt x="409" y="14"/>
                  </a:cubicBezTo>
                  <a:cubicBezTo>
                    <a:pt x="376" y="5"/>
                    <a:pt x="346" y="1"/>
                    <a:pt x="31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33;p68">
              <a:extLst>
                <a:ext uri="{FF2B5EF4-FFF2-40B4-BE49-F238E27FC236}">
                  <a16:creationId xmlns:a16="http://schemas.microsoft.com/office/drawing/2014/main" id="{FDBC518F-E682-40C5-ADDC-883B086F75CE}"/>
                </a:ext>
              </a:extLst>
            </p:cNvPr>
            <p:cNvSpPr/>
            <p:nvPr/>
          </p:nvSpPr>
          <p:spPr>
            <a:xfrm>
              <a:off x="-2470925" y="4423300"/>
              <a:ext cx="72700" cy="59725"/>
            </a:xfrm>
            <a:custGeom>
              <a:avLst/>
              <a:gdLst/>
              <a:ahLst/>
              <a:cxnLst/>
              <a:rect l="l" t="t" r="r" b="b"/>
              <a:pathLst>
                <a:path w="2908" h="2389" extrusionOk="0">
                  <a:moveTo>
                    <a:pt x="2106" y="0"/>
                  </a:moveTo>
                  <a:lnTo>
                    <a:pt x="1" y="1414"/>
                  </a:lnTo>
                  <a:cubicBezTo>
                    <a:pt x="1" y="1414"/>
                    <a:pt x="1" y="1445"/>
                    <a:pt x="17" y="1493"/>
                  </a:cubicBezTo>
                  <a:cubicBezTo>
                    <a:pt x="57" y="1594"/>
                    <a:pt x="173" y="1663"/>
                    <a:pt x="412" y="1663"/>
                  </a:cubicBezTo>
                  <a:cubicBezTo>
                    <a:pt x="729" y="1663"/>
                    <a:pt x="1262" y="1541"/>
                    <a:pt x="2122" y="1210"/>
                  </a:cubicBezTo>
                  <a:cubicBezTo>
                    <a:pt x="2122" y="1210"/>
                    <a:pt x="2185" y="1383"/>
                    <a:pt x="2295" y="1540"/>
                  </a:cubicBezTo>
                  <a:cubicBezTo>
                    <a:pt x="2326" y="1603"/>
                    <a:pt x="2546" y="1932"/>
                    <a:pt x="2750" y="2388"/>
                  </a:cubicBezTo>
                  <a:cubicBezTo>
                    <a:pt x="2750" y="2388"/>
                    <a:pt x="2797" y="1901"/>
                    <a:pt x="2687" y="1587"/>
                  </a:cubicBezTo>
                  <a:cubicBezTo>
                    <a:pt x="2703" y="1445"/>
                    <a:pt x="2719" y="1210"/>
                    <a:pt x="2907" y="1116"/>
                  </a:cubicBezTo>
                  <a:cubicBezTo>
                    <a:pt x="2703" y="801"/>
                    <a:pt x="2373" y="16"/>
                    <a:pt x="210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34;p68">
              <a:extLst>
                <a:ext uri="{FF2B5EF4-FFF2-40B4-BE49-F238E27FC236}">
                  <a16:creationId xmlns:a16="http://schemas.microsoft.com/office/drawing/2014/main" id="{0885C61A-2F66-40A3-BA09-4EAC5B75EC68}"/>
                </a:ext>
              </a:extLst>
            </p:cNvPr>
            <p:cNvSpPr/>
            <p:nvPr/>
          </p:nvSpPr>
          <p:spPr>
            <a:xfrm>
              <a:off x="-2456000" y="4511650"/>
              <a:ext cx="130050" cy="99025"/>
            </a:xfrm>
            <a:custGeom>
              <a:avLst/>
              <a:gdLst/>
              <a:ahLst/>
              <a:cxnLst/>
              <a:rect l="l" t="t" r="r" b="b"/>
              <a:pathLst>
                <a:path w="5202" h="3961" extrusionOk="0">
                  <a:moveTo>
                    <a:pt x="4746" y="1"/>
                  </a:moveTo>
                  <a:cubicBezTo>
                    <a:pt x="4636" y="80"/>
                    <a:pt x="4541" y="237"/>
                    <a:pt x="4447" y="441"/>
                  </a:cubicBezTo>
                  <a:cubicBezTo>
                    <a:pt x="4353" y="629"/>
                    <a:pt x="4258" y="865"/>
                    <a:pt x="4164" y="1085"/>
                  </a:cubicBezTo>
                  <a:cubicBezTo>
                    <a:pt x="3834" y="1761"/>
                    <a:pt x="3583" y="2389"/>
                    <a:pt x="3426" y="2798"/>
                  </a:cubicBezTo>
                  <a:cubicBezTo>
                    <a:pt x="3410" y="2782"/>
                    <a:pt x="2797" y="2530"/>
                    <a:pt x="1933" y="2420"/>
                  </a:cubicBezTo>
                  <a:cubicBezTo>
                    <a:pt x="1069" y="2326"/>
                    <a:pt x="252" y="2059"/>
                    <a:pt x="252" y="2059"/>
                  </a:cubicBezTo>
                  <a:lnTo>
                    <a:pt x="1" y="2593"/>
                  </a:lnTo>
                  <a:cubicBezTo>
                    <a:pt x="1" y="2593"/>
                    <a:pt x="1289" y="3662"/>
                    <a:pt x="3866" y="3960"/>
                  </a:cubicBezTo>
                  <a:cubicBezTo>
                    <a:pt x="4274" y="3504"/>
                    <a:pt x="4730" y="2436"/>
                    <a:pt x="5028" y="1556"/>
                  </a:cubicBezTo>
                  <a:cubicBezTo>
                    <a:pt x="5201" y="1022"/>
                    <a:pt x="5107" y="441"/>
                    <a:pt x="4746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035;p68">
              <a:extLst>
                <a:ext uri="{FF2B5EF4-FFF2-40B4-BE49-F238E27FC236}">
                  <a16:creationId xmlns:a16="http://schemas.microsoft.com/office/drawing/2014/main" id="{902A2D8A-4203-405A-80CA-2EC90E78E59C}"/>
                </a:ext>
              </a:extLst>
            </p:cNvPr>
            <p:cNvSpPr/>
            <p:nvPr/>
          </p:nvSpPr>
          <p:spPr>
            <a:xfrm>
              <a:off x="-2493150" y="4549300"/>
              <a:ext cx="43475" cy="27200"/>
            </a:xfrm>
            <a:custGeom>
              <a:avLst/>
              <a:gdLst/>
              <a:ahLst/>
              <a:cxnLst/>
              <a:rect l="l" t="t" r="r" b="b"/>
              <a:pathLst>
                <a:path w="1739" h="1088" extrusionOk="0">
                  <a:moveTo>
                    <a:pt x="728" y="1"/>
                  </a:moveTo>
                  <a:cubicBezTo>
                    <a:pt x="713" y="1"/>
                    <a:pt x="699" y="1"/>
                    <a:pt x="686" y="3"/>
                  </a:cubicBezTo>
                  <a:cubicBezTo>
                    <a:pt x="309" y="50"/>
                    <a:pt x="41" y="380"/>
                    <a:pt x="10" y="647"/>
                  </a:cubicBezTo>
                  <a:cubicBezTo>
                    <a:pt x="0" y="801"/>
                    <a:pt x="119" y="849"/>
                    <a:pt x="278" y="849"/>
                  </a:cubicBezTo>
                  <a:cubicBezTo>
                    <a:pt x="379" y="849"/>
                    <a:pt x="497" y="829"/>
                    <a:pt x="607" y="804"/>
                  </a:cubicBezTo>
                  <a:cubicBezTo>
                    <a:pt x="631" y="799"/>
                    <a:pt x="656" y="797"/>
                    <a:pt x="684" y="797"/>
                  </a:cubicBezTo>
                  <a:cubicBezTo>
                    <a:pt x="985" y="797"/>
                    <a:pt x="1487" y="1087"/>
                    <a:pt x="1487" y="1087"/>
                  </a:cubicBezTo>
                  <a:cubicBezTo>
                    <a:pt x="1487" y="1087"/>
                    <a:pt x="1691" y="867"/>
                    <a:pt x="1738" y="553"/>
                  </a:cubicBezTo>
                  <a:cubicBezTo>
                    <a:pt x="1738" y="553"/>
                    <a:pt x="1098" y="1"/>
                    <a:pt x="72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36;p68">
              <a:extLst>
                <a:ext uri="{FF2B5EF4-FFF2-40B4-BE49-F238E27FC236}">
                  <a16:creationId xmlns:a16="http://schemas.microsoft.com/office/drawing/2014/main" id="{E7455312-3AFA-41DD-B939-DC6C1A8D4C2D}"/>
                </a:ext>
              </a:extLst>
            </p:cNvPr>
            <p:cNvSpPr/>
            <p:nvPr/>
          </p:nvSpPr>
          <p:spPr>
            <a:xfrm>
              <a:off x="-2553800" y="4521100"/>
              <a:ext cx="100975" cy="96625"/>
            </a:xfrm>
            <a:custGeom>
              <a:avLst/>
              <a:gdLst/>
              <a:ahLst/>
              <a:cxnLst/>
              <a:rect l="l" t="t" r="r" b="b"/>
              <a:pathLst>
                <a:path w="4039" h="3865" extrusionOk="0">
                  <a:moveTo>
                    <a:pt x="378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677" y="3865"/>
                  </a:lnTo>
                  <a:cubicBezTo>
                    <a:pt x="3897" y="3865"/>
                    <a:pt x="4039" y="3645"/>
                    <a:pt x="3960" y="3441"/>
                  </a:cubicBezTo>
                  <a:lnTo>
                    <a:pt x="2640" y="204"/>
                  </a:lnTo>
                  <a:cubicBezTo>
                    <a:pt x="2593" y="79"/>
                    <a:pt x="2483" y="0"/>
                    <a:pt x="2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37;p68">
              <a:extLst>
                <a:ext uri="{FF2B5EF4-FFF2-40B4-BE49-F238E27FC236}">
                  <a16:creationId xmlns:a16="http://schemas.microsoft.com/office/drawing/2014/main" id="{3D9F520C-996F-4A91-ADDE-BA1E1388CC57}"/>
                </a:ext>
              </a:extLst>
            </p:cNvPr>
            <p:cNvSpPr/>
            <p:nvPr/>
          </p:nvSpPr>
          <p:spPr>
            <a:xfrm>
              <a:off x="-2553800" y="45211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362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300" y="3865"/>
                  </a:lnTo>
                  <a:cubicBezTo>
                    <a:pt x="3520" y="3865"/>
                    <a:pt x="3677" y="3645"/>
                    <a:pt x="3583" y="3441"/>
                  </a:cubicBezTo>
                  <a:lnTo>
                    <a:pt x="2263" y="204"/>
                  </a:lnTo>
                  <a:cubicBezTo>
                    <a:pt x="2216" y="79"/>
                    <a:pt x="21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38;p68">
              <a:extLst>
                <a:ext uri="{FF2B5EF4-FFF2-40B4-BE49-F238E27FC236}">
                  <a16:creationId xmlns:a16="http://schemas.microsoft.com/office/drawing/2014/main" id="{46292433-46D1-47A5-959A-B40A9DA67DE4}"/>
                </a:ext>
              </a:extLst>
            </p:cNvPr>
            <p:cNvSpPr/>
            <p:nvPr/>
          </p:nvSpPr>
          <p:spPr>
            <a:xfrm>
              <a:off x="-2520800" y="4564300"/>
              <a:ext cx="19675" cy="16125"/>
            </a:xfrm>
            <a:custGeom>
              <a:avLst/>
              <a:gdLst/>
              <a:ahLst/>
              <a:cxnLst/>
              <a:rect l="l" t="t" r="r" b="b"/>
              <a:pathLst>
                <a:path w="787" h="645" extrusionOk="0">
                  <a:moveTo>
                    <a:pt x="268" y="0"/>
                  </a:moveTo>
                  <a:cubicBezTo>
                    <a:pt x="95" y="0"/>
                    <a:pt x="1" y="142"/>
                    <a:pt x="63" y="314"/>
                  </a:cubicBezTo>
                  <a:cubicBezTo>
                    <a:pt x="142" y="487"/>
                    <a:pt x="330" y="644"/>
                    <a:pt x="519" y="644"/>
                  </a:cubicBezTo>
                  <a:cubicBezTo>
                    <a:pt x="692" y="644"/>
                    <a:pt x="786" y="487"/>
                    <a:pt x="708" y="314"/>
                  </a:cubicBezTo>
                  <a:cubicBezTo>
                    <a:pt x="645" y="142"/>
                    <a:pt x="440" y="0"/>
                    <a:pt x="26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39;p68">
              <a:extLst>
                <a:ext uri="{FF2B5EF4-FFF2-40B4-BE49-F238E27FC236}">
                  <a16:creationId xmlns:a16="http://schemas.microsoft.com/office/drawing/2014/main" id="{B1D32617-8AD7-456B-9E76-890D8280C7F4}"/>
                </a:ext>
              </a:extLst>
            </p:cNvPr>
            <p:cNvSpPr/>
            <p:nvPr/>
          </p:nvSpPr>
          <p:spPr>
            <a:xfrm>
              <a:off x="-2547125" y="4552900"/>
              <a:ext cx="33025" cy="36275"/>
            </a:xfrm>
            <a:custGeom>
              <a:avLst/>
              <a:gdLst/>
              <a:ahLst/>
              <a:cxnLst/>
              <a:rect l="l" t="t" r="r" b="b"/>
              <a:pathLst>
                <a:path w="1321" h="1451" extrusionOk="0">
                  <a:moveTo>
                    <a:pt x="158" y="1"/>
                  </a:moveTo>
                  <a:cubicBezTo>
                    <a:pt x="1" y="95"/>
                    <a:pt x="158" y="425"/>
                    <a:pt x="158" y="425"/>
                  </a:cubicBezTo>
                  <a:cubicBezTo>
                    <a:pt x="79" y="645"/>
                    <a:pt x="142" y="1100"/>
                    <a:pt x="347" y="1336"/>
                  </a:cubicBezTo>
                  <a:cubicBezTo>
                    <a:pt x="417" y="1418"/>
                    <a:pt x="531" y="1450"/>
                    <a:pt x="654" y="1450"/>
                  </a:cubicBezTo>
                  <a:cubicBezTo>
                    <a:pt x="886" y="1450"/>
                    <a:pt x="1149" y="1334"/>
                    <a:pt x="1211" y="1210"/>
                  </a:cubicBezTo>
                  <a:cubicBezTo>
                    <a:pt x="1321" y="1022"/>
                    <a:pt x="991" y="331"/>
                    <a:pt x="786" y="189"/>
                  </a:cubicBezTo>
                  <a:cubicBezTo>
                    <a:pt x="748" y="165"/>
                    <a:pt x="706" y="156"/>
                    <a:pt x="664" y="156"/>
                  </a:cubicBezTo>
                  <a:cubicBezTo>
                    <a:pt x="485" y="156"/>
                    <a:pt x="299" y="331"/>
                    <a:pt x="299" y="3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40;p68">
              <a:extLst>
                <a:ext uri="{FF2B5EF4-FFF2-40B4-BE49-F238E27FC236}">
                  <a16:creationId xmlns:a16="http://schemas.microsoft.com/office/drawing/2014/main" id="{9875ADD5-F558-4AA4-9F3D-EA1AB1A29B4C}"/>
                </a:ext>
              </a:extLst>
            </p:cNvPr>
            <p:cNvSpPr/>
            <p:nvPr/>
          </p:nvSpPr>
          <p:spPr>
            <a:xfrm>
              <a:off x="-2303600" y="5372225"/>
              <a:ext cx="247075" cy="61300"/>
            </a:xfrm>
            <a:custGeom>
              <a:avLst/>
              <a:gdLst/>
              <a:ahLst/>
              <a:cxnLst/>
              <a:rect l="l" t="t" r="r" b="b"/>
              <a:pathLst>
                <a:path w="9883" h="2452" extrusionOk="0">
                  <a:moveTo>
                    <a:pt x="4950" y="0"/>
                  </a:moveTo>
                  <a:cubicBezTo>
                    <a:pt x="2216" y="0"/>
                    <a:pt x="1" y="550"/>
                    <a:pt x="1" y="1226"/>
                  </a:cubicBezTo>
                  <a:cubicBezTo>
                    <a:pt x="1" y="1901"/>
                    <a:pt x="2216" y="2451"/>
                    <a:pt x="4950" y="2451"/>
                  </a:cubicBezTo>
                  <a:cubicBezTo>
                    <a:pt x="7683" y="2451"/>
                    <a:pt x="9883" y="1901"/>
                    <a:pt x="9883" y="1226"/>
                  </a:cubicBezTo>
                  <a:cubicBezTo>
                    <a:pt x="9883" y="550"/>
                    <a:pt x="7683" y="0"/>
                    <a:pt x="49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41;p68">
              <a:extLst>
                <a:ext uri="{FF2B5EF4-FFF2-40B4-BE49-F238E27FC236}">
                  <a16:creationId xmlns:a16="http://schemas.microsoft.com/office/drawing/2014/main" id="{DAA4E84A-65C2-4DC9-A064-F4CA61F741D2}"/>
                </a:ext>
              </a:extLst>
            </p:cNvPr>
            <p:cNvSpPr/>
            <p:nvPr/>
          </p:nvSpPr>
          <p:spPr>
            <a:xfrm>
              <a:off x="-2303600" y="5113375"/>
              <a:ext cx="247475" cy="34200"/>
            </a:xfrm>
            <a:custGeom>
              <a:avLst/>
              <a:gdLst/>
              <a:ahLst/>
              <a:cxnLst/>
              <a:rect l="l" t="t" r="r" b="b"/>
              <a:pathLst>
                <a:path w="9899" h="1368" extrusionOk="0">
                  <a:moveTo>
                    <a:pt x="4620" y="1"/>
                  </a:moveTo>
                  <a:cubicBezTo>
                    <a:pt x="2624" y="1"/>
                    <a:pt x="1" y="299"/>
                    <a:pt x="1" y="299"/>
                  </a:cubicBezTo>
                  <a:cubicBezTo>
                    <a:pt x="1" y="299"/>
                    <a:pt x="2122" y="1368"/>
                    <a:pt x="4950" y="1368"/>
                  </a:cubicBezTo>
                  <a:cubicBezTo>
                    <a:pt x="7762" y="1368"/>
                    <a:pt x="9899" y="299"/>
                    <a:pt x="9899" y="299"/>
                  </a:cubicBezTo>
                  <a:cubicBezTo>
                    <a:pt x="9899" y="299"/>
                    <a:pt x="6631" y="1"/>
                    <a:pt x="462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42;p68">
              <a:extLst>
                <a:ext uri="{FF2B5EF4-FFF2-40B4-BE49-F238E27FC236}">
                  <a16:creationId xmlns:a16="http://schemas.microsoft.com/office/drawing/2014/main" id="{CCBD9C8C-3151-4FAA-BFCA-269B0AAEC85C}"/>
                </a:ext>
              </a:extLst>
            </p:cNvPr>
            <p:cNvSpPr/>
            <p:nvPr/>
          </p:nvSpPr>
          <p:spPr>
            <a:xfrm>
              <a:off x="-2274150" y="5042300"/>
              <a:ext cx="59750" cy="291075"/>
            </a:xfrm>
            <a:custGeom>
              <a:avLst/>
              <a:gdLst/>
              <a:ahLst/>
              <a:cxnLst/>
              <a:rect l="l" t="t" r="r" b="b"/>
              <a:pathLst>
                <a:path w="2390" h="11643" extrusionOk="0">
                  <a:moveTo>
                    <a:pt x="1525" y="0"/>
                  </a:moveTo>
                  <a:lnTo>
                    <a:pt x="1" y="110"/>
                  </a:lnTo>
                  <a:lnTo>
                    <a:pt x="849" y="11642"/>
                  </a:lnTo>
                  <a:lnTo>
                    <a:pt x="2389" y="1153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43;p68">
              <a:extLst>
                <a:ext uri="{FF2B5EF4-FFF2-40B4-BE49-F238E27FC236}">
                  <a16:creationId xmlns:a16="http://schemas.microsoft.com/office/drawing/2014/main" id="{9BBA205E-5987-47BB-B99F-5EBB7B3C7BC5}"/>
                </a:ext>
              </a:extLst>
            </p:cNvPr>
            <p:cNvSpPr/>
            <p:nvPr/>
          </p:nvSpPr>
          <p:spPr>
            <a:xfrm>
              <a:off x="-2274525" y="5002625"/>
              <a:ext cx="38500" cy="42825"/>
            </a:xfrm>
            <a:custGeom>
              <a:avLst/>
              <a:gdLst/>
              <a:ahLst/>
              <a:cxnLst/>
              <a:rect l="l" t="t" r="r" b="b"/>
              <a:pathLst>
                <a:path w="1540" h="1713" extrusionOk="0">
                  <a:moveTo>
                    <a:pt x="644" y="1"/>
                  </a:moveTo>
                  <a:lnTo>
                    <a:pt x="424" y="582"/>
                  </a:lnTo>
                  <a:lnTo>
                    <a:pt x="0" y="1713"/>
                  </a:lnTo>
                  <a:lnTo>
                    <a:pt x="1540" y="1587"/>
                  </a:lnTo>
                  <a:lnTo>
                    <a:pt x="943" y="53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44;p68">
              <a:extLst>
                <a:ext uri="{FF2B5EF4-FFF2-40B4-BE49-F238E27FC236}">
                  <a16:creationId xmlns:a16="http://schemas.microsoft.com/office/drawing/2014/main" id="{C043DF52-31A7-4DD7-B79A-686456DC610A}"/>
                </a:ext>
              </a:extLst>
            </p:cNvPr>
            <p:cNvSpPr/>
            <p:nvPr/>
          </p:nvSpPr>
          <p:spPr>
            <a:xfrm>
              <a:off x="-2254500" y="5309375"/>
              <a:ext cx="40100" cy="24000"/>
            </a:xfrm>
            <a:custGeom>
              <a:avLst/>
              <a:gdLst/>
              <a:ahLst/>
              <a:cxnLst/>
              <a:rect l="l" t="t" r="r" b="b"/>
              <a:pathLst>
                <a:path w="1604" h="960" extrusionOk="0">
                  <a:moveTo>
                    <a:pt x="1540" y="1"/>
                  </a:moveTo>
                  <a:lnTo>
                    <a:pt x="1" y="111"/>
                  </a:lnTo>
                  <a:lnTo>
                    <a:pt x="63" y="959"/>
                  </a:lnTo>
                  <a:lnTo>
                    <a:pt x="1603" y="849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45;p68">
              <a:extLst>
                <a:ext uri="{FF2B5EF4-FFF2-40B4-BE49-F238E27FC236}">
                  <a16:creationId xmlns:a16="http://schemas.microsoft.com/office/drawing/2014/main" id="{650314C4-7806-4880-AC94-9CBF5BB9912E}"/>
                </a:ext>
              </a:extLst>
            </p:cNvPr>
            <p:cNvSpPr/>
            <p:nvPr/>
          </p:nvSpPr>
          <p:spPr>
            <a:xfrm>
              <a:off x="-2253325" y="5330600"/>
              <a:ext cx="39300" cy="19250"/>
            </a:xfrm>
            <a:custGeom>
              <a:avLst/>
              <a:gdLst/>
              <a:ahLst/>
              <a:cxnLst/>
              <a:rect l="l" t="t" r="r" b="b"/>
              <a:pathLst>
                <a:path w="1572" h="770" extrusionOk="0">
                  <a:moveTo>
                    <a:pt x="1540" y="0"/>
                  </a:moveTo>
                  <a:lnTo>
                    <a:pt x="1" y="110"/>
                  </a:lnTo>
                  <a:lnTo>
                    <a:pt x="48" y="550"/>
                  </a:lnTo>
                  <a:cubicBezTo>
                    <a:pt x="48" y="676"/>
                    <a:pt x="158" y="770"/>
                    <a:pt x="299" y="770"/>
                  </a:cubicBezTo>
                  <a:lnTo>
                    <a:pt x="1352" y="691"/>
                  </a:lnTo>
                  <a:cubicBezTo>
                    <a:pt x="1477" y="676"/>
                    <a:pt x="1572" y="566"/>
                    <a:pt x="1572" y="424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46;p68">
              <a:extLst>
                <a:ext uri="{FF2B5EF4-FFF2-40B4-BE49-F238E27FC236}">
                  <a16:creationId xmlns:a16="http://schemas.microsoft.com/office/drawing/2014/main" id="{B5524077-F171-40B6-9DDD-1E66A206440E}"/>
                </a:ext>
              </a:extLst>
            </p:cNvPr>
            <p:cNvSpPr/>
            <p:nvPr/>
          </p:nvSpPr>
          <p:spPr>
            <a:xfrm>
              <a:off x="-2263925" y="5002625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220" y="1"/>
                  </a:moveTo>
                  <a:lnTo>
                    <a:pt x="0" y="582"/>
                  </a:lnTo>
                  <a:lnTo>
                    <a:pt x="0" y="582"/>
                  </a:lnTo>
                  <a:lnTo>
                    <a:pt x="519" y="53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47;p68">
              <a:extLst>
                <a:ext uri="{FF2B5EF4-FFF2-40B4-BE49-F238E27FC236}">
                  <a16:creationId xmlns:a16="http://schemas.microsoft.com/office/drawing/2014/main" id="{B0B71E6E-6369-4C34-B49F-61EA2AF2C50F}"/>
                </a:ext>
              </a:extLst>
            </p:cNvPr>
            <p:cNvSpPr/>
            <p:nvPr/>
          </p:nvSpPr>
          <p:spPr>
            <a:xfrm>
              <a:off x="-2255675" y="5294450"/>
              <a:ext cx="39700" cy="18100"/>
            </a:xfrm>
            <a:custGeom>
              <a:avLst/>
              <a:gdLst/>
              <a:ahLst/>
              <a:cxnLst/>
              <a:rect l="l" t="t" r="r" b="b"/>
              <a:pathLst>
                <a:path w="1588" h="724" extrusionOk="0">
                  <a:moveTo>
                    <a:pt x="1540" y="1"/>
                  </a:moveTo>
                  <a:lnTo>
                    <a:pt x="0" y="111"/>
                  </a:lnTo>
                  <a:lnTo>
                    <a:pt x="48" y="723"/>
                  </a:lnTo>
                  <a:lnTo>
                    <a:pt x="1587" y="598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48;p68">
              <a:extLst>
                <a:ext uri="{FF2B5EF4-FFF2-40B4-BE49-F238E27FC236}">
                  <a16:creationId xmlns:a16="http://schemas.microsoft.com/office/drawing/2014/main" id="{6D33A09B-5FB0-4309-9850-960BE29B065A}"/>
                </a:ext>
              </a:extLst>
            </p:cNvPr>
            <p:cNvSpPr/>
            <p:nvPr/>
          </p:nvSpPr>
          <p:spPr>
            <a:xfrm>
              <a:off x="-2263925" y="50555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35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8" y="3"/>
                    <a:pt x="0" y="66"/>
                    <a:pt x="0" y="129"/>
                  </a:cubicBezTo>
                  <a:lnTo>
                    <a:pt x="629" y="8660"/>
                  </a:lnTo>
                  <a:cubicBezTo>
                    <a:pt x="645" y="8723"/>
                    <a:pt x="692" y="8770"/>
                    <a:pt x="755" y="8770"/>
                  </a:cubicBezTo>
                  <a:cubicBezTo>
                    <a:pt x="817" y="8770"/>
                    <a:pt x="880" y="8707"/>
                    <a:pt x="865" y="8644"/>
                  </a:cubicBezTo>
                  <a:lnTo>
                    <a:pt x="236" y="113"/>
                  </a:lnTo>
                  <a:cubicBezTo>
                    <a:pt x="236" y="45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49;p68">
              <a:extLst>
                <a:ext uri="{FF2B5EF4-FFF2-40B4-BE49-F238E27FC236}">
                  <a16:creationId xmlns:a16="http://schemas.microsoft.com/office/drawing/2014/main" id="{8418C9FC-97AA-4787-939A-81E15E57A214}"/>
                </a:ext>
              </a:extLst>
            </p:cNvPr>
            <p:cNvSpPr/>
            <p:nvPr/>
          </p:nvSpPr>
          <p:spPr>
            <a:xfrm>
              <a:off x="-2249000" y="50544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10" y="0"/>
                  </a:moveTo>
                  <a:cubicBezTo>
                    <a:pt x="48" y="0"/>
                    <a:pt x="0" y="63"/>
                    <a:pt x="0" y="126"/>
                  </a:cubicBezTo>
                  <a:lnTo>
                    <a:pt x="629" y="8657"/>
                  </a:lnTo>
                  <a:cubicBezTo>
                    <a:pt x="643" y="8725"/>
                    <a:pt x="680" y="8770"/>
                    <a:pt x="731" y="8770"/>
                  </a:cubicBezTo>
                  <a:cubicBezTo>
                    <a:pt x="739" y="8770"/>
                    <a:pt x="746" y="8769"/>
                    <a:pt x="755" y="8767"/>
                  </a:cubicBezTo>
                  <a:cubicBezTo>
                    <a:pt x="817" y="8767"/>
                    <a:pt x="880" y="8704"/>
                    <a:pt x="865" y="8641"/>
                  </a:cubicBezTo>
                  <a:lnTo>
                    <a:pt x="236" y="110"/>
                  </a:lnTo>
                  <a:cubicBezTo>
                    <a:pt x="236" y="47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50;p68">
              <a:extLst>
                <a:ext uri="{FF2B5EF4-FFF2-40B4-BE49-F238E27FC236}">
                  <a16:creationId xmlns:a16="http://schemas.microsoft.com/office/drawing/2014/main" id="{1F437519-F546-4A19-9958-9B980091F678}"/>
                </a:ext>
              </a:extLst>
            </p:cNvPr>
            <p:cNvSpPr/>
            <p:nvPr/>
          </p:nvSpPr>
          <p:spPr>
            <a:xfrm>
              <a:off x="-2210500" y="5022650"/>
              <a:ext cx="59325" cy="290675"/>
            </a:xfrm>
            <a:custGeom>
              <a:avLst/>
              <a:gdLst/>
              <a:ahLst/>
              <a:cxnLst/>
              <a:rect l="l" t="t" r="r" b="b"/>
              <a:pathLst>
                <a:path w="2373" h="11627" extrusionOk="0">
                  <a:moveTo>
                    <a:pt x="833" y="1"/>
                  </a:moveTo>
                  <a:lnTo>
                    <a:pt x="0" y="11517"/>
                  </a:lnTo>
                  <a:lnTo>
                    <a:pt x="1524" y="11627"/>
                  </a:lnTo>
                  <a:lnTo>
                    <a:pt x="2372" y="11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51;p68">
              <a:extLst>
                <a:ext uri="{FF2B5EF4-FFF2-40B4-BE49-F238E27FC236}">
                  <a16:creationId xmlns:a16="http://schemas.microsoft.com/office/drawing/2014/main" id="{4317AE86-839E-4060-8F72-A7863F937B39}"/>
                </a:ext>
              </a:extLst>
            </p:cNvPr>
            <p:cNvSpPr/>
            <p:nvPr/>
          </p:nvSpPr>
          <p:spPr>
            <a:xfrm>
              <a:off x="-2210125" y="5310550"/>
              <a:ext cx="38125" cy="42850"/>
            </a:xfrm>
            <a:custGeom>
              <a:avLst/>
              <a:gdLst/>
              <a:ahLst/>
              <a:cxnLst/>
              <a:rect l="l" t="t" r="r" b="b"/>
              <a:pathLst>
                <a:path w="1525" h="1714" extrusionOk="0">
                  <a:moveTo>
                    <a:pt x="1" y="1"/>
                  </a:moveTo>
                  <a:lnTo>
                    <a:pt x="425" y="1132"/>
                  </a:lnTo>
                  <a:lnTo>
                    <a:pt x="645" y="1713"/>
                  </a:lnTo>
                  <a:lnTo>
                    <a:pt x="944" y="1179"/>
                  </a:lnTo>
                  <a:lnTo>
                    <a:pt x="1525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52;p68">
              <a:extLst>
                <a:ext uri="{FF2B5EF4-FFF2-40B4-BE49-F238E27FC236}">
                  <a16:creationId xmlns:a16="http://schemas.microsoft.com/office/drawing/2014/main" id="{1E0E8418-D832-4534-93B6-408667AF9BE1}"/>
                </a:ext>
              </a:extLst>
            </p:cNvPr>
            <p:cNvSpPr/>
            <p:nvPr/>
          </p:nvSpPr>
          <p:spPr>
            <a:xfrm>
              <a:off x="-2190875" y="5022275"/>
              <a:ext cx="39700" cy="23975"/>
            </a:xfrm>
            <a:custGeom>
              <a:avLst/>
              <a:gdLst/>
              <a:ahLst/>
              <a:cxnLst/>
              <a:rect l="l" t="t" r="r" b="b"/>
              <a:pathLst>
                <a:path w="1588" h="959" extrusionOk="0">
                  <a:moveTo>
                    <a:pt x="64" y="0"/>
                  </a:moveTo>
                  <a:lnTo>
                    <a:pt x="1" y="848"/>
                  </a:lnTo>
                  <a:lnTo>
                    <a:pt x="1525" y="958"/>
                  </a:lnTo>
                  <a:lnTo>
                    <a:pt x="1587" y="1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53;p68">
              <a:extLst>
                <a:ext uri="{FF2B5EF4-FFF2-40B4-BE49-F238E27FC236}">
                  <a16:creationId xmlns:a16="http://schemas.microsoft.com/office/drawing/2014/main" id="{A570E398-3778-4980-B9CD-1BC19834BDE0}"/>
                </a:ext>
              </a:extLst>
            </p:cNvPr>
            <p:cNvSpPr/>
            <p:nvPr/>
          </p:nvSpPr>
          <p:spPr>
            <a:xfrm>
              <a:off x="-2189300" y="5006150"/>
              <a:ext cx="39300" cy="19275"/>
            </a:xfrm>
            <a:custGeom>
              <a:avLst/>
              <a:gdLst/>
              <a:ahLst/>
              <a:cxnLst/>
              <a:rect l="l" t="t" r="r" b="b"/>
              <a:pathLst>
                <a:path w="1572" h="771" extrusionOk="0">
                  <a:moveTo>
                    <a:pt x="283" y="1"/>
                  </a:moveTo>
                  <a:cubicBezTo>
                    <a:pt x="158" y="1"/>
                    <a:pt x="48" y="95"/>
                    <a:pt x="32" y="221"/>
                  </a:cubicBezTo>
                  <a:lnTo>
                    <a:pt x="1" y="661"/>
                  </a:lnTo>
                  <a:lnTo>
                    <a:pt x="1540" y="771"/>
                  </a:lnTo>
                  <a:lnTo>
                    <a:pt x="1572" y="331"/>
                  </a:lnTo>
                  <a:cubicBezTo>
                    <a:pt x="1572" y="205"/>
                    <a:pt x="1477" y="95"/>
                    <a:pt x="1352" y="79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54;p68">
              <a:extLst>
                <a:ext uri="{FF2B5EF4-FFF2-40B4-BE49-F238E27FC236}">
                  <a16:creationId xmlns:a16="http://schemas.microsoft.com/office/drawing/2014/main" id="{BE150184-B2B5-43E1-929A-6A6716A9FCE5}"/>
                </a:ext>
              </a:extLst>
            </p:cNvPr>
            <p:cNvSpPr/>
            <p:nvPr/>
          </p:nvSpPr>
          <p:spPr>
            <a:xfrm>
              <a:off x="-2199500" y="5338850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0" y="0"/>
                  </a:moveTo>
                  <a:lnTo>
                    <a:pt x="220" y="581"/>
                  </a:lnTo>
                  <a:lnTo>
                    <a:pt x="51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55;p68">
              <a:extLst>
                <a:ext uri="{FF2B5EF4-FFF2-40B4-BE49-F238E27FC236}">
                  <a16:creationId xmlns:a16="http://schemas.microsoft.com/office/drawing/2014/main" id="{E48392B1-F25E-457A-9A87-C72743E01802}"/>
                </a:ext>
              </a:extLst>
            </p:cNvPr>
            <p:cNvSpPr/>
            <p:nvPr/>
          </p:nvSpPr>
          <p:spPr>
            <a:xfrm>
              <a:off x="-2191650" y="5043075"/>
              <a:ext cx="39300" cy="18100"/>
            </a:xfrm>
            <a:custGeom>
              <a:avLst/>
              <a:gdLst/>
              <a:ahLst/>
              <a:cxnLst/>
              <a:rect l="l" t="t" r="r" b="b"/>
              <a:pathLst>
                <a:path w="1572" h="724" extrusionOk="0">
                  <a:moveTo>
                    <a:pt x="47" y="1"/>
                  </a:moveTo>
                  <a:lnTo>
                    <a:pt x="0" y="598"/>
                  </a:lnTo>
                  <a:lnTo>
                    <a:pt x="1524" y="723"/>
                  </a:lnTo>
                  <a:lnTo>
                    <a:pt x="1571" y="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56;p68">
              <a:extLst>
                <a:ext uri="{FF2B5EF4-FFF2-40B4-BE49-F238E27FC236}">
                  <a16:creationId xmlns:a16="http://schemas.microsoft.com/office/drawing/2014/main" id="{BFF984CD-4D52-463F-91F0-A56188239BB3}"/>
                </a:ext>
              </a:extLst>
            </p:cNvPr>
            <p:cNvSpPr/>
            <p:nvPr/>
          </p:nvSpPr>
          <p:spPr>
            <a:xfrm>
              <a:off x="-2186150" y="5081975"/>
              <a:ext cx="21625" cy="219250"/>
            </a:xfrm>
            <a:custGeom>
              <a:avLst/>
              <a:gdLst/>
              <a:ahLst/>
              <a:cxnLst/>
              <a:rect l="l" t="t" r="r" b="b"/>
              <a:pathLst>
                <a:path w="865" h="8770" extrusionOk="0">
                  <a:moveTo>
                    <a:pt x="739" y="0"/>
                  </a:moveTo>
                  <a:cubicBezTo>
                    <a:pt x="676" y="0"/>
                    <a:pt x="629" y="47"/>
                    <a:pt x="613" y="110"/>
                  </a:cubicBezTo>
                  <a:lnTo>
                    <a:pt x="0" y="8641"/>
                  </a:lnTo>
                  <a:cubicBezTo>
                    <a:pt x="0" y="8720"/>
                    <a:pt x="47" y="8767"/>
                    <a:pt x="110" y="8767"/>
                  </a:cubicBezTo>
                  <a:cubicBezTo>
                    <a:pt x="118" y="8769"/>
                    <a:pt x="126" y="8770"/>
                    <a:pt x="134" y="8770"/>
                  </a:cubicBezTo>
                  <a:cubicBezTo>
                    <a:pt x="185" y="8770"/>
                    <a:pt x="222" y="8727"/>
                    <a:pt x="236" y="8673"/>
                  </a:cubicBezTo>
                  <a:lnTo>
                    <a:pt x="849" y="126"/>
                  </a:lnTo>
                  <a:cubicBezTo>
                    <a:pt x="864" y="63"/>
                    <a:pt x="817" y="16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057;p68">
              <a:extLst>
                <a:ext uri="{FF2B5EF4-FFF2-40B4-BE49-F238E27FC236}">
                  <a16:creationId xmlns:a16="http://schemas.microsoft.com/office/drawing/2014/main" id="{19829690-5143-47A0-A284-4240115C9637}"/>
                </a:ext>
              </a:extLst>
            </p:cNvPr>
            <p:cNvSpPr/>
            <p:nvPr/>
          </p:nvSpPr>
          <p:spPr>
            <a:xfrm>
              <a:off x="-2201475" y="5080775"/>
              <a:ext cx="21625" cy="219600"/>
            </a:xfrm>
            <a:custGeom>
              <a:avLst/>
              <a:gdLst/>
              <a:ahLst/>
              <a:cxnLst/>
              <a:rect l="l" t="t" r="r" b="b"/>
              <a:pathLst>
                <a:path w="865" h="8784" extrusionOk="0">
                  <a:moveTo>
                    <a:pt x="755" y="1"/>
                  </a:moveTo>
                  <a:cubicBezTo>
                    <a:pt x="692" y="1"/>
                    <a:pt x="645" y="48"/>
                    <a:pt x="629" y="111"/>
                  </a:cubicBezTo>
                  <a:lnTo>
                    <a:pt x="16" y="8658"/>
                  </a:lnTo>
                  <a:cubicBezTo>
                    <a:pt x="0" y="8721"/>
                    <a:pt x="48" y="8768"/>
                    <a:pt x="110" y="8783"/>
                  </a:cubicBezTo>
                  <a:cubicBezTo>
                    <a:pt x="189" y="8783"/>
                    <a:pt x="236" y="8736"/>
                    <a:pt x="236" y="8673"/>
                  </a:cubicBezTo>
                  <a:lnTo>
                    <a:pt x="865" y="127"/>
                  </a:lnTo>
                  <a:cubicBezTo>
                    <a:pt x="865" y="64"/>
                    <a:pt x="817" y="17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058;p68">
              <a:extLst>
                <a:ext uri="{FF2B5EF4-FFF2-40B4-BE49-F238E27FC236}">
                  <a16:creationId xmlns:a16="http://schemas.microsoft.com/office/drawing/2014/main" id="{723779F6-D78F-464D-965F-41A9524F3DC6}"/>
                </a:ext>
              </a:extLst>
            </p:cNvPr>
            <p:cNvSpPr/>
            <p:nvPr/>
          </p:nvSpPr>
          <p:spPr>
            <a:xfrm>
              <a:off x="-2156300" y="5038375"/>
              <a:ext cx="99000" cy="290675"/>
            </a:xfrm>
            <a:custGeom>
              <a:avLst/>
              <a:gdLst/>
              <a:ahLst/>
              <a:cxnLst/>
              <a:rect l="l" t="t" r="r" b="b"/>
              <a:pathLst>
                <a:path w="3960" h="11627" extrusionOk="0">
                  <a:moveTo>
                    <a:pt x="2467" y="0"/>
                  </a:moveTo>
                  <a:lnTo>
                    <a:pt x="0" y="11296"/>
                  </a:lnTo>
                  <a:lnTo>
                    <a:pt x="1493" y="11626"/>
                  </a:lnTo>
                  <a:lnTo>
                    <a:pt x="3959" y="330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059;p68">
              <a:extLst>
                <a:ext uri="{FF2B5EF4-FFF2-40B4-BE49-F238E27FC236}">
                  <a16:creationId xmlns:a16="http://schemas.microsoft.com/office/drawing/2014/main" id="{92433CB1-FF02-44D8-B253-63F9AF54CFAF}"/>
                </a:ext>
              </a:extLst>
            </p:cNvPr>
            <p:cNvSpPr/>
            <p:nvPr/>
          </p:nvSpPr>
          <p:spPr>
            <a:xfrm>
              <a:off x="-2156700" y="5320775"/>
              <a:ext cx="37725" cy="44800"/>
            </a:xfrm>
            <a:custGeom>
              <a:avLst/>
              <a:gdLst/>
              <a:ahLst/>
              <a:cxnLst/>
              <a:rect l="l" t="t" r="r" b="b"/>
              <a:pathLst>
                <a:path w="1509" h="1792" extrusionOk="0">
                  <a:moveTo>
                    <a:pt x="1" y="0"/>
                  </a:moveTo>
                  <a:lnTo>
                    <a:pt x="268" y="1179"/>
                  </a:lnTo>
                  <a:lnTo>
                    <a:pt x="393" y="1791"/>
                  </a:lnTo>
                  <a:lnTo>
                    <a:pt x="770" y="1289"/>
                  </a:lnTo>
                  <a:lnTo>
                    <a:pt x="1509" y="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060;p68">
              <a:extLst>
                <a:ext uri="{FF2B5EF4-FFF2-40B4-BE49-F238E27FC236}">
                  <a16:creationId xmlns:a16="http://schemas.microsoft.com/office/drawing/2014/main" id="{1EC1D12B-9A2E-4FDD-9B36-3B6AECC132B5}"/>
                </a:ext>
              </a:extLst>
            </p:cNvPr>
            <p:cNvSpPr/>
            <p:nvPr/>
          </p:nvSpPr>
          <p:spPr>
            <a:xfrm>
              <a:off x="-2099350" y="5038375"/>
              <a:ext cx="42050" cy="28700"/>
            </a:xfrm>
            <a:custGeom>
              <a:avLst/>
              <a:gdLst/>
              <a:ahLst/>
              <a:cxnLst/>
              <a:rect l="l" t="t" r="r" b="b"/>
              <a:pathLst>
                <a:path w="1682" h="1148" extrusionOk="0">
                  <a:moveTo>
                    <a:pt x="173" y="0"/>
                  </a:moveTo>
                  <a:lnTo>
                    <a:pt x="0" y="817"/>
                  </a:lnTo>
                  <a:lnTo>
                    <a:pt x="1493" y="1147"/>
                  </a:lnTo>
                  <a:lnTo>
                    <a:pt x="1681" y="33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061;p68">
              <a:extLst>
                <a:ext uri="{FF2B5EF4-FFF2-40B4-BE49-F238E27FC236}">
                  <a16:creationId xmlns:a16="http://schemas.microsoft.com/office/drawing/2014/main" id="{5A42F3FB-FF28-477B-8012-32F7EA9A36F7}"/>
                </a:ext>
              </a:extLst>
            </p:cNvPr>
            <p:cNvSpPr/>
            <p:nvPr/>
          </p:nvSpPr>
          <p:spPr>
            <a:xfrm>
              <a:off x="-2095025" y="5023275"/>
              <a:ext cx="40475" cy="23375"/>
            </a:xfrm>
            <a:custGeom>
              <a:avLst/>
              <a:gdLst/>
              <a:ahLst/>
              <a:cxnLst/>
              <a:rect l="l" t="t" r="r" b="b"/>
              <a:pathLst>
                <a:path w="1619" h="935" extrusionOk="0">
                  <a:moveTo>
                    <a:pt x="322" y="0"/>
                  </a:moveTo>
                  <a:cubicBezTo>
                    <a:pt x="216" y="0"/>
                    <a:pt x="121" y="75"/>
                    <a:pt x="94" y="196"/>
                  </a:cubicBezTo>
                  <a:lnTo>
                    <a:pt x="0" y="620"/>
                  </a:lnTo>
                  <a:lnTo>
                    <a:pt x="1493" y="934"/>
                  </a:lnTo>
                  <a:lnTo>
                    <a:pt x="1587" y="510"/>
                  </a:lnTo>
                  <a:cubicBezTo>
                    <a:pt x="1618" y="384"/>
                    <a:pt x="1540" y="259"/>
                    <a:pt x="1414" y="227"/>
                  </a:cubicBezTo>
                  <a:lnTo>
                    <a:pt x="377" y="7"/>
                  </a:lnTo>
                  <a:cubicBezTo>
                    <a:pt x="359" y="3"/>
                    <a:pt x="340" y="0"/>
                    <a:pt x="32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062;p68">
              <a:extLst>
                <a:ext uri="{FF2B5EF4-FFF2-40B4-BE49-F238E27FC236}">
                  <a16:creationId xmlns:a16="http://schemas.microsoft.com/office/drawing/2014/main" id="{33EBB2B4-4639-4A8E-81C0-EC653F70A415}"/>
                </a:ext>
              </a:extLst>
            </p:cNvPr>
            <p:cNvSpPr/>
            <p:nvPr/>
          </p:nvSpPr>
          <p:spPr>
            <a:xfrm>
              <a:off x="-2150025" y="5350225"/>
              <a:ext cx="12600" cy="15350"/>
            </a:xfrm>
            <a:custGeom>
              <a:avLst/>
              <a:gdLst/>
              <a:ahLst/>
              <a:cxnLst/>
              <a:rect l="l" t="t" r="r" b="b"/>
              <a:pathLst>
                <a:path w="504" h="614" extrusionOk="0">
                  <a:moveTo>
                    <a:pt x="1" y="1"/>
                  </a:moveTo>
                  <a:lnTo>
                    <a:pt x="126" y="613"/>
                  </a:lnTo>
                  <a:lnTo>
                    <a:pt x="503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063;p68">
              <a:extLst>
                <a:ext uri="{FF2B5EF4-FFF2-40B4-BE49-F238E27FC236}">
                  <a16:creationId xmlns:a16="http://schemas.microsoft.com/office/drawing/2014/main" id="{26AAA71E-94BF-4338-8811-B2FA5BC7C421}"/>
                </a:ext>
              </a:extLst>
            </p:cNvPr>
            <p:cNvSpPr/>
            <p:nvPr/>
          </p:nvSpPr>
          <p:spPr>
            <a:xfrm>
              <a:off x="-2102500" y="5059175"/>
              <a:ext cx="40475" cy="22825"/>
            </a:xfrm>
            <a:custGeom>
              <a:avLst/>
              <a:gdLst/>
              <a:ahLst/>
              <a:cxnLst/>
              <a:rect l="l" t="t" r="r" b="b"/>
              <a:pathLst>
                <a:path w="1619" h="913" extrusionOk="0">
                  <a:moveTo>
                    <a:pt x="126" y="1"/>
                  </a:moveTo>
                  <a:lnTo>
                    <a:pt x="1" y="598"/>
                  </a:lnTo>
                  <a:lnTo>
                    <a:pt x="1493" y="912"/>
                  </a:lnTo>
                  <a:lnTo>
                    <a:pt x="1619" y="3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064;p68">
              <a:extLst>
                <a:ext uri="{FF2B5EF4-FFF2-40B4-BE49-F238E27FC236}">
                  <a16:creationId xmlns:a16="http://schemas.microsoft.com/office/drawing/2014/main" id="{957FB7F0-7B23-49C1-89FE-A5AE030A29BE}"/>
                </a:ext>
              </a:extLst>
            </p:cNvPr>
            <p:cNvSpPr/>
            <p:nvPr/>
          </p:nvSpPr>
          <p:spPr>
            <a:xfrm>
              <a:off x="-2131550" y="5100350"/>
              <a:ext cx="52250" cy="215050"/>
            </a:xfrm>
            <a:custGeom>
              <a:avLst/>
              <a:gdLst/>
              <a:ahLst/>
              <a:cxnLst/>
              <a:rect l="l" t="t" r="r" b="b"/>
              <a:pathLst>
                <a:path w="2090" h="8602" extrusionOk="0">
                  <a:moveTo>
                    <a:pt x="1955" y="0"/>
                  </a:moveTo>
                  <a:cubicBezTo>
                    <a:pt x="1901" y="0"/>
                    <a:pt x="1852" y="43"/>
                    <a:pt x="1838" y="98"/>
                  </a:cubicBezTo>
                  <a:lnTo>
                    <a:pt x="16" y="8456"/>
                  </a:lnTo>
                  <a:cubicBezTo>
                    <a:pt x="0" y="8519"/>
                    <a:pt x="47" y="8582"/>
                    <a:pt x="110" y="8597"/>
                  </a:cubicBezTo>
                  <a:cubicBezTo>
                    <a:pt x="121" y="8600"/>
                    <a:pt x="132" y="8601"/>
                    <a:pt x="142" y="8601"/>
                  </a:cubicBezTo>
                  <a:cubicBezTo>
                    <a:pt x="193" y="8601"/>
                    <a:pt x="238" y="8571"/>
                    <a:pt x="251" y="8519"/>
                  </a:cubicBezTo>
                  <a:lnTo>
                    <a:pt x="2074" y="145"/>
                  </a:lnTo>
                  <a:cubicBezTo>
                    <a:pt x="2090" y="82"/>
                    <a:pt x="2042" y="19"/>
                    <a:pt x="1980" y="4"/>
                  </a:cubicBezTo>
                  <a:cubicBezTo>
                    <a:pt x="1971" y="1"/>
                    <a:pt x="1963" y="0"/>
                    <a:pt x="195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065;p68">
              <a:extLst>
                <a:ext uri="{FF2B5EF4-FFF2-40B4-BE49-F238E27FC236}">
                  <a16:creationId xmlns:a16="http://schemas.microsoft.com/office/drawing/2014/main" id="{7B7126A6-21EB-4526-AFBF-4B68FFFF0814}"/>
                </a:ext>
              </a:extLst>
            </p:cNvPr>
            <p:cNvSpPr/>
            <p:nvPr/>
          </p:nvSpPr>
          <p:spPr>
            <a:xfrm>
              <a:off x="-2146100" y="5097200"/>
              <a:ext cx="51875" cy="215025"/>
            </a:xfrm>
            <a:custGeom>
              <a:avLst/>
              <a:gdLst/>
              <a:ahLst/>
              <a:cxnLst/>
              <a:rect l="l" t="t" r="r" b="b"/>
              <a:pathLst>
                <a:path w="2075" h="8601" extrusionOk="0">
                  <a:moveTo>
                    <a:pt x="1956" y="1"/>
                  </a:moveTo>
                  <a:cubicBezTo>
                    <a:pt x="1902" y="1"/>
                    <a:pt x="1853" y="44"/>
                    <a:pt x="1839" y="98"/>
                  </a:cubicBezTo>
                  <a:lnTo>
                    <a:pt x="16" y="8456"/>
                  </a:lnTo>
                  <a:cubicBezTo>
                    <a:pt x="1" y="8519"/>
                    <a:pt x="32" y="8582"/>
                    <a:pt x="95" y="8598"/>
                  </a:cubicBezTo>
                  <a:cubicBezTo>
                    <a:pt x="103" y="8600"/>
                    <a:pt x="112" y="8601"/>
                    <a:pt x="120" y="8601"/>
                  </a:cubicBezTo>
                  <a:cubicBezTo>
                    <a:pt x="174" y="8601"/>
                    <a:pt x="223" y="8558"/>
                    <a:pt x="236" y="8503"/>
                  </a:cubicBezTo>
                  <a:lnTo>
                    <a:pt x="2059" y="145"/>
                  </a:lnTo>
                  <a:cubicBezTo>
                    <a:pt x="2075" y="82"/>
                    <a:pt x="2043" y="20"/>
                    <a:pt x="1980" y="4"/>
                  </a:cubicBezTo>
                  <a:cubicBezTo>
                    <a:pt x="1972" y="2"/>
                    <a:pt x="1964" y="1"/>
                    <a:pt x="195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066;p68">
              <a:extLst>
                <a:ext uri="{FF2B5EF4-FFF2-40B4-BE49-F238E27FC236}">
                  <a16:creationId xmlns:a16="http://schemas.microsoft.com/office/drawing/2014/main" id="{0FEBC0EC-124C-45FB-8695-691E8A19ED05}"/>
                </a:ext>
              </a:extLst>
            </p:cNvPr>
            <p:cNvSpPr/>
            <p:nvPr/>
          </p:nvSpPr>
          <p:spPr>
            <a:xfrm>
              <a:off x="-2303600" y="5120850"/>
              <a:ext cx="247475" cy="298425"/>
            </a:xfrm>
            <a:custGeom>
              <a:avLst/>
              <a:gdLst/>
              <a:ahLst/>
              <a:cxnLst/>
              <a:rect l="l" t="t" r="r" b="b"/>
              <a:pathLst>
                <a:path w="9899" h="11937" extrusionOk="0">
                  <a:moveTo>
                    <a:pt x="1" y="0"/>
                  </a:moveTo>
                  <a:lnTo>
                    <a:pt x="1289" y="9788"/>
                  </a:lnTo>
                  <a:lnTo>
                    <a:pt x="1446" y="11030"/>
                  </a:lnTo>
                  <a:cubicBezTo>
                    <a:pt x="2609" y="11634"/>
                    <a:pt x="3775" y="11937"/>
                    <a:pt x="4942" y="11937"/>
                  </a:cubicBezTo>
                  <a:cubicBezTo>
                    <a:pt x="6108" y="11937"/>
                    <a:pt x="7275" y="11634"/>
                    <a:pt x="8437" y="11030"/>
                  </a:cubicBezTo>
                  <a:lnTo>
                    <a:pt x="9899" y="0"/>
                  </a:lnTo>
                  <a:lnTo>
                    <a:pt x="9899" y="0"/>
                  </a:lnTo>
                  <a:cubicBezTo>
                    <a:pt x="8249" y="605"/>
                    <a:pt x="6599" y="908"/>
                    <a:pt x="4950" y="908"/>
                  </a:cubicBezTo>
                  <a:cubicBezTo>
                    <a:pt x="3300" y="908"/>
                    <a:pt x="1650" y="6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067;p68">
              <a:extLst>
                <a:ext uri="{FF2B5EF4-FFF2-40B4-BE49-F238E27FC236}">
                  <a16:creationId xmlns:a16="http://schemas.microsoft.com/office/drawing/2014/main" id="{88A7C666-ED4E-4376-A8F4-01A4E4E219C9}"/>
                </a:ext>
              </a:extLst>
            </p:cNvPr>
            <p:cNvSpPr/>
            <p:nvPr/>
          </p:nvSpPr>
          <p:spPr>
            <a:xfrm>
              <a:off x="-2271400" y="5120850"/>
              <a:ext cx="215275" cy="298425"/>
            </a:xfrm>
            <a:custGeom>
              <a:avLst/>
              <a:gdLst/>
              <a:ahLst/>
              <a:cxnLst/>
              <a:rect l="l" t="t" r="r" b="b"/>
              <a:pathLst>
                <a:path w="8611" h="11937" extrusionOk="0">
                  <a:moveTo>
                    <a:pt x="8611" y="0"/>
                  </a:moveTo>
                  <a:cubicBezTo>
                    <a:pt x="8579" y="126"/>
                    <a:pt x="6882" y="8720"/>
                    <a:pt x="4589" y="10040"/>
                  </a:cubicBezTo>
                  <a:cubicBezTo>
                    <a:pt x="3977" y="10394"/>
                    <a:pt x="3330" y="10519"/>
                    <a:pt x="2721" y="10519"/>
                  </a:cubicBezTo>
                  <a:cubicBezTo>
                    <a:pt x="1251" y="10519"/>
                    <a:pt x="1" y="9788"/>
                    <a:pt x="1" y="9788"/>
                  </a:cubicBezTo>
                  <a:lnTo>
                    <a:pt x="1" y="9788"/>
                  </a:lnTo>
                  <a:lnTo>
                    <a:pt x="158" y="11030"/>
                  </a:lnTo>
                  <a:cubicBezTo>
                    <a:pt x="1321" y="11634"/>
                    <a:pt x="2487" y="11937"/>
                    <a:pt x="3654" y="11937"/>
                  </a:cubicBezTo>
                  <a:cubicBezTo>
                    <a:pt x="4820" y="11937"/>
                    <a:pt x="5987" y="11634"/>
                    <a:pt x="7149" y="11030"/>
                  </a:cubicBezTo>
                  <a:lnTo>
                    <a:pt x="8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" name="No 32">
            <a:hlinkClick r:id="" action="ppaction://media"/>
            <a:extLst>
              <a:ext uri="{FF2B5EF4-FFF2-40B4-BE49-F238E27FC236}">
                <a16:creationId xmlns:a16="http://schemas.microsoft.com/office/drawing/2014/main" id="{6E84236B-10CB-4BB4-829E-EFDF510DF3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600" end="4622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01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80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0" y="1765875"/>
            <a:ext cx="4054887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Keberhasilan strategi cooperative learning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dalam upaya mengembangkan kesadaran berkelompok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memerlukan periode waktu yang cukup panjang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dan hal ini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tidak mungkin dapat tercapai hanya dengan satu kali atau sekali-sekali penerapan strategi ini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325" name="Google Shape;829;p48">
            <a:extLst>
              <a:ext uri="{FF2B5EF4-FFF2-40B4-BE49-F238E27FC236}">
                <a16:creationId xmlns:a16="http://schemas.microsoft.com/office/drawing/2014/main" id="{FE06471E-FA62-40AB-80BC-F1C56245E2AA}"/>
              </a:ext>
            </a:extLst>
          </p:cNvPr>
          <p:cNvGrpSpPr/>
          <p:nvPr/>
        </p:nvGrpSpPr>
        <p:grpSpPr>
          <a:xfrm>
            <a:off x="2719080" y="1636507"/>
            <a:ext cx="1312821" cy="2848667"/>
            <a:chOff x="3503885" y="1491145"/>
            <a:chExt cx="1517182" cy="3072449"/>
          </a:xfrm>
        </p:grpSpPr>
        <p:grpSp>
          <p:nvGrpSpPr>
            <p:cNvPr id="326" name="Google Shape;830;p48">
              <a:extLst>
                <a:ext uri="{FF2B5EF4-FFF2-40B4-BE49-F238E27FC236}">
                  <a16:creationId xmlns:a16="http://schemas.microsoft.com/office/drawing/2014/main" id="{8546EA3D-D645-4BD1-8A22-42A499F7EC28}"/>
                </a:ext>
              </a:extLst>
            </p:cNvPr>
            <p:cNvGrpSpPr/>
            <p:nvPr/>
          </p:nvGrpSpPr>
          <p:grpSpPr>
            <a:xfrm flipH="1">
              <a:off x="3503885" y="2560660"/>
              <a:ext cx="944356" cy="2002935"/>
              <a:chOff x="4318725" y="7950250"/>
              <a:chExt cx="1254625" cy="2661000"/>
            </a:xfrm>
          </p:grpSpPr>
          <p:sp>
            <p:nvSpPr>
              <p:cNvPr id="360" name="Google Shape;831;p48">
                <a:extLst>
                  <a:ext uri="{FF2B5EF4-FFF2-40B4-BE49-F238E27FC236}">
                    <a16:creationId xmlns:a16="http://schemas.microsoft.com/office/drawing/2014/main" id="{A1561D10-FBF8-4E33-A096-BD1AB7E92209}"/>
                  </a:ext>
                </a:extLst>
              </p:cNvPr>
              <p:cNvSpPr/>
              <p:nvPr/>
            </p:nvSpPr>
            <p:spPr>
              <a:xfrm>
                <a:off x="4525425" y="10228400"/>
                <a:ext cx="202925" cy="22192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877" extrusionOk="0">
                    <a:moveTo>
                      <a:pt x="7812" y="1"/>
                    </a:moveTo>
                    <a:cubicBezTo>
                      <a:pt x="4955" y="213"/>
                      <a:pt x="2888" y="335"/>
                      <a:pt x="1" y="335"/>
                    </a:cubicBezTo>
                    <a:cubicBezTo>
                      <a:pt x="548" y="3891"/>
                      <a:pt x="852" y="5958"/>
                      <a:pt x="1277" y="8876"/>
                    </a:cubicBezTo>
                    <a:cubicBezTo>
                      <a:pt x="1277" y="8876"/>
                      <a:pt x="7467" y="8237"/>
                      <a:pt x="8083" y="8237"/>
                    </a:cubicBezTo>
                    <a:cubicBezTo>
                      <a:pt x="8097" y="8237"/>
                      <a:pt x="8108" y="8237"/>
                      <a:pt x="8116" y="8238"/>
                    </a:cubicBezTo>
                    <a:cubicBezTo>
                      <a:pt x="8055" y="7964"/>
                      <a:pt x="7995" y="4621"/>
                      <a:pt x="7812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Google Shape;832;p48">
                <a:extLst>
                  <a:ext uri="{FF2B5EF4-FFF2-40B4-BE49-F238E27FC236}">
                    <a16:creationId xmlns:a16="http://schemas.microsoft.com/office/drawing/2014/main" id="{E9500404-FD4F-4AF6-9EA6-97FCEC3E2A9A}"/>
                  </a:ext>
                </a:extLst>
              </p:cNvPr>
              <p:cNvSpPr/>
              <p:nvPr/>
            </p:nvSpPr>
            <p:spPr>
              <a:xfrm>
                <a:off x="4318725" y="10394825"/>
                <a:ext cx="430900" cy="208675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8347" extrusionOk="0">
                    <a:moveTo>
                      <a:pt x="16597" y="0"/>
                    </a:moveTo>
                    <a:cubicBezTo>
                      <a:pt x="14074" y="183"/>
                      <a:pt x="11339" y="335"/>
                      <a:pt x="8937" y="608"/>
                    </a:cubicBezTo>
                    <a:cubicBezTo>
                      <a:pt x="9028" y="1429"/>
                      <a:pt x="9028" y="1611"/>
                      <a:pt x="8876" y="2432"/>
                    </a:cubicBezTo>
                    <a:cubicBezTo>
                      <a:pt x="8846" y="2705"/>
                      <a:pt x="8785" y="2949"/>
                      <a:pt x="8633" y="3192"/>
                    </a:cubicBezTo>
                    <a:cubicBezTo>
                      <a:pt x="8360" y="3557"/>
                      <a:pt x="7873" y="3678"/>
                      <a:pt x="7417" y="3769"/>
                    </a:cubicBezTo>
                    <a:cubicBezTo>
                      <a:pt x="5928" y="4134"/>
                      <a:pt x="4773" y="3769"/>
                      <a:pt x="3344" y="4347"/>
                    </a:cubicBezTo>
                    <a:cubicBezTo>
                      <a:pt x="2311" y="4772"/>
                      <a:pt x="1247" y="5289"/>
                      <a:pt x="578" y="6201"/>
                    </a:cubicBezTo>
                    <a:cubicBezTo>
                      <a:pt x="183" y="6748"/>
                      <a:pt x="1" y="7599"/>
                      <a:pt x="518" y="8025"/>
                    </a:cubicBezTo>
                    <a:cubicBezTo>
                      <a:pt x="754" y="8241"/>
                      <a:pt x="1155" y="8279"/>
                      <a:pt x="1541" y="8279"/>
                    </a:cubicBezTo>
                    <a:cubicBezTo>
                      <a:pt x="1751" y="8279"/>
                      <a:pt x="1957" y="8268"/>
                      <a:pt x="2129" y="8268"/>
                    </a:cubicBezTo>
                    <a:cubicBezTo>
                      <a:pt x="5424" y="8326"/>
                      <a:pt x="7681" y="8347"/>
                      <a:pt x="10649" y="8347"/>
                    </a:cubicBezTo>
                    <a:cubicBezTo>
                      <a:pt x="12363" y="8347"/>
                      <a:pt x="14315" y="8340"/>
                      <a:pt x="16840" y="8329"/>
                    </a:cubicBezTo>
                    <a:cubicBezTo>
                      <a:pt x="16931" y="8329"/>
                      <a:pt x="17053" y="8268"/>
                      <a:pt x="17114" y="8207"/>
                    </a:cubicBezTo>
                    <a:cubicBezTo>
                      <a:pt x="17235" y="8116"/>
                      <a:pt x="17235" y="7903"/>
                      <a:pt x="17235" y="7721"/>
                    </a:cubicBezTo>
                    <a:cubicBezTo>
                      <a:pt x="17083" y="5623"/>
                      <a:pt x="16810" y="2827"/>
                      <a:pt x="16597" y="0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Google Shape;833;p48">
                <a:extLst>
                  <a:ext uri="{FF2B5EF4-FFF2-40B4-BE49-F238E27FC236}">
                    <a16:creationId xmlns:a16="http://schemas.microsoft.com/office/drawing/2014/main" id="{B35E5D87-D190-4939-B161-0915C9C65987}"/>
                  </a:ext>
                </a:extLst>
              </p:cNvPr>
              <p:cNvSpPr/>
              <p:nvPr/>
            </p:nvSpPr>
            <p:spPr>
              <a:xfrm>
                <a:off x="5274675" y="10165325"/>
                <a:ext cx="241675" cy="2523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0093" extrusionOk="0">
                    <a:moveTo>
                      <a:pt x="7569" y="1"/>
                    </a:moveTo>
                    <a:cubicBezTo>
                      <a:pt x="4803" y="821"/>
                      <a:pt x="2828" y="1399"/>
                      <a:pt x="1" y="2037"/>
                    </a:cubicBezTo>
                    <a:cubicBezTo>
                      <a:pt x="1338" y="5381"/>
                      <a:pt x="2068" y="7356"/>
                      <a:pt x="3131" y="10092"/>
                    </a:cubicBezTo>
                    <a:cubicBezTo>
                      <a:pt x="3131" y="10092"/>
                      <a:pt x="9302" y="8025"/>
                      <a:pt x="9667" y="7964"/>
                    </a:cubicBezTo>
                    <a:cubicBezTo>
                      <a:pt x="9545" y="7721"/>
                      <a:pt x="8755" y="4469"/>
                      <a:pt x="7569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Google Shape;834;p48">
                <a:extLst>
                  <a:ext uri="{FF2B5EF4-FFF2-40B4-BE49-F238E27FC236}">
                    <a16:creationId xmlns:a16="http://schemas.microsoft.com/office/drawing/2014/main" id="{660064DB-55C7-4ABD-9949-C5566BFEABEC}"/>
                  </a:ext>
                </a:extLst>
              </p:cNvPr>
              <p:cNvSpPr/>
              <p:nvPr/>
            </p:nvSpPr>
            <p:spPr>
              <a:xfrm>
                <a:off x="5150050" y="10324900"/>
                <a:ext cx="423300" cy="28635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11454" extrusionOk="0">
                    <a:moveTo>
                      <a:pt x="14530" y="1"/>
                    </a:moveTo>
                    <a:cubicBezTo>
                      <a:pt x="12068" y="730"/>
                      <a:pt x="9454" y="1460"/>
                      <a:pt x="7174" y="2280"/>
                    </a:cubicBezTo>
                    <a:cubicBezTo>
                      <a:pt x="7448" y="3040"/>
                      <a:pt x="7478" y="3223"/>
                      <a:pt x="7539" y="4043"/>
                    </a:cubicBezTo>
                    <a:cubicBezTo>
                      <a:pt x="7539" y="4317"/>
                      <a:pt x="7539" y="4591"/>
                      <a:pt x="7448" y="4834"/>
                    </a:cubicBezTo>
                    <a:cubicBezTo>
                      <a:pt x="7265" y="5259"/>
                      <a:pt x="6809" y="5502"/>
                      <a:pt x="6384" y="5715"/>
                    </a:cubicBezTo>
                    <a:cubicBezTo>
                      <a:pt x="4986" y="6354"/>
                      <a:pt x="3800" y="6293"/>
                      <a:pt x="2554" y="7144"/>
                    </a:cubicBezTo>
                    <a:cubicBezTo>
                      <a:pt x="1612" y="7812"/>
                      <a:pt x="700" y="8542"/>
                      <a:pt x="244" y="9575"/>
                    </a:cubicBezTo>
                    <a:cubicBezTo>
                      <a:pt x="1" y="10183"/>
                      <a:pt x="1" y="11065"/>
                      <a:pt x="578" y="11369"/>
                    </a:cubicBezTo>
                    <a:cubicBezTo>
                      <a:pt x="701" y="11430"/>
                      <a:pt x="850" y="11454"/>
                      <a:pt x="1010" y="11454"/>
                    </a:cubicBezTo>
                    <a:cubicBezTo>
                      <a:pt x="1405" y="11454"/>
                      <a:pt x="1874" y="11312"/>
                      <a:pt x="2220" y="11247"/>
                    </a:cubicBezTo>
                    <a:cubicBezTo>
                      <a:pt x="7296" y="10183"/>
                      <a:pt x="9849" y="9606"/>
                      <a:pt x="16597" y="8056"/>
                    </a:cubicBezTo>
                    <a:cubicBezTo>
                      <a:pt x="16688" y="8025"/>
                      <a:pt x="16749" y="7964"/>
                      <a:pt x="16810" y="7904"/>
                    </a:cubicBezTo>
                    <a:cubicBezTo>
                      <a:pt x="16931" y="7752"/>
                      <a:pt x="16870" y="7569"/>
                      <a:pt x="16840" y="7387"/>
                    </a:cubicBezTo>
                    <a:cubicBezTo>
                      <a:pt x="16232" y="5350"/>
                      <a:pt x="15351" y="2706"/>
                      <a:pt x="14530" y="1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Google Shape;835;p48">
                <a:extLst>
                  <a:ext uri="{FF2B5EF4-FFF2-40B4-BE49-F238E27FC236}">
                    <a16:creationId xmlns:a16="http://schemas.microsoft.com/office/drawing/2014/main" id="{4A8F71C3-8219-4095-A4BB-4AFF99D64F9F}"/>
                  </a:ext>
                </a:extLst>
              </p:cNvPr>
              <p:cNvSpPr/>
              <p:nvPr/>
            </p:nvSpPr>
            <p:spPr>
              <a:xfrm>
                <a:off x="4346850" y="7950250"/>
                <a:ext cx="1170250" cy="2342775"/>
              </a:xfrm>
              <a:custGeom>
                <a:avLst/>
                <a:gdLst/>
                <a:ahLst/>
                <a:cxnLst/>
                <a:rect l="l" t="t" r="r" b="b"/>
                <a:pathLst>
                  <a:path w="46810" h="93711" extrusionOk="0">
                    <a:moveTo>
                      <a:pt x="33618" y="1"/>
                    </a:moveTo>
                    <a:lnTo>
                      <a:pt x="11004" y="1520"/>
                    </a:lnTo>
                    <a:cubicBezTo>
                      <a:pt x="1" y="41977"/>
                      <a:pt x="5533" y="93710"/>
                      <a:pt x="5533" y="93710"/>
                    </a:cubicBezTo>
                    <a:cubicBezTo>
                      <a:pt x="10487" y="93376"/>
                      <a:pt x="16627" y="93133"/>
                      <a:pt x="16627" y="93133"/>
                    </a:cubicBezTo>
                    <a:cubicBezTo>
                      <a:pt x="17569" y="54957"/>
                      <a:pt x="22706" y="32617"/>
                      <a:pt x="22706" y="32615"/>
                    </a:cubicBezTo>
                    <a:lnTo>
                      <a:pt x="22706" y="32615"/>
                    </a:lnTo>
                    <a:cubicBezTo>
                      <a:pt x="22493" y="65989"/>
                      <a:pt x="35472" y="92494"/>
                      <a:pt x="35472" y="92494"/>
                    </a:cubicBezTo>
                    <a:cubicBezTo>
                      <a:pt x="40913" y="92099"/>
                      <a:pt x="46810" y="91066"/>
                      <a:pt x="46810" y="91066"/>
                    </a:cubicBezTo>
                    <a:cubicBezTo>
                      <a:pt x="41004" y="66233"/>
                      <a:pt x="39941" y="51947"/>
                      <a:pt x="39728" y="33892"/>
                    </a:cubicBezTo>
                    <a:cubicBezTo>
                      <a:pt x="39515" y="18937"/>
                      <a:pt x="33618" y="1"/>
                      <a:pt x="33618" y="1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27" name="Google Shape;836;p48">
              <a:extLst>
                <a:ext uri="{FF2B5EF4-FFF2-40B4-BE49-F238E27FC236}">
                  <a16:creationId xmlns:a16="http://schemas.microsoft.com/office/drawing/2014/main" id="{D115756C-A4F4-4FD5-9BDF-DD82F6F19BCA}"/>
                </a:ext>
              </a:extLst>
            </p:cNvPr>
            <p:cNvGrpSpPr/>
            <p:nvPr/>
          </p:nvGrpSpPr>
          <p:grpSpPr>
            <a:xfrm>
              <a:off x="3556238" y="1491145"/>
              <a:ext cx="1464829" cy="1189849"/>
              <a:chOff x="6720000" y="6745100"/>
              <a:chExt cx="1946100" cy="1580775"/>
            </a:xfrm>
          </p:grpSpPr>
          <p:sp>
            <p:nvSpPr>
              <p:cNvPr id="328" name="Google Shape;837;p48">
                <a:extLst>
                  <a:ext uri="{FF2B5EF4-FFF2-40B4-BE49-F238E27FC236}">
                    <a16:creationId xmlns:a16="http://schemas.microsoft.com/office/drawing/2014/main" id="{7BA1F197-9E57-4F8F-830E-0CA371F2C095}"/>
                  </a:ext>
                </a:extLst>
              </p:cNvPr>
              <p:cNvSpPr/>
              <p:nvPr/>
            </p:nvSpPr>
            <p:spPr>
              <a:xfrm>
                <a:off x="7131850" y="6745100"/>
                <a:ext cx="519800" cy="550825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2033" extrusionOk="0">
                    <a:moveTo>
                      <a:pt x="11490" y="1"/>
                    </a:moveTo>
                    <a:cubicBezTo>
                      <a:pt x="10973" y="1"/>
                      <a:pt x="10451" y="78"/>
                      <a:pt x="9971" y="212"/>
                    </a:cubicBezTo>
                    <a:cubicBezTo>
                      <a:pt x="8572" y="607"/>
                      <a:pt x="7782" y="1489"/>
                      <a:pt x="6445" y="1671"/>
                    </a:cubicBezTo>
                    <a:cubicBezTo>
                      <a:pt x="6193" y="1653"/>
                      <a:pt x="5920" y="1603"/>
                      <a:pt x="5575" y="1603"/>
                    </a:cubicBezTo>
                    <a:cubicBezTo>
                      <a:pt x="5337" y="1603"/>
                      <a:pt x="5065" y="1627"/>
                      <a:pt x="4743" y="1701"/>
                    </a:cubicBezTo>
                    <a:cubicBezTo>
                      <a:pt x="3679" y="1914"/>
                      <a:pt x="2706" y="2431"/>
                      <a:pt x="2159" y="3282"/>
                    </a:cubicBezTo>
                    <a:cubicBezTo>
                      <a:pt x="1277" y="4711"/>
                      <a:pt x="2281" y="6504"/>
                      <a:pt x="1825" y="8084"/>
                    </a:cubicBezTo>
                    <a:cubicBezTo>
                      <a:pt x="1642" y="8753"/>
                      <a:pt x="1217" y="9331"/>
                      <a:pt x="882" y="9939"/>
                    </a:cubicBezTo>
                    <a:cubicBezTo>
                      <a:pt x="305" y="10911"/>
                      <a:pt x="1" y="12036"/>
                      <a:pt x="92" y="13161"/>
                    </a:cubicBezTo>
                    <a:cubicBezTo>
                      <a:pt x="183" y="14255"/>
                      <a:pt x="730" y="15349"/>
                      <a:pt x="1673" y="16079"/>
                    </a:cubicBezTo>
                    <a:cubicBezTo>
                      <a:pt x="2250" y="16534"/>
                      <a:pt x="3010" y="16869"/>
                      <a:pt x="3314" y="17507"/>
                    </a:cubicBezTo>
                    <a:cubicBezTo>
                      <a:pt x="3709" y="18297"/>
                      <a:pt x="3466" y="18723"/>
                      <a:pt x="3557" y="19604"/>
                    </a:cubicBezTo>
                    <a:cubicBezTo>
                      <a:pt x="3618" y="20273"/>
                      <a:pt x="4043" y="20911"/>
                      <a:pt x="4651" y="21307"/>
                    </a:cubicBezTo>
                    <a:cubicBezTo>
                      <a:pt x="5090" y="21592"/>
                      <a:pt x="5640" y="21735"/>
                      <a:pt x="6176" y="21735"/>
                    </a:cubicBezTo>
                    <a:cubicBezTo>
                      <a:pt x="6381" y="21735"/>
                      <a:pt x="6585" y="21714"/>
                      <a:pt x="6779" y="21671"/>
                    </a:cubicBezTo>
                    <a:cubicBezTo>
                      <a:pt x="6821" y="21662"/>
                      <a:pt x="6924" y="21658"/>
                      <a:pt x="7071" y="21658"/>
                    </a:cubicBezTo>
                    <a:cubicBezTo>
                      <a:pt x="7884" y="21658"/>
                      <a:pt x="10042" y="21790"/>
                      <a:pt x="10609" y="21945"/>
                    </a:cubicBezTo>
                    <a:cubicBezTo>
                      <a:pt x="10839" y="22006"/>
                      <a:pt x="11058" y="22033"/>
                      <a:pt x="11268" y="22033"/>
                    </a:cubicBezTo>
                    <a:cubicBezTo>
                      <a:pt x="12944" y="22033"/>
                      <a:pt x="13952" y="20304"/>
                      <a:pt x="13952" y="20304"/>
                    </a:cubicBezTo>
                    <a:cubicBezTo>
                      <a:pt x="14400" y="20721"/>
                      <a:pt x="15111" y="20919"/>
                      <a:pt x="15838" y="20919"/>
                    </a:cubicBezTo>
                    <a:cubicBezTo>
                      <a:pt x="16592" y="20919"/>
                      <a:pt x="17363" y="20706"/>
                      <a:pt x="17874" y="20304"/>
                    </a:cubicBezTo>
                    <a:cubicBezTo>
                      <a:pt x="18877" y="19513"/>
                      <a:pt x="19424" y="18297"/>
                      <a:pt x="19819" y="17112"/>
                    </a:cubicBezTo>
                    <a:cubicBezTo>
                      <a:pt x="20001" y="16626"/>
                      <a:pt x="20123" y="15987"/>
                      <a:pt x="19758" y="15592"/>
                    </a:cubicBezTo>
                    <a:cubicBezTo>
                      <a:pt x="19545" y="15379"/>
                      <a:pt x="19211" y="15288"/>
                      <a:pt x="18968" y="15136"/>
                    </a:cubicBezTo>
                    <a:cubicBezTo>
                      <a:pt x="18238" y="14680"/>
                      <a:pt x="20640" y="13313"/>
                      <a:pt x="20731" y="10820"/>
                    </a:cubicBezTo>
                    <a:cubicBezTo>
                      <a:pt x="20791" y="9392"/>
                      <a:pt x="20427" y="7872"/>
                      <a:pt x="19302" y="7021"/>
                    </a:cubicBezTo>
                    <a:cubicBezTo>
                      <a:pt x="18056" y="6048"/>
                      <a:pt x="16171" y="5835"/>
                      <a:pt x="15320" y="4498"/>
                    </a:cubicBezTo>
                    <a:cubicBezTo>
                      <a:pt x="14743" y="3525"/>
                      <a:pt x="14895" y="2249"/>
                      <a:pt x="14287" y="1276"/>
                    </a:cubicBezTo>
                    <a:cubicBezTo>
                      <a:pt x="13705" y="361"/>
                      <a:pt x="12610" y="1"/>
                      <a:pt x="11490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Google Shape;838;p48">
                <a:extLst>
                  <a:ext uri="{FF2B5EF4-FFF2-40B4-BE49-F238E27FC236}">
                    <a16:creationId xmlns:a16="http://schemas.microsoft.com/office/drawing/2014/main" id="{E6AEED85-AE93-45E6-8CF6-C373B4CFDD50}"/>
                  </a:ext>
                </a:extLst>
              </p:cNvPr>
              <p:cNvSpPr/>
              <p:nvPr/>
            </p:nvSpPr>
            <p:spPr>
              <a:xfrm>
                <a:off x="7168325" y="6816350"/>
                <a:ext cx="345775" cy="632050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25282" extrusionOk="0">
                    <a:moveTo>
                      <a:pt x="6908" y="0"/>
                    </a:moveTo>
                    <a:cubicBezTo>
                      <a:pt x="3174" y="0"/>
                      <a:pt x="1041" y="4007"/>
                      <a:pt x="639" y="6633"/>
                    </a:cubicBezTo>
                    <a:cubicBezTo>
                      <a:pt x="31" y="10402"/>
                      <a:pt x="1" y="15843"/>
                      <a:pt x="4317" y="17241"/>
                    </a:cubicBezTo>
                    <a:lnTo>
                      <a:pt x="4165" y="21010"/>
                    </a:lnTo>
                    <a:cubicBezTo>
                      <a:pt x="4429" y="23948"/>
                      <a:pt x="6476" y="25281"/>
                      <a:pt x="8568" y="25281"/>
                    </a:cubicBezTo>
                    <a:cubicBezTo>
                      <a:pt x="10805" y="25281"/>
                      <a:pt x="13094" y="23757"/>
                      <a:pt x="13314" y="21040"/>
                    </a:cubicBezTo>
                    <a:cubicBezTo>
                      <a:pt x="13314" y="21040"/>
                      <a:pt x="13831" y="7666"/>
                      <a:pt x="13557" y="6238"/>
                    </a:cubicBezTo>
                    <a:cubicBezTo>
                      <a:pt x="13162" y="4171"/>
                      <a:pt x="12372" y="2165"/>
                      <a:pt x="10487" y="1101"/>
                    </a:cubicBezTo>
                    <a:cubicBezTo>
                      <a:pt x="9166" y="326"/>
                      <a:pt x="7972" y="0"/>
                      <a:pt x="6908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839;p48">
                <a:extLst>
                  <a:ext uri="{FF2B5EF4-FFF2-40B4-BE49-F238E27FC236}">
                    <a16:creationId xmlns:a16="http://schemas.microsoft.com/office/drawing/2014/main" id="{EBAA15C1-7433-46E8-AAA8-7B781BB8A5D3}"/>
                  </a:ext>
                </a:extLst>
              </p:cNvPr>
              <p:cNvSpPr/>
              <p:nvPr/>
            </p:nvSpPr>
            <p:spPr>
              <a:xfrm>
                <a:off x="7267125" y="6982775"/>
                <a:ext cx="357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323" extrusionOk="0">
                    <a:moveTo>
                      <a:pt x="1199" y="0"/>
                    </a:moveTo>
                    <a:cubicBezTo>
                      <a:pt x="1095" y="0"/>
                      <a:pt x="999" y="83"/>
                      <a:pt x="973" y="188"/>
                    </a:cubicBezTo>
                    <a:cubicBezTo>
                      <a:pt x="882" y="827"/>
                      <a:pt x="669" y="1404"/>
                      <a:pt x="487" y="1891"/>
                    </a:cubicBezTo>
                    <a:cubicBezTo>
                      <a:pt x="213" y="2711"/>
                      <a:pt x="0" y="3350"/>
                      <a:pt x="243" y="3806"/>
                    </a:cubicBezTo>
                    <a:cubicBezTo>
                      <a:pt x="365" y="4049"/>
                      <a:pt x="578" y="4201"/>
                      <a:pt x="912" y="4322"/>
                    </a:cubicBezTo>
                    <a:lnTo>
                      <a:pt x="943" y="4322"/>
                    </a:lnTo>
                    <a:cubicBezTo>
                      <a:pt x="1064" y="4322"/>
                      <a:pt x="1155" y="4261"/>
                      <a:pt x="1186" y="4170"/>
                    </a:cubicBezTo>
                    <a:cubicBezTo>
                      <a:pt x="1216" y="4049"/>
                      <a:pt x="1155" y="3927"/>
                      <a:pt x="1034" y="3897"/>
                    </a:cubicBezTo>
                    <a:cubicBezTo>
                      <a:pt x="821" y="3836"/>
                      <a:pt x="699" y="3745"/>
                      <a:pt x="608" y="3623"/>
                    </a:cubicBezTo>
                    <a:cubicBezTo>
                      <a:pt x="456" y="3319"/>
                      <a:pt x="669" y="2711"/>
                      <a:pt x="912" y="2043"/>
                    </a:cubicBezTo>
                    <a:cubicBezTo>
                      <a:pt x="1095" y="1526"/>
                      <a:pt x="1277" y="918"/>
                      <a:pt x="1398" y="249"/>
                    </a:cubicBezTo>
                    <a:cubicBezTo>
                      <a:pt x="1429" y="158"/>
                      <a:pt x="1338" y="36"/>
                      <a:pt x="1246" y="6"/>
                    </a:cubicBezTo>
                    <a:cubicBezTo>
                      <a:pt x="1231" y="2"/>
                      <a:pt x="1215" y="0"/>
                      <a:pt x="119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840;p48">
                <a:extLst>
                  <a:ext uri="{FF2B5EF4-FFF2-40B4-BE49-F238E27FC236}">
                    <a16:creationId xmlns:a16="http://schemas.microsoft.com/office/drawing/2014/main" id="{CAF2FCC3-B86D-429C-8030-3B372306A31C}"/>
                  </a:ext>
                </a:extLst>
              </p:cNvPr>
              <p:cNvSpPr/>
              <p:nvPr/>
            </p:nvSpPr>
            <p:spPr>
              <a:xfrm>
                <a:off x="7268650" y="7107675"/>
                <a:ext cx="665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1796" extrusionOk="0">
                    <a:moveTo>
                      <a:pt x="2205" y="1"/>
                    </a:moveTo>
                    <a:cubicBezTo>
                      <a:pt x="2138" y="1"/>
                      <a:pt x="2072" y="33"/>
                      <a:pt x="2037" y="86"/>
                    </a:cubicBezTo>
                    <a:cubicBezTo>
                      <a:pt x="2014" y="108"/>
                      <a:pt x="1746" y="476"/>
                      <a:pt x="1134" y="476"/>
                    </a:cubicBezTo>
                    <a:cubicBezTo>
                      <a:pt x="914" y="476"/>
                      <a:pt x="649" y="428"/>
                      <a:pt x="334" y="299"/>
                    </a:cubicBezTo>
                    <a:cubicBezTo>
                      <a:pt x="313" y="292"/>
                      <a:pt x="288" y="288"/>
                      <a:pt x="262" y="288"/>
                    </a:cubicBezTo>
                    <a:cubicBezTo>
                      <a:pt x="178" y="288"/>
                      <a:pt x="84" y="328"/>
                      <a:pt x="61" y="421"/>
                    </a:cubicBezTo>
                    <a:cubicBezTo>
                      <a:pt x="0" y="512"/>
                      <a:pt x="152" y="1728"/>
                      <a:pt x="1003" y="1788"/>
                    </a:cubicBezTo>
                    <a:cubicBezTo>
                      <a:pt x="1043" y="1793"/>
                      <a:pt x="1083" y="1795"/>
                      <a:pt x="1122" y="1795"/>
                    </a:cubicBezTo>
                    <a:cubicBezTo>
                      <a:pt x="2085" y="1795"/>
                      <a:pt x="2662" y="406"/>
                      <a:pt x="2341" y="56"/>
                    </a:cubicBezTo>
                    <a:cubicBezTo>
                      <a:pt x="2302" y="18"/>
                      <a:pt x="2253" y="1"/>
                      <a:pt x="2205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841;p48">
                <a:extLst>
                  <a:ext uri="{FF2B5EF4-FFF2-40B4-BE49-F238E27FC236}">
                    <a16:creationId xmlns:a16="http://schemas.microsoft.com/office/drawing/2014/main" id="{7C608431-E40B-4AA1-A278-C47D29015B2C}"/>
                  </a:ext>
                </a:extLst>
              </p:cNvPr>
              <p:cNvSpPr/>
              <p:nvPr/>
            </p:nvSpPr>
            <p:spPr>
              <a:xfrm>
                <a:off x="7206325" y="7004950"/>
                <a:ext cx="228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156" extrusionOk="0">
                    <a:moveTo>
                      <a:pt x="31" y="517"/>
                    </a:moveTo>
                    <a:cubicBezTo>
                      <a:pt x="1" y="821"/>
                      <a:pt x="153" y="1095"/>
                      <a:pt x="396" y="1125"/>
                    </a:cubicBezTo>
                    <a:cubicBezTo>
                      <a:pt x="639" y="1156"/>
                      <a:pt x="852" y="912"/>
                      <a:pt x="882" y="608"/>
                    </a:cubicBezTo>
                    <a:cubicBezTo>
                      <a:pt x="912" y="305"/>
                      <a:pt x="761" y="31"/>
                      <a:pt x="517" y="1"/>
                    </a:cubicBezTo>
                    <a:cubicBezTo>
                      <a:pt x="305" y="1"/>
                      <a:pt x="61" y="213"/>
                      <a:pt x="3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842;p48">
                <a:extLst>
                  <a:ext uri="{FF2B5EF4-FFF2-40B4-BE49-F238E27FC236}">
                    <a16:creationId xmlns:a16="http://schemas.microsoft.com/office/drawing/2014/main" id="{99A00856-612A-4399-894E-D92634991874}"/>
                  </a:ext>
                </a:extLst>
              </p:cNvPr>
              <p:cNvSpPr/>
              <p:nvPr/>
            </p:nvSpPr>
            <p:spPr>
              <a:xfrm>
                <a:off x="7185050" y="6956325"/>
                <a:ext cx="745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821" extrusionOk="0">
                    <a:moveTo>
                      <a:pt x="2979" y="335"/>
                    </a:moveTo>
                    <a:cubicBezTo>
                      <a:pt x="2979" y="517"/>
                      <a:pt x="2037" y="517"/>
                      <a:pt x="1308" y="578"/>
                    </a:cubicBezTo>
                    <a:cubicBezTo>
                      <a:pt x="578" y="669"/>
                      <a:pt x="31" y="821"/>
                      <a:pt x="31" y="639"/>
                    </a:cubicBezTo>
                    <a:cubicBezTo>
                      <a:pt x="1" y="456"/>
                      <a:pt x="608" y="122"/>
                      <a:pt x="1338" y="61"/>
                    </a:cubicBezTo>
                    <a:cubicBezTo>
                      <a:pt x="2067" y="0"/>
                      <a:pt x="2949" y="152"/>
                      <a:pt x="2979" y="335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843;p48">
                <a:extLst>
                  <a:ext uri="{FF2B5EF4-FFF2-40B4-BE49-F238E27FC236}">
                    <a16:creationId xmlns:a16="http://schemas.microsoft.com/office/drawing/2014/main" id="{BC30A462-C35B-4FC1-B07F-285A9484B310}"/>
                  </a:ext>
                </a:extLst>
              </p:cNvPr>
              <p:cNvSpPr/>
              <p:nvPr/>
            </p:nvSpPr>
            <p:spPr>
              <a:xfrm>
                <a:off x="7341600" y="6970000"/>
                <a:ext cx="8285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429" extrusionOk="0">
                    <a:moveTo>
                      <a:pt x="61" y="183"/>
                    </a:moveTo>
                    <a:cubicBezTo>
                      <a:pt x="0" y="365"/>
                      <a:pt x="912" y="547"/>
                      <a:pt x="1611" y="760"/>
                    </a:cubicBezTo>
                    <a:cubicBezTo>
                      <a:pt x="2310" y="973"/>
                      <a:pt x="3222" y="1429"/>
                      <a:pt x="3252" y="1277"/>
                    </a:cubicBezTo>
                    <a:cubicBezTo>
                      <a:pt x="3313" y="1095"/>
                      <a:pt x="2432" y="456"/>
                      <a:pt x="1733" y="244"/>
                    </a:cubicBezTo>
                    <a:cubicBezTo>
                      <a:pt x="1033" y="31"/>
                      <a:pt x="122" y="0"/>
                      <a:pt x="61" y="183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844;p48">
                <a:extLst>
                  <a:ext uri="{FF2B5EF4-FFF2-40B4-BE49-F238E27FC236}">
                    <a16:creationId xmlns:a16="http://schemas.microsoft.com/office/drawing/2014/main" id="{CAB2C57A-A2C6-4B28-B173-4F378C223469}"/>
                  </a:ext>
                </a:extLst>
              </p:cNvPr>
              <p:cNvSpPr/>
              <p:nvPr/>
            </p:nvSpPr>
            <p:spPr>
              <a:xfrm>
                <a:off x="7362100" y="7020900"/>
                <a:ext cx="243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48" extrusionOk="0">
                    <a:moveTo>
                      <a:pt x="31" y="578"/>
                    </a:moveTo>
                    <a:cubicBezTo>
                      <a:pt x="1" y="913"/>
                      <a:pt x="153" y="1217"/>
                      <a:pt x="426" y="1247"/>
                    </a:cubicBezTo>
                    <a:cubicBezTo>
                      <a:pt x="669" y="1247"/>
                      <a:pt x="882" y="1004"/>
                      <a:pt x="913" y="670"/>
                    </a:cubicBezTo>
                    <a:cubicBezTo>
                      <a:pt x="973" y="366"/>
                      <a:pt x="791" y="62"/>
                      <a:pt x="548" y="31"/>
                    </a:cubicBezTo>
                    <a:cubicBezTo>
                      <a:pt x="305" y="1"/>
                      <a:pt x="62" y="274"/>
                      <a:pt x="31" y="5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845;p48">
                <a:extLst>
                  <a:ext uri="{FF2B5EF4-FFF2-40B4-BE49-F238E27FC236}">
                    <a16:creationId xmlns:a16="http://schemas.microsoft.com/office/drawing/2014/main" id="{56C3E674-4D04-46B4-84A4-CF595C594519}"/>
                  </a:ext>
                </a:extLst>
              </p:cNvPr>
              <p:cNvSpPr/>
              <p:nvPr/>
            </p:nvSpPr>
            <p:spPr>
              <a:xfrm>
                <a:off x="7272450" y="7195675"/>
                <a:ext cx="180100" cy="13302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5321" extrusionOk="0">
                    <a:moveTo>
                      <a:pt x="7204" y="1"/>
                    </a:moveTo>
                    <a:lnTo>
                      <a:pt x="7204" y="1"/>
                    </a:lnTo>
                    <a:cubicBezTo>
                      <a:pt x="4277" y="1842"/>
                      <a:pt x="2216" y="2176"/>
                      <a:pt x="1106" y="2176"/>
                    </a:cubicBezTo>
                    <a:cubicBezTo>
                      <a:pt x="475" y="2176"/>
                      <a:pt x="152" y="2068"/>
                      <a:pt x="152" y="2068"/>
                    </a:cubicBezTo>
                    <a:lnTo>
                      <a:pt x="0" y="5320"/>
                    </a:lnTo>
                    <a:cubicBezTo>
                      <a:pt x="4711" y="3770"/>
                      <a:pt x="7204" y="1"/>
                      <a:pt x="7204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846;p48">
                <a:extLst>
                  <a:ext uri="{FF2B5EF4-FFF2-40B4-BE49-F238E27FC236}">
                    <a16:creationId xmlns:a16="http://schemas.microsoft.com/office/drawing/2014/main" id="{FB18630C-2C80-49BF-9243-BE6FDFA3A16E}"/>
                  </a:ext>
                </a:extLst>
              </p:cNvPr>
              <p:cNvSpPr/>
              <p:nvPr/>
            </p:nvSpPr>
            <p:spPr>
              <a:xfrm>
                <a:off x="7462400" y="6975800"/>
                <a:ext cx="108700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673" extrusionOk="0">
                    <a:moveTo>
                      <a:pt x="2081" y="1"/>
                    </a:moveTo>
                    <a:cubicBezTo>
                      <a:pt x="2016" y="1"/>
                      <a:pt x="1951" y="4"/>
                      <a:pt x="1885" y="12"/>
                    </a:cubicBezTo>
                    <a:cubicBezTo>
                      <a:pt x="791" y="133"/>
                      <a:pt x="1" y="1258"/>
                      <a:pt x="153" y="2534"/>
                    </a:cubicBezTo>
                    <a:cubicBezTo>
                      <a:pt x="296" y="3765"/>
                      <a:pt x="1221" y="4673"/>
                      <a:pt x="2242" y="4673"/>
                    </a:cubicBezTo>
                    <a:cubicBezTo>
                      <a:pt x="2305" y="4673"/>
                      <a:pt x="2369" y="4669"/>
                      <a:pt x="2433" y="4662"/>
                    </a:cubicBezTo>
                    <a:cubicBezTo>
                      <a:pt x="3557" y="4540"/>
                      <a:pt x="4348" y="3385"/>
                      <a:pt x="4196" y="2109"/>
                    </a:cubicBezTo>
                    <a:cubicBezTo>
                      <a:pt x="4052" y="907"/>
                      <a:pt x="3128" y="1"/>
                      <a:pt x="208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Google Shape;847;p48">
                <a:extLst>
                  <a:ext uri="{FF2B5EF4-FFF2-40B4-BE49-F238E27FC236}">
                    <a16:creationId xmlns:a16="http://schemas.microsoft.com/office/drawing/2014/main" id="{5AD2B181-6DE1-4D51-AA1F-FBEE180360D7}"/>
                  </a:ext>
                </a:extLst>
              </p:cNvPr>
              <p:cNvSpPr/>
              <p:nvPr/>
            </p:nvSpPr>
            <p:spPr>
              <a:xfrm>
                <a:off x="7314225" y="6936550"/>
                <a:ext cx="137575" cy="147450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5898" fill="none" extrusionOk="0">
                    <a:moveTo>
                      <a:pt x="5411" y="3101"/>
                    </a:moveTo>
                    <a:cubicBezTo>
                      <a:pt x="5350" y="4682"/>
                      <a:pt x="4104" y="5898"/>
                      <a:pt x="2615" y="5807"/>
                    </a:cubicBezTo>
                    <a:cubicBezTo>
                      <a:pt x="1156" y="5715"/>
                      <a:pt x="1" y="4348"/>
                      <a:pt x="62" y="2767"/>
                    </a:cubicBezTo>
                    <a:cubicBezTo>
                      <a:pt x="153" y="1186"/>
                      <a:pt x="1399" y="1"/>
                      <a:pt x="2858" y="92"/>
                    </a:cubicBezTo>
                    <a:cubicBezTo>
                      <a:pt x="4347" y="183"/>
                      <a:pt x="5502" y="1521"/>
                      <a:pt x="5411" y="3101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Google Shape;848;p48">
                <a:extLst>
                  <a:ext uri="{FF2B5EF4-FFF2-40B4-BE49-F238E27FC236}">
                    <a16:creationId xmlns:a16="http://schemas.microsoft.com/office/drawing/2014/main" id="{FA7C282F-0F45-41C0-9D62-67B37C10CDBE}"/>
                  </a:ext>
                </a:extLst>
              </p:cNvPr>
              <p:cNvSpPr/>
              <p:nvPr/>
            </p:nvSpPr>
            <p:spPr>
              <a:xfrm>
                <a:off x="7451025" y="6976075"/>
                <a:ext cx="570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156" fill="none" extrusionOk="0">
                    <a:moveTo>
                      <a:pt x="0" y="1156"/>
                    </a:moveTo>
                    <a:lnTo>
                      <a:pt x="2280" y="1"/>
                    </a:lnTo>
                  </a:path>
                </a:pathLst>
              </a:custGeom>
              <a:noFill/>
              <a:ln w="9875" cap="rnd" cmpd="sng">
                <a:solidFill>
                  <a:srgbClr val="F26B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Google Shape;849;p48">
                <a:extLst>
                  <a:ext uri="{FF2B5EF4-FFF2-40B4-BE49-F238E27FC236}">
                    <a16:creationId xmlns:a16="http://schemas.microsoft.com/office/drawing/2014/main" id="{9F0F7BB8-1B9A-4E39-B50C-0D06F4FE470B}"/>
                  </a:ext>
                </a:extLst>
              </p:cNvPr>
              <p:cNvSpPr/>
              <p:nvPr/>
            </p:nvSpPr>
            <p:spPr>
              <a:xfrm>
                <a:off x="7145525" y="6922125"/>
                <a:ext cx="1299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6141" fill="none" extrusionOk="0">
                    <a:moveTo>
                      <a:pt x="4986" y="3496"/>
                    </a:moveTo>
                    <a:cubicBezTo>
                      <a:pt x="4773" y="5077"/>
                      <a:pt x="3557" y="6140"/>
                      <a:pt x="2220" y="5897"/>
                    </a:cubicBezTo>
                    <a:cubicBezTo>
                      <a:pt x="913" y="5654"/>
                      <a:pt x="1" y="4195"/>
                      <a:pt x="214" y="2614"/>
                    </a:cubicBezTo>
                    <a:cubicBezTo>
                      <a:pt x="426" y="1064"/>
                      <a:pt x="1642" y="0"/>
                      <a:pt x="2980" y="244"/>
                    </a:cubicBezTo>
                    <a:cubicBezTo>
                      <a:pt x="4287" y="487"/>
                      <a:pt x="5199" y="1946"/>
                      <a:pt x="4986" y="3496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oogle Shape;850;p48">
                <a:extLst>
                  <a:ext uri="{FF2B5EF4-FFF2-40B4-BE49-F238E27FC236}">
                    <a16:creationId xmlns:a16="http://schemas.microsoft.com/office/drawing/2014/main" id="{78A77D87-772D-44EB-A345-9F0F62A66FA2}"/>
                  </a:ext>
                </a:extLst>
              </p:cNvPr>
              <p:cNvSpPr/>
              <p:nvPr/>
            </p:nvSpPr>
            <p:spPr>
              <a:xfrm>
                <a:off x="7270925" y="6989750"/>
                <a:ext cx="448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609" fill="none" extrusionOk="0">
                    <a:moveTo>
                      <a:pt x="0" y="487"/>
                    </a:moveTo>
                    <a:cubicBezTo>
                      <a:pt x="0" y="487"/>
                      <a:pt x="791" y="1"/>
                      <a:pt x="1794" y="609"/>
                    </a:cubicBezTo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Google Shape;851;p48">
                <a:extLst>
                  <a:ext uri="{FF2B5EF4-FFF2-40B4-BE49-F238E27FC236}">
                    <a16:creationId xmlns:a16="http://schemas.microsoft.com/office/drawing/2014/main" id="{F5F5E891-EC23-4908-A765-24E193B6B84D}"/>
                  </a:ext>
                </a:extLst>
              </p:cNvPr>
              <p:cNvSpPr/>
              <p:nvPr/>
            </p:nvSpPr>
            <p:spPr>
              <a:xfrm>
                <a:off x="7213175" y="6794850"/>
                <a:ext cx="307775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7662" extrusionOk="0">
                    <a:moveTo>
                      <a:pt x="6477" y="0"/>
                    </a:moveTo>
                    <a:cubicBezTo>
                      <a:pt x="5616" y="0"/>
                      <a:pt x="4760" y="297"/>
                      <a:pt x="3952" y="593"/>
                    </a:cubicBezTo>
                    <a:cubicBezTo>
                      <a:pt x="2857" y="958"/>
                      <a:pt x="1763" y="1414"/>
                      <a:pt x="760" y="2021"/>
                    </a:cubicBezTo>
                    <a:cubicBezTo>
                      <a:pt x="517" y="2477"/>
                      <a:pt x="274" y="2964"/>
                      <a:pt x="0" y="3420"/>
                    </a:cubicBezTo>
                    <a:cubicBezTo>
                      <a:pt x="335" y="3815"/>
                      <a:pt x="821" y="4088"/>
                      <a:pt x="1338" y="4180"/>
                    </a:cubicBezTo>
                    <a:cubicBezTo>
                      <a:pt x="1560" y="4230"/>
                      <a:pt x="1783" y="4251"/>
                      <a:pt x="2006" y="4251"/>
                    </a:cubicBezTo>
                    <a:cubicBezTo>
                      <a:pt x="2452" y="4251"/>
                      <a:pt x="2898" y="4169"/>
                      <a:pt x="3344" y="4088"/>
                    </a:cubicBezTo>
                    <a:cubicBezTo>
                      <a:pt x="4134" y="3906"/>
                      <a:pt x="4924" y="3693"/>
                      <a:pt x="5654" y="3329"/>
                    </a:cubicBezTo>
                    <a:cubicBezTo>
                      <a:pt x="6292" y="2994"/>
                      <a:pt x="6870" y="2538"/>
                      <a:pt x="7295" y="1930"/>
                    </a:cubicBezTo>
                    <a:lnTo>
                      <a:pt x="7295" y="1930"/>
                    </a:lnTo>
                    <a:cubicBezTo>
                      <a:pt x="7204" y="2325"/>
                      <a:pt x="7174" y="2690"/>
                      <a:pt x="7234" y="3055"/>
                    </a:cubicBezTo>
                    <a:cubicBezTo>
                      <a:pt x="7295" y="3632"/>
                      <a:pt x="7599" y="4210"/>
                      <a:pt x="8116" y="4453"/>
                    </a:cubicBezTo>
                    <a:cubicBezTo>
                      <a:pt x="8329" y="4575"/>
                      <a:pt x="8602" y="4636"/>
                      <a:pt x="8815" y="4757"/>
                    </a:cubicBezTo>
                    <a:cubicBezTo>
                      <a:pt x="9240" y="4970"/>
                      <a:pt x="9484" y="5426"/>
                      <a:pt x="9636" y="5882"/>
                    </a:cubicBezTo>
                    <a:cubicBezTo>
                      <a:pt x="9788" y="6338"/>
                      <a:pt x="9879" y="6794"/>
                      <a:pt x="10122" y="7219"/>
                    </a:cubicBezTo>
                    <a:cubicBezTo>
                      <a:pt x="10213" y="7402"/>
                      <a:pt x="10395" y="7614"/>
                      <a:pt x="10608" y="7645"/>
                    </a:cubicBezTo>
                    <a:cubicBezTo>
                      <a:pt x="10648" y="7656"/>
                      <a:pt x="10688" y="7661"/>
                      <a:pt x="10727" y="7661"/>
                    </a:cubicBezTo>
                    <a:cubicBezTo>
                      <a:pt x="10900" y="7661"/>
                      <a:pt x="11068" y="7567"/>
                      <a:pt x="11216" y="7493"/>
                    </a:cubicBezTo>
                    <a:cubicBezTo>
                      <a:pt x="11611" y="7280"/>
                      <a:pt x="12037" y="7006"/>
                      <a:pt x="12158" y="6581"/>
                    </a:cubicBezTo>
                    <a:cubicBezTo>
                      <a:pt x="12310" y="6155"/>
                      <a:pt x="12158" y="5730"/>
                      <a:pt x="12006" y="5335"/>
                    </a:cubicBezTo>
                    <a:cubicBezTo>
                      <a:pt x="11611" y="4301"/>
                      <a:pt x="11125" y="3298"/>
                      <a:pt x="10456" y="2417"/>
                    </a:cubicBezTo>
                    <a:cubicBezTo>
                      <a:pt x="9788" y="1535"/>
                      <a:pt x="8876" y="836"/>
                      <a:pt x="7812" y="532"/>
                    </a:cubicBezTo>
                    <a:lnTo>
                      <a:pt x="7751" y="563"/>
                    </a:lnTo>
                    <a:cubicBezTo>
                      <a:pt x="7721" y="593"/>
                      <a:pt x="7690" y="623"/>
                      <a:pt x="7660" y="654"/>
                    </a:cubicBezTo>
                    <a:cubicBezTo>
                      <a:pt x="7599" y="441"/>
                      <a:pt x="7478" y="259"/>
                      <a:pt x="7295" y="137"/>
                    </a:cubicBezTo>
                    <a:cubicBezTo>
                      <a:pt x="7143" y="46"/>
                      <a:pt x="6961" y="46"/>
                      <a:pt x="6809" y="15"/>
                    </a:cubicBezTo>
                    <a:cubicBezTo>
                      <a:pt x="6698" y="5"/>
                      <a:pt x="6588" y="0"/>
                      <a:pt x="6477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Google Shape;852;p48">
                <a:extLst>
                  <a:ext uri="{FF2B5EF4-FFF2-40B4-BE49-F238E27FC236}">
                    <a16:creationId xmlns:a16="http://schemas.microsoft.com/office/drawing/2014/main" id="{378D9C97-604F-4FF9-AE6A-06E8AF43AAF8}"/>
                  </a:ext>
                </a:extLst>
              </p:cNvPr>
              <p:cNvSpPr/>
              <p:nvPr/>
            </p:nvSpPr>
            <p:spPr>
              <a:xfrm>
                <a:off x="7645550" y="7781550"/>
                <a:ext cx="102055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40822" h="18242" extrusionOk="0">
                    <a:moveTo>
                      <a:pt x="6566" y="1"/>
                    </a:moveTo>
                    <a:cubicBezTo>
                      <a:pt x="4377" y="1825"/>
                      <a:pt x="2189" y="3679"/>
                      <a:pt x="0" y="5533"/>
                    </a:cubicBezTo>
                    <a:cubicBezTo>
                      <a:pt x="2006" y="7934"/>
                      <a:pt x="4833" y="10548"/>
                      <a:pt x="9757" y="13284"/>
                    </a:cubicBezTo>
                    <a:cubicBezTo>
                      <a:pt x="13435" y="15290"/>
                      <a:pt x="20092" y="16202"/>
                      <a:pt x="24226" y="16566"/>
                    </a:cubicBezTo>
                    <a:cubicBezTo>
                      <a:pt x="26679" y="16859"/>
                      <a:pt x="28782" y="16968"/>
                      <a:pt x="30301" y="16968"/>
                    </a:cubicBezTo>
                    <a:cubicBezTo>
                      <a:pt x="30833" y="16968"/>
                      <a:pt x="31294" y="16955"/>
                      <a:pt x="31673" y="16931"/>
                    </a:cubicBezTo>
                    <a:cubicBezTo>
                      <a:pt x="34290" y="16987"/>
                      <a:pt x="36729" y="18241"/>
                      <a:pt x="37470" y="18241"/>
                    </a:cubicBezTo>
                    <a:cubicBezTo>
                      <a:pt x="37538" y="18241"/>
                      <a:pt x="37592" y="18231"/>
                      <a:pt x="37630" y="18208"/>
                    </a:cubicBezTo>
                    <a:cubicBezTo>
                      <a:pt x="38086" y="17904"/>
                      <a:pt x="35624" y="16688"/>
                      <a:pt x="35624" y="16688"/>
                    </a:cubicBezTo>
                    <a:lnTo>
                      <a:pt x="35624" y="16688"/>
                    </a:lnTo>
                    <a:cubicBezTo>
                      <a:pt x="36395" y="16765"/>
                      <a:pt x="38772" y="18014"/>
                      <a:pt x="39545" y="18014"/>
                    </a:cubicBezTo>
                    <a:cubicBezTo>
                      <a:pt x="39686" y="18014"/>
                      <a:pt x="39774" y="17972"/>
                      <a:pt x="39788" y="17873"/>
                    </a:cubicBezTo>
                    <a:cubicBezTo>
                      <a:pt x="39849" y="17478"/>
                      <a:pt x="36749" y="15746"/>
                      <a:pt x="36749" y="15746"/>
                    </a:cubicBezTo>
                    <a:lnTo>
                      <a:pt x="36749" y="15746"/>
                    </a:lnTo>
                    <a:cubicBezTo>
                      <a:pt x="36749" y="15746"/>
                      <a:pt x="38026" y="16111"/>
                      <a:pt x="39545" y="16810"/>
                    </a:cubicBezTo>
                    <a:cubicBezTo>
                      <a:pt x="39974" y="16995"/>
                      <a:pt x="40252" y="17052"/>
                      <a:pt x="40433" y="17052"/>
                    </a:cubicBezTo>
                    <a:cubicBezTo>
                      <a:pt x="40726" y="17052"/>
                      <a:pt x="40761" y="16901"/>
                      <a:pt x="40761" y="16901"/>
                    </a:cubicBezTo>
                    <a:cubicBezTo>
                      <a:pt x="40822" y="16111"/>
                      <a:pt x="37175" y="14621"/>
                      <a:pt x="37174" y="14621"/>
                    </a:cubicBezTo>
                    <a:lnTo>
                      <a:pt x="37174" y="14621"/>
                    </a:lnTo>
                    <a:cubicBezTo>
                      <a:pt x="37175" y="14621"/>
                      <a:pt x="38147" y="14773"/>
                      <a:pt x="38785" y="15016"/>
                    </a:cubicBezTo>
                    <a:cubicBezTo>
                      <a:pt x="39083" y="15138"/>
                      <a:pt x="39441" y="15194"/>
                      <a:pt x="39744" y="15194"/>
                    </a:cubicBezTo>
                    <a:cubicBezTo>
                      <a:pt x="40121" y="15194"/>
                      <a:pt x="40413" y="15107"/>
                      <a:pt x="40396" y="14955"/>
                    </a:cubicBezTo>
                    <a:cubicBezTo>
                      <a:pt x="40275" y="14165"/>
                      <a:pt x="35533" y="13010"/>
                      <a:pt x="35533" y="13010"/>
                    </a:cubicBezTo>
                    <a:cubicBezTo>
                      <a:pt x="35533" y="13010"/>
                      <a:pt x="35047" y="12919"/>
                      <a:pt x="36414" y="12311"/>
                    </a:cubicBezTo>
                    <a:cubicBezTo>
                      <a:pt x="37752" y="11703"/>
                      <a:pt x="37357" y="11156"/>
                      <a:pt x="37357" y="11156"/>
                    </a:cubicBezTo>
                    <a:lnTo>
                      <a:pt x="37357" y="11156"/>
                    </a:lnTo>
                    <a:cubicBezTo>
                      <a:pt x="37356" y="11156"/>
                      <a:pt x="35138" y="11551"/>
                      <a:pt x="34195" y="11582"/>
                    </a:cubicBezTo>
                    <a:cubicBezTo>
                      <a:pt x="33831" y="11582"/>
                      <a:pt x="31308" y="11551"/>
                      <a:pt x="31308" y="11551"/>
                    </a:cubicBezTo>
                    <a:lnTo>
                      <a:pt x="31308" y="11582"/>
                    </a:lnTo>
                    <a:cubicBezTo>
                      <a:pt x="29636" y="11399"/>
                      <a:pt x="27873" y="11186"/>
                      <a:pt x="26901" y="11065"/>
                    </a:cubicBezTo>
                    <a:cubicBezTo>
                      <a:pt x="24742" y="10700"/>
                      <a:pt x="21156" y="9910"/>
                      <a:pt x="16596" y="8238"/>
                    </a:cubicBezTo>
                    <a:cubicBezTo>
                      <a:pt x="11763" y="6505"/>
                      <a:pt x="8906" y="3162"/>
                      <a:pt x="656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Google Shape;853;p48">
                <a:extLst>
                  <a:ext uri="{FF2B5EF4-FFF2-40B4-BE49-F238E27FC236}">
                    <a16:creationId xmlns:a16="http://schemas.microsoft.com/office/drawing/2014/main" id="{BECB7FEA-50AA-49B5-88E3-11CD478E881B}"/>
                  </a:ext>
                </a:extLst>
              </p:cNvPr>
              <p:cNvSpPr/>
              <p:nvPr/>
            </p:nvSpPr>
            <p:spPr>
              <a:xfrm>
                <a:off x="8474600" y="8098425"/>
                <a:ext cx="50175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558" fill="none" extrusionOk="0">
                    <a:moveTo>
                      <a:pt x="1976" y="1"/>
                    </a:moveTo>
                    <a:cubicBezTo>
                      <a:pt x="2006" y="1"/>
                      <a:pt x="1976" y="305"/>
                      <a:pt x="1763" y="669"/>
                    </a:cubicBezTo>
                    <a:cubicBezTo>
                      <a:pt x="1520" y="1065"/>
                      <a:pt x="1033" y="1551"/>
                      <a:pt x="334" y="1703"/>
                    </a:cubicBezTo>
                    <a:lnTo>
                      <a:pt x="365" y="1490"/>
                    </a:lnTo>
                    <a:lnTo>
                      <a:pt x="365" y="1490"/>
                    </a:lnTo>
                    <a:cubicBezTo>
                      <a:pt x="1003" y="1855"/>
                      <a:pt x="1368" y="2402"/>
                      <a:pt x="1550" y="2828"/>
                    </a:cubicBezTo>
                    <a:cubicBezTo>
                      <a:pt x="1702" y="3253"/>
                      <a:pt x="1702" y="3527"/>
                      <a:pt x="1672" y="3527"/>
                    </a:cubicBezTo>
                    <a:cubicBezTo>
                      <a:pt x="1641" y="3557"/>
                      <a:pt x="1581" y="3284"/>
                      <a:pt x="1398" y="2888"/>
                    </a:cubicBezTo>
                    <a:cubicBezTo>
                      <a:pt x="1185" y="2524"/>
                      <a:pt x="821" y="2007"/>
                      <a:pt x="274" y="1703"/>
                    </a:cubicBezTo>
                    <a:lnTo>
                      <a:pt x="243" y="1703"/>
                    </a:lnTo>
                    <a:lnTo>
                      <a:pt x="0" y="1551"/>
                    </a:lnTo>
                    <a:lnTo>
                      <a:pt x="274" y="1460"/>
                    </a:lnTo>
                    <a:cubicBezTo>
                      <a:pt x="912" y="1338"/>
                      <a:pt x="1368" y="913"/>
                      <a:pt x="1611" y="578"/>
                    </a:cubicBezTo>
                    <a:cubicBezTo>
                      <a:pt x="1854" y="244"/>
                      <a:pt x="1945" y="1"/>
                      <a:pt x="1976" y="1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Google Shape;854;p48">
                <a:extLst>
                  <a:ext uri="{FF2B5EF4-FFF2-40B4-BE49-F238E27FC236}">
                    <a16:creationId xmlns:a16="http://schemas.microsoft.com/office/drawing/2014/main" id="{9CE5AFB9-A670-47F6-8387-D5E7FB87A01C}"/>
                  </a:ext>
                </a:extLst>
              </p:cNvPr>
              <p:cNvSpPr/>
              <p:nvPr/>
            </p:nvSpPr>
            <p:spPr>
              <a:xfrm>
                <a:off x="7507250" y="7352500"/>
                <a:ext cx="943800" cy="889050"/>
              </a:xfrm>
              <a:custGeom>
                <a:avLst/>
                <a:gdLst/>
                <a:ahLst/>
                <a:cxnLst/>
                <a:rect l="l" t="t" r="r" b="b"/>
                <a:pathLst>
                  <a:path w="37752" h="35562" extrusionOk="0">
                    <a:moveTo>
                      <a:pt x="1297" y="1"/>
                    </a:moveTo>
                    <a:cubicBezTo>
                      <a:pt x="819" y="1"/>
                      <a:pt x="355" y="137"/>
                      <a:pt x="0" y="445"/>
                    </a:cubicBezTo>
                    <a:lnTo>
                      <a:pt x="1399" y="13576"/>
                    </a:lnTo>
                    <a:cubicBezTo>
                      <a:pt x="2918" y="21388"/>
                      <a:pt x="7326" y="29139"/>
                      <a:pt x="14590" y="32391"/>
                    </a:cubicBezTo>
                    <a:cubicBezTo>
                      <a:pt x="17447" y="33698"/>
                      <a:pt x="20609" y="34245"/>
                      <a:pt x="23709" y="34762"/>
                    </a:cubicBezTo>
                    <a:cubicBezTo>
                      <a:pt x="26066" y="35150"/>
                      <a:pt x="28490" y="35561"/>
                      <a:pt x="30848" y="35561"/>
                    </a:cubicBezTo>
                    <a:cubicBezTo>
                      <a:pt x="31257" y="35561"/>
                      <a:pt x="31664" y="35549"/>
                      <a:pt x="32068" y="35522"/>
                    </a:cubicBezTo>
                    <a:cubicBezTo>
                      <a:pt x="33800" y="35400"/>
                      <a:pt x="34165" y="34792"/>
                      <a:pt x="35047" y="34610"/>
                    </a:cubicBezTo>
                    <a:cubicBezTo>
                      <a:pt x="35183" y="34580"/>
                      <a:pt x="35311" y="34570"/>
                      <a:pt x="35433" y="34570"/>
                    </a:cubicBezTo>
                    <a:cubicBezTo>
                      <a:pt x="35636" y="34570"/>
                      <a:pt x="35825" y="34596"/>
                      <a:pt x="36019" y="34596"/>
                    </a:cubicBezTo>
                    <a:cubicBezTo>
                      <a:pt x="36175" y="34596"/>
                      <a:pt x="36333" y="34580"/>
                      <a:pt x="36506" y="34519"/>
                    </a:cubicBezTo>
                    <a:cubicBezTo>
                      <a:pt x="36810" y="32482"/>
                      <a:pt x="37205" y="30506"/>
                      <a:pt x="37752" y="28561"/>
                    </a:cubicBezTo>
                    <a:cubicBezTo>
                      <a:pt x="37235" y="28409"/>
                      <a:pt x="36658" y="28470"/>
                      <a:pt x="36171" y="28288"/>
                    </a:cubicBezTo>
                    <a:cubicBezTo>
                      <a:pt x="35624" y="28075"/>
                      <a:pt x="35199" y="27558"/>
                      <a:pt x="34439" y="27315"/>
                    </a:cubicBezTo>
                    <a:cubicBezTo>
                      <a:pt x="26779" y="25157"/>
                      <a:pt x="15107" y="18318"/>
                      <a:pt x="15107" y="18318"/>
                    </a:cubicBezTo>
                    <a:cubicBezTo>
                      <a:pt x="15107" y="18318"/>
                      <a:pt x="7812" y="6950"/>
                      <a:pt x="4590" y="2330"/>
                    </a:cubicBezTo>
                    <a:cubicBezTo>
                      <a:pt x="4043" y="1570"/>
                      <a:pt x="3465" y="780"/>
                      <a:pt x="2645" y="354"/>
                    </a:cubicBezTo>
                    <a:cubicBezTo>
                      <a:pt x="2240" y="129"/>
                      <a:pt x="1762" y="1"/>
                      <a:pt x="1297" y="1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Google Shape;855;p48">
                <a:extLst>
                  <a:ext uri="{FF2B5EF4-FFF2-40B4-BE49-F238E27FC236}">
                    <a16:creationId xmlns:a16="http://schemas.microsoft.com/office/drawing/2014/main" id="{6D823376-4E6D-416B-BF3B-58AAEEAD0696}"/>
                  </a:ext>
                </a:extLst>
              </p:cNvPr>
              <p:cNvSpPr/>
              <p:nvPr/>
            </p:nvSpPr>
            <p:spPr>
              <a:xfrm>
                <a:off x="7764850" y="7807575"/>
                <a:ext cx="11627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553" extrusionOk="0">
                    <a:moveTo>
                      <a:pt x="4543" y="1"/>
                    </a:moveTo>
                    <a:cubicBezTo>
                      <a:pt x="4412" y="1"/>
                      <a:pt x="4127" y="69"/>
                      <a:pt x="3739" y="206"/>
                    </a:cubicBezTo>
                    <a:cubicBezTo>
                      <a:pt x="3253" y="388"/>
                      <a:pt x="2554" y="723"/>
                      <a:pt x="1915" y="1240"/>
                    </a:cubicBezTo>
                    <a:cubicBezTo>
                      <a:pt x="1247" y="1726"/>
                      <a:pt x="730" y="2303"/>
                      <a:pt x="426" y="2759"/>
                    </a:cubicBezTo>
                    <a:cubicBezTo>
                      <a:pt x="122" y="3185"/>
                      <a:pt x="0" y="3519"/>
                      <a:pt x="61" y="3550"/>
                    </a:cubicBezTo>
                    <a:cubicBezTo>
                      <a:pt x="65" y="3551"/>
                      <a:pt x="68" y="3552"/>
                      <a:pt x="73" y="3552"/>
                    </a:cubicBezTo>
                    <a:cubicBezTo>
                      <a:pt x="225" y="3552"/>
                      <a:pt x="977" y="2521"/>
                      <a:pt x="2189" y="1604"/>
                    </a:cubicBezTo>
                    <a:cubicBezTo>
                      <a:pt x="3435" y="632"/>
                      <a:pt x="4651" y="176"/>
                      <a:pt x="4621" y="24"/>
                    </a:cubicBezTo>
                    <a:cubicBezTo>
                      <a:pt x="4613" y="8"/>
                      <a:pt x="4586" y="1"/>
                      <a:pt x="45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Google Shape;856;p48">
                <a:extLst>
                  <a:ext uri="{FF2B5EF4-FFF2-40B4-BE49-F238E27FC236}">
                    <a16:creationId xmlns:a16="http://schemas.microsoft.com/office/drawing/2014/main" id="{F017F647-5C45-4887-9D30-A193008398FF}"/>
                  </a:ext>
                </a:extLst>
              </p:cNvPr>
              <p:cNvSpPr/>
              <p:nvPr/>
            </p:nvSpPr>
            <p:spPr>
              <a:xfrm>
                <a:off x="7749650" y="7803925"/>
                <a:ext cx="1314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477" extrusionOk="0">
                    <a:moveTo>
                      <a:pt x="3927" y="1"/>
                    </a:moveTo>
                    <a:cubicBezTo>
                      <a:pt x="3540" y="1"/>
                      <a:pt x="3091" y="8"/>
                      <a:pt x="2615" y="18"/>
                    </a:cubicBezTo>
                    <a:cubicBezTo>
                      <a:pt x="1186" y="18"/>
                      <a:pt x="1" y="78"/>
                      <a:pt x="1" y="200"/>
                    </a:cubicBezTo>
                    <a:cubicBezTo>
                      <a:pt x="1" y="313"/>
                      <a:pt x="989" y="477"/>
                      <a:pt x="2292" y="477"/>
                    </a:cubicBezTo>
                    <a:cubicBezTo>
                      <a:pt x="2397" y="477"/>
                      <a:pt x="2505" y="476"/>
                      <a:pt x="2615" y="474"/>
                    </a:cubicBezTo>
                    <a:cubicBezTo>
                      <a:pt x="4074" y="474"/>
                      <a:pt x="5259" y="261"/>
                      <a:pt x="5229" y="109"/>
                    </a:cubicBezTo>
                    <a:cubicBezTo>
                      <a:pt x="5229" y="28"/>
                      <a:pt x="4702" y="1"/>
                      <a:pt x="3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Google Shape;857;p48">
                <a:extLst>
                  <a:ext uri="{FF2B5EF4-FFF2-40B4-BE49-F238E27FC236}">
                    <a16:creationId xmlns:a16="http://schemas.microsoft.com/office/drawing/2014/main" id="{C8061A0D-ED5F-4C76-BE21-2C5034789C9A}"/>
                  </a:ext>
                </a:extLst>
              </p:cNvPr>
              <p:cNvSpPr/>
              <p:nvPr/>
            </p:nvSpPr>
            <p:spPr>
              <a:xfrm>
                <a:off x="6941875" y="7319850"/>
                <a:ext cx="836675" cy="1006025"/>
              </a:xfrm>
              <a:custGeom>
                <a:avLst/>
                <a:gdLst/>
                <a:ahLst/>
                <a:cxnLst/>
                <a:rect l="l" t="t" r="r" b="b"/>
                <a:pathLst>
                  <a:path w="33467" h="40241" extrusionOk="0">
                    <a:moveTo>
                      <a:pt x="12679" y="0"/>
                    </a:moveTo>
                    <a:cubicBezTo>
                      <a:pt x="12026" y="0"/>
                      <a:pt x="11720" y="778"/>
                      <a:pt x="11794" y="1295"/>
                    </a:cubicBezTo>
                    <a:cubicBezTo>
                      <a:pt x="11825" y="1630"/>
                      <a:pt x="10700" y="2390"/>
                      <a:pt x="10487" y="2694"/>
                    </a:cubicBezTo>
                    <a:cubicBezTo>
                      <a:pt x="5168" y="10840"/>
                      <a:pt x="1977" y="19654"/>
                      <a:pt x="670" y="29290"/>
                    </a:cubicBezTo>
                    <a:cubicBezTo>
                      <a:pt x="183" y="32816"/>
                      <a:pt x="1" y="36585"/>
                      <a:pt x="1581" y="39807"/>
                    </a:cubicBezTo>
                    <a:cubicBezTo>
                      <a:pt x="1581" y="39807"/>
                      <a:pt x="13171" y="39088"/>
                      <a:pt x="20825" y="39088"/>
                    </a:cubicBezTo>
                    <a:cubicBezTo>
                      <a:pt x="21936" y="39088"/>
                      <a:pt x="22964" y="39103"/>
                      <a:pt x="23862" y="39138"/>
                    </a:cubicBezTo>
                    <a:cubicBezTo>
                      <a:pt x="25807" y="39207"/>
                      <a:pt x="27460" y="40241"/>
                      <a:pt x="29144" y="40241"/>
                    </a:cubicBezTo>
                    <a:cubicBezTo>
                      <a:pt x="29696" y="40241"/>
                      <a:pt x="30252" y="40130"/>
                      <a:pt x="30822" y="39837"/>
                    </a:cubicBezTo>
                    <a:cubicBezTo>
                      <a:pt x="33467" y="33393"/>
                      <a:pt x="29576" y="26311"/>
                      <a:pt x="29059" y="21083"/>
                    </a:cubicBezTo>
                    <a:cubicBezTo>
                      <a:pt x="28603" y="16584"/>
                      <a:pt x="27509" y="13666"/>
                      <a:pt x="26384" y="9289"/>
                    </a:cubicBezTo>
                    <a:cubicBezTo>
                      <a:pt x="25716" y="6767"/>
                      <a:pt x="25321" y="3666"/>
                      <a:pt x="23527" y="1873"/>
                    </a:cubicBezTo>
                    <a:cubicBezTo>
                      <a:pt x="23284" y="1599"/>
                      <a:pt x="24317" y="383"/>
                      <a:pt x="22403" y="231"/>
                    </a:cubicBezTo>
                    <a:cubicBezTo>
                      <a:pt x="22399" y="231"/>
                      <a:pt x="22396" y="231"/>
                      <a:pt x="22393" y="231"/>
                    </a:cubicBezTo>
                    <a:cubicBezTo>
                      <a:pt x="21985" y="231"/>
                      <a:pt x="20578" y="2086"/>
                      <a:pt x="16658" y="2146"/>
                    </a:cubicBezTo>
                    <a:cubicBezTo>
                      <a:pt x="16624" y="2147"/>
                      <a:pt x="16590" y="2148"/>
                      <a:pt x="16557" y="2148"/>
                    </a:cubicBezTo>
                    <a:cubicBezTo>
                      <a:pt x="14654" y="2148"/>
                      <a:pt x="13850" y="469"/>
                      <a:pt x="13193" y="140"/>
                    </a:cubicBezTo>
                    <a:cubicBezTo>
                      <a:pt x="13003" y="43"/>
                      <a:pt x="12832" y="0"/>
                      <a:pt x="12679" y="0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Google Shape;858;p48">
                <a:extLst>
                  <a:ext uri="{FF2B5EF4-FFF2-40B4-BE49-F238E27FC236}">
                    <a16:creationId xmlns:a16="http://schemas.microsoft.com/office/drawing/2014/main" id="{5574C8B6-5C18-4566-B8BA-5D9C597D7D63}"/>
                  </a:ext>
                </a:extLst>
              </p:cNvPr>
              <p:cNvSpPr/>
              <p:nvPr/>
            </p:nvSpPr>
            <p:spPr>
              <a:xfrm>
                <a:off x="7242800" y="7356650"/>
                <a:ext cx="2857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263" extrusionOk="0">
                    <a:moveTo>
                      <a:pt x="11384" y="1"/>
                    </a:moveTo>
                    <a:cubicBezTo>
                      <a:pt x="11277" y="1"/>
                      <a:pt x="10764" y="457"/>
                      <a:pt x="9818" y="887"/>
                    </a:cubicBezTo>
                    <a:cubicBezTo>
                      <a:pt x="8815" y="1374"/>
                      <a:pt x="7326" y="1769"/>
                      <a:pt x="5624" y="1799"/>
                    </a:cubicBezTo>
                    <a:cubicBezTo>
                      <a:pt x="5468" y="1805"/>
                      <a:pt x="5314" y="1807"/>
                      <a:pt x="5161" y="1807"/>
                    </a:cubicBezTo>
                    <a:cubicBezTo>
                      <a:pt x="4484" y="1807"/>
                      <a:pt x="3843" y="1758"/>
                      <a:pt x="3223" y="1708"/>
                    </a:cubicBezTo>
                    <a:cubicBezTo>
                      <a:pt x="2493" y="1647"/>
                      <a:pt x="1824" y="1617"/>
                      <a:pt x="1399" y="1343"/>
                    </a:cubicBezTo>
                    <a:cubicBezTo>
                      <a:pt x="973" y="1070"/>
                      <a:pt x="730" y="644"/>
                      <a:pt x="487" y="431"/>
                    </a:cubicBezTo>
                    <a:cubicBezTo>
                      <a:pt x="282" y="252"/>
                      <a:pt x="99" y="181"/>
                      <a:pt x="46" y="181"/>
                    </a:cubicBezTo>
                    <a:cubicBezTo>
                      <a:pt x="36" y="181"/>
                      <a:pt x="31" y="183"/>
                      <a:pt x="31" y="188"/>
                    </a:cubicBezTo>
                    <a:cubicBezTo>
                      <a:pt x="1" y="218"/>
                      <a:pt x="153" y="310"/>
                      <a:pt x="335" y="553"/>
                    </a:cubicBezTo>
                    <a:cubicBezTo>
                      <a:pt x="426" y="674"/>
                      <a:pt x="548" y="826"/>
                      <a:pt x="669" y="1039"/>
                    </a:cubicBezTo>
                    <a:cubicBezTo>
                      <a:pt x="791" y="1222"/>
                      <a:pt x="973" y="1434"/>
                      <a:pt x="1216" y="1617"/>
                    </a:cubicBezTo>
                    <a:cubicBezTo>
                      <a:pt x="1460" y="1799"/>
                      <a:pt x="1794" y="1921"/>
                      <a:pt x="2128" y="2012"/>
                    </a:cubicBezTo>
                    <a:cubicBezTo>
                      <a:pt x="2463" y="2073"/>
                      <a:pt x="2827" y="2103"/>
                      <a:pt x="3192" y="2133"/>
                    </a:cubicBezTo>
                    <a:cubicBezTo>
                      <a:pt x="3817" y="2208"/>
                      <a:pt x="4484" y="2263"/>
                      <a:pt x="5192" y="2263"/>
                    </a:cubicBezTo>
                    <a:cubicBezTo>
                      <a:pt x="5344" y="2263"/>
                      <a:pt x="5498" y="2260"/>
                      <a:pt x="5654" y="2255"/>
                    </a:cubicBezTo>
                    <a:cubicBezTo>
                      <a:pt x="6505" y="2255"/>
                      <a:pt x="7356" y="2133"/>
                      <a:pt x="8086" y="1951"/>
                    </a:cubicBezTo>
                    <a:cubicBezTo>
                      <a:pt x="8846" y="1738"/>
                      <a:pt x="9484" y="1465"/>
                      <a:pt x="9970" y="1191"/>
                    </a:cubicBezTo>
                    <a:cubicBezTo>
                      <a:pt x="10973" y="614"/>
                      <a:pt x="11429" y="36"/>
                      <a:pt x="11399" y="6"/>
                    </a:cubicBezTo>
                    <a:cubicBezTo>
                      <a:pt x="11396" y="2"/>
                      <a:pt x="11391" y="1"/>
                      <a:pt x="11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Google Shape;859;p48">
                <a:extLst>
                  <a:ext uri="{FF2B5EF4-FFF2-40B4-BE49-F238E27FC236}">
                    <a16:creationId xmlns:a16="http://schemas.microsoft.com/office/drawing/2014/main" id="{5FC9BC23-0A1B-4C51-ABAA-0C3CB1DF0A01}"/>
                  </a:ext>
                </a:extLst>
              </p:cNvPr>
              <p:cNvSpPr/>
              <p:nvPr/>
            </p:nvSpPr>
            <p:spPr>
              <a:xfrm>
                <a:off x="7223050" y="7514075"/>
                <a:ext cx="465075" cy="6094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4378" extrusionOk="0">
                    <a:moveTo>
                      <a:pt x="17478" y="1"/>
                    </a:moveTo>
                    <a:lnTo>
                      <a:pt x="0" y="1916"/>
                    </a:lnTo>
                    <a:lnTo>
                      <a:pt x="1490" y="24378"/>
                    </a:lnTo>
                    <a:lnTo>
                      <a:pt x="18602" y="22098"/>
                    </a:lnTo>
                    <a:lnTo>
                      <a:pt x="17478" y="1"/>
                    </a:ln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860;p48">
                <a:extLst>
                  <a:ext uri="{FF2B5EF4-FFF2-40B4-BE49-F238E27FC236}">
                    <a16:creationId xmlns:a16="http://schemas.microsoft.com/office/drawing/2014/main" id="{35EE2397-BC0D-4F1B-A86E-F4124BF84FD6}"/>
                  </a:ext>
                </a:extLst>
              </p:cNvPr>
              <p:cNvSpPr/>
              <p:nvPr/>
            </p:nvSpPr>
            <p:spPr>
              <a:xfrm>
                <a:off x="7169100" y="7536875"/>
                <a:ext cx="91200" cy="5866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3466" extrusionOk="0">
                    <a:moveTo>
                      <a:pt x="0" y="0"/>
                    </a:moveTo>
                    <a:lnTo>
                      <a:pt x="912" y="21186"/>
                    </a:lnTo>
                    <a:lnTo>
                      <a:pt x="3648" y="23466"/>
                    </a:lnTo>
                    <a:lnTo>
                      <a:pt x="3648" y="23466"/>
                    </a:lnTo>
                    <a:lnTo>
                      <a:pt x="2158" y="1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861;p48">
                <a:extLst>
                  <a:ext uri="{FF2B5EF4-FFF2-40B4-BE49-F238E27FC236}">
                    <a16:creationId xmlns:a16="http://schemas.microsoft.com/office/drawing/2014/main" id="{2C782814-16B1-4782-9AFB-6C98C4D22296}"/>
                  </a:ext>
                </a:extLst>
              </p:cNvPr>
              <p:cNvSpPr/>
              <p:nvPr/>
            </p:nvSpPr>
            <p:spPr>
              <a:xfrm>
                <a:off x="7169100" y="7479125"/>
                <a:ext cx="4901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314" extrusionOk="0">
                    <a:moveTo>
                      <a:pt x="17691" y="0"/>
                    </a:moveTo>
                    <a:lnTo>
                      <a:pt x="0" y="2310"/>
                    </a:lnTo>
                    <a:lnTo>
                      <a:pt x="2158" y="3314"/>
                    </a:lnTo>
                    <a:lnTo>
                      <a:pt x="19605" y="1399"/>
                    </a:lnTo>
                    <a:cubicBezTo>
                      <a:pt x="18268" y="1186"/>
                      <a:pt x="17691" y="0"/>
                      <a:pt x="17691" y="0"/>
                    </a:cubicBezTo>
                    <a:close/>
                  </a:path>
                </a:pathLst>
              </a:custGeom>
              <a:solidFill>
                <a:srgbClr val="FDE4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862;p48">
                <a:extLst>
                  <a:ext uri="{FF2B5EF4-FFF2-40B4-BE49-F238E27FC236}">
                    <a16:creationId xmlns:a16="http://schemas.microsoft.com/office/drawing/2014/main" id="{22001318-D2AD-4BD8-9343-80BBB3D752AD}"/>
                  </a:ext>
                </a:extLst>
              </p:cNvPr>
              <p:cNvSpPr/>
              <p:nvPr/>
            </p:nvSpPr>
            <p:spPr>
              <a:xfrm>
                <a:off x="7320300" y="7767875"/>
                <a:ext cx="1360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7661" extrusionOk="0">
                    <a:moveTo>
                      <a:pt x="4226" y="1"/>
                    </a:moveTo>
                    <a:cubicBezTo>
                      <a:pt x="2828" y="426"/>
                      <a:pt x="1399" y="913"/>
                      <a:pt x="1" y="1308"/>
                    </a:cubicBezTo>
                    <a:cubicBezTo>
                      <a:pt x="275" y="3831"/>
                      <a:pt x="548" y="5077"/>
                      <a:pt x="487" y="7660"/>
                    </a:cubicBezTo>
                    <a:cubicBezTo>
                      <a:pt x="2129" y="6840"/>
                      <a:pt x="3831" y="5989"/>
                      <a:pt x="5442" y="5259"/>
                    </a:cubicBezTo>
                    <a:cubicBezTo>
                      <a:pt x="5016" y="3192"/>
                      <a:pt x="4530" y="2068"/>
                      <a:pt x="422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863;p48">
                <a:extLst>
                  <a:ext uri="{FF2B5EF4-FFF2-40B4-BE49-F238E27FC236}">
                    <a16:creationId xmlns:a16="http://schemas.microsoft.com/office/drawing/2014/main" id="{D2BB3F46-1DA4-42E6-B3D1-71E3FE45C00C}"/>
                  </a:ext>
                </a:extLst>
              </p:cNvPr>
              <p:cNvSpPr/>
              <p:nvPr/>
            </p:nvSpPr>
            <p:spPr>
              <a:xfrm>
                <a:off x="6720000" y="7360575"/>
                <a:ext cx="656575" cy="799475"/>
              </a:xfrm>
              <a:custGeom>
                <a:avLst/>
                <a:gdLst/>
                <a:ahLst/>
                <a:cxnLst/>
                <a:rect l="l" t="t" r="r" b="b"/>
                <a:pathLst>
                  <a:path w="26263" h="31979" extrusionOk="0">
                    <a:moveTo>
                      <a:pt x="20457" y="1"/>
                    </a:moveTo>
                    <a:cubicBezTo>
                      <a:pt x="3739" y="11429"/>
                      <a:pt x="0" y="28329"/>
                      <a:pt x="2766" y="31004"/>
                    </a:cubicBezTo>
                    <a:cubicBezTo>
                      <a:pt x="3466" y="31689"/>
                      <a:pt x="4793" y="31978"/>
                      <a:pt x="6488" y="31978"/>
                    </a:cubicBezTo>
                    <a:cubicBezTo>
                      <a:pt x="11715" y="31978"/>
                      <a:pt x="20448" y="29227"/>
                      <a:pt x="25107" y="26840"/>
                    </a:cubicBezTo>
                    <a:cubicBezTo>
                      <a:pt x="25958" y="26414"/>
                      <a:pt x="26262" y="26171"/>
                      <a:pt x="26262" y="26171"/>
                    </a:cubicBezTo>
                    <a:lnTo>
                      <a:pt x="24864" y="16749"/>
                    </a:lnTo>
                    <a:lnTo>
                      <a:pt x="14074" y="19211"/>
                    </a:lnTo>
                    <a:lnTo>
                      <a:pt x="14955" y="14986"/>
                    </a:lnTo>
                    <a:cubicBezTo>
                      <a:pt x="15685" y="11338"/>
                      <a:pt x="16870" y="7782"/>
                      <a:pt x="18420" y="4408"/>
                    </a:cubicBezTo>
                    <a:lnTo>
                      <a:pt x="20457" y="1"/>
                    </a:ln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864;p48">
                <a:extLst>
                  <a:ext uri="{FF2B5EF4-FFF2-40B4-BE49-F238E27FC236}">
                    <a16:creationId xmlns:a16="http://schemas.microsoft.com/office/drawing/2014/main" id="{C992FDD4-2A26-4F4F-94B4-48E6DCC617F7}"/>
                  </a:ext>
                </a:extLst>
              </p:cNvPr>
              <p:cNvSpPr/>
              <p:nvPr/>
            </p:nvSpPr>
            <p:spPr>
              <a:xfrm>
                <a:off x="7058900" y="7779525"/>
                <a:ext cx="2903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574" extrusionOk="0">
                    <a:moveTo>
                      <a:pt x="11473" y="0"/>
                    </a:moveTo>
                    <a:cubicBezTo>
                      <a:pt x="10948" y="0"/>
                      <a:pt x="8573" y="408"/>
                      <a:pt x="5746" y="1054"/>
                    </a:cubicBezTo>
                    <a:cubicBezTo>
                      <a:pt x="2554" y="1784"/>
                      <a:pt x="1" y="2422"/>
                      <a:pt x="31" y="2544"/>
                    </a:cubicBezTo>
                    <a:cubicBezTo>
                      <a:pt x="35" y="2564"/>
                      <a:pt x="83" y="2573"/>
                      <a:pt x="170" y="2573"/>
                    </a:cubicBezTo>
                    <a:cubicBezTo>
                      <a:pt x="751" y="2573"/>
                      <a:pt x="3091" y="2149"/>
                      <a:pt x="5867" y="1541"/>
                    </a:cubicBezTo>
                    <a:cubicBezTo>
                      <a:pt x="9028" y="811"/>
                      <a:pt x="11612" y="173"/>
                      <a:pt x="11582" y="21"/>
                    </a:cubicBezTo>
                    <a:cubicBezTo>
                      <a:pt x="11578" y="7"/>
                      <a:pt x="11541" y="0"/>
                      <a:pt x="11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865;p48">
                <a:extLst>
                  <a:ext uri="{FF2B5EF4-FFF2-40B4-BE49-F238E27FC236}">
                    <a16:creationId xmlns:a16="http://schemas.microsoft.com/office/drawing/2014/main" id="{16526BB6-5B51-4F8F-B7A7-43826FCC4CB1}"/>
                  </a:ext>
                </a:extLst>
              </p:cNvPr>
              <p:cNvSpPr/>
              <p:nvPr/>
            </p:nvSpPr>
            <p:spPr>
              <a:xfrm>
                <a:off x="6792950" y="8026025"/>
                <a:ext cx="55702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5427" extrusionOk="0">
                    <a:moveTo>
                      <a:pt x="22230" y="1"/>
                    </a:moveTo>
                    <a:cubicBezTo>
                      <a:pt x="22069" y="1"/>
                      <a:pt x="20942" y="609"/>
                      <a:pt x="19150" y="1377"/>
                    </a:cubicBezTo>
                    <a:cubicBezTo>
                      <a:pt x="17235" y="2198"/>
                      <a:pt x="14499" y="3201"/>
                      <a:pt x="11399" y="3930"/>
                    </a:cubicBezTo>
                    <a:cubicBezTo>
                      <a:pt x="8268" y="4660"/>
                      <a:pt x="5380" y="4964"/>
                      <a:pt x="3313" y="5085"/>
                    </a:cubicBezTo>
                    <a:cubicBezTo>
                      <a:pt x="2932" y="5118"/>
                      <a:pt x="2581" y="5135"/>
                      <a:pt x="2263" y="5135"/>
                    </a:cubicBezTo>
                    <a:cubicBezTo>
                      <a:pt x="1696" y="5135"/>
                      <a:pt x="1233" y="5081"/>
                      <a:pt x="882" y="4964"/>
                    </a:cubicBezTo>
                    <a:cubicBezTo>
                      <a:pt x="342" y="4822"/>
                      <a:pt x="94" y="4626"/>
                      <a:pt x="39" y="4626"/>
                    </a:cubicBezTo>
                    <a:cubicBezTo>
                      <a:pt x="36" y="4626"/>
                      <a:pt x="33" y="4627"/>
                      <a:pt x="31" y="4629"/>
                    </a:cubicBezTo>
                    <a:cubicBezTo>
                      <a:pt x="0" y="4660"/>
                      <a:pt x="244" y="4933"/>
                      <a:pt x="821" y="5146"/>
                    </a:cubicBezTo>
                    <a:cubicBezTo>
                      <a:pt x="1284" y="5352"/>
                      <a:pt x="1985" y="5427"/>
                      <a:pt x="2833" y="5427"/>
                    </a:cubicBezTo>
                    <a:cubicBezTo>
                      <a:pt x="2989" y="5427"/>
                      <a:pt x="3149" y="5424"/>
                      <a:pt x="3313" y="5420"/>
                    </a:cubicBezTo>
                    <a:cubicBezTo>
                      <a:pt x="5411" y="5389"/>
                      <a:pt x="8359" y="5146"/>
                      <a:pt x="11490" y="4386"/>
                    </a:cubicBezTo>
                    <a:cubicBezTo>
                      <a:pt x="14621" y="3657"/>
                      <a:pt x="17387" y="2593"/>
                      <a:pt x="19271" y="1681"/>
                    </a:cubicBezTo>
                    <a:cubicBezTo>
                      <a:pt x="20244" y="1225"/>
                      <a:pt x="20973" y="799"/>
                      <a:pt x="21490" y="526"/>
                    </a:cubicBezTo>
                    <a:cubicBezTo>
                      <a:pt x="22007" y="192"/>
                      <a:pt x="22280" y="40"/>
                      <a:pt x="22250" y="9"/>
                    </a:cubicBezTo>
                    <a:cubicBezTo>
                      <a:pt x="22248" y="3"/>
                      <a:pt x="22241" y="1"/>
                      <a:pt x="222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866;p48">
                <a:extLst>
                  <a:ext uri="{FF2B5EF4-FFF2-40B4-BE49-F238E27FC236}">
                    <a16:creationId xmlns:a16="http://schemas.microsoft.com/office/drawing/2014/main" id="{1C5CF8C4-A325-4325-B835-BBCAE0347249}"/>
                  </a:ext>
                </a:extLst>
              </p:cNvPr>
              <p:cNvSpPr/>
              <p:nvPr/>
            </p:nvSpPr>
            <p:spPr>
              <a:xfrm>
                <a:off x="7356775" y="7714700"/>
                <a:ext cx="30682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273" h="8238" extrusionOk="0">
                    <a:moveTo>
                      <a:pt x="6931" y="0"/>
                    </a:moveTo>
                    <a:cubicBezTo>
                      <a:pt x="6931" y="0"/>
                      <a:pt x="5047" y="1185"/>
                      <a:pt x="4165" y="1550"/>
                    </a:cubicBezTo>
                    <a:cubicBezTo>
                      <a:pt x="3831" y="1702"/>
                      <a:pt x="1460" y="2584"/>
                      <a:pt x="1460" y="2584"/>
                    </a:cubicBezTo>
                    <a:lnTo>
                      <a:pt x="1490" y="2584"/>
                    </a:lnTo>
                    <a:cubicBezTo>
                      <a:pt x="974" y="2736"/>
                      <a:pt x="487" y="2857"/>
                      <a:pt x="1" y="2979"/>
                    </a:cubicBezTo>
                    <a:cubicBezTo>
                      <a:pt x="518" y="4407"/>
                      <a:pt x="1034" y="5806"/>
                      <a:pt x="1490" y="7234"/>
                    </a:cubicBezTo>
                    <a:cubicBezTo>
                      <a:pt x="1612" y="7569"/>
                      <a:pt x="1703" y="7903"/>
                      <a:pt x="1825" y="8237"/>
                    </a:cubicBezTo>
                    <a:cubicBezTo>
                      <a:pt x="2615" y="7964"/>
                      <a:pt x="3284" y="7690"/>
                      <a:pt x="3770" y="7447"/>
                    </a:cubicBezTo>
                    <a:cubicBezTo>
                      <a:pt x="6475" y="6474"/>
                      <a:pt x="9484" y="6869"/>
                      <a:pt x="9788" y="6444"/>
                    </a:cubicBezTo>
                    <a:cubicBezTo>
                      <a:pt x="10092" y="6018"/>
                      <a:pt x="7357" y="5775"/>
                      <a:pt x="7357" y="5775"/>
                    </a:cubicBezTo>
                    <a:cubicBezTo>
                      <a:pt x="7588" y="5712"/>
                      <a:pt x="8004" y="5696"/>
                      <a:pt x="8490" y="5696"/>
                    </a:cubicBezTo>
                    <a:cubicBezTo>
                      <a:pt x="8965" y="5696"/>
                      <a:pt x="9507" y="5711"/>
                      <a:pt x="10007" y="5711"/>
                    </a:cubicBezTo>
                    <a:cubicBezTo>
                      <a:pt x="10950" y="5711"/>
                      <a:pt x="11746" y="5657"/>
                      <a:pt x="11673" y="5350"/>
                    </a:cubicBezTo>
                    <a:cubicBezTo>
                      <a:pt x="11582" y="4955"/>
                      <a:pt x="8056" y="4499"/>
                      <a:pt x="8056" y="4499"/>
                    </a:cubicBezTo>
                    <a:cubicBezTo>
                      <a:pt x="8056" y="4499"/>
                      <a:pt x="8847" y="4409"/>
                      <a:pt x="9973" y="4409"/>
                    </a:cubicBezTo>
                    <a:cubicBezTo>
                      <a:pt x="10311" y="4409"/>
                      <a:pt x="10679" y="4417"/>
                      <a:pt x="11065" y="4438"/>
                    </a:cubicBezTo>
                    <a:cubicBezTo>
                      <a:pt x="11146" y="4442"/>
                      <a:pt x="11221" y="4444"/>
                      <a:pt x="11292" y="4444"/>
                    </a:cubicBezTo>
                    <a:cubicBezTo>
                      <a:pt x="12273" y="4444"/>
                      <a:pt x="12220" y="4073"/>
                      <a:pt x="12220" y="4073"/>
                    </a:cubicBezTo>
                    <a:cubicBezTo>
                      <a:pt x="12007" y="3313"/>
                      <a:pt x="8056" y="3283"/>
                      <a:pt x="8056" y="3283"/>
                    </a:cubicBezTo>
                    <a:cubicBezTo>
                      <a:pt x="8056" y="3283"/>
                      <a:pt x="8998" y="3070"/>
                      <a:pt x="9697" y="3070"/>
                    </a:cubicBezTo>
                    <a:cubicBezTo>
                      <a:pt x="10427" y="3070"/>
                      <a:pt x="11308" y="2675"/>
                      <a:pt x="11156" y="2401"/>
                    </a:cubicBezTo>
                    <a:cubicBezTo>
                      <a:pt x="11031" y="2161"/>
                      <a:pt x="10376" y="2082"/>
                      <a:pt x="9569" y="2082"/>
                    </a:cubicBezTo>
                    <a:cubicBezTo>
                      <a:pt x="8026" y="2082"/>
                      <a:pt x="5928" y="2371"/>
                      <a:pt x="5928" y="2371"/>
                    </a:cubicBezTo>
                    <a:cubicBezTo>
                      <a:pt x="5928" y="2371"/>
                      <a:pt x="5912" y="2375"/>
                      <a:pt x="5892" y="2375"/>
                    </a:cubicBezTo>
                    <a:cubicBezTo>
                      <a:pt x="5802" y="2375"/>
                      <a:pt x="5630" y="2294"/>
                      <a:pt x="6475" y="1398"/>
                    </a:cubicBezTo>
                    <a:cubicBezTo>
                      <a:pt x="7539" y="334"/>
                      <a:pt x="6931" y="0"/>
                      <a:pt x="6931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867;p48">
                <a:extLst>
                  <a:ext uri="{FF2B5EF4-FFF2-40B4-BE49-F238E27FC236}">
                    <a16:creationId xmlns:a16="http://schemas.microsoft.com/office/drawing/2014/main" id="{97F621FA-45AC-4255-B46B-E7A5E4E08B17}"/>
                  </a:ext>
                </a:extLst>
              </p:cNvPr>
              <p:cNvSpPr/>
              <p:nvPr/>
            </p:nvSpPr>
            <p:spPr>
              <a:xfrm>
                <a:off x="7520925" y="6995825"/>
                <a:ext cx="23575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494" fill="none" extrusionOk="0">
                    <a:moveTo>
                      <a:pt x="0" y="62"/>
                    </a:moveTo>
                    <a:cubicBezTo>
                      <a:pt x="122" y="1"/>
                      <a:pt x="244" y="31"/>
                      <a:pt x="304" y="122"/>
                    </a:cubicBezTo>
                    <a:cubicBezTo>
                      <a:pt x="821" y="882"/>
                      <a:pt x="943" y="1733"/>
                      <a:pt x="608" y="249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868;p48">
                <a:extLst>
                  <a:ext uri="{FF2B5EF4-FFF2-40B4-BE49-F238E27FC236}">
                    <a16:creationId xmlns:a16="http://schemas.microsoft.com/office/drawing/2014/main" id="{6CFAB5E6-164E-490B-AB20-592DBEA2CB3E}"/>
                  </a:ext>
                </a:extLst>
              </p:cNvPr>
              <p:cNvSpPr/>
              <p:nvPr/>
            </p:nvSpPr>
            <p:spPr>
              <a:xfrm>
                <a:off x="7502675" y="7023950"/>
                <a:ext cx="372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74" fill="none" extrusionOk="0">
                    <a:moveTo>
                      <a:pt x="1" y="31"/>
                    </a:moveTo>
                    <a:cubicBezTo>
                      <a:pt x="305" y="244"/>
                      <a:pt x="730" y="274"/>
                      <a:pt x="1186" y="61"/>
                    </a:cubicBezTo>
                    <a:cubicBezTo>
                      <a:pt x="1308" y="0"/>
                      <a:pt x="1430" y="61"/>
                      <a:pt x="1490" y="18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65" name="Google Shape;869;p48">
            <a:extLst>
              <a:ext uri="{FF2B5EF4-FFF2-40B4-BE49-F238E27FC236}">
                <a16:creationId xmlns:a16="http://schemas.microsoft.com/office/drawing/2014/main" id="{FB2D3730-FE8A-4EDD-9377-378038EB099A}"/>
              </a:ext>
            </a:extLst>
          </p:cNvPr>
          <p:cNvGrpSpPr/>
          <p:nvPr/>
        </p:nvGrpSpPr>
        <p:grpSpPr>
          <a:xfrm flipH="1">
            <a:off x="827159" y="2353146"/>
            <a:ext cx="2250037" cy="2132249"/>
            <a:chOff x="2775350" y="3593150"/>
            <a:chExt cx="898750" cy="794850"/>
          </a:xfrm>
        </p:grpSpPr>
        <p:sp>
          <p:nvSpPr>
            <p:cNvPr id="366" name="Google Shape;870;p48">
              <a:extLst>
                <a:ext uri="{FF2B5EF4-FFF2-40B4-BE49-F238E27FC236}">
                  <a16:creationId xmlns:a16="http://schemas.microsoft.com/office/drawing/2014/main" id="{278F5F15-66B8-4BCE-9200-537B10810DFC}"/>
                </a:ext>
              </a:extLst>
            </p:cNvPr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871;p48">
              <a:extLst>
                <a:ext uri="{FF2B5EF4-FFF2-40B4-BE49-F238E27FC236}">
                  <a16:creationId xmlns:a16="http://schemas.microsoft.com/office/drawing/2014/main" id="{66F67459-A43E-4B22-A3FA-E14D6890EACC}"/>
                </a:ext>
              </a:extLst>
            </p:cNvPr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872;p48">
              <a:extLst>
                <a:ext uri="{FF2B5EF4-FFF2-40B4-BE49-F238E27FC236}">
                  <a16:creationId xmlns:a16="http://schemas.microsoft.com/office/drawing/2014/main" id="{FE0ACAD2-8C46-41AB-877B-45B2F70578C2}"/>
                </a:ext>
              </a:extLst>
            </p:cNvPr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873;p48">
              <a:extLst>
                <a:ext uri="{FF2B5EF4-FFF2-40B4-BE49-F238E27FC236}">
                  <a16:creationId xmlns:a16="http://schemas.microsoft.com/office/drawing/2014/main" id="{BA757D25-B8E1-459B-8C50-EBDD4917F958}"/>
                </a:ext>
              </a:extLst>
            </p:cNvPr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874;p48">
              <a:extLst>
                <a:ext uri="{FF2B5EF4-FFF2-40B4-BE49-F238E27FC236}">
                  <a16:creationId xmlns:a16="http://schemas.microsoft.com/office/drawing/2014/main" id="{FCFB81A6-C247-4A2F-B5E5-8798E75A6B3A}"/>
                </a:ext>
              </a:extLst>
            </p:cNvPr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875;p48">
              <a:extLst>
                <a:ext uri="{FF2B5EF4-FFF2-40B4-BE49-F238E27FC236}">
                  <a16:creationId xmlns:a16="http://schemas.microsoft.com/office/drawing/2014/main" id="{1213E74F-B62B-4CC3-8994-52D1D266924E}"/>
                </a:ext>
              </a:extLst>
            </p:cNvPr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876;p48">
              <a:extLst>
                <a:ext uri="{FF2B5EF4-FFF2-40B4-BE49-F238E27FC236}">
                  <a16:creationId xmlns:a16="http://schemas.microsoft.com/office/drawing/2014/main" id="{38E07943-06BD-444B-8F2A-9F8C893DA854}"/>
                </a:ext>
              </a:extLst>
            </p:cNvPr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877;p48">
              <a:extLst>
                <a:ext uri="{FF2B5EF4-FFF2-40B4-BE49-F238E27FC236}">
                  <a16:creationId xmlns:a16="http://schemas.microsoft.com/office/drawing/2014/main" id="{C69E292B-C8E7-42DE-9976-D6B492FE5013}"/>
                </a:ext>
              </a:extLst>
            </p:cNvPr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878;p48">
              <a:extLst>
                <a:ext uri="{FF2B5EF4-FFF2-40B4-BE49-F238E27FC236}">
                  <a16:creationId xmlns:a16="http://schemas.microsoft.com/office/drawing/2014/main" id="{96E34CCC-D28E-48A6-9368-2BD71EBC6400}"/>
                </a:ext>
              </a:extLst>
            </p:cNvPr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879;p48">
              <a:extLst>
                <a:ext uri="{FF2B5EF4-FFF2-40B4-BE49-F238E27FC236}">
                  <a16:creationId xmlns:a16="http://schemas.microsoft.com/office/drawing/2014/main" id="{A01E902D-8A5A-4FDB-841D-1B9B9398BBB7}"/>
                </a:ext>
              </a:extLst>
            </p:cNvPr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880;p48">
              <a:extLst>
                <a:ext uri="{FF2B5EF4-FFF2-40B4-BE49-F238E27FC236}">
                  <a16:creationId xmlns:a16="http://schemas.microsoft.com/office/drawing/2014/main" id="{6F4ABB38-F6A9-4FF4-8DD5-5469BDC7D5B6}"/>
                </a:ext>
              </a:extLst>
            </p:cNvPr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881;p48">
              <a:extLst>
                <a:ext uri="{FF2B5EF4-FFF2-40B4-BE49-F238E27FC236}">
                  <a16:creationId xmlns:a16="http://schemas.microsoft.com/office/drawing/2014/main" id="{9888C7B6-9CC8-40E1-868B-A4D9BAF34E50}"/>
                </a:ext>
              </a:extLst>
            </p:cNvPr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882;p48">
              <a:extLst>
                <a:ext uri="{FF2B5EF4-FFF2-40B4-BE49-F238E27FC236}">
                  <a16:creationId xmlns:a16="http://schemas.microsoft.com/office/drawing/2014/main" id="{D0446A6A-058A-40CE-BF15-13D2CF426631}"/>
                </a:ext>
              </a:extLst>
            </p:cNvPr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883;p48">
              <a:extLst>
                <a:ext uri="{FF2B5EF4-FFF2-40B4-BE49-F238E27FC236}">
                  <a16:creationId xmlns:a16="http://schemas.microsoft.com/office/drawing/2014/main" id="{8260F843-261F-466B-85F1-81848B9AE3D1}"/>
                </a:ext>
              </a:extLst>
            </p:cNvPr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884;p48">
              <a:extLst>
                <a:ext uri="{FF2B5EF4-FFF2-40B4-BE49-F238E27FC236}">
                  <a16:creationId xmlns:a16="http://schemas.microsoft.com/office/drawing/2014/main" id="{D59DC065-E3D8-49FE-87B5-F970A7CB3FB1}"/>
                </a:ext>
              </a:extLst>
            </p:cNvPr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885;p48">
              <a:extLst>
                <a:ext uri="{FF2B5EF4-FFF2-40B4-BE49-F238E27FC236}">
                  <a16:creationId xmlns:a16="http://schemas.microsoft.com/office/drawing/2014/main" id="{A21B54AD-B709-4950-9102-2ED6AFEBA4F3}"/>
                </a:ext>
              </a:extLst>
            </p:cNvPr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886;p48">
              <a:extLst>
                <a:ext uri="{FF2B5EF4-FFF2-40B4-BE49-F238E27FC236}">
                  <a16:creationId xmlns:a16="http://schemas.microsoft.com/office/drawing/2014/main" id="{DDCCA49A-70D8-48E3-98DC-78A9BAF91B76}"/>
                </a:ext>
              </a:extLst>
            </p:cNvPr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887;p48">
              <a:extLst>
                <a:ext uri="{FF2B5EF4-FFF2-40B4-BE49-F238E27FC236}">
                  <a16:creationId xmlns:a16="http://schemas.microsoft.com/office/drawing/2014/main" id="{026875C9-2980-445E-96F2-B439B02C82BD}"/>
                </a:ext>
              </a:extLst>
            </p:cNvPr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888;p48">
              <a:extLst>
                <a:ext uri="{FF2B5EF4-FFF2-40B4-BE49-F238E27FC236}">
                  <a16:creationId xmlns:a16="http://schemas.microsoft.com/office/drawing/2014/main" id="{C6B815E9-8841-48E3-A258-8F3339441C94}"/>
                </a:ext>
              </a:extLst>
            </p:cNvPr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889;p48">
              <a:extLst>
                <a:ext uri="{FF2B5EF4-FFF2-40B4-BE49-F238E27FC236}">
                  <a16:creationId xmlns:a16="http://schemas.microsoft.com/office/drawing/2014/main" id="{4EF5B8F9-C808-4C01-A16D-A35C5580A848}"/>
                </a:ext>
              </a:extLst>
            </p:cNvPr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890;p48">
              <a:extLst>
                <a:ext uri="{FF2B5EF4-FFF2-40B4-BE49-F238E27FC236}">
                  <a16:creationId xmlns:a16="http://schemas.microsoft.com/office/drawing/2014/main" id="{1CF578FF-5C6F-4C6D-9955-A81F296EBBCA}"/>
                </a:ext>
              </a:extLst>
            </p:cNvPr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891;p48">
              <a:extLst>
                <a:ext uri="{FF2B5EF4-FFF2-40B4-BE49-F238E27FC236}">
                  <a16:creationId xmlns:a16="http://schemas.microsoft.com/office/drawing/2014/main" id="{4523C8D6-9A2C-4DDA-913F-893F53AD8550}"/>
                </a:ext>
              </a:extLst>
            </p:cNvPr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892;p48">
              <a:extLst>
                <a:ext uri="{FF2B5EF4-FFF2-40B4-BE49-F238E27FC236}">
                  <a16:creationId xmlns:a16="http://schemas.microsoft.com/office/drawing/2014/main" id="{65F94542-0992-4744-9029-3202C181A919}"/>
                </a:ext>
              </a:extLst>
            </p:cNvPr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893;p48">
              <a:extLst>
                <a:ext uri="{FF2B5EF4-FFF2-40B4-BE49-F238E27FC236}">
                  <a16:creationId xmlns:a16="http://schemas.microsoft.com/office/drawing/2014/main" id="{A9462875-8556-4945-A926-5B3727A79CF2}"/>
                </a:ext>
              </a:extLst>
            </p:cNvPr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894;p48">
              <a:extLst>
                <a:ext uri="{FF2B5EF4-FFF2-40B4-BE49-F238E27FC236}">
                  <a16:creationId xmlns:a16="http://schemas.microsoft.com/office/drawing/2014/main" id="{B55D9258-303A-4200-861E-73BDD55080A7}"/>
                </a:ext>
              </a:extLst>
            </p:cNvPr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895;p48">
              <a:extLst>
                <a:ext uri="{FF2B5EF4-FFF2-40B4-BE49-F238E27FC236}">
                  <a16:creationId xmlns:a16="http://schemas.microsoft.com/office/drawing/2014/main" id="{6051AD11-61DB-4879-8A0E-10A3462E118E}"/>
                </a:ext>
              </a:extLst>
            </p:cNvPr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896;p48">
              <a:extLst>
                <a:ext uri="{FF2B5EF4-FFF2-40B4-BE49-F238E27FC236}">
                  <a16:creationId xmlns:a16="http://schemas.microsoft.com/office/drawing/2014/main" id="{1E877A5D-F7DF-4633-8FB9-F9391143405C}"/>
                </a:ext>
              </a:extLst>
            </p:cNvPr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897;p48">
              <a:extLst>
                <a:ext uri="{FF2B5EF4-FFF2-40B4-BE49-F238E27FC236}">
                  <a16:creationId xmlns:a16="http://schemas.microsoft.com/office/drawing/2014/main" id="{34CD4189-8B00-4C43-A589-86D2150367A6}"/>
                </a:ext>
              </a:extLst>
            </p:cNvPr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898;p48">
              <a:extLst>
                <a:ext uri="{FF2B5EF4-FFF2-40B4-BE49-F238E27FC236}">
                  <a16:creationId xmlns:a16="http://schemas.microsoft.com/office/drawing/2014/main" id="{EFD4D070-8AAD-4AF6-AAE5-E60C030CA25D}"/>
                </a:ext>
              </a:extLst>
            </p:cNvPr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899;p48">
              <a:extLst>
                <a:ext uri="{FF2B5EF4-FFF2-40B4-BE49-F238E27FC236}">
                  <a16:creationId xmlns:a16="http://schemas.microsoft.com/office/drawing/2014/main" id="{2FA339A5-5537-4A55-9DE4-716D59442158}"/>
                </a:ext>
              </a:extLst>
            </p:cNvPr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900;p48">
              <a:extLst>
                <a:ext uri="{FF2B5EF4-FFF2-40B4-BE49-F238E27FC236}">
                  <a16:creationId xmlns:a16="http://schemas.microsoft.com/office/drawing/2014/main" id="{B1A1AEF1-EFD7-4FF0-ACF0-ECF2DCD239A4}"/>
                </a:ext>
              </a:extLst>
            </p:cNvPr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rgbClr val="E55A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901;p48">
              <a:extLst>
                <a:ext uri="{FF2B5EF4-FFF2-40B4-BE49-F238E27FC236}">
                  <a16:creationId xmlns:a16="http://schemas.microsoft.com/office/drawing/2014/main" id="{4976C7A7-996F-4783-B985-0A473218DE5A}"/>
                </a:ext>
              </a:extLst>
            </p:cNvPr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902;p48">
              <a:extLst>
                <a:ext uri="{FF2B5EF4-FFF2-40B4-BE49-F238E27FC236}">
                  <a16:creationId xmlns:a16="http://schemas.microsoft.com/office/drawing/2014/main" id="{E28339FE-DC68-406A-B306-D92AD620EAD3}"/>
                </a:ext>
              </a:extLst>
            </p:cNvPr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903;p48">
              <a:extLst>
                <a:ext uri="{FF2B5EF4-FFF2-40B4-BE49-F238E27FC236}">
                  <a16:creationId xmlns:a16="http://schemas.microsoft.com/office/drawing/2014/main" id="{0928DC50-C115-4215-A9E0-565EE109C326}"/>
                </a:ext>
              </a:extLst>
            </p:cNvPr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904;p48">
              <a:extLst>
                <a:ext uri="{FF2B5EF4-FFF2-40B4-BE49-F238E27FC236}">
                  <a16:creationId xmlns:a16="http://schemas.microsoft.com/office/drawing/2014/main" id="{634ED308-279B-4686-B1B3-1E2CC30DA43A}"/>
                </a:ext>
              </a:extLst>
            </p:cNvPr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Google Shape;905;p48">
              <a:extLst>
                <a:ext uri="{FF2B5EF4-FFF2-40B4-BE49-F238E27FC236}">
                  <a16:creationId xmlns:a16="http://schemas.microsoft.com/office/drawing/2014/main" id="{62A36364-F31C-4436-8DB3-BFA903631061}"/>
                </a:ext>
              </a:extLst>
            </p:cNvPr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Google Shape;906;p48">
              <a:extLst>
                <a:ext uri="{FF2B5EF4-FFF2-40B4-BE49-F238E27FC236}">
                  <a16:creationId xmlns:a16="http://schemas.microsoft.com/office/drawing/2014/main" id="{D3E14EEC-430B-4EAD-BFD4-B485DD5F2B59}"/>
                </a:ext>
              </a:extLst>
            </p:cNvPr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907;p48">
              <a:extLst>
                <a:ext uri="{FF2B5EF4-FFF2-40B4-BE49-F238E27FC236}">
                  <a16:creationId xmlns:a16="http://schemas.microsoft.com/office/drawing/2014/main" id="{DC0AA645-0A62-4429-83BB-00E1195502A4}"/>
                </a:ext>
              </a:extLst>
            </p:cNvPr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908;p48">
              <a:extLst>
                <a:ext uri="{FF2B5EF4-FFF2-40B4-BE49-F238E27FC236}">
                  <a16:creationId xmlns:a16="http://schemas.microsoft.com/office/drawing/2014/main" id="{21CC6D1F-A1CD-4B45-9F86-8B4F5F6C0298}"/>
                </a:ext>
              </a:extLst>
            </p:cNvPr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909;p48">
              <a:extLst>
                <a:ext uri="{FF2B5EF4-FFF2-40B4-BE49-F238E27FC236}">
                  <a16:creationId xmlns:a16="http://schemas.microsoft.com/office/drawing/2014/main" id="{190101B2-E940-46C8-A0B8-456CDDBD9870}"/>
                </a:ext>
              </a:extLst>
            </p:cNvPr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910;p48">
              <a:extLst>
                <a:ext uri="{FF2B5EF4-FFF2-40B4-BE49-F238E27FC236}">
                  <a16:creationId xmlns:a16="http://schemas.microsoft.com/office/drawing/2014/main" id="{1902B0D0-BFEB-4E9A-9CEF-123C79E4BE95}"/>
                </a:ext>
              </a:extLst>
            </p:cNvPr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911;p48">
              <a:extLst>
                <a:ext uri="{FF2B5EF4-FFF2-40B4-BE49-F238E27FC236}">
                  <a16:creationId xmlns:a16="http://schemas.microsoft.com/office/drawing/2014/main" id="{0836B64C-4982-470E-8629-2D6E50B6EE8B}"/>
                </a:ext>
              </a:extLst>
            </p:cNvPr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912;p48">
              <a:extLst>
                <a:ext uri="{FF2B5EF4-FFF2-40B4-BE49-F238E27FC236}">
                  <a16:creationId xmlns:a16="http://schemas.microsoft.com/office/drawing/2014/main" id="{E095E5BF-43A5-416D-A989-00D9B8C7228D}"/>
                </a:ext>
              </a:extLst>
            </p:cNvPr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913;p48">
              <a:extLst>
                <a:ext uri="{FF2B5EF4-FFF2-40B4-BE49-F238E27FC236}">
                  <a16:creationId xmlns:a16="http://schemas.microsoft.com/office/drawing/2014/main" id="{5713B608-CEEF-4C99-803D-559EF2FAD446}"/>
                </a:ext>
              </a:extLst>
            </p:cNvPr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914;p48">
              <a:extLst>
                <a:ext uri="{FF2B5EF4-FFF2-40B4-BE49-F238E27FC236}">
                  <a16:creationId xmlns:a16="http://schemas.microsoft.com/office/drawing/2014/main" id="{8DA508C9-B9A1-43DF-95F2-6788D3ED1594}"/>
                </a:ext>
              </a:extLst>
            </p:cNvPr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915;p48">
              <a:extLst>
                <a:ext uri="{FF2B5EF4-FFF2-40B4-BE49-F238E27FC236}">
                  <a16:creationId xmlns:a16="http://schemas.microsoft.com/office/drawing/2014/main" id="{2A53BBB8-BC3E-4679-8AA0-AEB600711FF8}"/>
                </a:ext>
              </a:extLst>
            </p:cNvPr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916;p48">
              <a:extLst>
                <a:ext uri="{FF2B5EF4-FFF2-40B4-BE49-F238E27FC236}">
                  <a16:creationId xmlns:a16="http://schemas.microsoft.com/office/drawing/2014/main" id="{62BB9813-9C71-435E-9E79-F34ACFB8E565}"/>
                </a:ext>
              </a:extLst>
            </p:cNvPr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917;p48">
              <a:extLst>
                <a:ext uri="{FF2B5EF4-FFF2-40B4-BE49-F238E27FC236}">
                  <a16:creationId xmlns:a16="http://schemas.microsoft.com/office/drawing/2014/main" id="{19A1CB85-5639-46B4-8B28-42A4FF6D061D}"/>
                </a:ext>
              </a:extLst>
            </p:cNvPr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rgbClr val="6AB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2" name="Google Shape;189;p12">
            <a:extLst>
              <a:ext uri="{FF2B5EF4-FFF2-40B4-BE49-F238E27FC236}">
                <a16:creationId xmlns:a16="http://schemas.microsoft.com/office/drawing/2014/main" id="{4613D3D0-B7EB-47FA-B329-8016679A7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Cooperative Learning</a:t>
            </a:r>
            <a:endParaRPr lang="en-ID" sz="2800" dirty="0"/>
          </a:p>
        </p:txBody>
      </p:sp>
      <p:pic>
        <p:nvPicPr>
          <p:cNvPr id="110" name="No 32">
            <a:hlinkClick r:id="" action="ppaction://media"/>
            <a:extLst>
              <a:ext uri="{FF2B5EF4-FFF2-40B4-BE49-F238E27FC236}">
                <a16:creationId xmlns:a16="http://schemas.microsoft.com/office/drawing/2014/main" id="{6FBAD16F-D5FB-4541-89A5-8AE93DF76A7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0800" end="4110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800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178" name="Google Shape;640;p43">
            <a:extLst>
              <a:ext uri="{FF2B5EF4-FFF2-40B4-BE49-F238E27FC236}">
                <a16:creationId xmlns:a16="http://schemas.microsoft.com/office/drawing/2014/main" id="{C2C21B0C-3051-41A8-BAFC-AA778091684A}"/>
              </a:ext>
            </a:extLst>
          </p:cNvPr>
          <p:cNvGrpSpPr/>
          <p:nvPr/>
        </p:nvGrpSpPr>
        <p:grpSpPr>
          <a:xfrm>
            <a:off x="1777822" y="1418886"/>
            <a:ext cx="903526" cy="1892708"/>
            <a:chOff x="611325" y="3823850"/>
            <a:chExt cx="491075" cy="960475"/>
          </a:xfrm>
        </p:grpSpPr>
        <p:sp>
          <p:nvSpPr>
            <p:cNvPr id="179" name="Google Shape;641;p43">
              <a:extLst>
                <a:ext uri="{FF2B5EF4-FFF2-40B4-BE49-F238E27FC236}">
                  <a16:creationId xmlns:a16="http://schemas.microsoft.com/office/drawing/2014/main" id="{0A2D1596-E5A1-447A-BB8A-EA2176C87D8B}"/>
                </a:ext>
              </a:extLst>
            </p:cNvPr>
            <p:cNvSpPr/>
            <p:nvPr/>
          </p:nvSpPr>
          <p:spPr>
            <a:xfrm>
              <a:off x="626525" y="4748150"/>
              <a:ext cx="471425" cy="36175"/>
            </a:xfrm>
            <a:custGeom>
              <a:avLst/>
              <a:gdLst/>
              <a:ahLst/>
              <a:cxnLst/>
              <a:rect l="l" t="t" r="r" b="b"/>
              <a:pathLst>
                <a:path w="18857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18857" y="1446"/>
                  </a:lnTo>
                  <a:lnTo>
                    <a:pt x="1885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42;p43">
              <a:extLst>
                <a:ext uri="{FF2B5EF4-FFF2-40B4-BE49-F238E27FC236}">
                  <a16:creationId xmlns:a16="http://schemas.microsoft.com/office/drawing/2014/main" id="{508E6BD4-FE1D-443C-BC47-6300096692CB}"/>
                </a:ext>
              </a:extLst>
            </p:cNvPr>
            <p:cNvSpPr/>
            <p:nvPr/>
          </p:nvSpPr>
          <p:spPr>
            <a:xfrm>
              <a:off x="696200" y="4230975"/>
              <a:ext cx="30400" cy="553350"/>
            </a:xfrm>
            <a:custGeom>
              <a:avLst/>
              <a:gdLst/>
              <a:ahLst/>
              <a:cxnLst/>
              <a:rect l="l" t="t" r="r" b="b"/>
              <a:pathLst>
                <a:path w="1216" h="22134" extrusionOk="0">
                  <a:moveTo>
                    <a:pt x="0" y="0"/>
                  </a:moveTo>
                  <a:lnTo>
                    <a:pt x="0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43;p43">
              <a:extLst>
                <a:ext uri="{FF2B5EF4-FFF2-40B4-BE49-F238E27FC236}">
                  <a16:creationId xmlns:a16="http://schemas.microsoft.com/office/drawing/2014/main" id="{80332882-0F0E-41AF-9C74-2183EAAAE0EC}"/>
                </a:ext>
              </a:extLst>
            </p:cNvPr>
            <p:cNvSpPr/>
            <p:nvPr/>
          </p:nvSpPr>
          <p:spPr>
            <a:xfrm>
              <a:off x="1015650" y="4230975"/>
              <a:ext cx="30425" cy="553350"/>
            </a:xfrm>
            <a:custGeom>
              <a:avLst/>
              <a:gdLst/>
              <a:ahLst/>
              <a:cxnLst/>
              <a:rect l="l" t="t" r="r" b="b"/>
              <a:pathLst>
                <a:path w="1217" h="22134" extrusionOk="0">
                  <a:moveTo>
                    <a:pt x="1" y="0"/>
                  </a:moveTo>
                  <a:lnTo>
                    <a:pt x="1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44;p43">
              <a:extLst>
                <a:ext uri="{FF2B5EF4-FFF2-40B4-BE49-F238E27FC236}">
                  <a16:creationId xmlns:a16="http://schemas.microsoft.com/office/drawing/2014/main" id="{BF3849FA-D178-4DEB-9B66-AF70C82ED5AB}"/>
                </a:ext>
              </a:extLst>
            </p:cNvPr>
            <p:cNvSpPr/>
            <p:nvPr/>
          </p:nvSpPr>
          <p:spPr>
            <a:xfrm>
              <a:off x="650425" y="4215225"/>
              <a:ext cx="439000" cy="25975"/>
            </a:xfrm>
            <a:custGeom>
              <a:avLst/>
              <a:gdLst/>
              <a:ahLst/>
              <a:cxnLst/>
              <a:rect l="l" t="t" r="r" b="b"/>
              <a:pathLst>
                <a:path w="17560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7560" y="1038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45;p43">
              <a:extLst>
                <a:ext uri="{FF2B5EF4-FFF2-40B4-BE49-F238E27FC236}">
                  <a16:creationId xmlns:a16="http://schemas.microsoft.com/office/drawing/2014/main" id="{D749C949-7D7D-4691-B307-46889FC5CDDA}"/>
                </a:ext>
              </a:extLst>
            </p:cNvPr>
            <p:cNvSpPr/>
            <p:nvPr/>
          </p:nvSpPr>
          <p:spPr>
            <a:xfrm>
              <a:off x="6865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46;p43">
              <a:extLst>
                <a:ext uri="{FF2B5EF4-FFF2-40B4-BE49-F238E27FC236}">
                  <a16:creationId xmlns:a16="http://schemas.microsoft.com/office/drawing/2014/main" id="{D8CC51DA-A57E-4E96-A736-BAA84A6C20AE}"/>
                </a:ext>
              </a:extLst>
            </p:cNvPr>
            <p:cNvSpPr/>
            <p:nvPr/>
          </p:nvSpPr>
          <p:spPr>
            <a:xfrm>
              <a:off x="8618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47;p43">
              <a:extLst>
                <a:ext uri="{FF2B5EF4-FFF2-40B4-BE49-F238E27FC236}">
                  <a16:creationId xmlns:a16="http://schemas.microsoft.com/office/drawing/2014/main" id="{FA3AC647-D757-480F-95CD-F5B75DDB3C0F}"/>
                </a:ext>
              </a:extLst>
            </p:cNvPr>
            <p:cNvSpPr/>
            <p:nvPr/>
          </p:nvSpPr>
          <p:spPr>
            <a:xfrm>
              <a:off x="611325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40" y="21473"/>
                  </a:lnTo>
                  <a:lnTo>
                    <a:pt x="18790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48;p43">
              <a:extLst>
                <a:ext uri="{FF2B5EF4-FFF2-40B4-BE49-F238E27FC236}">
                  <a16:creationId xmlns:a16="http://schemas.microsoft.com/office/drawing/2014/main" id="{8886BF50-7E68-4BE4-981B-EDBC3F81D8EF}"/>
                </a:ext>
              </a:extLst>
            </p:cNvPr>
            <p:cNvSpPr/>
            <p:nvPr/>
          </p:nvSpPr>
          <p:spPr>
            <a:xfrm>
              <a:off x="623550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33" y="21473"/>
                  </a:lnTo>
                  <a:lnTo>
                    <a:pt x="18791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49;p43">
              <a:extLst>
                <a:ext uri="{FF2B5EF4-FFF2-40B4-BE49-F238E27FC236}">
                  <a16:creationId xmlns:a16="http://schemas.microsoft.com/office/drawing/2014/main" id="{F5C10EF3-ED9B-493A-A717-314A55FB3EF2}"/>
                </a:ext>
              </a:extLst>
            </p:cNvPr>
            <p:cNvSpPr/>
            <p:nvPr/>
          </p:nvSpPr>
          <p:spPr>
            <a:xfrm>
              <a:off x="675250" y="3908900"/>
              <a:ext cx="370650" cy="424025"/>
            </a:xfrm>
            <a:custGeom>
              <a:avLst/>
              <a:gdLst/>
              <a:ahLst/>
              <a:cxnLst/>
              <a:rect l="l" t="t" r="r" b="b"/>
              <a:pathLst>
                <a:path w="14826" h="16961" extrusionOk="0">
                  <a:moveTo>
                    <a:pt x="201" y="1"/>
                  </a:moveTo>
                  <a:lnTo>
                    <a:pt x="1" y="53"/>
                  </a:lnTo>
                  <a:lnTo>
                    <a:pt x="3788" y="16871"/>
                  </a:lnTo>
                  <a:lnTo>
                    <a:pt x="3803" y="16960"/>
                  </a:lnTo>
                  <a:lnTo>
                    <a:pt x="14825" y="16960"/>
                  </a:lnTo>
                  <a:lnTo>
                    <a:pt x="14825" y="16745"/>
                  </a:lnTo>
                  <a:lnTo>
                    <a:pt x="3973" y="1674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E2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50;p43">
              <a:extLst>
                <a:ext uri="{FF2B5EF4-FFF2-40B4-BE49-F238E27FC236}">
                  <a16:creationId xmlns:a16="http://schemas.microsoft.com/office/drawing/2014/main" id="{D415C160-FA28-407C-9ECA-C577EEF4A419}"/>
                </a:ext>
              </a:extLst>
            </p:cNvPr>
            <p:cNvSpPr/>
            <p:nvPr/>
          </p:nvSpPr>
          <p:spPr>
            <a:xfrm>
              <a:off x="722325" y="4368100"/>
              <a:ext cx="380075" cy="28375"/>
            </a:xfrm>
            <a:custGeom>
              <a:avLst/>
              <a:gdLst/>
              <a:ahLst/>
              <a:cxnLst/>
              <a:rect l="l" t="t" r="r" b="b"/>
              <a:pathLst>
                <a:path w="15203" h="1135" extrusionOk="0">
                  <a:moveTo>
                    <a:pt x="0" y="0"/>
                  </a:moveTo>
                  <a:lnTo>
                    <a:pt x="0" y="1134"/>
                  </a:lnTo>
                  <a:lnTo>
                    <a:pt x="15203" y="1134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51;p43">
              <a:extLst>
                <a:ext uri="{FF2B5EF4-FFF2-40B4-BE49-F238E27FC236}">
                  <a16:creationId xmlns:a16="http://schemas.microsoft.com/office/drawing/2014/main" id="{BDD7E234-EB32-411D-938E-9498ED820B00}"/>
                </a:ext>
              </a:extLst>
            </p:cNvPr>
            <p:cNvSpPr/>
            <p:nvPr/>
          </p:nvSpPr>
          <p:spPr>
            <a:xfrm>
              <a:off x="788650" y="4009725"/>
              <a:ext cx="212775" cy="304475"/>
            </a:xfrm>
            <a:custGeom>
              <a:avLst/>
              <a:gdLst/>
              <a:ahLst/>
              <a:cxnLst/>
              <a:rect l="l" t="t" r="r" b="b"/>
              <a:pathLst>
                <a:path w="8511" h="12179" extrusionOk="0">
                  <a:moveTo>
                    <a:pt x="6398" y="0"/>
                  </a:moveTo>
                  <a:lnTo>
                    <a:pt x="5278" y="3899"/>
                  </a:lnTo>
                  <a:lnTo>
                    <a:pt x="4315" y="4114"/>
                  </a:lnTo>
                  <a:lnTo>
                    <a:pt x="3344" y="6642"/>
                  </a:lnTo>
                  <a:lnTo>
                    <a:pt x="1535" y="7583"/>
                  </a:lnTo>
                  <a:lnTo>
                    <a:pt x="1" y="12112"/>
                  </a:lnTo>
                  <a:lnTo>
                    <a:pt x="201" y="12178"/>
                  </a:lnTo>
                  <a:lnTo>
                    <a:pt x="1713" y="7731"/>
                  </a:lnTo>
                  <a:lnTo>
                    <a:pt x="3514" y="6797"/>
                  </a:lnTo>
                  <a:lnTo>
                    <a:pt x="4470" y="4292"/>
                  </a:lnTo>
                  <a:lnTo>
                    <a:pt x="5441" y="4077"/>
                  </a:lnTo>
                  <a:lnTo>
                    <a:pt x="6524" y="341"/>
                  </a:lnTo>
                  <a:lnTo>
                    <a:pt x="8384" y="1668"/>
                  </a:lnTo>
                  <a:lnTo>
                    <a:pt x="8510" y="1497"/>
                  </a:lnTo>
                  <a:lnTo>
                    <a:pt x="6398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52;p43">
              <a:extLst>
                <a:ext uri="{FF2B5EF4-FFF2-40B4-BE49-F238E27FC236}">
                  <a16:creationId xmlns:a16="http://schemas.microsoft.com/office/drawing/2014/main" id="{E0916230-9095-4FCE-B844-DCAB5CF94F46}"/>
                </a:ext>
              </a:extLst>
            </p:cNvPr>
            <p:cNvSpPr/>
            <p:nvPr/>
          </p:nvSpPr>
          <p:spPr>
            <a:xfrm>
              <a:off x="769950" y="3934100"/>
              <a:ext cx="207925" cy="297450"/>
            </a:xfrm>
            <a:custGeom>
              <a:avLst/>
              <a:gdLst/>
              <a:ahLst/>
              <a:cxnLst/>
              <a:rect l="l" t="t" r="r" b="b"/>
              <a:pathLst>
                <a:path w="8317" h="11898" extrusionOk="0">
                  <a:moveTo>
                    <a:pt x="4966" y="1"/>
                  </a:moveTo>
                  <a:lnTo>
                    <a:pt x="2950" y="3944"/>
                  </a:lnTo>
                  <a:lnTo>
                    <a:pt x="2832" y="7725"/>
                  </a:lnTo>
                  <a:lnTo>
                    <a:pt x="2209" y="9229"/>
                  </a:lnTo>
                  <a:lnTo>
                    <a:pt x="0" y="11757"/>
                  </a:lnTo>
                  <a:lnTo>
                    <a:pt x="156" y="11898"/>
                  </a:lnTo>
                  <a:lnTo>
                    <a:pt x="2380" y="9363"/>
                  </a:lnTo>
                  <a:lnTo>
                    <a:pt x="3032" y="7784"/>
                  </a:lnTo>
                  <a:lnTo>
                    <a:pt x="3158" y="4004"/>
                  </a:lnTo>
                  <a:lnTo>
                    <a:pt x="5078" y="246"/>
                  </a:lnTo>
                  <a:lnTo>
                    <a:pt x="8265" y="1002"/>
                  </a:lnTo>
                  <a:lnTo>
                    <a:pt x="8317" y="794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53;p43">
              <a:extLst>
                <a:ext uri="{FF2B5EF4-FFF2-40B4-BE49-F238E27FC236}">
                  <a16:creationId xmlns:a16="http://schemas.microsoft.com/office/drawing/2014/main" id="{EF38509A-90D6-41E0-AAE5-566FDC7098DC}"/>
                </a:ext>
              </a:extLst>
            </p:cNvPr>
            <p:cNvSpPr/>
            <p:nvPr/>
          </p:nvSpPr>
          <p:spPr>
            <a:xfrm>
              <a:off x="780500" y="3907425"/>
              <a:ext cx="193850" cy="406600"/>
            </a:xfrm>
            <a:custGeom>
              <a:avLst/>
              <a:gdLst/>
              <a:ahLst/>
              <a:cxnLst/>
              <a:rect l="l" t="t" r="r" b="b"/>
              <a:pathLst>
                <a:path w="7754" h="16264" extrusionOk="0">
                  <a:moveTo>
                    <a:pt x="7576" y="1"/>
                  </a:moveTo>
                  <a:lnTo>
                    <a:pt x="6005" y="2284"/>
                  </a:lnTo>
                  <a:lnTo>
                    <a:pt x="5182" y="7531"/>
                  </a:lnTo>
                  <a:lnTo>
                    <a:pt x="3766" y="7680"/>
                  </a:lnTo>
                  <a:lnTo>
                    <a:pt x="2313" y="13083"/>
                  </a:lnTo>
                  <a:lnTo>
                    <a:pt x="705" y="13550"/>
                  </a:lnTo>
                  <a:lnTo>
                    <a:pt x="1" y="16211"/>
                  </a:lnTo>
                  <a:lnTo>
                    <a:pt x="208" y="16263"/>
                  </a:lnTo>
                  <a:lnTo>
                    <a:pt x="883" y="13721"/>
                  </a:lnTo>
                  <a:lnTo>
                    <a:pt x="2484" y="13246"/>
                  </a:lnTo>
                  <a:lnTo>
                    <a:pt x="3929" y="7872"/>
                  </a:lnTo>
                  <a:lnTo>
                    <a:pt x="5367" y="7724"/>
                  </a:lnTo>
                  <a:lnTo>
                    <a:pt x="6212" y="2358"/>
                  </a:lnTo>
                  <a:lnTo>
                    <a:pt x="7754" y="119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12814" y="1606605"/>
            <a:ext cx="4412600" cy="25032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Walaupun </a:t>
            </a:r>
            <a:r>
              <a:rPr lang="en-US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kemampuan bekerja sama merupakan kemampuan yang sangat penting untuk peserta didik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, akan tetapi </a:t>
            </a:r>
            <a:r>
              <a:rPr lang="en-US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banyak aktivitas dalam kehidupan yang hanya didasarkan pada kemampuan secara individual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Oleh karena itu, </a:t>
            </a:r>
            <a:r>
              <a:rPr lang="en-US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idealnya melalui cooperative learning selain peserta didik belajar bekerja sama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juga harus belajar bagaimana membangun kepercayaan diri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Untuk mencapai kedua hal itu dalam cooperative learning </a:t>
            </a:r>
            <a:r>
              <a:rPr lang="en-US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memang bukan pekerjaan yang mudah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2" name="Google Shape;189;p12">
            <a:extLst>
              <a:ext uri="{FF2B5EF4-FFF2-40B4-BE49-F238E27FC236}">
                <a16:creationId xmlns:a16="http://schemas.microsoft.com/office/drawing/2014/main" id="{FDAC5106-DBAD-40D8-AFDF-16B298074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Cooperative Learning</a:t>
            </a:r>
            <a:endParaRPr lang="en-ID" sz="2800" dirty="0"/>
          </a:p>
        </p:txBody>
      </p:sp>
      <p:grpSp>
        <p:nvGrpSpPr>
          <p:cNvPr id="83" name="Google Shape;3841;p55">
            <a:extLst>
              <a:ext uri="{FF2B5EF4-FFF2-40B4-BE49-F238E27FC236}">
                <a16:creationId xmlns:a16="http://schemas.microsoft.com/office/drawing/2014/main" id="{FF103810-31F9-485D-B68A-506029399F1B}"/>
              </a:ext>
            </a:extLst>
          </p:cNvPr>
          <p:cNvGrpSpPr/>
          <p:nvPr/>
        </p:nvGrpSpPr>
        <p:grpSpPr>
          <a:xfrm flipH="1">
            <a:off x="914862" y="2459053"/>
            <a:ext cx="1232082" cy="1742538"/>
            <a:chOff x="6511100" y="1198625"/>
            <a:chExt cx="564750" cy="866475"/>
          </a:xfrm>
        </p:grpSpPr>
        <p:sp>
          <p:nvSpPr>
            <p:cNvPr id="84" name="Google Shape;3842;p55">
              <a:extLst>
                <a:ext uri="{FF2B5EF4-FFF2-40B4-BE49-F238E27FC236}">
                  <a16:creationId xmlns:a16="http://schemas.microsoft.com/office/drawing/2014/main" id="{EE45C27B-3F30-4D6F-9589-594909B89C17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843;p55">
              <a:extLst>
                <a:ext uri="{FF2B5EF4-FFF2-40B4-BE49-F238E27FC236}">
                  <a16:creationId xmlns:a16="http://schemas.microsoft.com/office/drawing/2014/main" id="{30592B09-90FC-4904-A75C-F0F5D232E845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844;p55">
              <a:extLst>
                <a:ext uri="{FF2B5EF4-FFF2-40B4-BE49-F238E27FC236}">
                  <a16:creationId xmlns:a16="http://schemas.microsoft.com/office/drawing/2014/main" id="{F9DC447F-C249-45DC-8B4B-E914A0C70E3A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845;p55">
              <a:extLst>
                <a:ext uri="{FF2B5EF4-FFF2-40B4-BE49-F238E27FC236}">
                  <a16:creationId xmlns:a16="http://schemas.microsoft.com/office/drawing/2014/main" id="{3A78381C-9B16-45AB-9400-5C4EA0C87306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846;p55">
              <a:extLst>
                <a:ext uri="{FF2B5EF4-FFF2-40B4-BE49-F238E27FC236}">
                  <a16:creationId xmlns:a16="http://schemas.microsoft.com/office/drawing/2014/main" id="{528ECEDC-E94E-42CD-9012-1B7D5B97325E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847;p55">
              <a:extLst>
                <a:ext uri="{FF2B5EF4-FFF2-40B4-BE49-F238E27FC236}">
                  <a16:creationId xmlns:a16="http://schemas.microsoft.com/office/drawing/2014/main" id="{D7BAA1B3-1ECE-4745-9B9A-2D1E2B39E554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848;p55">
              <a:extLst>
                <a:ext uri="{FF2B5EF4-FFF2-40B4-BE49-F238E27FC236}">
                  <a16:creationId xmlns:a16="http://schemas.microsoft.com/office/drawing/2014/main" id="{D5A0CDFF-BC39-4651-9E72-F91FFF84B1A8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849;p55">
              <a:extLst>
                <a:ext uri="{FF2B5EF4-FFF2-40B4-BE49-F238E27FC236}">
                  <a16:creationId xmlns:a16="http://schemas.microsoft.com/office/drawing/2014/main" id="{449C675E-735B-4165-895D-13C9F88A6F35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50;p55">
              <a:extLst>
                <a:ext uri="{FF2B5EF4-FFF2-40B4-BE49-F238E27FC236}">
                  <a16:creationId xmlns:a16="http://schemas.microsoft.com/office/drawing/2014/main" id="{9F286853-07F7-4D5D-8F6D-832B8A7B4686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51;p55">
              <a:extLst>
                <a:ext uri="{FF2B5EF4-FFF2-40B4-BE49-F238E27FC236}">
                  <a16:creationId xmlns:a16="http://schemas.microsoft.com/office/drawing/2014/main" id="{1329A3EC-F101-4A79-9A61-C176863DEEFC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852;p55">
              <a:extLst>
                <a:ext uri="{FF2B5EF4-FFF2-40B4-BE49-F238E27FC236}">
                  <a16:creationId xmlns:a16="http://schemas.microsoft.com/office/drawing/2014/main" id="{1BF4724A-3BA0-46B8-B414-AD3157FE1EF7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53;p55">
              <a:extLst>
                <a:ext uri="{FF2B5EF4-FFF2-40B4-BE49-F238E27FC236}">
                  <a16:creationId xmlns:a16="http://schemas.microsoft.com/office/drawing/2014/main" id="{EA841E9D-710E-49AD-B0E6-AEDE6D0360EA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54;p55">
              <a:extLst>
                <a:ext uri="{FF2B5EF4-FFF2-40B4-BE49-F238E27FC236}">
                  <a16:creationId xmlns:a16="http://schemas.microsoft.com/office/drawing/2014/main" id="{A4137FEB-DAD3-4369-A419-A805AEF956FE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55;p55">
              <a:extLst>
                <a:ext uri="{FF2B5EF4-FFF2-40B4-BE49-F238E27FC236}">
                  <a16:creationId xmlns:a16="http://schemas.microsoft.com/office/drawing/2014/main" id="{21C0BCC3-B26F-4931-A5DD-AC4D80A33132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56;p55">
              <a:extLst>
                <a:ext uri="{FF2B5EF4-FFF2-40B4-BE49-F238E27FC236}">
                  <a16:creationId xmlns:a16="http://schemas.microsoft.com/office/drawing/2014/main" id="{C34662BC-2563-47FD-9E93-CB0DCBB99AF8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57;p55">
              <a:extLst>
                <a:ext uri="{FF2B5EF4-FFF2-40B4-BE49-F238E27FC236}">
                  <a16:creationId xmlns:a16="http://schemas.microsoft.com/office/drawing/2014/main" id="{6F2A9109-15CC-4A07-9363-A32D6303CE7A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58;p55">
              <a:extLst>
                <a:ext uri="{FF2B5EF4-FFF2-40B4-BE49-F238E27FC236}">
                  <a16:creationId xmlns:a16="http://schemas.microsoft.com/office/drawing/2014/main" id="{9DF1CCEC-3969-4E99-B099-078FE77EDEC9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59;p55">
              <a:extLst>
                <a:ext uri="{FF2B5EF4-FFF2-40B4-BE49-F238E27FC236}">
                  <a16:creationId xmlns:a16="http://schemas.microsoft.com/office/drawing/2014/main" id="{12805FA6-5A57-4DA6-84A2-02A8E8EA07D7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60;p55">
              <a:extLst>
                <a:ext uri="{FF2B5EF4-FFF2-40B4-BE49-F238E27FC236}">
                  <a16:creationId xmlns:a16="http://schemas.microsoft.com/office/drawing/2014/main" id="{A475C101-646D-4394-BB69-118F852BF561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61;p55">
              <a:extLst>
                <a:ext uri="{FF2B5EF4-FFF2-40B4-BE49-F238E27FC236}">
                  <a16:creationId xmlns:a16="http://schemas.microsoft.com/office/drawing/2014/main" id="{7807980C-64AB-4968-B60B-0FCD9A3376A5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62;p55">
              <a:extLst>
                <a:ext uri="{FF2B5EF4-FFF2-40B4-BE49-F238E27FC236}">
                  <a16:creationId xmlns:a16="http://schemas.microsoft.com/office/drawing/2014/main" id="{CEF38EDB-9F14-4676-8AFA-ACE08F764425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63;p55">
              <a:extLst>
                <a:ext uri="{FF2B5EF4-FFF2-40B4-BE49-F238E27FC236}">
                  <a16:creationId xmlns:a16="http://schemas.microsoft.com/office/drawing/2014/main" id="{A5B7F22C-EE70-4B1C-B0E1-8D94DD35C9F6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864;p55">
              <a:extLst>
                <a:ext uri="{FF2B5EF4-FFF2-40B4-BE49-F238E27FC236}">
                  <a16:creationId xmlns:a16="http://schemas.microsoft.com/office/drawing/2014/main" id="{CACA4159-598D-485F-81A2-4E65C14610F8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865;p55">
              <a:extLst>
                <a:ext uri="{FF2B5EF4-FFF2-40B4-BE49-F238E27FC236}">
                  <a16:creationId xmlns:a16="http://schemas.microsoft.com/office/drawing/2014/main" id="{37B73478-6527-40DF-A356-B5F993FB6F95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66;p55">
              <a:extLst>
                <a:ext uri="{FF2B5EF4-FFF2-40B4-BE49-F238E27FC236}">
                  <a16:creationId xmlns:a16="http://schemas.microsoft.com/office/drawing/2014/main" id="{4C219731-AB73-459A-B7C2-C12D60B16A62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67;p55">
              <a:extLst>
                <a:ext uri="{FF2B5EF4-FFF2-40B4-BE49-F238E27FC236}">
                  <a16:creationId xmlns:a16="http://schemas.microsoft.com/office/drawing/2014/main" id="{217BF0B1-9BBC-4F28-BF7B-21B782EA9A94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68;p55">
              <a:extLst>
                <a:ext uri="{FF2B5EF4-FFF2-40B4-BE49-F238E27FC236}">
                  <a16:creationId xmlns:a16="http://schemas.microsoft.com/office/drawing/2014/main" id="{80C999E8-F70B-4A71-9055-340161748FB1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69;p55">
              <a:extLst>
                <a:ext uri="{FF2B5EF4-FFF2-40B4-BE49-F238E27FC236}">
                  <a16:creationId xmlns:a16="http://schemas.microsoft.com/office/drawing/2014/main" id="{AA66611C-DD4A-4417-A85A-2EDEDE6D383D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70;p55">
              <a:extLst>
                <a:ext uri="{FF2B5EF4-FFF2-40B4-BE49-F238E27FC236}">
                  <a16:creationId xmlns:a16="http://schemas.microsoft.com/office/drawing/2014/main" id="{C96302ED-6A40-407A-9C10-3C269148B50B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71;p55">
              <a:extLst>
                <a:ext uri="{FF2B5EF4-FFF2-40B4-BE49-F238E27FC236}">
                  <a16:creationId xmlns:a16="http://schemas.microsoft.com/office/drawing/2014/main" id="{9D88F636-08A3-461C-A0C3-3E2450AF3A39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72;p55">
              <a:extLst>
                <a:ext uri="{FF2B5EF4-FFF2-40B4-BE49-F238E27FC236}">
                  <a16:creationId xmlns:a16="http://schemas.microsoft.com/office/drawing/2014/main" id="{71C31A52-315C-41E7-A1BF-F81532F94F5C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73;p55">
              <a:extLst>
                <a:ext uri="{FF2B5EF4-FFF2-40B4-BE49-F238E27FC236}">
                  <a16:creationId xmlns:a16="http://schemas.microsoft.com/office/drawing/2014/main" id="{FD2B64E8-D5A8-482A-B3EE-04C66F1804DD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74;p55">
              <a:extLst>
                <a:ext uri="{FF2B5EF4-FFF2-40B4-BE49-F238E27FC236}">
                  <a16:creationId xmlns:a16="http://schemas.microsoft.com/office/drawing/2014/main" id="{355CC36D-CCD9-4BA5-B510-AED22321A3B9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75;p55">
              <a:extLst>
                <a:ext uri="{FF2B5EF4-FFF2-40B4-BE49-F238E27FC236}">
                  <a16:creationId xmlns:a16="http://schemas.microsoft.com/office/drawing/2014/main" id="{E1B6CD58-E291-45DF-800E-A4E1C1289630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76;p55">
              <a:extLst>
                <a:ext uri="{FF2B5EF4-FFF2-40B4-BE49-F238E27FC236}">
                  <a16:creationId xmlns:a16="http://schemas.microsoft.com/office/drawing/2014/main" id="{2D023E6D-85F7-4739-9F5B-73C7BD6BDD16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77;p55">
              <a:extLst>
                <a:ext uri="{FF2B5EF4-FFF2-40B4-BE49-F238E27FC236}">
                  <a16:creationId xmlns:a16="http://schemas.microsoft.com/office/drawing/2014/main" id="{6A1180CB-777D-4DDA-8949-DFB1171DB2A6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8;p55">
              <a:extLst>
                <a:ext uri="{FF2B5EF4-FFF2-40B4-BE49-F238E27FC236}">
                  <a16:creationId xmlns:a16="http://schemas.microsoft.com/office/drawing/2014/main" id="{6BF9B23B-1614-448B-A4B9-752211E63013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79;p55">
              <a:extLst>
                <a:ext uri="{FF2B5EF4-FFF2-40B4-BE49-F238E27FC236}">
                  <a16:creationId xmlns:a16="http://schemas.microsoft.com/office/drawing/2014/main" id="{0660CBE0-3FB6-49D8-A7DE-C06B6171F063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80;p55">
              <a:extLst>
                <a:ext uri="{FF2B5EF4-FFF2-40B4-BE49-F238E27FC236}">
                  <a16:creationId xmlns:a16="http://schemas.microsoft.com/office/drawing/2014/main" id="{1EE7CF57-59C6-4299-A588-8FFBF5CE813C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81;p55">
              <a:extLst>
                <a:ext uri="{FF2B5EF4-FFF2-40B4-BE49-F238E27FC236}">
                  <a16:creationId xmlns:a16="http://schemas.microsoft.com/office/drawing/2014/main" id="{7F60E370-8811-423F-9399-069006AE3D39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82;p55">
              <a:extLst>
                <a:ext uri="{FF2B5EF4-FFF2-40B4-BE49-F238E27FC236}">
                  <a16:creationId xmlns:a16="http://schemas.microsoft.com/office/drawing/2014/main" id="{62E9C578-0144-4CD7-A7B3-8EBC67D13E77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83;p55">
              <a:extLst>
                <a:ext uri="{FF2B5EF4-FFF2-40B4-BE49-F238E27FC236}">
                  <a16:creationId xmlns:a16="http://schemas.microsoft.com/office/drawing/2014/main" id="{428868AC-073F-4955-8417-3D5C59A1072A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84;p55">
              <a:extLst>
                <a:ext uri="{FF2B5EF4-FFF2-40B4-BE49-F238E27FC236}">
                  <a16:creationId xmlns:a16="http://schemas.microsoft.com/office/drawing/2014/main" id="{0C511407-69A3-4EDC-890C-2D4CA73BCBED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85;p55">
              <a:extLst>
                <a:ext uri="{FF2B5EF4-FFF2-40B4-BE49-F238E27FC236}">
                  <a16:creationId xmlns:a16="http://schemas.microsoft.com/office/drawing/2014/main" id="{28902A54-2ED1-49FA-881F-98006E8D9593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86;p55">
              <a:extLst>
                <a:ext uri="{FF2B5EF4-FFF2-40B4-BE49-F238E27FC236}">
                  <a16:creationId xmlns:a16="http://schemas.microsoft.com/office/drawing/2014/main" id="{91C46412-B402-404E-8C5B-4ADC0460132D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87;p55">
              <a:extLst>
                <a:ext uri="{FF2B5EF4-FFF2-40B4-BE49-F238E27FC236}">
                  <a16:creationId xmlns:a16="http://schemas.microsoft.com/office/drawing/2014/main" id="{A470AE81-04CA-45CF-8428-6C3DA707EBCC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88;p55">
              <a:extLst>
                <a:ext uri="{FF2B5EF4-FFF2-40B4-BE49-F238E27FC236}">
                  <a16:creationId xmlns:a16="http://schemas.microsoft.com/office/drawing/2014/main" id="{A5B50B5F-0326-4D8A-9873-417BBDED2A7D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89;p55">
              <a:extLst>
                <a:ext uri="{FF2B5EF4-FFF2-40B4-BE49-F238E27FC236}">
                  <a16:creationId xmlns:a16="http://schemas.microsoft.com/office/drawing/2014/main" id="{3F869E11-FFC0-4FED-84FA-877F42078172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90;p55">
              <a:extLst>
                <a:ext uri="{FF2B5EF4-FFF2-40B4-BE49-F238E27FC236}">
                  <a16:creationId xmlns:a16="http://schemas.microsoft.com/office/drawing/2014/main" id="{323D3033-E3EA-40F0-B1B4-CDA6B739CA01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3891;p55">
            <a:extLst>
              <a:ext uri="{FF2B5EF4-FFF2-40B4-BE49-F238E27FC236}">
                <a16:creationId xmlns:a16="http://schemas.microsoft.com/office/drawing/2014/main" id="{12AD2CEF-8431-4679-9D09-8DAA1420C882}"/>
              </a:ext>
            </a:extLst>
          </p:cNvPr>
          <p:cNvGrpSpPr/>
          <p:nvPr/>
        </p:nvGrpSpPr>
        <p:grpSpPr>
          <a:xfrm>
            <a:off x="2342675" y="2450552"/>
            <a:ext cx="1262898" cy="1746963"/>
            <a:chOff x="5804850" y="4607575"/>
            <a:chExt cx="578875" cy="868675"/>
          </a:xfrm>
        </p:grpSpPr>
        <p:sp>
          <p:nvSpPr>
            <p:cNvPr id="134" name="Google Shape;3892;p55">
              <a:extLst>
                <a:ext uri="{FF2B5EF4-FFF2-40B4-BE49-F238E27FC236}">
                  <a16:creationId xmlns:a16="http://schemas.microsoft.com/office/drawing/2014/main" id="{984B1335-3691-4D1E-B88D-B00E43C71BC4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93;p55">
              <a:extLst>
                <a:ext uri="{FF2B5EF4-FFF2-40B4-BE49-F238E27FC236}">
                  <a16:creationId xmlns:a16="http://schemas.microsoft.com/office/drawing/2014/main" id="{4570D524-34B1-467A-A6C8-E7224C6E3217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94;p55">
              <a:extLst>
                <a:ext uri="{FF2B5EF4-FFF2-40B4-BE49-F238E27FC236}">
                  <a16:creationId xmlns:a16="http://schemas.microsoft.com/office/drawing/2014/main" id="{C1E82D0D-6D80-4CAA-8EFF-41373E964D62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95;p55">
              <a:extLst>
                <a:ext uri="{FF2B5EF4-FFF2-40B4-BE49-F238E27FC236}">
                  <a16:creationId xmlns:a16="http://schemas.microsoft.com/office/drawing/2014/main" id="{28BE5209-E3C4-411B-B07A-90120C733F9A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96;p55">
              <a:extLst>
                <a:ext uri="{FF2B5EF4-FFF2-40B4-BE49-F238E27FC236}">
                  <a16:creationId xmlns:a16="http://schemas.microsoft.com/office/drawing/2014/main" id="{B5BE55BA-B3EA-402D-B995-77B33DBFA450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97;p55">
              <a:extLst>
                <a:ext uri="{FF2B5EF4-FFF2-40B4-BE49-F238E27FC236}">
                  <a16:creationId xmlns:a16="http://schemas.microsoft.com/office/drawing/2014/main" id="{7A81EBC3-7628-4820-9F6E-E421AD23F707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98;p55">
              <a:extLst>
                <a:ext uri="{FF2B5EF4-FFF2-40B4-BE49-F238E27FC236}">
                  <a16:creationId xmlns:a16="http://schemas.microsoft.com/office/drawing/2014/main" id="{90EDE790-F46D-4D49-8E4D-CFCC09E1C5E3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99;p55">
              <a:extLst>
                <a:ext uri="{FF2B5EF4-FFF2-40B4-BE49-F238E27FC236}">
                  <a16:creationId xmlns:a16="http://schemas.microsoft.com/office/drawing/2014/main" id="{094D080F-8A74-4891-85DB-2B643B607915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00;p55">
              <a:extLst>
                <a:ext uri="{FF2B5EF4-FFF2-40B4-BE49-F238E27FC236}">
                  <a16:creationId xmlns:a16="http://schemas.microsoft.com/office/drawing/2014/main" id="{5110271B-C4DC-4790-BB80-7B78BBEA398D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01;p55">
              <a:extLst>
                <a:ext uri="{FF2B5EF4-FFF2-40B4-BE49-F238E27FC236}">
                  <a16:creationId xmlns:a16="http://schemas.microsoft.com/office/drawing/2014/main" id="{E8824F5B-39F8-446D-A13B-E82629A8F1A6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02;p55">
              <a:extLst>
                <a:ext uri="{FF2B5EF4-FFF2-40B4-BE49-F238E27FC236}">
                  <a16:creationId xmlns:a16="http://schemas.microsoft.com/office/drawing/2014/main" id="{F26463F7-74CD-41FF-9A63-385F98A350E5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03;p55">
              <a:extLst>
                <a:ext uri="{FF2B5EF4-FFF2-40B4-BE49-F238E27FC236}">
                  <a16:creationId xmlns:a16="http://schemas.microsoft.com/office/drawing/2014/main" id="{9413904A-7283-4838-9108-35C7C6A421E9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04;p55">
              <a:extLst>
                <a:ext uri="{FF2B5EF4-FFF2-40B4-BE49-F238E27FC236}">
                  <a16:creationId xmlns:a16="http://schemas.microsoft.com/office/drawing/2014/main" id="{815B936D-0D01-4E5F-AAAD-E2379392277D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05;p55">
              <a:extLst>
                <a:ext uri="{FF2B5EF4-FFF2-40B4-BE49-F238E27FC236}">
                  <a16:creationId xmlns:a16="http://schemas.microsoft.com/office/drawing/2014/main" id="{FE664298-E459-4739-8F1E-45C6AB1C6D9B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06;p55">
              <a:extLst>
                <a:ext uri="{FF2B5EF4-FFF2-40B4-BE49-F238E27FC236}">
                  <a16:creationId xmlns:a16="http://schemas.microsoft.com/office/drawing/2014/main" id="{FC903F1B-9341-4CFF-AA88-30EE269EC524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07;p55">
              <a:extLst>
                <a:ext uri="{FF2B5EF4-FFF2-40B4-BE49-F238E27FC236}">
                  <a16:creationId xmlns:a16="http://schemas.microsoft.com/office/drawing/2014/main" id="{01321EB5-15DB-45A4-BA3A-933563F530D8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08;p55">
              <a:extLst>
                <a:ext uri="{FF2B5EF4-FFF2-40B4-BE49-F238E27FC236}">
                  <a16:creationId xmlns:a16="http://schemas.microsoft.com/office/drawing/2014/main" id="{88C3803A-8A34-4AC0-B541-14F36E6C6558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09;p55">
              <a:extLst>
                <a:ext uri="{FF2B5EF4-FFF2-40B4-BE49-F238E27FC236}">
                  <a16:creationId xmlns:a16="http://schemas.microsoft.com/office/drawing/2014/main" id="{A2B19476-77BF-4F4B-B378-6430722E9002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10;p55">
              <a:extLst>
                <a:ext uri="{FF2B5EF4-FFF2-40B4-BE49-F238E27FC236}">
                  <a16:creationId xmlns:a16="http://schemas.microsoft.com/office/drawing/2014/main" id="{9BFB3E83-624E-4F33-A58C-EFE6EFABE70B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11;p55">
              <a:extLst>
                <a:ext uri="{FF2B5EF4-FFF2-40B4-BE49-F238E27FC236}">
                  <a16:creationId xmlns:a16="http://schemas.microsoft.com/office/drawing/2014/main" id="{0EE10A3E-2387-4EBE-8A59-0F6C219641A1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12;p55">
              <a:extLst>
                <a:ext uri="{FF2B5EF4-FFF2-40B4-BE49-F238E27FC236}">
                  <a16:creationId xmlns:a16="http://schemas.microsoft.com/office/drawing/2014/main" id="{A4B5CA50-046A-484A-9F98-F6F68958A3F0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13;p55">
              <a:extLst>
                <a:ext uri="{FF2B5EF4-FFF2-40B4-BE49-F238E27FC236}">
                  <a16:creationId xmlns:a16="http://schemas.microsoft.com/office/drawing/2014/main" id="{3077E126-7ABF-45BC-9431-6165E2BB7467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14;p55">
              <a:extLst>
                <a:ext uri="{FF2B5EF4-FFF2-40B4-BE49-F238E27FC236}">
                  <a16:creationId xmlns:a16="http://schemas.microsoft.com/office/drawing/2014/main" id="{D7A1DBCC-7979-40DD-A1D2-DC96726F9077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15;p55">
              <a:extLst>
                <a:ext uri="{FF2B5EF4-FFF2-40B4-BE49-F238E27FC236}">
                  <a16:creationId xmlns:a16="http://schemas.microsoft.com/office/drawing/2014/main" id="{51EDC9A2-F8F9-4F99-912F-36F766252EBC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16;p55">
              <a:extLst>
                <a:ext uri="{FF2B5EF4-FFF2-40B4-BE49-F238E27FC236}">
                  <a16:creationId xmlns:a16="http://schemas.microsoft.com/office/drawing/2014/main" id="{0813A1AC-531C-4A40-B9C2-2B93C23BECD3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17;p55">
              <a:extLst>
                <a:ext uri="{FF2B5EF4-FFF2-40B4-BE49-F238E27FC236}">
                  <a16:creationId xmlns:a16="http://schemas.microsoft.com/office/drawing/2014/main" id="{2A0C6EC2-67FB-408B-987D-ABB2CCC5A262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18;p55">
              <a:extLst>
                <a:ext uri="{FF2B5EF4-FFF2-40B4-BE49-F238E27FC236}">
                  <a16:creationId xmlns:a16="http://schemas.microsoft.com/office/drawing/2014/main" id="{B248BEC2-B775-4A4C-B3F9-353B51195C60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19;p55">
              <a:extLst>
                <a:ext uri="{FF2B5EF4-FFF2-40B4-BE49-F238E27FC236}">
                  <a16:creationId xmlns:a16="http://schemas.microsoft.com/office/drawing/2014/main" id="{78B2A27D-CB35-4CE8-AA43-7797CEB57B6E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20;p55">
              <a:extLst>
                <a:ext uri="{FF2B5EF4-FFF2-40B4-BE49-F238E27FC236}">
                  <a16:creationId xmlns:a16="http://schemas.microsoft.com/office/drawing/2014/main" id="{E1D9BFDD-71FD-4C86-9685-C16096F2EFED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21;p55">
              <a:extLst>
                <a:ext uri="{FF2B5EF4-FFF2-40B4-BE49-F238E27FC236}">
                  <a16:creationId xmlns:a16="http://schemas.microsoft.com/office/drawing/2014/main" id="{A4797F35-C99E-4C61-B67F-0051967577C8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22;p55">
              <a:extLst>
                <a:ext uri="{FF2B5EF4-FFF2-40B4-BE49-F238E27FC236}">
                  <a16:creationId xmlns:a16="http://schemas.microsoft.com/office/drawing/2014/main" id="{93D20EB4-2E40-44C8-ADBA-9D53490366CA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23;p55">
              <a:extLst>
                <a:ext uri="{FF2B5EF4-FFF2-40B4-BE49-F238E27FC236}">
                  <a16:creationId xmlns:a16="http://schemas.microsoft.com/office/drawing/2014/main" id="{3F755090-9573-4214-BFDE-DF938DB95CA1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24;p55">
              <a:extLst>
                <a:ext uri="{FF2B5EF4-FFF2-40B4-BE49-F238E27FC236}">
                  <a16:creationId xmlns:a16="http://schemas.microsoft.com/office/drawing/2014/main" id="{5681E7A0-CA30-45C2-ABD6-6D7822CB617B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25;p55">
              <a:extLst>
                <a:ext uri="{FF2B5EF4-FFF2-40B4-BE49-F238E27FC236}">
                  <a16:creationId xmlns:a16="http://schemas.microsoft.com/office/drawing/2014/main" id="{F6802E51-CB36-4BEC-A870-BDEE3FF9B921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26;p55">
              <a:extLst>
                <a:ext uri="{FF2B5EF4-FFF2-40B4-BE49-F238E27FC236}">
                  <a16:creationId xmlns:a16="http://schemas.microsoft.com/office/drawing/2014/main" id="{8D2CF0F6-536E-493F-90C7-8DC436021E58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27;p55">
              <a:extLst>
                <a:ext uri="{FF2B5EF4-FFF2-40B4-BE49-F238E27FC236}">
                  <a16:creationId xmlns:a16="http://schemas.microsoft.com/office/drawing/2014/main" id="{B606B918-7625-44EB-BE7B-17FAA5B7A122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28;p55">
              <a:extLst>
                <a:ext uri="{FF2B5EF4-FFF2-40B4-BE49-F238E27FC236}">
                  <a16:creationId xmlns:a16="http://schemas.microsoft.com/office/drawing/2014/main" id="{41341811-9D58-4A7C-AE7C-0BE86C52186A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29;p55">
              <a:extLst>
                <a:ext uri="{FF2B5EF4-FFF2-40B4-BE49-F238E27FC236}">
                  <a16:creationId xmlns:a16="http://schemas.microsoft.com/office/drawing/2014/main" id="{F90B041C-0530-4EE0-BEF3-BE76933FF9F9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30;p55">
              <a:extLst>
                <a:ext uri="{FF2B5EF4-FFF2-40B4-BE49-F238E27FC236}">
                  <a16:creationId xmlns:a16="http://schemas.microsoft.com/office/drawing/2014/main" id="{70FDC9F7-65EE-4604-9CC6-87035A3919B1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31;p55">
              <a:extLst>
                <a:ext uri="{FF2B5EF4-FFF2-40B4-BE49-F238E27FC236}">
                  <a16:creationId xmlns:a16="http://schemas.microsoft.com/office/drawing/2014/main" id="{48569387-6A99-4AE0-A6A6-2122FE6A060A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32;p55">
              <a:extLst>
                <a:ext uri="{FF2B5EF4-FFF2-40B4-BE49-F238E27FC236}">
                  <a16:creationId xmlns:a16="http://schemas.microsoft.com/office/drawing/2014/main" id="{E7E66E88-538D-44AE-9F6A-A2A314760F53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33;p55">
              <a:extLst>
                <a:ext uri="{FF2B5EF4-FFF2-40B4-BE49-F238E27FC236}">
                  <a16:creationId xmlns:a16="http://schemas.microsoft.com/office/drawing/2014/main" id="{F11EFAF1-ECE3-4018-81DB-5F12E933B8A5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34;p55">
              <a:extLst>
                <a:ext uri="{FF2B5EF4-FFF2-40B4-BE49-F238E27FC236}">
                  <a16:creationId xmlns:a16="http://schemas.microsoft.com/office/drawing/2014/main" id="{912835A6-2CA1-48A8-A950-1FABB0D5A429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35;p55">
              <a:extLst>
                <a:ext uri="{FF2B5EF4-FFF2-40B4-BE49-F238E27FC236}">
                  <a16:creationId xmlns:a16="http://schemas.microsoft.com/office/drawing/2014/main" id="{00398C0A-7B7A-433E-8629-25E9B8A3351A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9" name="No 32">
            <a:hlinkClick r:id="" action="ppaction://media"/>
            <a:extLst>
              <a:ext uri="{FF2B5EF4-FFF2-40B4-BE49-F238E27FC236}">
                <a16:creationId xmlns:a16="http://schemas.microsoft.com/office/drawing/2014/main" id="{AC9C7FEA-9C8C-4DA0-A619-4DA46FE9FA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800" end="3587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00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Problem Based Learning</a:t>
            </a:r>
            <a:endParaRPr lang="en-ID" sz="2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32485" y="1621397"/>
            <a:ext cx="4054887" cy="27186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enggan mencoba strategi </a:t>
            </a:r>
            <a:r>
              <a:rPr lang="en-US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ini manakala </a:t>
            </a:r>
            <a:r>
              <a:rPr lang="en-US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tidak memiliki minat atau tidak mempunyai kepercayaan bahwa masalah yang dipelajari sulit untuk dipecahkan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Keberhasilan strategi pembelajaran melalui problem solving</a:t>
            </a:r>
            <a:r>
              <a:rPr lang="en-US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membutuhkan cukup waktu untuk persiapan.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Tanpa pemahaman mengapa peserta didik berusaha untuk memecahkan masalah yang sedang dipelajari</a:t>
            </a:r>
            <a:r>
              <a:rPr lang="en-US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maka </a:t>
            </a:r>
            <a:r>
              <a:rPr lang="en-US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tidak akan belajar apa yang mereka ingin pelajari</a:t>
            </a:r>
            <a:r>
              <a:rPr lang="en-US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326" name="Google Shape;2064;p77">
            <a:extLst>
              <a:ext uri="{FF2B5EF4-FFF2-40B4-BE49-F238E27FC236}">
                <a16:creationId xmlns:a16="http://schemas.microsoft.com/office/drawing/2014/main" id="{2081F580-198C-4D68-A117-45010A8AAA69}"/>
              </a:ext>
            </a:extLst>
          </p:cNvPr>
          <p:cNvGrpSpPr/>
          <p:nvPr/>
        </p:nvGrpSpPr>
        <p:grpSpPr>
          <a:xfrm flipH="1">
            <a:off x="1672841" y="2171554"/>
            <a:ext cx="2320745" cy="2383034"/>
            <a:chOff x="5746700" y="1047163"/>
            <a:chExt cx="798475" cy="847400"/>
          </a:xfrm>
        </p:grpSpPr>
        <p:sp>
          <p:nvSpPr>
            <p:cNvPr id="327" name="Google Shape;2065;p77">
              <a:extLst>
                <a:ext uri="{FF2B5EF4-FFF2-40B4-BE49-F238E27FC236}">
                  <a16:creationId xmlns:a16="http://schemas.microsoft.com/office/drawing/2014/main" id="{13A6D11A-CE0B-4B18-A35D-3CECC4DA73E0}"/>
                </a:ext>
              </a:extLst>
            </p:cNvPr>
            <p:cNvSpPr/>
            <p:nvPr/>
          </p:nvSpPr>
          <p:spPr>
            <a:xfrm>
              <a:off x="6216250" y="1405263"/>
              <a:ext cx="120650" cy="473600"/>
            </a:xfrm>
            <a:custGeom>
              <a:avLst/>
              <a:gdLst/>
              <a:ahLst/>
              <a:cxnLst/>
              <a:rect l="l" t="t" r="r" b="b"/>
              <a:pathLst>
                <a:path w="4826" h="18944" extrusionOk="0">
                  <a:moveTo>
                    <a:pt x="4276" y="0"/>
                  </a:moveTo>
                  <a:cubicBezTo>
                    <a:pt x="4038" y="0"/>
                    <a:pt x="3823" y="166"/>
                    <a:pt x="3766" y="414"/>
                  </a:cubicBezTo>
                  <a:lnTo>
                    <a:pt x="89" y="18263"/>
                  </a:lnTo>
                  <a:cubicBezTo>
                    <a:pt x="0" y="18537"/>
                    <a:pt x="149" y="18841"/>
                    <a:pt x="430" y="18930"/>
                  </a:cubicBezTo>
                  <a:cubicBezTo>
                    <a:pt x="470" y="18939"/>
                    <a:pt x="510" y="18944"/>
                    <a:pt x="549" y="18944"/>
                  </a:cubicBezTo>
                  <a:cubicBezTo>
                    <a:pt x="793" y="18944"/>
                    <a:pt x="1009" y="18773"/>
                    <a:pt x="1060" y="18530"/>
                  </a:cubicBezTo>
                  <a:lnTo>
                    <a:pt x="4737" y="681"/>
                  </a:lnTo>
                  <a:cubicBezTo>
                    <a:pt x="4826" y="400"/>
                    <a:pt x="4677" y="103"/>
                    <a:pt x="4396" y="14"/>
                  </a:cubicBezTo>
                  <a:cubicBezTo>
                    <a:pt x="4356" y="5"/>
                    <a:pt x="4316" y="0"/>
                    <a:pt x="427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066;p77">
              <a:extLst>
                <a:ext uri="{FF2B5EF4-FFF2-40B4-BE49-F238E27FC236}">
                  <a16:creationId xmlns:a16="http://schemas.microsoft.com/office/drawing/2014/main" id="{21D5CA78-7CAA-4281-8A3D-230661E19514}"/>
                </a:ext>
              </a:extLst>
            </p:cNvPr>
            <p:cNvSpPr/>
            <p:nvPr/>
          </p:nvSpPr>
          <p:spPr>
            <a:xfrm>
              <a:off x="6447125" y="1401488"/>
              <a:ext cx="98050" cy="469475"/>
            </a:xfrm>
            <a:custGeom>
              <a:avLst/>
              <a:gdLst/>
              <a:ahLst/>
              <a:cxnLst/>
              <a:rect l="l" t="t" r="r" b="b"/>
              <a:pathLst>
                <a:path w="3922" h="18779" extrusionOk="0">
                  <a:moveTo>
                    <a:pt x="587" y="1"/>
                  </a:moveTo>
                  <a:cubicBezTo>
                    <a:pt x="538" y="1"/>
                    <a:pt x="488" y="8"/>
                    <a:pt x="438" y="24"/>
                  </a:cubicBezTo>
                  <a:cubicBezTo>
                    <a:pt x="157" y="128"/>
                    <a:pt x="1" y="425"/>
                    <a:pt x="68" y="714"/>
                  </a:cubicBezTo>
                  <a:lnTo>
                    <a:pt x="2869" y="18384"/>
                  </a:lnTo>
                  <a:cubicBezTo>
                    <a:pt x="2912" y="18616"/>
                    <a:pt x="3116" y="18778"/>
                    <a:pt x="3340" y="18778"/>
                  </a:cubicBezTo>
                  <a:cubicBezTo>
                    <a:pt x="3388" y="18778"/>
                    <a:pt x="3436" y="18771"/>
                    <a:pt x="3485" y="18755"/>
                  </a:cubicBezTo>
                  <a:cubicBezTo>
                    <a:pt x="3766" y="18651"/>
                    <a:pt x="3922" y="18355"/>
                    <a:pt x="3855" y="18066"/>
                  </a:cubicBezTo>
                  <a:lnTo>
                    <a:pt x="1053" y="395"/>
                  </a:lnTo>
                  <a:cubicBezTo>
                    <a:pt x="1011" y="158"/>
                    <a:pt x="809" y="1"/>
                    <a:pt x="587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067;p77">
              <a:extLst>
                <a:ext uri="{FF2B5EF4-FFF2-40B4-BE49-F238E27FC236}">
                  <a16:creationId xmlns:a16="http://schemas.microsoft.com/office/drawing/2014/main" id="{ABD8DEBA-9101-45C6-87EB-1406F050834B}"/>
                </a:ext>
              </a:extLst>
            </p:cNvPr>
            <p:cNvSpPr/>
            <p:nvPr/>
          </p:nvSpPr>
          <p:spPr>
            <a:xfrm>
              <a:off x="6078200" y="1421013"/>
              <a:ext cx="120675" cy="473550"/>
            </a:xfrm>
            <a:custGeom>
              <a:avLst/>
              <a:gdLst/>
              <a:ahLst/>
              <a:cxnLst/>
              <a:rect l="l" t="t" r="r" b="b"/>
              <a:pathLst>
                <a:path w="4827" h="18942" extrusionOk="0">
                  <a:moveTo>
                    <a:pt x="4274" y="0"/>
                  </a:moveTo>
                  <a:cubicBezTo>
                    <a:pt x="4032" y="0"/>
                    <a:pt x="3817" y="166"/>
                    <a:pt x="3766" y="414"/>
                  </a:cubicBezTo>
                  <a:lnTo>
                    <a:pt x="90" y="18256"/>
                  </a:lnTo>
                  <a:cubicBezTo>
                    <a:pt x="1" y="18537"/>
                    <a:pt x="149" y="18834"/>
                    <a:pt x="423" y="18930"/>
                  </a:cubicBezTo>
                  <a:cubicBezTo>
                    <a:pt x="461" y="18938"/>
                    <a:pt x="498" y="18942"/>
                    <a:pt x="535" y="18942"/>
                  </a:cubicBezTo>
                  <a:cubicBezTo>
                    <a:pt x="782" y="18942"/>
                    <a:pt x="1003" y="18775"/>
                    <a:pt x="1061" y="18530"/>
                  </a:cubicBezTo>
                  <a:lnTo>
                    <a:pt x="4737" y="681"/>
                  </a:lnTo>
                  <a:cubicBezTo>
                    <a:pt x="4826" y="400"/>
                    <a:pt x="4671" y="103"/>
                    <a:pt x="4396" y="14"/>
                  </a:cubicBezTo>
                  <a:cubicBezTo>
                    <a:pt x="4355" y="5"/>
                    <a:pt x="4314" y="0"/>
                    <a:pt x="42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068;p77">
              <a:extLst>
                <a:ext uri="{FF2B5EF4-FFF2-40B4-BE49-F238E27FC236}">
                  <a16:creationId xmlns:a16="http://schemas.microsoft.com/office/drawing/2014/main" id="{D2C432D1-48C7-4F7D-9ED4-8DF0328D5794}"/>
                </a:ext>
              </a:extLst>
            </p:cNvPr>
            <p:cNvSpPr/>
            <p:nvPr/>
          </p:nvSpPr>
          <p:spPr>
            <a:xfrm>
              <a:off x="6308925" y="1417238"/>
              <a:ext cx="98225" cy="469400"/>
            </a:xfrm>
            <a:custGeom>
              <a:avLst/>
              <a:gdLst/>
              <a:ahLst/>
              <a:cxnLst/>
              <a:rect l="l" t="t" r="r" b="b"/>
              <a:pathLst>
                <a:path w="3929" h="18776" extrusionOk="0">
                  <a:moveTo>
                    <a:pt x="586" y="1"/>
                  </a:moveTo>
                  <a:cubicBezTo>
                    <a:pt x="537" y="1"/>
                    <a:pt x="487" y="8"/>
                    <a:pt x="437" y="24"/>
                  </a:cubicBezTo>
                  <a:cubicBezTo>
                    <a:pt x="156" y="121"/>
                    <a:pt x="0" y="417"/>
                    <a:pt x="67" y="714"/>
                  </a:cubicBezTo>
                  <a:lnTo>
                    <a:pt x="2876" y="18384"/>
                  </a:lnTo>
                  <a:cubicBezTo>
                    <a:pt x="2919" y="18618"/>
                    <a:pt x="3126" y="18775"/>
                    <a:pt x="3352" y="18775"/>
                  </a:cubicBezTo>
                  <a:cubicBezTo>
                    <a:pt x="3398" y="18775"/>
                    <a:pt x="3445" y="18769"/>
                    <a:pt x="3491" y="18755"/>
                  </a:cubicBezTo>
                  <a:cubicBezTo>
                    <a:pt x="3766" y="18651"/>
                    <a:pt x="3929" y="18355"/>
                    <a:pt x="3862" y="18066"/>
                  </a:cubicBezTo>
                  <a:lnTo>
                    <a:pt x="1053" y="395"/>
                  </a:lnTo>
                  <a:cubicBezTo>
                    <a:pt x="1010" y="158"/>
                    <a:pt x="808" y="1"/>
                    <a:pt x="586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069;p77">
              <a:extLst>
                <a:ext uri="{FF2B5EF4-FFF2-40B4-BE49-F238E27FC236}">
                  <a16:creationId xmlns:a16="http://schemas.microsoft.com/office/drawing/2014/main" id="{9F49FF53-4244-4761-8E42-7546F343A909}"/>
                </a:ext>
              </a:extLst>
            </p:cNvPr>
            <p:cNvSpPr/>
            <p:nvPr/>
          </p:nvSpPr>
          <p:spPr>
            <a:xfrm>
              <a:off x="6148625" y="1388000"/>
              <a:ext cx="381035" cy="34700"/>
            </a:xfrm>
            <a:custGeom>
              <a:avLst/>
              <a:gdLst/>
              <a:ahLst/>
              <a:cxnLst/>
              <a:rect l="l" t="t" r="r" b="b"/>
              <a:pathLst>
                <a:path w="8770" h="1388" extrusionOk="0">
                  <a:moveTo>
                    <a:pt x="1" y="1"/>
                  </a:moveTo>
                  <a:lnTo>
                    <a:pt x="1" y="1387"/>
                  </a:lnTo>
                  <a:lnTo>
                    <a:pt x="8769" y="1387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070;p77">
              <a:extLst>
                <a:ext uri="{FF2B5EF4-FFF2-40B4-BE49-F238E27FC236}">
                  <a16:creationId xmlns:a16="http://schemas.microsoft.com/office/drawing/2014/main" id="{12AEA60A-B608-4A42-A669-7488486B15BE}"/>
                </a:ext>
              </a:extLst>
            </p:cNvPr>
            <p:cNvSpPr/>
            <p:nvPr/>
          </p:nvSpPr>
          <p:spPr>
            <a:xfrm>
              <a:off x="6226075" y="1211763"/>
              <a:ext cx="234075" cy="157000"/>
            </a:xfrm>
            <a:custGeom>
              <a:avLst/>
              <a:gdLst/>
              <a:ahLst/>
              <a:cxnLst/>
              <a:rect l="l" t="t" r="r" b="b"/>
              <a:pathLst>
                <a:path w="9363" h="6280" extrusionOk="0">
                  <a:moveTo>
                    <a:pt x="1654" y="1"/>
                  </a:moveTo>
                  <a:lnTo>
                    <a:pt x="1" y="6279"/>
                  </a:lnTo>
                  <a:lnTo>
                    <a:pt x="7702" y="6279"/>
                  </a:lnTo>
                  <a:lnTo>
                    <a:pt x="93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071;p77">
              <a:extLst>
                <a:ext uri="{FF2B5EF4-FFF2-40B4-BE49-F238E27FC236}">
                  <a16:creationId xmlns:a16="http://schemas.microsoft.com/office/drawing/2014/main" id="{6668B533-1AC8-458B-9841-9EAD0E6531D9}"/>
                </a:ext>
              </a:extLst>
            </p:cNvPr>
            <p:cNvSpPr/>
            <p:nvPr/>
          </p:nvSpPr>
          <p:spPr>
            <a:xfrm>
              <a:off x="6225900" y="1211763"/>
              <a:ext cx="234250" cy="157000"/>
            </a:xfrm>
            <a:custGeom>
              <a:avLst/>
              <a:gdLst/>
              <a:ahLst/>
              <a:cxnLst/>
              <a:rect l="l" t="t" r="r" b="b"/>
              <a:pathLst>
                <a:path w="9370" h="6280" extrusionOk="0">
                  <a:moveTo>
                    <a:pt x="8821" y="416"/>
                  </a:moveTo>
                  <a:lnTo>
                    <a:pt x="7383" y="5857"/>
                  </a:lnTo>
                  <a:lnTo>
                    <a:pt x="549" y="5857"/>
                  </a:lnTo>
                  <a:lnTo>
                    <a:pt x="1987" y="416"/>
                  </a:lnTo>
                  <a:close/>
                  <a:moveTo>
                    <a:pt x="1668" y="1"/>
                  </a:moveTo>
                  <a:lnTo>
                    <a:pt x="0" y="6279"/>
                  </a:lnTo>
                  <a:lnTo>
                    <a:pt x="7702" y="6279"/>
                  </a:lnTo>
                  <a:lnTo>
                    <a:pt x="93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072;p77">
              <a:extLst>
                <a:ext uri="{FF2B5EF4-FFF2-40B4-BE49-F238E27FC236}">
                  <a16:creationId xmlns:a16="http://schemas.microsoft.com/office/drawing/2014/main" id="{03B5EEA1-DFAA-4F8D-A1D5-0618B9A7FA07}"/>
                </a:ext>
              </a:extLst>
            </p:cNvPr>
            <p:cNvSpPr/>
            <p:nvPr/>
          </p:nvSpPr>
          <p:spPr>
            <a:xfrm>
              <a:off x="6293725" y="1368363"/>
              <a:ext cx="124925" cy="18175"/>
            </a:xfrm>
            <a:custGeom>
              <a:avLst/>
              <a:gdLst/>
              <a:ahLst/>
              <a:cxnLst/>
              <a:rect l="l" t="t" r="r" b="b"/>
              <a:pathLst>
                <a:path w="4997" h="727" extrusionOk="0">
                  <a:moveTo>
                    <a:pt x="0" y="0"/>
                  </a:moveTo>
                  <a:lnTo>
                    <a:pt x="0" y="727"/>
                  </a:lnTo>
                  <a:lnTo>
                    <a:pt x="4915" y="727"/>
                  </a:lnTo>
                  <a:cubicBezTo>
                    <a:pt x="4959" y="727"/>
                    <a:pt x="4996" y="690"/>
                    <a:pt x="4996" y="645"/>
                  </a:cubicBezTo>
                  <a:lnTo>
                    <a:pt x="4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073;p77">
              <a:extLst>
                <a:ext uri="{FF2B5EF4-FFF2-40B4-BE49-F238E27FC236}">
                  <a16:creationId xmlns:a16="http://schemas.microsoft.com/office/drawing/2014/main" id="{2D251144-B1BF-4154-BE1F-7849010B6DEB}"/>
                </a:ext>
              </a:extLst>
            </p:cNvPr>
            <p:cNvSpPr/>
            <p:nvPr/>
          </p:nvSpPr>
          <p:spPr>
            <a:xfrm>
              <a:off x="6100625" y="1368363"/>
              <a:ext cx="193125" cy="18175"/>
            </a:xfrm>
            <a:custGeom>
              <a:avLst/>
              <a:gdLst/>
              <a:ahLst/>
              <a:cxnLst/>
              <a:rect l="l" t="t" r="r" b="b"/>
              <a:pathLst>
                <a:path w="7725" h="727" extrusionOk="0">
                  <a:moveTo>
                    <a:pt x="156" y="0"/>
                  </a:moveTo>
                  <a:cubicBezTo>
                    <a:pt x="67" y="0"/>
                    <a:pt x="1" y="74"/>
                    <a:pt x="1" y="163"/>
                  </a:cubicBezTo>
                  <a:lnTo>
                    <a:pt x="1" y="571"/>
                  </a:lnTo>
                  <a:cubicBezTo>
                    <a:pt x="1" y="660"/>
                    <a:pt x="67" y="727"/>
                    <a:pt x="156" y="727"/>
                  </a:cubicBezTo>
                  <a:lnTo>
                    <a:pt x="7724" y="727"/>
                  </a:lnTo>
                  <a:lnTo>
                    <a:pt x="77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074;p77">
              <a:extLst>
                <a:ext uri="{FF2B5EF4-FFF2-40B4-BE49-F238E27FC236}">
                  <a16:creationId xmlns:a16="http://schemas.microsoft.com/office/drawing/2014/main" id="{B842F0DD-5895-493A-AC5F-FC2D440077CE}"/>
                </a:ext>
              </a:extLst>
            </p:cNvPr>
            <p:cNvSpPr/>
            <p:nvPr/>
          </p:nvSpPr>
          <p:spPr>
            <a:xfrm>
              <a:off x="5931625" y="1047163"/>
              <a:ext cx="152300" cy="131850"/>
            </a:xfrm>
            <a:custGeom>
              <a:avLst/>
              <a:gdLst/>
              <a:ahLst/>
              <a:cxnLst/>
              <a:rect l="l" t="t" r="r" b="b"/>
              <a:pathLst>
                <a:path w="6092" h="5274" extrusionOk="0">
                  <a:moveTo>
                    <a:pt x="231" y="611"/>
                  </a:moveTo>
                  <a:cubicBezTo>
                    <a:pt x="231" y="611"/>
                    <a:pt x="232" y="612"/>
                    <a:pt x="233" y="612"/>
                  </a:cubicBezTo>
                  <a:lnTo>
                    <a:pt x="233" y="612"/>
                  </a:lnTo>
                  <a:cubicBezTo>
                    <a:pt x="232" y="611"/>
                    <a:pt x="231" y="611"/>
                    <a:pt x="231" y="611"/>
                  </a:cubicBezTo>
                  <a:close/>
                  <a:moveTo>
                    <a:pt x="3191" y="1"/>
                  </a:moveTo>
                  <a:cubicBezTo>
                    <a:pt x="3016" y="1"/>
                    <a:pt x="2841" y="12"/>
                    <a:pt x="2669" y="33"/>
                  </a:cubicBezTo>
                  <a:cubicBezTo>
                    <a:pt x="2506" y="47"/>
                    <a:pt x="2343" y="77"/>
                    <a:pt x="2187" y="129"/>
                  </a:cubicBezTo>
                  <a:cubicBezTo>
                    <a:pt x="2024" y="196"/>
                    <a:pt x="1861" y="277"/>
                    <a:pt x="1713" y="381"/>
                  </a:cubicBezTo>
                  <a:lnTo>
                    <a:pt x="1090" y="752"/>
                  </a:lnTo>
                  <a:cubicBezTo>
                    <a:pt x="1053" y="774"/>
                    <a:pt x="1009" y="796"/>
                    <a:pt x="957" y="803"/>
                  </a:cubicBezTo>
                  <a:cubicBezTo>
                    <a:pt x="868" y="803"/>
                    <a:pt x="727" y="670"/>
                    <a:pt x="638" y="640"/>
                  </a:cubicBezTo>
                  <a:cubicBezTo>
                    <a:pt x="564" y="618"/>
                    <a:pt x="497" y="603"/>
                    <a:pt x="423" y="596"/>
                  </a:cubicBezTo>
                  <a:cubicBezTo>
                    <a:pt x="388" y="596"/>
                    <a:pt x="300" y="615"/>
                    <a:pt x="255" y="615"/>
                  </a:cubicBezTo>
                  <a:cubicBezTo>
                    <a:pt x="245" y="615"/>
                    <a:pt x="237" y="614"/>
                    <a:pt x="233" y="612"/>
                  </a:cubicBezTo>
                  <a:lnTo>
                    <a:pt x="233" y="612"/>
                  </a:lnTo>
                  <a:cubicBezTo>
                    <a:pt x="409" y="708"/>
                    <a:pt x="542" y="878"/>
                    <a:pt x="601" y="1070"/>
                  </a:cubicBezTo>
                  <a:cubicBezTo>
                    <a:pt x="245" y="1093"/>
                    <a:pt x="1" y="1441"/>
                    <a:pt x="105" y="1782"/>
                  </a:cubicBezTo>
                  <a:cubicBezTo>
                    <a:pt x="133" y="1674"/>
                    <a:pt x="226" y="1606"/>
                    <a:pt x="328" y="1606"/>
                  </a:cubicBezTo>
                  <a:cubicBezTo>
                    <a:pt x="359" y="1606"/>
                    <a:pt x="392" y="1612"/>
                    <a:pt x="423" y="1626"/>
                  </a:cubicBezTo>
                  <a:cubicBezTo>
                    <a:pt x="179" y="1975"/>
                    <a:pt x="208" y="2464"/>
                    <a:pt x="379" y="2849"/>
                  </a:cubicBezTo>
                  <a:cubicBezTo>
                    <a:pt x="520" y="3146"/>
                    <a:pt x="698" y="3427"/>
                    <a:pt x="912" y="3679"/>
                  </a:cubicBezTo>
                  <a:cubicBezTo>
                    <a:pt x="972" y="3753"/>
                    <a:pt x="1038" y="3828"/>
                    <a:pt x="1090" y="3909"/>
                  </a:cubicBezTo>
                  <a:cubicBezTo>
                    <a:pt x="1105" y="3939"/>
                    <a:pt x="1127" y="3976"/>
                    <a:pt x="1150" y="4006"/>
                  </a:cubicBezTo>
                  <a:cubicBezTo>
                    <a:pt x="1113" y="4680"/>
                    <a:pt x="1031" y="5236"/>
                    <a:pt x="1031" y="5236"/>
                  </a:cubicBezTo>
                  <a:cubicBezTo>
                    <a:pt x="1168" y="5262"/>
                    <a:pt x="1291" y="5273"/>
                    <a:pt x="1402" y="5273"/>
                  </a:cubicBezTo>
                  <a:cubicBezTo>
                    <a:pt x="2253" y="5273"/>
                    <a:pt x="2383" y="4587"/>
                    <a:pt x="2402" y="4272"/>
                  </a:cubicBezTo>
                  <a:cubicBezTo>
                    <a:pt x="3249" y="3717"/>
                    <a:pt x="4281" y="3128"/>
                    <a:pt x="4841" y="3128"/>
                  </a:cubicBezTo>
                  <a:cubicBezTo>
                    <a:pt x="4864" y="3128"/>
                    <a:pt x="4886" y="3129"/>
                    <a:pt x="4908" y="3131"/>
                  </a:cubicBezTo>
                  <a:cubicBezTo>
                    <a:pt x="4957" y="3136"/>
                    <a:pt x="5004" y="3138"/>
                    <a:pt x="5050" y="3138"/>
                  </a:cubicBezTo>
                  <a:cubicBezTo>
                    <a:pt x="5791" y="3138"/>
                    <a:pt x="6091" y="2534"/>
                    <a:pt x="6049" y="1989"/>
                  </a:cubicBezTo>
                  <a:lnTo>
                    <a:pt x="6042" y="1989"/>
                  </a:lnTo>
                  <a:cubicBezTo>
                    <a:pt x="6034" y="1878"/>
                    <a:pt x="6012" y="1774"/>
                    <a:pt x="5975" y="1671"/>
                  </a:cubicBezTo>
                  <a:cubicBezTo>
                    <a:pt x="5908" y="1426"/>
                    <a:pt x="5701" y="1248"/>
                    <a:pt x="5449" y="1211"/>
                  </a:cubicBezTo>
                  <a:cubicBezTo>
                    <a:pt x="5441" y="1093"/>
                    <a:pt x="5412" y="974"/>
                    <a:pt x="5345" y="870"/>
                  </a:cubicBezTo>
                  <a:cubicBezTo>
                    <a:pt x="5249" y="722"/>
                    <a:pt x="5123" y="596"/>
                    <a:pt x="4974" y="500"/>
                  </a:cubicBezTo>
                  <a:cubicBezTo>
                    <a:pt x="4458" y="146"/>
                    <a:pt x="3823" y="1"/>
                    <a:pt x="3191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075;p77">
              <a:extLst>
                <a:ext uri="{FF2B5EF4-FFF2-40B4-BE49-F238E27FC236}">
                  <a16:creationId xmlns:a16="http://schemas.microsoft.com/office/drawing/2014/main" id="{C4B58E05-0273-4AEC-81BC-C5E4DF73B775}"/>
                </a:ext>
              </a:extLst>
            </p:cNvPr>
            <p:cNvSpPr/>
            <p:nvPr/>
          </p:nvSpPr>
          <p:spPr>
            <a:xfrm>
              <a:off x="5887900" y="1554038"/>
              <a:ext cx="250375" cy="272050"/>
            </a:xfrm>
            <a:custGeom>
              <a:avLst/>
              <a:gdLst/>
              <a:ahLst/>
              <a:cxnLst/>
              <a:rect l="l" t="t" r="r" b="b"/>
              <a:pathLst>
                <a:path w="10015" h="10882" extrusionOk="0">
                  <a:moveTo>
                    <a:pt x="10014" y="0"/>
                  </a:moveTo>
                  <a:lnTo>
                    <a:pt x="5367" y="452"/>
                  </a:lnTo>
                  <a:lnTo>
                    <a:pt x="4581" y="1713"/>
                  </a:lnTo>
                  <a:lnTo>
                    <a:pt x="3929" y="2765"/>
                  </a:lnTo>
                  <a:lnTo>
                    <a:pt x="1802" y="6182"/>
                  </a:lnTo>
                  <a:lnTo>
                    <a:pt x="0" y="9073"/>
                  </a:lnTo>
                  <a:lnTo>
                    <a:pt x="586" y="10281"/>
                  </a:lnTo>
                  <a:lnTo>
                    <a:pt x="2113" y="10881"/>
                  </a:lnTo>
                  <a:cubicBezTo>
                    <a:pt x="2113" y="10881"/>
                    <a:pt x="3158" y="9673"/>
                    <a:pt x="4440" y="8161"/>
                  </a:cubicBezTo>
                  <a:cubicBezTo>
                    <a:pt x="5426" y="7005"/>
                    <a:pt x="6545" y="5671"/>
                    <a:pt x="7465" y="4551"/>
                  </a:cubicBezTo>
                  <a:cubicBezTo>
                    <a:pt x="7769" y="4188"/>
                    <a:pt x="8043" y="3840"/>
                    <a:pt x="8287" y="3536"/>
                  </a:cubicBezTo>
                  <a:cubicBezTo>
                    <a:pt x="9236" y="2350"/>
                    <a:pt x="9925" y="1186"/>
                    <a:pt x="10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076;p77">
              <a:extLst>
                <a:ext uri="{FF2B5EF4-FFF2-40B4-BE49-F238E27FC236}">
                  <a16:creationId xmlns:a16="http://schemas.microsoft.com/office/drawing/2014/main" id="{E9FB42DD-2D4E-4A6D-853C-48D246B9290C}"/>
                </a:ext>
              </a:extLst>
            </p:cNvPr>
            <p:cNvSpPr/>
            <p:nvPr/>
          </p:nvSpPr>
          <p:spPr>
            <a:xfrm>
              <a:off x="5876050" y="1780838"/>
              <a:ext cx="66900" cy="74900"/>
            </a:xfrm>
            <a:custGeom>
              <a:avLst/>
              <a:gdLst/>
              <a:ahLst/>
              <a:cxnLst/>
              <a:rect l="l" t="t" r="r" b="b"/>
              <a:pathLst>
                <a:path w="2676" h="2996" extrusionOk="0">
                  <a:moveTo>
                    <a:pt x="474" y="1"/>
                  </a:moveTo>
                  <a:lnTo>
                    <a:pt x="0" y="764"/>
                  </a:lnTo>
                  <a:lnTo>
                    <a:pt x="2676" y="2995"/>
                  </a:lnTo>
                  <a:lnTo>
                    <a:pt x="2594" y="180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077;p77">
              <a:extLst>
                <a:ext uri="{FF2B5EF4-FFF2-40B4-BE49-F238E27FC236}">
                  <a16:creationId xmlns:a16="http://schemas.microsoft.com/office/drawing/2014/main" id="{4F2215B0-CE89-4267-9C49-AA168F04B961}"/>
                </a:ext>
              </a:extLst>
            </p:cNvPr>
            <p:cNvSpPr/>
            <p:nvPr/>
          </p:nvSpPr>
          <p:spPr>
            <a:xfrm>
              <a:off x="5985000" y="1253988"/>
              <a:ext cx="238875" cy="201500"/>
            </a:xfrm>
            <a:custGeom>
              <a:avLst/>
              <a:gdLst/>
              <a:ahLst/>
              <a:cxnLst/>
              <a:rect l="l" t="t" r="r" b="b"/>
              <a:pathLst>
                <a:path w="9555" h="8060" extrusionOk="0">
                  <a:moveTo>
                    <a:pt x="8524" y="0"/>
                  </a:moveTo>
                  <a:cubicBezTo>
                    <a:pt x="8300" y="0"/>
                    <a:pt x="7798" y="1047"/>
                    <a:pt x="7798" y="1047"/>
                  </a:cubicBezTo>
                  <a:lnTo>
                    <a:pt x="3588" y="4093"/>
                  </a:lnTo>
                  <a:cubicBezTo>
                    <a:pt x="3588" y="4093"/>
                    <a:pt x="3210" y="3360"/>
                    <a:pt x="2684" y="2426"/>
                  </a:cubicBezTo>
                  <a:lnTo>
                    <a:pt x="1112" y="3211"/>
                  </a:lnTo>
                  <a:lnTo>
                    <a:pt x="0" y="4546"/>
                  </a:lnTo>
                  <a:cubicBezTo>
                    <a:pt x="393" y="5368"/>
                    <a:pt x="1001" y="6517"/>
                    <a:pt x="1609" y="7303"/>
                  </a:cubicBezTo>
                  <a:cubicBezTo>
                    <a:pt x="2040" y="7853"/>
                    <a:pt x="2507" y="8059"/>
                    <a:pt x="2964" y="8059"/>
                  </a:cubicBezTo>
                  <a:cubicBezTo>
                    <a:pt x="3616" y="8059"/>
                    <a:pt x="4249" y="7642"/>
                    <a:pt x="4737" y="7207"/>
                  </a:cubicBezTo>
                  <a:cubicBezTo>
                    <a:pt x="6316" y="5798"/>
                    <a:pt x="9555" y="1321"/>
                    <a:pt x="9555" y="1321"/>
                  </a:cubicBezTo>
                  <a:lnTo>
                    <a:pt x="8502" y="751"/>
                  </a:lnTo>
                  <a:cubicBezTo>
                    <a:pt x="8502" y="751"/>
                    <a:pt x="8836" y="69"/>
                    <a:pt x="8539" y="2"/>
                  </a:cubicBezTo>
                  <a:cubicBezTo>
                    <a:pt x="8534" y="1"/>
                    <a:pt x="8529" y="0"/>
                    <a:pt x="8524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078;p77">
              <a:extLst>
                <a:ext uri="{FF2B5EF4-FFF2-40B4-BE49-F238E27FC236}">
                  <a16:creationId xmlns:a16="http://schemas.microsoft.com/office/drawing/2014/main" id="{81A056B3-89E1-44DF-B2FA-6E55A6FFF393}"/>
                </a:ext>
              </a:extLst>
            </p:cNvPr>
            <p:cNvSpPr/>
            <p:nvPr/>
          </p:nvSpPr>
          <p:spPr>
            <a:xfrm>
              <a:off x="5973500" y="1230488"/>
              <a:ext cx="78800" cy="137150"/>
            </a:xfrm>
            <a:custGeom>
              <a:avLst/>
              <a:gdLst/>
              <a:ahLst/>
              <a:cxnLst/>
              <a:rect l="l" t="t" r="r" b="b"/>
              <a:pathLst>
                <a:path w="3152" h="5486" extrusionOk="0">
                  <a:moveTo>
                    <a:pt x="1068" y="1"/>
                  </a:moveTo>
                  <a:lnTo>
                    <a:pt x="1" y="4492"/>
                  </a:lnTo>
                  <a:cubicBezTo>
                    <a:pt x="1" y="4492"/>
                    <a:pt x="186" y="4907"/>
                    <a:pt x="460" y="5486"/>
                  </a:cubicBezTo>
                  <a:cubicBezTo>
                    <a:pt x="1469" y="4930"/>
                    <a:pt x="2380" y="4211"/>
                    <a:pt x="3151" y="3358"/>
                  </a:cubicBezTo>
                  <a:cubicBezTo>
                    <a:pt x="2536" y="2254"/>
                    <a:pt x="1721" y="860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079;p77">
              <a:extLst>
                <a:ext uri="{FF2B5EF4-FFF2-40B4-BE49-F238E27FC236}">
                  <a16:creationId xmlns:a16="http://schemas.microsoft.com/office/drawing/2014/main" id="{4D688A30-BAAC-4A82-A3CF-A87DA2523124}"/>
                </a:ext>
              </a:extLst>
            </p:cNvPr>
            <p:cNvSpPr/>
            <p:nvPr/>
          </p:nvSpPr>
          <p:spPr>
            <a:xfrm>
              <a:off x="5930900" y="1114863"/>
              <a:ext cx="129175" cy="134000"/>
            </a:xfrm>
            <a:custGeom>
              <a:avLst/>
              <a:gdLst/>
              <a:ahLst/>
              <a:cxnLst/>
              <a:rect l="l" t="t" r="r" b="b"/>
              <a:pathLst>
                <a:path w="5167" h="5360" extrusionOk="0">
                  <a:moveTo>
                    <a:pt x="4944" y="0"/>
                  </a:moveTo>
                  <a:cubicBezTo>
                    <a:pt x="4944" y="0"/>
                    <a:pt x="4310" y="335"/>
                    <a:pt x="3818" y="335"/>
                  </a:cubicBezTo>
                  <a:cubicBezTo>
                    <a:pt x="3706" y="335"/>
                    <a:pt x="3602" y="317"/>
                    <a:pt x="3514" y="275"/>
                  </a:cubicBezTo>
                  <a:lnTo>
                    <a:pt x="3514" y="275"/>
                  </a:lnTo>
                  <a:cubicBezTo>
                    <a:pt x="3514" y="275"/>
                    <a:pt x="3555" y="996"/>
                    <a:pt x="3363" y="996"/>
                  </a:cubicBezTo>
                  <a:cubicBezTo>
                    <a:pt x="3357" y="996"/>
                    <a:pt x="3350" y="995"/>
                    <a:pt x="3343" y="994"/>
                  </a:cubicBezTo>
                  <a:cubicBezTo>
                    <a:pt x="3128" y="934"/>
                    <a:pt x="3202" y="112"/>
                    <a:pt x="2520" y="82"/>
                  </a:cubicBezTo>
                  <a:cubicBezTo>
                    <a:pt x="2509" y="81"/>
                    <a:pt x="2499" y="81"/>
                    <a:pt x="2488" y="81"/>
                  </a:cubicBezTo>
                  <a:cubicBezTo>
                    <a:pt x="1830" y="81"/>
                    <a:pt x="1583" y="972"/>
                    <a:pt x="2268" y="1490"/>
                  </a:cubicBezTo>
                  <a:cubicBezTo>
                    <a:pt x="2268" y="1490"/>
                    <a:pt x="2209" y="2395"/>
                    <a:pt x="1053" y="2535"/>
                  </a:cubicBezTo>
                  <a:lnTo>
                    <a:pt x="0" y="4329"/>
                  </a:lnTo>
                  <a:lnTo>
                    <a:pt x="2083" y="5359"/>
                  </a:lnTo>
                  <a:lnTo>
                    <a:pt x="2950" y="3091"/>
                  </a:lnTo>
                  <a:cubicBezTo>
                    <a:pt x="2950" y="3091"/>
                    <a:pt x="3352" y="3226"/>
                    <a:pt x="3778" y="3226"/>
                  </a:cubicBezTo>
                  <a:cubicBezTo>
                    <a:pt x="3991" y="3226"/>
                    <a:pt x="4210" y="3193"/>
                    <a:pt x="4388" y="3091"/>
                  </a:cubicBezTo>
                  <a:cubicBezTo>
                    <a:pt x="4914" y="2787"/>
                    <a:pt x="4848" y="1802"/>
                    <a:pt x="4848" y="1802"/>
                  </a:cubicBezTo>
                  <a:cubicBezTo>
                    <a:pt x="4848" y="1802"/>
                    <a:pt x="5144" y="1772"/>
                    <a:pt x="5159" y="1653"/>
                  </a:cubicBezTo>
                  <a:cubicBezTo>
                    <a:pt x="5166" y="1542"/>
                    <a:pt x="4952" y="1483"/>
                    <a:pt x="4937" y="1186"/>
                  </a:cubicBezTo>
                  <a:cubicBezTo>
                    <a:pt x="4914" y="890"/>
                    <a:pt x="4944" y="0"/>
                    <a:pt x="4944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080;p77">
              <a:extLst>
                <a:ext uri="{FF2B5EF4-FFF2-40B4-BE49-F238E27FC236}">
                  <a16:creationId xmlns:a16="http://schemas.microsoft.com/office/drawing/2014/main" id="{70A813EC-11B2-4683-84CD-DBE0C5685291}"/>
                </a:ext>
              </a:extLst>
            </p:cNvPr>
            <p:cNvSpPr/>
            <p:nvPr/>
          </p:nvSpPr>
          <p:spPr>
            <a:xfrm>
              <a:off x="5984075" y="1181763"/>
              <a:ext cx="20600" cy="24100"/>
            </a:xfrm>
            <a:custGeom>
              <a:avLst/>
              <a:gdLst/>
              <a:ahLst/>
              <a:cxnLst/>
              <a:rect l="l" t="t" r="r" b="b"/>
              <a:pathLst>
                <a:path w="824" h="964" extrusionOk="0">
                  <a:moveTo>
                    <a:pt x="0" y="0"/>
                  </a:moveTo>
                  <a:cubicBezTo>
                    <a:pt x="0" y="0"/>
                    <a:pt x="164" y="645"/>
                    <a:pt x="616" y="964"/>
                  </a:cubicBezTo>
                  <a:lnTo>
                    <a:pt x="823" y="408"/>
                  </a:lnTo>
                  <a:cubicBezTo>
                    <a:pt x="527" y="319"/>
                    <a:pt x="252" y="178"/>
                    <a:pt x="0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081;p77">
              <a:extLst>
                <a:ext uri="{FF2B5EF4-FFF2-40B4-BE49-F238E27FC236}">
                  <a16:creationId xmlns:a16="http://schemas.microsoft.com/office/drawing/2014/main" id="{B7761C32-9B83-49EF-8063-42FE09A6852A}"/>
                </a:ext>
              </a:extLst>
            </p:cNvPr>
            <p:cNvSpPr/>
            <p:nvPr/>
          </p:nvSpPr>
          <p:spPr>
            <a:xfrm>
              <a:off x="5784675" y="1478988"/>
              <a:ext cx="381025" cy="403425"/>
            </a:xfrm>
            <a:custGeom>
              <a:avLst/>
              <a:gdLst/>
              <a:ahLst/>
              <a:cxnLst/>
              <a:rect l="l" t="t" r="r" b="b"/>
              <a:pathLst>
                <a:path w="15241" h="16137" extrusionOk="0">
                  <a:moveTo>
                    <a:pt x="8747" y="0"/>
                  </a:moveTo>
                  <a:lnTo>
                    <a:pt x="3151" y="504"/>
                  </a:lnTo>
                  <a:lnTo>
                    <a:pt x="245" y="1920"/>
                  </a:lnTo>
                  <a:cubicBezTo>
                    <a:pt x="245" y="1920"/>
                    <a:pt x="1" y="4411"/>
                    <a:pt x="3284" y="4411"/>
                  </a:cubicBezTo>
                  <a:lnTo>
                    <a:pt x="10749" y="4411"/>
                  </a:lnTo>
                  <a:lnTo>
                    <a:pt x="10608" y="12016"/>
                  </a:lnTo>
                  <a:lnTo>
                    <a:pt x="10548" y="15581"/>
                  </a:lnTo>
                  <a:lnTo>
                    <a:pt x="11883" y="16137"/>
                  </a:lnTo>
                  <a:lnTo>
                    <a:pt x="13291" y="15766"/>
                  </a:lnTo>
                  <a:cubicBezTo>
                    <a:pt x="13291" y="15766"/>
                    <a:pt x="13565" y="14202"/>
                    <a:pt x="13891" y="12245"/>
                  </a:cubicBezTo>
                  <a:cubicBezTo>
                    <a:pt x="14218" y="10266"/>
                    <a:pt x="14610" y="7872"/>
                    <a:pt x="14818" y="6293"/>
                  </a:cubicBezTo>
                  <a:cubicBezTo>
                    <a:pt x="15240" y="3158"/>
                    <a:pt x="14766" y="630"/>
                    <a:pt x="10334" y="119"/>
                  </a:cubicBezTo>
                  <a:lnTo>
                    <a:pt x="10319" y="119"/>
                  </a:lnTo>
                  <a:cubicBezTo>
                    <a:pt x="9807" y="60"/>
                    <a:pt x="9281" y="23"/>
                    <a:pt x="8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082;p77">
              <a:extLst>
                <a:ext uri="{FF2B5EF4-FFF2-40B4-BE49-F238E27FC236}">
                  <a16:creationId xmlns:a16="http://schemas.microsoft.com/office/drawing/2014/main" id="{DEF16F38-9BCE-4FBD-B8EE-8615E8267CDF}"/>
                </a:ext>
              </a:extLst>
            </p:cNvPr>
            <p:cNvSpPr/>
            <p:nvPr/>
          </p:nvSpPr>
          <p:spPr>
            <a:xfrm>
              <a:off x="6047825" y="1868488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083;p77">
              <a:extLst>
                <a:ext uri="{FF2B5EF4-FFF2-40B4-BE49-F238E27FC236}">
                  <a16:creationId xmlns:a16="http://schemas.microsoft.com/office/drawing/2014/main" id="{76A97485-667B-4052-9A81-D2A7F0D127EA}"/>
                </a:ext>
              </a:extLst>
            </p:cNvPr>
            <p:cNvSpPr/>
            <p:nvPr/>
          </p:nvSpPr>
          <p:spPr>
            <a:xfrm>
              <a:off x="5785975" y="1195063"/>
              <a:ext cx="222025" cy="331950"/>
            </a:xfrm>
            <a:custGeom>
              <a:avLst/>
              <a:gdLst/>
              <a:ahLst/>
              <a:cxnLst/>
              <a:rect l="l" t="t" r="r" b="b"/>
              <a:pathLst>
                <a:path w="8881" h="13278" extrusionOk="0">
                  <a:moveTo>
                    <a:pt x="6023" y="0"/>
                  </a:moveTo>
                  <a:cubicBezTo>
                    <a:pt x="4848" y="0"/>
                    <a:pt x="3165" y="1266"/>
                    <a:pt x="1780" y="4849"/>
                  </a:cubicBezTo>
                  <a:cubicBezTo>
                    <a:pt x="1" y="9452"/>
                    <a:pt x="186" y="13277"/>
                    <a:pt x="186" y="13277"/>
                  </a:cubicBezTo>
                  <a:cubicBezTo>
                    <a:pt x="186" y="13277"/>
                    <a:pt x="4574" y="12869"/>
                    <a:pt x="8688" y="11357"/>
                  </a:cubicBezTo>
                  <a:cubicBezTo>
                    <a:pt x="8688" y="11357"/>
                    <a:pt x="8881" y="5405"/>
                    <a:pt x="8569" y="1425"/>
                  </a:cubicBezTo>
                  <a:cubicBezTo>
                    <a:pt x="8569" y="1425"/>
                    <a:pt x="7539" y="313"/>
                    <a:pt x="6368" y="39"/>
                  </a:cubicBezTo>
                  <a:cubicBezTo>
                    <a:pt x="6259" y="13"/>
                    <a:pt x="6144" y="0"/>
                    <a:pt x="6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084;p77">
              <a:extLst>
                <a:ext uri="{FF2B5EF4-FFF2-40B4-BE49-F238E27FC236}">
                  <a16:creationId xmlns:a16="http://schemas.microsoft.com/office/drawing/2014/main" id="{19D3D671-E965-47F8-95C8-C2FFB0AA15D2}"/>
                </a:ext>
              </a:extLst>
            </p:cNvPr>
            <p:cNvSpPr/>
            <p:nvPr/>
          </p:nvSpPr>
          <p:spPr>
            <a:xfrm>
              <a:off x="5866600" y="1320538"/>
              <a:ext cx="277600" cy="134850"/>
            </a:xfrm>
            <a:custGeom>
              <a:avLst/>
              <a:gdLst/>
              <a:ahLst/>
              <a:cxnLst/>
              <a:rect l="l" t="t" r="r" b="b"/>
              <a:pathLst>
                <a:path w="11104" h="5394" extrusionOk="0">
                  <a:moveTo>
                    <a:pt x="2040" y="1"/>
                  </a:moveTo>
                  <a:cubicBezTo>
                    <a:pt x="2040" y="1"/>
                    <a:pt x="2039" y="1"/>
                    <a:pt x="2038" y="1"/>
                  </a:cubicBezTo>
                  <a:cubicBezTo>
                    <a:pt x="1987" y="16"/>
                    <a:pt x="0" y="720"/>
                    <a:pt x="0" y="720"/>
                  </a:cubicBezTo>
                  <a:cubicBezTo>
                    <a:pt x="15" y="1239"/>
                    <a:pt x="52" y="1758"/>
                    <a:pt x="89" y="2254"/>
                  </a:cubicBezTo>
                  <a:cubicBezTo>
                    <a:pt x="260" y="4347"/>
                    <a:pt x="1250" y="5394"/>
                    <a:pt x="3075" y="5394"/>
                  </a:cubicBezTo>
                  <a:cubicBezTo>
                    <a:pt x="3389" y="5394"/>
                    <a:pt x="3728" y="5363"/>
                    <a:pt x="4092" y="5301"/>
                  </a:cubicBezTo>
                  <a:cubicBezTo>
                    <a:pt x="6567" y="4878"/>
                    <a:pt x="11037" y="3136"/>
                    <a:pt x="11037" y="3136"/>
                  </a:cubicBezTo>
                  <a:lnTo>
                    <a:pt x="11104" y="3144"/>
                  </a:lnTo>
                  <a:cubicBezTo>
                    <a:pt x="11089" y="3025"/>
                    <a:pt x="11074" y="2907"/>
                    <a:pt x="11067" y="2818"/>
                  </a:cubicBezTo>
                  <a:cubicBezTo>
                    <a:pt x="11052" y="2343"/>
                    <a:pt x="11059" y="1861"/>
                    <a:pt x="11067" y="1380"/>
                  </a:cubicBezTo>
                  <a:lnTo>
                    <a:pt x="11067" y="1380"/>
                  </a:lnTo>
                  <a:lnTo>
                    <a:pt x="4032" y="2062"/>
                  </a:lnTo>
                  <a:lnTo>
                    <a:pt x="3832" y="334"/>
                  </a:lnTo>
                  <a:cubicBezTo>
                    <a:pt x="3832" y="334"/>
                    <a:pt x="2120" y="1"/>
                    <a:pt x="2040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085;p77">
              <a:extLst>
                <a:ext uri="{FF2B5EF4-FFF2-40B4-BE49-F238E27FC236}">
                  <a16:creationId xmlns:a16="http://schemas.microsoft.com/office/drawing/2014/main" id="{915656ED-A244-4C2A-AB2F-EC87B559EF29}"/>
                </a:ext>
              </a:extLst>
            </p:cNvPr>
            <p:cNvSpPr/>
            <p:nvPr/>
          </p:nvSpPr>
          <p:spPr>
            <a:xfrm>
              <a:off x="5864550" y="1214188"/>
              <a:ext cx="97875" cy="128050"/>
            </a:xfrm>
            <a:custGeom>
              <a:avLst/>
              <a:gdLst/>
              <a:ahLst/>
              <a:cxnLst/>
              <a:rect l="l" t="t" r="r" b="b"/>
              <a:pathLst>
                <a:path w="3915" h="5122" extrusionOk="0">
                  <a:moveTo>
                    <a:pt x="1172" y="0"/>
                  </a:moveTo>
                  <a:cubicBezTo>
                    <a:pt x="164" y="860"/>
                    <a:pt x="1" y="2921"/>
                    <a:pt x="82" y="4967"/>
                  </a:cubicBezTo>
                  <a:cubicBezTo>
                    <a:pt x="443" y="5045"/>
                    <a:pt x="947" y="5121"/>
                    <a:pt x="1521" y="5121"/>
                  </a:cubicBezTo>
                  <a:cubicBezTo>
                    <a:pt x="2255" y="5121"/>
                    <a:pt x="3103" y="4996"/>
                    <a:pt x="3914" y="4588"/>
                  </a:cubicBezTo>
                  <a:lnTo>
                    <a:pt x="3640" y="2105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086;p77">
              <a:extLst>
                <a:ext uri="{FF2B5EF4-FFF2-40B4-BE49-F238E27FC236}">
                  <a16:creationId xmlns:a16="http://schemas.microsoft.com/office/drawing/2014/main" id="{B98C0F65-3F7F-408B-8F7D-8DD4AC3E73CE}"/>
                </a:ext>
              </a:extLst>
            </p:cNvPr>
            <p:cNvSpPr/>
            <p:nvPr/>
          </p:nvSpPr>
          <p:spPr>
            <a:xfrm>
              <a:off x="5746700" y="1588863"/>
              <a:ext cx="314125" cy="302950"/>
            </a:xfrm>
            <a:custGeom>
              <a:avLst/>
              <a:gdLst/>
              <a:ahLst/>
              <a:cxnLst/>
              <a:rect l="l" t="t" r="r" b="b"/>
              <a:pathLst>
                <a:path w="12565" h="12118" extrusionOk="0">
                  <a:moveTo>
                    <a:pt x="7969" y="1594"/>
                  </a:moveTo>
                  <a:lnTo>
                    <a:pt x="9406" y="5701"/>
                  </a:lnTo>
                  <a:lnTo>
                    <a:pt x="3158" y="5701"/>
                  </a:lnTo>
                  <a:lnTo>
                    <a:pt x="4596" y="1594"/>
                  </a:lnTo>
                  <a:close/>
                  <a:moveTo>
                    <a:pt x="2936" y="1"/>
                  </a:moveTo>
                  <a:lnTo>
                    <a:pt x="2936" y="1594"/>
                  </a:lnTo>
                  <a:lnTo>
                    <a:pt x="3514" y="1594"/>
                  </a:lnTo>
                  <a:lnTo>
                    <a:pt x="104" y="11327"/>
                  </a:lnTo>
                  <a:cubicBezTo>
                    <a:pt x="0" y="11623"/>
                    <a:pt x="126" y="11957"/>
                    <a:pt x="386" y="12075"/>
                  </a:cubicBezTo>
                  <a:cubicBezTo>
                    <a:pt x="446" y="12104"/>
                    <a:pt x="510" y="12117"/>
                    <a:pt x="573" y="12117"/>
                  </a:cubicBezTo>
                  <a:cubicBezTo>
                    <a:pt x="772" y="12117"/>
                    <a:pt x="965" y="11982"/>
                    <a:pt x="1038" y="11757"/>
                  </a:cubicBezTo>
                  <a:lnTo>
                    <a:pt x="2735" y="6894"/>
                  </a:lnTo>
                  <a:lnTo>
                    <a:pt x="9829" y="6894"/>
                  </a:lnTo>
                  <a:lnTo>
                    <a:pt x="11526" y="11757"/>
                  </a:lnTo>
                  <a:cubicBezTo>
                    <a:pt x="11605" y="11982"/>
                    <a:pt x="11795" y="12117"/>
                    <a:pt x="11996" y="12117"/>
                  </a:cubicBezTo>
                  <a:cubicBezTo>
                    <a:pt x="12059" y="12117"/>
                    <a:pt x="12124" y="12104"/>
                    <a:pt x="12186" y="12075"/>
                  </a:cubicBezTo>
                  <a:cubicBezTo>
                    <a:pt x="12446" y="11957"/>
                    <a:pt x="12564" y="11623"/>
                    <a:pt x="12460" y="11327"/>
                  </a:cubicBezTo>
                  <a:lnTo>
                    <a:pt x="9058" y="1594"/>
                  </a:lnTo>
                  <a:lnTo>
                    <a:pt x="9481" y="1594"/>
                  </a:lnTo>
                  <a:lnTo>
                    <a:pt x="9481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087;p77">
              <a:extLst>
                <a:ext uri="{FF2B5EF4-FFF2-40B4-BE49-F238E27FC236}">
                  <a16:creationId xmlns:a16="http://schemas.microsoft.com/office/drawing/2014/main" id="{FFDF312A-E214-4FA3-81CC-BE39062A5489}"/>
                </a:ext>
              </a:extLst>
            </p:cNvPr>
            <p:cNvSpPr/>
            <p:nvPr/>
          </p:nvSpPr>
          <p:spPr>
            <a:xfrm>
              <a:off x="6036325" y="1165088"/>
              <a:ext cx="14850" cy="8550"/>
            </a:xfrm>
            <a:custGeom>
              <a:avLst/>
              <a:gdLst/>
              <a:ahLst/>
              <a:cxnLst/>
              <a:rect l="l" t="t" r="r" b="b"/>
              <a:pathLst>
                <a:path w="594" h="342" extrusionOk="0">
                  <a:moveTo>
                    <a:pt x="53" y="0"/>
                  </a:moveTo>
                  <a:cubicBezTo>
                    <a:pt x="45" y="0"/>
                    <a:pt x="30" y="0"/>
                    <a:pt x="23" y="7"/>
                  </a:cubicBezTo>
                  <a:cubicBezTo>
                    <a:pt x="8" y="22"/>
                    <a:pt x="1" y="45"/>
                    <a:pt x="8" y="59"/>
                  </a:cubicBezTo>
                  <a:cubicBezTo>
                    <a:pt x="171" y="326"/>
                    <a:pt x="542" y="341"/>
                    <a:pt x="557" y="341"/>
                  </a:cubicBezTo>
                  <a:cubicBezTo>
                    <a:pt x="579" y="341"/>
                    <a:pt x="594" y="326"/>
                    <a:pt x="594" y="304"/>
                  </a:cubicBezTo>
                  <a:cubicBezTo>
                    <a:pt x="594" y="282"/>
                    <a:pt x="579" y="260"/>
                    <a:pt x="557" y="260"/>
                  </a:cubicBezTo>
                  <a:cubicBezTo>
                    <a:pt x="557" y="260"/>
                    <a:pt x="216" y="252"/>
                    <a:pt x="75" y="22"/>
                  </a:cubicBezTo>
                  <a:cubicBezTo>
                    <a:pt x="75" y="7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088;p77">
              <a:extLst>
                <a:ext uri="{FF2B5EF4-FFF2-40B4-BE49-F238E27FC236}">
                  <a16:creationId xmlns:a16="http://schemas.microsoft.com/office/drawing/2014/main" id="{7C9935F5-8100-4198-B715-CA6AC416F3D0}"/>
                </a:ext>
              </a:extLst>
            </p:cNvPr>
            <p:cNvSpPr/>
            <p:nvPr/>
          </p:nvSpPr>
          <p:spPr>
            <a:xfrm>
              <a:off x="6016125" y="1151813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369" y="0"/>
                  </a:moveTo>
                  <a:cubicBezTo>
                    <a:pt x="176" y="0"/>
                    <a:pt x="22" y="56"/>
                    <a:pt x="16" y="138"/>
                  </a:cubicBezTo>
                  <a:cubicBezTo>
                    <a:pt x="1" y="242"/>
                    <a:pt x="201" y="338"/>
                    <a:pt x="431" y="353"/>
                  </a:cubicBezTo>
                  <a:cubicBezTo>
                    <a:pt x="464" y="356"/>
                    <a:pt x="497" y="358"/>
                    <a:pt x="529" y="358"/>
                  </a:cubicBezTo>
                  <a:cubicBezTo>
                    <a:pt x="723" y="358"/>
                    <a:pt x="878" y="302"/>
                    <a:pt x="890" y="220"/>
                  </a:cubicBezTo>
                  <a:cubicBezTo>
                    <a:pt x="898" y="116"/>
                    <a:pt x="705" y="20"/>
                    <a:pt x="468" y="5"/>
                  </a:cubicBezTo>
                  <a:cubicBezTo>
                    <a:pt x="434" y="2"/>
                    <a:pt x="401" y="0"/>
                    <a:pt x="369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089;p77">
              <a:extLst>
                <a:ext uri="{FF2B5EF4-FFF2-40B4-BE49-F238E27FC236}">
                  <a16:creationId xmlns:a16="http://schemas.microsoft.com/office/drawing/2014/main" id="{AB981A9E-E187-4D5C-8238-7089D632606B}"/>
                </a:ext>
              </a:extLst>
            </p:cNvPr>
            <p:cNvSpPr/>
            <p:nvPr/>
          </p:nvSpPr>
          <p:spPr>
            <a:xfrm>
              <a:off x="6030050" y="1125488"/>
              <a:ext cx="16225" cy="6275"/>
            </a:xfrm>
            <a:custGeom>
              <a:avLst/>
              <a:gdLst/>
              <a:ahLst/>
              <a:cxnLst/>
              <a:rect l="l" t="t" r="r" b="b"/>
              <a:pathLst>
                <a:path w="649" h="251" extrusionOk="0">
                  <a:moveTo>
                    <a:pt x="367" y="1"/>
                  </a:moveTo>
                  <a:cubicBezTo>
                    <a:pt x="274" y="1"/>
                    <a:pt x="181" y="28"/>
                    <a:pt x="103" y="79"/>
                  </a:cubicBezTo>
                  <a:cubicBezTo>
                    <a:pt x="0" y="152"/>
                    <a:pt x="26" y="250"/>
                    <a:pt x="129" y="250"/>
                  </a:cubicBezTo>
                  <a:cubicBezTo>
                    <a:pt x="152" y="250"/>
                    <a:pt x="178" y="246"/>
                    <a:pt x="207" y="235"/>
                  </a:cubicBezTo>
                  <a:cubicBezTo>
                    <a:pt x="274" y="202"/>
                    <a:pt x="349" y="185"/>
                    <a:pt x="426" y="185"/>
                  </a:cubicBezTo>
                  <a:cubicBezTo>
                    <a:pt x="452" y="185"/>
                    <a:pt x="478" y="187"/>
                    <a:pt x="504" y="191"/>
                  </a:cubicBezTo>
                  <a:cubicBezTo>
                    <a:pt x="514" y="195"/>
                    <a:pt x="524" y="196"/>
                    <a:pt x="534" y="196"/>
                  </a:cubicBezTo>
                  <a:cubicBezTo>
                    <a:pt x="611" y="196"/>
                    <a:pt x="649" y="75"/>
                    <a:pt x="563" y="42"/>
                  </a:cubicBezTo>
                  <a:cubicBezTo>
                    <a:pt x="501" y="15"/>
                    <a:pt x="434" y="1"/>
                    <a:pt x="367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090;p77">
              <a:extLst>
                <a:ext uri="{FF2B5EF4-FFF2-40B4-BE49-F238E27FC236}">
                  <a16:creationId xmlns:a16="http://schemas.microsoft.com/office/drawing/2014/main" id="{C411BFBC-CC8B-491E-932D-7ED8B78CD368}"/>
                </a:ext>
              </a:extLst>
            </p:cNvPr>
            <p:cNvSpPr/>
            <p:nvPr/>
          </p:nvSpPr>
          <p:spPr>
            <a:xfrm>
              <a:off x="5987600" y="1128213"/>
              <a:ext cx="13925" cy="11500"/>
            </a:xfrm>
            <a:custGeom>
              <a:avLst/>
              <a:gdLst/>
              <a:ahLst/>
              <a:cxnLst/>
              <a:rect l="l" t="t" r="r" b="b"/>
              <a:pathLst>
                <a:path w="557" h="460" extrusionOk="0">
                  <a:moveTo>
                    <a:pt x="37" y="0"/>
                  </a:moveTo>
                  <a:cubicBezTo>
                    <a:pt x="23" y="0"/>
                    <a:pt x="0" y="15"/>
                    <a:pt x="0" y="37"/>
                  </a:cubicBezTo>
                  <a:cubicBezTo>
                    <a:pt x="0" y="59"/>
                    <a:pt x="15" y="74"/>
                    <a:pt x="37" y="74"/>
                  </a:cubicBezTo>
                  <a:cubicBezTo>
                    <a:pt x="119" y="82"/>
                    <a:pt x="200" y="111"/>
                    <a:pt x="275" y="171"/>
                  </a:cubicBezTo>
                  <a:cubicBezTo>
                    <a:pt x="208" y="245"/>
                    <a:pt x="156" y="319"/>
                    <a:pt x="156" y="319"/>
                  </a:cubicBezTo>
                  <a:cubicBezTo>
                    <a:pt x="136" y="339"/>
                    <a:pt x="152" y="372"/>
                    <a:pt x="178" y="372"/>
                  </a:cubicBezTo>
                  <a:cubicBezTo>
                    <a:pt x="180" y="372"/>
                    <a:pt x="183" y="371"/>
                    <a:pt x="186" y="371"/>
                  </a:cubicBezTo>
                  <a:cubicBezTo>
                    <a:pt x="193" y="371"/>
                    <a:pt x="208" y="363"/>
                    <a:pt x="208" y="356"/>
                  </a:cubicBezTo>
                  <a:cubicBezTo>
                    <a:pt x="215" y="356"/>
                    <a:pt x="260" y="289"/>
                    <a:pt x="326" y="215"/>
                  </a:cubicBezTo>
                  <a:cubicBezTo>
                    <a:pt x="393" y="282"/>
                    <a:pt x="445" y="356"/>
                    <a:pt x="482" y="437"/>
                  </a:cubicBezTo>
                  <a:cubicBezTo>
                    <a:pt x="489" y="452"/>
                    <a:pt x="504" y="460"/>
                    <a:pt x="519" y="460"/>
                  </a:cubicBezTo>
                  <a:lnTo>
                    <a:pt x="527" y="460"/>
                  </a:lnTo>
                  <a:cubicBezTo>
                    <a:pt x="541" y="452"/>
                    <a:pt x="556" y="430"/>
                    <a:pt x="549" y="415"/>
                  </a:cubicBezTo>
                  <a:cubicBezTo>
                    <a:pt x="534" y="393"/>
                    <a:pt x="386" y="30"/>
                    <a:pt x="3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91;p77">
              <a:extLst>
                <a:ext uri="{FF2B5EF4-FFF2-40B4-BE49-F238E27FC236}">
                  <a16:creationId xmlns:a16="http://schemas.microsoft.com/office/drawing/2014/main" id="{F1298C1C-BB1D-407F-B957-9AAB9E96C9BB}"/>
                </a:ext>
              </a:extLst>
            </p:cNvPr>
            <p:cNvSpPr/>
            <p:nvPr/>
          </p:nvSpPr>
          <p:spPr>
            <a:xfrm>
              <a:off x="6038375" y="1141538"/>
              <a:ext cx="5025" cy="7825"/>
            </a:xfrm>
            <a:custGeom>
              <a:avLst/>
              <a:gdLst/>
              <a:ahLst/>
              <a:cxnLst/>
              <a:rect l="l" t="t" r="r" b="b"/>
              <a:pathLst>
                <a:path w="201" h="313" extrusionOk="0">
                  <a:moveTo>
                    <a:pt x="105" y="0"/>
                  </a:moveTo>
                  <a:cubicBezTo>
                    <a:pt x="62" y="0"/>
                    <a:pt x="15" y="65"/>
                    <a:pt x="8" y="149"/>
                  </a:cubicBezTo>
                  <a:cubicBezTo>
                    <a:pt x="0" y="231"/>
                    <a:pt x="37" y="312"/>
                    <a:pt x="82" y="312"/>
                  </a:cubicBezTo>
                  <a:cubicBezTo>
                    <a:pt x="84" y="312"/>
                    <a:pt x="87" y="313"/>
                    <a:pt x="90" y="313"/>
                  </a:cubicBezTo>
                  <a:cubicBezTo>
                    <a:pt x="138" y="313"/>
                    <a:pt x="179" y="248"/>
                    <a:pt x="193" y="164"/>
                  </a:cubicBezTo>
                  <a:cubicBezTo>
                    <a:pt x="200" y="75"/>
                    <a:pt x="163" y="1"/>
                    <a:pt x="111" y="1"/>
                  </a:cubicBezTo>
                  <a:cubicBezTo>
                    <a:pt x="109" y="0"/>
                    <a:pt x="107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92;p77">
              <a:extLst>
                <a:ext uri="{FF2B5EF4-FFF2-40B4-BE49-F238E27FC236}">
                  <a16:creationId xmlns:a16="http://schemas.microsoft.com/office/drawing/2014/main" id="{662B542B-E8D2-4748-9AC4-750451B09688}"/>
                </a:ext>
              </a:extLst>
            </p:cNvPr>
            <p:cNvSpPr/>
            <p:nvPr/>
          </p:nvSpPr>
          <p:spPr>
            <a:xfrm>
              <a:off x="6106550" y="1344363"/>
              <a:ext cx="96950" cy="64425"/>
            </a:xfrm>
            <a:custGeom>
              <a:avLst/>
              <a:gdLst/>
              <a:ahLst/>
              <a:cxnLst/>
              <a:rect l="l" t="t" r="r" b="b"/>
              <a:pathLst>
                <a:path w="3878" h="2577" extrusionOk="0">
                  <a:moveTo>
                    <a:pt x="2503" y="1"/>
                  </a:moveTo>
                  <a:cubicBezTo>
                    <a:pt x="2299" y="1"/>
                    <a:pt x="2101" y="24"/>
                    <a:pt x="1943" y="78"/>
                  </a:cubicBezTo>
                  <a:cubicBezTo>
                    <a:pt x="1365" y="271"/>
                    <a:pt x="579" y="1249"/>
                    <a:pt x="579" y="1249"/>
                  </a:cubicBezTo>
                  <a:lnTo>
                    <a:pt x="1" y="1331"/>
                  </a:lnTo>
                  <a:lnTo>
                    <a:pt x="120" y="2213"/>
                  </a:lnTo>
                  <a:lnTo>
                    <a:pt x="950" y="2131"/>
                  </a:lnTo>
                  <a:cubicBezTo>
                    <a:pt x="1118" y="2208"/>
                    <a:pt x="1260" y="2237"/>
                    <a:pt x="1380" y="2237"/>
                  </a:cubicBezTo>
                  <a:cubicBezTo>
                    <a:pt x="1770" y="2237"/>
                    <a:pt x="1913" y="1924"/>
                    <a:pt x="1913" y="1924"/>
                  </a:cubicBezTo>
                  <a:cubicBezTo>
                    <a:pt x="2215" y="2144"/>
                    <a:pt x="2531" y="2576"/>
                    <a:pt x="2745" y="2576"/>
                  </a:cubicBezTo>
                  <a:cubicBezTo>
                    <a:pt x="2747" y="2576"/>
                    <a:pt x="2749" y="2576"/>
                    <a:pt x="2751" y="2576"/>
                  </a:cubicBezTo>
                  <a:cubicBezTo>
                    <a:pt x="2958" y="2561"/>
                    <a:pt x="2884" y="2339"/>
                    <a:pt x="2721" y="2154"/>
                  </a:cubicBezTo>
                  <a:cubicBezTo>
                    <a:pt x="2566" y="1976"/>
                    <a:pt x="2395" y="1813"/>
                    <a:pt x="2210" y="1664"/>
                  </a:cubicBezTo>
                  <a:lnTo>
                    <a:pt x="2210" y="1664"/>
                  </a:lnTo>
                  <a:cubicBezTo>
                    <a:pt x="2403" y="1702"/>
                    <a:pt x="2595" y="1746"/>
                    <a:pt x="2781" y="1813"/>
                  </a:cubicBezTo>
                  <a:cubicBezTo>
                    <a:pt x="2876" y="1853"/>
                    <a:pt x="3176" y="2329"/>
                    <a:pt x="3368" y="2329"/>
                  </a:cubicBezTo>
                  <a:cubicBezTo>
                    <a:pt x="3386" y="2329"/>
                    <a:pt x="3402" y="2325"/>
                    <a:pt x="3418" y="2317"/>
                  </a:cubicBezTo>
                  <a:cubicBezTo>
                    <a:pt x="3633" y="2191"/>
                    <a:pt x="3388" y="1842"/>
                    <a:pt x="3003" y="1516"/>
                  </a:cubicBezTo>
                  <a:cubicBezTo>
                    <a:pt x="2610" y="1190"/>
                    <a:pt x="2062" y="1175"/>
                    <a:pt x="2062" y="1175"/>
                  </a:cubicBezTo>
                  <a:cubicBezTo>
                    <a:pt x="2062" y="1175"/>
                    <a:pt x="2408" y="1150"/>
                    <a:pt x="2646" y="1150"/>
                  </a:cubicBezTo>
                  <a:cubicBezTo>
                    <a:pt x="2726" y="1150"/>
                    <a:pt x="2794" y="1153"/>
                    <a:pt x="2832" y="1160"/>
                  </a:cubicBezTo>
                  <a:cubicBezTo>
                    <a:pt x="2962" y="1186"/>
                    <a:pt x="3418" y="1438"/>
                    <a:pt x="3587" y="1438"/>
                  </a:cubicBezTo>
                  <a:cubicBezTo>
                    <a:pt x="3611" y="1438"/>
                    <a:pt x="3630" y="1432"/>
                    <a:pt x="3640" y="1420"/>
                  </a:cubicBezTo>
                  <a:cubicBezTo>
                    <a:pt x="3878" y="1131"/>
                    <a:pt x="3292" y="894"/>
                    <a:pt x="2832" y="760"/>
                  </a:cubicBezTo>
                  <a:cubicBezTo>
                    <a:pt x="2529" y="701"/>
                    <a:pt x="2225" y="664"/>
                    <a:pt x="1913" y="656"/>
                  </a:cubicBezTo>
                  <a:cubicBezTo>
                    <a:pt x="1913" y="656"/>
                    <a:pt x="2188" y="419"/>
                    <a:pt x="2447" y="382"/>
                  </a:cubicBezTo>
                  <a:cubicBezTo>
                    <a:pt x="2468" y="379"/>
                    <a:pt x="2493" y="378"/>
                    <a:pt x="2521" y="378"/>
                  </a:cubicBezTo>
                  <a:cubicBezTo>
                    <a:pt x="2721" y="378"/>
                    <a:pt x="3088" y="443"/>
                    <a:pt x="3342" y="443"/>
                  </a:cubicBezTo>
                  <a:cubicBezTo>
                    <a:pt x="3499" y="443"/>
                    <a:pt x="3613" y="418"/>
                    <a:pt x="3618" y="338"/>
                  </a:cubicBezTo>
                  <a:cubicBezTo>
                    <a:pt x="3634" y="165"/>
                    <a:pt x="3047" y="1"/>
                    <a:pt x="2503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93;p77">
              <a:extLst>
                <a:ext uri="{FF2B5EF4-FFF2-40B4-BE49-F238E27FC236}">
                  <a16:creationId xmlns:a16="http://schemas.microsoft.com/office/drawing/2014/main" id="{B7F1B166-2941-484E-A9FE-4264F779C67C}"/>
                </a:ext>
              </a:extLst>
            </p:cNvPr>
            <p:cNvSpPr/>
            <p:nvPr/>
          </p:nvSpPr>
          <p:spPr>
            <a:xfrm>
              <a:off x="6176225" y="1231763"/>
              <a:ext cx="83975" cy="92900"/>
            </a:xfrm>
            <a:custGeom>
              <a:avLst/>
              <a:gdLst/>
              <a:ahLst/>
              <a:cxnLst/>
              <a:rect l="l" t="t" r="r" b="b"/>
              <a:pathLst>
                <a:path w="3359" h="3716" extrusionOk="0">
                  <a:moveTo>
                    <a:pt x="2071" y="1"/>
                  </a:moveTo>
                  <a:cubicBezTo>
                    <a:pt x="1773" y="1"/>
                    <a:pt x="986" y="459"/>
                    <a:pt x="705" y="906"/>
                  </a:cubicBezTo>
                  <a:cubicBezTo>
                    <a:pt x="379" y="1425"/>
                    <a:pt x="394" y="2677"/>
                    <a:pt x="394" y="2677"/>
                  </a:cubicBezTo>
                  <a:lnTo>
                    <a:pt x="1" y="3107"/>
                  </a:lnTo>
                  <a:lnTo>
                    <a:pt x="653" y="3715"/>
                  </a:lnTo>
                  <a:lnTo>
                    <a:pt x="1246" y="3122"/>
                  </a:lnTo>
                  <a:cubicBezTo>
                    <a:pt x="2010" y="2922"/>
                    <a:pt x="1861" y="2351"/>
                    <a:pt x="1861" y="2351"/>
                  </a:cubicBezTo>
                  <a:cubicBezTo>
                    <a:pt x="1890" y="2349"/>
                    <a:pt x="1919" y="2349"/>
                    <a:pt x="1948" y="2349"/>
                  </a:cubicBezTo>
                  <a:cubicBezTo>
                    <a:pt x="2176" y="2349"/>
                    <a:pt x="2442" y="2392"/>
                    <a:pt x="2644" y="2392"/>
                  </a:cubicBezTo>
                  <a:cubicBezTo>
                    <a:pt x="2764" y="2392"/>
                    <a:pt x="2861" y="2377"/>
                    <a:pt x="2914" y="2329"/>
                  </a:cubicBezTo>
                  <a:cubicBezTo>
                    <a:pt x="3070" y="2181"/>
                    <a:pt x="2869" y="2062"/>
                    <a:pt x="2625" y="2018"/>
                  </a:cubicBezTo>
                  <a:cubicBezTo>
                    <a:pt x="2395" y="1981"/>
                    <a:pt x="2158" y="1966"/>
                    <a:pt x="1921" y="1958"/>
                  </a:cubicBezTo>
                  <a:cubicBezTo>
                    <a:pt x="2099" y="1869"/>
                    <a:pt x="2277" y="1788"/>
                    <a:pt x="2454" y="1714"/>
                  </a:cubicBezTo>
                  <a:cubicBezTo>
                    <a:pt x="2462" y="1712"/>
                    <a:pt x="2472" y="1711"/>
                    <a:pt x="2484" y="1711"/>
                  </a:cubicBezTo>
                  <a:cubicBezTo>
                    <a:pt x="2595" y="1711"/>
                    <a:pt x="2865" y="1785"/>
                    <a:pt x="3060" y="1785"/>
                  </a:cubicBezTo>
                  <a:cubicBezTo>
                    <a:pt x="3164" y="1785"/>
                    <a:pt x="3246" y="1764"/>
                    <a:pt x="3270" y="1699"/>
                  </a:cubicBezTo>
                  <a:cubicBezTo>
                    <a:pt x="3359" y="1469"/>
                    <a:pt x="2944" y="1351"/>
                    <a:pt x="2440" y="1351"/>
                  </a:cubicBezTo>
                  <a:cubicBezTo>
                    <a:pt x="2434" y="1350"/>
                    <a:pt x="2428" y="1350"/>
                    <a:pt x="2423" y="1350"/>
                  </a:cubicBezTo>
                  <a:cubicBezTo>
                    <a:pt x="1919" y="1350"/>
                    <a:pt x="1498" y="1677"/>
                    <a:pt x="1498" y="1677"/>
                  </a:cubicBezTo>
                  <a:cubicBezTo>
                    <a:pt x="1498" y="1677"/>
                    <a:pt x="1943" y="1254"/>
                    <a:pt x="2084" y="1180"/>
                  </a:cubicBezTo>
                  <a:cubicBezTo>
                    <a:pt x="2217" y="1106"/>
                    <a:pt x="2877" y="995"/>
                    <a:pt x="2877" y="869"/>
                  </a:cubicBezTo>
                  <a:cubicBezTo>
                    <a:pt x="2877" y="710"/>
                    <a:pt x="2769" y="652"/>
                    <a:pt x="2612" y="652"/>
                  </a:cubicBezTo>
                  <a:cubicBezTo>
                    <a:pt x="2395" y="652"/>
                    <a:pt x="2085" y="761"/>
                    <a:pt x="1832" y="869"/>
                  </a:cubicBezTo>
                  <a:cubicBezTo>
                    <a:pt x="1558" y="1010"/>
                    <a:pt x="1298" y="1180"/>
                    <a:pt x="1053" y="1365"/>
                  </a:cubicBezTo>
                  <a:cubicBezTo>
                    <a:pt x="1053" y="1365"/>
                    <a:pt x="1113" y="1017"/>
                    <a:pt x="1291" y="824"/>
                  </a:cubicBezTo>
                  <a:cubicBezTo>
                    <a:pt x="1469" y="632"/>
                    <a:pt x="2306" y="231"/>
                    <a:pt x="2173" y="39"/>
                  </a:cubicBezTo>
                  <a:cubicBezTo>
                    <a:pt x="2154" y="13"/>
                    <a:pt x="2119" y="1"/>
                    <a:pt x="2071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94;p77">
              <a:extLst>
                <a:ext uri="{FF2B5EF4-FFF2-40B4-BE49-F238E27FC236}">
                  <a16:creationId xmlns:a16="http://schemas.microsoft.com/office/drawing/2014/main" id="{7025A16F-CC89-434F-83BF-BB4493FC3563}"/>
                </a:ext>
              </a:extLst>
            </p:cNvPr>
            <p:cNvSpPr/>
            <p:nvPr/>
          </p:nvSpPr>
          <p:spPr>
            <a:xfrm>
              <a:off x="5790625" y="1478988"/>
              <a:ext cx="212550" cy="48025"/>
            </a:xfrm>
            <a:custGeom>
              <a:avLst/>
              <a:gdLst/>
              <a:ahLst/>
              <a:cxnLst/>
              <a:rect l="l" t="t" r="r" b="b"/>
              <a:pathLst>
                <a:path w="8502" h="1921" fill="none" extrusionOk="0">
                  <a:moveTo>
                    <a:pt x="8502" y="0"/>
                  </a:moveTo>
                  <a:cubicBezTo>
                    <a:pt x="8502" y="0"/>
                    <a:pt x="2735" y="1883"/>
                    <a:pt x="0" y="1920"/>
                  </a:cubicBezTo>
                </a:path>
              </a:pathLst>
            </a:custGeom>
            <a:noFill/>
            <a:ln w="1100" cap="rnd" cmpd="sng">
              <a:solidFill>
                <a:srgbClr val="0323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95;p77">
              <a:extLst>
                <a:ext uri="{FF2B5EF4-FFF2-40B4-BE49-F238E27FC236}">
                  <a16:creationId xmlns:a16="http://schemas.microsoft.com/office/drawing/2014/main" id="{EA4E240F-57FD-41BF-B72C-98180922630F}"/>
                </a:ext>
              </a:extLst>
            </p:cNvPr>
            <p:cNvSpPr/>
            <p:nvPr/>
          </p:nvSpPr>
          <p:spPr>
            <a:xfrm>
              <a:off x="5866775" y="1254013"/>
              <a:ext cx="96750" cy="88975"/>
            </a:xfrm>
            <a:custGeom>
              <a:avLst/>
              <a:gdLst/>
              <a:ahLst/>
              <a:cxnLst/>
              <a:rect l="l" t="t" r="r" b="b"/>
              <a:pathLst>
                <a:path w="3870" h="3559" extrusionOk="0">
                  <a:moveTo>
                    <a:pt x="3825" y="1"/>
                  </a:moveTo>
                  <a:cubicBezTo>
                    <a:pt x="3810" y="498"/>
                    <a:pt x="3810" y="994"/>
                    <a:pt x="3803" y="1498"/>
                  </a:cubicBezTo>
                  <a:cubicBezTo>
                    <a:pt x="3788" y="1986"/>
                    <a:pt x="3788" y="2481"/>
                    <a:pt x="3788" y="2968"/>
                  </a:cubicBezTo>
                  <a:lnTo>
                    <a:pt x="3788" y="2968"/>
                  </a:lnTo>
                  <a:cubicBezTo>
                    <a:pt x="3499" y="3097"/>
                    <a:pt x="3202" y="3205"/>
                    <a:pt x="2899" y="3285"/>
                  </a:cubicBezTo>
                  <a:cubicBezTo>
                    <a:pt x="2587" y="3366"/>
                    <a:pt x="2261" y="3425"/>
                    <a:pt x="1942" y="3455"/>
                  </a:cubicBezTo>
                  <a:cubicBezTo>
                    <a:pt x="1701" y="3483"/>
                    <a:pt x="1459" y="3498"/>
                    <a:pt x="1220" y="3498"/>
                  </a:cubicBezTo>
                  <a:cubicBezTo>
                    <a:pt x="1137" y="3498"/>
                    <a:pt x="1054" y="3496"/>
                    <a:pt x="971" y="3492"/>
                  </a:cubicBezTo>
                  <a:cubicBezTo>
                    <a:pt x="645" y="3477"/>
                    <a:pt x="319" y="3440"/>
                    <a:pt x="0" y="3374"/>
                  </a:cubicBezTo>
                  <a:lnTo>
                    <a:pt x="0" y="3374"/>
                  </a:lnTo>
                  <a:cubicBezTo>
                    <a:pt x="319" y="3455"/>
                    <a:pt x="638" y="3514"/>
                    <a:pt x="964" y="3537"/>
                  </a:cubicBezTo>
                  <a:cubicBezTo>
                    <a:pt x="1127" y="3551"/>
                    <a:pt x="1292" y="3559"/>
                    <a:pt x="1457" y="3559"/>
                  </a:cubicBezTo>
                  <a:cubicBezTo>
                    <a:pt x="1622" y="3559"/>
                    <a:pt x="1787" y="3551"/>
                    <a:pt x="1950" y="3537"/>
                  </a:cubicBezTo>
                  <a:cubicBezTo>
                    <a:pt x="2276" y="3507"/>
                    <a:pt x="2602" y="3448"/>
                    <a:pt x="2921" y="3366"/>
                  </a:cubicBezTo>
                  <a:cubicBezTo>
                    <a:pt x="3240" y="3292"/>
                    <a:pt x="3551" y="3181"/>
                    <a:pt x="3847" y="3040"/>
                  </a:cubicBezTo>
                  <a:cubicBezTo>
                    <a:pt x="3862" y="3033"/>
                    <a:pt x="3870" y="3018"/>
                    <a:pt x="3870" y="2995"/>
                  </a:cubicBezTo>
                  <a:cubicBezTo>
                    <a:pt x="3870" y="2499"/>
                    <a:pt x="3862" y="1995"/>
                    <a:pt x="3862" y="1498"/>
                  </a:cubicBezTo>
                  <a:cubicBezTo>
                    <a:pt x="3855" y="1002"/>
                    <a:pt x="3840" y="498"/>
                    <a:pt x="3825" y="1"/>
                  </a:cubicBezTo>
                  <a:close/>
                </a:path>
              </a:pathLst>
            </a:custGeom>
            <a:solidFill>
              <a:srgbClr val="151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2096;p77">
            <a:extLst>
              <a:ext uri="{FF2B5EF4-FFF2-40B4-BE49-F238E27FC236}">
                <a16:creationId xmlns:a16="http://schemas.microsoft.com/office/drawing/2014/main" id="{2888DCF9-AAC7-48A0-9085-F52E257469C8}"/>
              </a:ext>
            </a:extLst>
          </p:cNvPr>
          <p:cNvGrpSpPr/>
          <p:nvPr/>
        </p:nvGrpSpPr>
        <p:grpSpPr>
          <a:xfrm>
            <a:off x="688201" y="1636507"/>
            <a:ext cx="1452481" cy="2929573"/>
            <a:chOff x="9186600" y="6993900"/>
            <a:chExt cx="1882275" cy="3923750"/>
          </a:xfrm>
        </p:grpSpPr>
        <p:sp>
          <p:nvSpPr>
            <p:cNvPr id="359" name="Google Shape;2097;p77">
              <a:extLst>
                <a:ext uri="{FF2B5EF4-FFF2-40B4-BE49-F238E27FC236}">
                  <a16:creationId xmlns:a16="http://schemas.microsoft.com/office/drawing/2014/main" id="{AC15ED1A-743E-4E67-8316-A4D2B7DF137A}"/>
                </a:ext>
              </a:extLst>
            </p:cNvPr>
            <p:cNvSpPr/>
            <p:nvPr/>
          </p:nvSpPr>
          <p:spPr>
            <a:xfrm>
              <a:off x="10993625" y="7932025"/>
              <a:ext cx="75250" cy="84375"/>
            </a:xfrm>
            <a:custGeom>
              <a:avLst/>
              <a:gdLst/>
              <a:ahLst/>
              <a:cxnLst/>
              <a:rect l="l" t="t" r="r" b="b"/>
              <a:pathLst>
                <a:path w="3010" h="3375" extrusionOk="0">
                  <a:moveTo>
                    <a:pt x="2615" y="0"/>
                  </a:moveTo>
                  <a:lnTo>
                    <a:pt x="518" y="1155"/>
                  </a:lnTo>
                  <a:lnTo>
                    <a:pt x="1" y="2158"/>
                  </a:lnTo>
                  <a:lnTo>
                    <a:pt x="2493" y="3374"/>
                  </a:lnTo>
                  <a:lnTo>
                    <a:pt x="3010" y="2462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098;p77">
              <a:extLst>
                <a:ext uri="{FF2B5EF4-FFF2-40B4-BE49-F238E27FC236}">
                  <a16:creationId xmlns:a16="http://schemas.microsoft.com/office/drawing/2014/main" id="{4400F117-6779-49E1-9A89-61EAC2A542C9}"/>
                </a:ext>
              </a:extLst>
            </p:cNvPr>
            <p:cNvSpPr/>
            <p:nvPr/>
          </p:nvSpPr>
          <p:spPr>
            <a:xfrm>
              <a:off x="11036175" y="7932025"/>
              <a:ext cx="27400" cy="28475"/>
            </a:xfrm>
            <a:custGeom>
              <a:avLst/>
              <a:gdLst/>
              <a:ahLst/>
              <a:cxnLst/>
              <a:rect l="l" t="t" r="r" b="b"/>
              <a:pathLst>
                <a:path w="1096" h="1139" extrusionOk="0">
                  <a:moveTo>
                    <a:pt x="913" y="0"/>
                  </a:moveTo>
                  <a:lnTo>
                    <a:pt x="1" y="517"/>
                  </a:lnTo>
                  <a:cubicBezTo>
                    <a:pt x="1" y="517"/>
                    <a:pt x="1" y="1138"/>
                    <a:pt x="862" y="1138"/>
                  </a:cubicBezTo>
                  <a:cubicBezTo>
                    <a:pt x="933" y="1138"/>
                    <a:pt x="1011" y="1134"/>
                    <a:pt x="1095" y="1125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1" name="Google Shape;2099;p77">
              <a:extLst>
                <a:ext uri="{FF2B5EF4-FFF2-40B4-BE49-F238E27FC236}">
                  <a16:creationId xmlns:a16="http://schemas.microsoft.com/office/drawing/2014/main" id="{CA137969-7667-4A72-8CE2-909D833CC55C}"/>
                </a:ext>
              </a:extLst>
            </p:cNvPr>
            <p:cNvGrpSpPr/>
            <p:nvPr/>
          </p:nvGrpSpPr>
          <p:grpSpPr>
            <a:xfrm>
              <a:off x="9186600" y="6993900"/>
              <a:ext cx="1881525" cy="3923750"/>
              <a:chOff x="9186600" y="6993900"/>
              <a:chExt cx="1881525" cy="3923750"/>
            </a:xfrm>
          </p:grpSpPr>
          <p:sp>
            <p:nvSpPr>
              <p:cNvPr id="362" name="Google Shape;2100;p77">
                <a:extLst>
                  <a:ext uri="{FF2B5EF4-FFF2-40B4-BE49-F238E27FC236}">
                    <a16:creationId xmlns:a16="http://schemas.microsoft.com/office/drawing/2014/main" id="{1FA303C0-CEE8-4065-B5F8-CF90B65390B4}"/>
                  </a:ext>
                </a:extLst>
              </p:cNvPr>
              <p:cNvSpPr/>
              <p:nvPr/>
            </p:nvSpPr>
            <p:spPr>
              <a:xfrm>
                <a:off x="9375825" y="6994775"/>
                <a:ext cx="747000" cy="894025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35761" extrusionOk="0">
                    <a:moveTo>
                      <a:pt x="21033" y="0"/>
                    </a:moveTo>
                    <a:cubicBezTo>
                      <a:pt x="19992" y="0"/>
                      <a:pt x="18947" y="112"/>
                      <a:pt x="17934" y="316"/>
                    </a:cubicBezTo>
                    <a:cubicBezTo>
                      <a:pt x="8567" y="2288"/>
                      <a:pt x="7168" y="23570"/>
                      <a:pt x="937" y="23570"/>
                    </a:cubicBezTo>
                    <a:cubicBezTo>
                      <a:pt x="636" y="23570"/>
                      <a:pt x="325" y="23520"/>
                      <a:pt x="0" y="23417"/>
                    </a:cubicBezTo>
                    <a:lnTo>
                      <a:pt x="0" y="23417"/>
                    </a:lnTo>
                    <a:cubicBezTo>
                      <a:pt x="1" y="23418"/>
                      <a:pt x="10016" y="35760"/>
                      <a:pt x="17567" y="35760"/>
                    </a:cubicBezTo>
                    <a:cubicBezTo>
                      <a:pt x="17876" y="35760"/>
                      <a:pt x="18181" y="35740"/>
                      <a:pt x="18481" y="35697"/>
                    </a:cubicBezTo>
                    <a:lnTo>
                      <a:pt x="18055" y="29679"/>
                    </a:lnTo>
                    <a:cubicBezTo>
                      <a:pt x="18055" y="29679"/>
                      <a:pt x="11156" y="28858"/>
                      <a:pt x="12007" y="28463"/>
                    </a:cubicBezTo>
                    <a:cubicBezTo>
                      <a:pt x="12827" y="28037"/>
                      <a:pt x="18572" y="25879"/>
                      <a:pt x="19697" y="25241"/>
                    </a:cubicBezTo>
                    <a:cubicBezTo>
                      <a:pt x="20571" y="24744"/>
                      <a:pt x="21244" y="24689"/>
                      <a:pt x="21500" y="24689"/>
                    </a:cubicBezTo>
                    <a:cubicBezTo>
                      <a:pt x="21573" y="24689"/>
                      <a:pt x="21612" y="24694"/>
                      <a:pt x="21612" y="24694"/>
                    </a:cubicBezTo>
                    <a:lnTo>
                      <a:pt x="29758" y="5788"/>
                    </a:lnTo>
                    <a:cubicBezTo>
                      <a:pt x="29879" y="4663"/>
                      <a:pt x="27873" y="2019"/>
                      <a:pt x="26901" y="1441"/>
                    </a:cubicBezTo>
                    <a:cubicBezTo>
                      <a:pt x="25127" y="433"/>
                      <a:pt x="23085" y="0"/>
                      <a:pt x="21033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2101;p77">
                <a:extLst>
                  <a:ext uri="{FF2B5EF4-FFF2-40B4-BE49-F238E27FC236}">
                    <a16:creationId xmlns:a16="http://schemas.microsoft.com/office/drawing/2014/main" id="{1CB39954-A781-4D05-A688-F0D2D9B6ACD7}"/>
                  </a:ext>
                </a:extLst>
              </p:cNvPr>
              <p:cNvSpPr/>
              <p:nvPr/>
            </p:nvSpPr>
            <p:spPr>
              <a:xfrm>
                <a:off x="9785400" y="7036650"/>
                <a:ext cx="386050" cy="588975"/>
              </a:xfrm>
              <a:custGeom>
                <a:avLst/>
                <a:gdLst/>
                <a:ahLst/>
                <a:cxnLst/>
                <a:rect l="l" t="t" r="r" b="b"/>
                <a:pathLst>
                  <a:path w="15442" h="23559" extrusionOk="0">
                    <a:moveTo>
                      <a:pt x="7631" y="1"/>
                    </a:moveTo>
                    <a:cubicBezTo>
                      <a:pt x="7167" y="1"/>
                      <a:pt x="6794" y="55"/>
                      <a:pt x="6566" y="100"/>
                    </a:cubicBezTo>
                    <a:cubicBezTo>
                      <a:pt x="5654" y="252"/>
                      <a:pt x="2493" y="435"/>
                      <a:pt x="2706" y="7790"/>
                    </a:cubicBezTo>
                    <a:cubicBezTo>
                      <a:pt x="2706" y="7942"/>
                      <a:pt x="2584" y="8064"/>
                      <a:pt x="2432" y="8064"/>
                    </a:cubicBezTo>
                    <a:cubicBezTo>
                      <a:pt x="2353" y="8064"/>
                      <a:pt x="2259" y="8062"/>
                      <a:pt x="2155" y="8062"/>
                    </a:cubicBezTo>
                    <a:cubicBezTo>
                      <a:pt x="1471" y="8062"/>
                      <a:pt x="368" y="8154"/>
                      <a:pt x="183" y="9553"/>
                    </a:cubicBezTo>
                    <a:cubicBezTo>
                      <a:pt x="1" y="11195"/>
                      <a:pt x="1551" y="12107"/>
                      <a:pt x="2493" y="12167"/>
                    </a:cubicBezTo>
                    <a:cubicBezTo>
                      <a:pt x="2767" y="12167"/>
                      <a:pt x="3375" y="12228"/>
                      <a:pt x="3557" y="12441"/>
                    </a:cubicBezTo>
                    <a:cubicBezTo>
                      <a:pt x="4134" y="13049"/>
                      <a:pt x="4408" y="14386"/>
                      <a:pt x="4834" y="16058"/>
                    </a:cubicBezTo>
                    <a:cubicBezTo>
                      <a:pt x="5776" y="19766"/>
                      <a:pt x="2888" y="21438"/>
                      <a:pt x="2888" y="21438"/>
                    </a:cubicBezTo>
                    <a:cubicBezTo>
                      <a:pt x="2888" y="21438"/>
                      <a:pt x="7184" y="23559"/>
                      <a:pt x="10021" y="23559"/>
                    </a:cubicBezTo>
                    <a:cubicBezTo>
                      <a:pt x="11440" y="23559"/>
                      <a:pt x="12493" y="23029"/>
                      <a:pt x="12463" y="21438"/>
                    </a:cubicBezTo>
                    <a:cubicBezTo>
                      <a:pt x="12463" y="21438"/>
                      <a:pt x="11703" y="12654"/>
                      <a:pt x="11764" y="12623"/>
                    </a:cubicBezTo>
                    <a:cubicBezTo>
                      <a:pt x="12524" y="11863"/>
                      <a:pt x="15442" y="11529"/>
                      <a:pt x="13588" y="5268"/>
                    </a:cubicBezTo>
                    <a:cubicBezTo>
                      <a:pt x="12250" y="728"/>
                      <a:pt x="9334" y="1"/>
                      <a:pt x="763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2102;p77">
                <a:extLst>
                  <a:ext uri="{FF2B5EF4-FFF2-40B4-BE49-F238E27FC236}">
                    <a16:creationId xmlns:a16="http://schemas.microsoft.com/office/drawing/2014/main" id="{45BEED35-1F84-43E3-8A2D-7129ABAD4F06}"/>
                  </a:ext>
                </a:extLst>
              </p:cNvPr>
              <p:cNvSpPr/>
              <p:nvPr/>
            </p:nvSpPr>
            <p:spPr>
              <a:xfrm>
                <a:off x="9759525" y="7022525"/>
                <a:ext cx="264500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8599" extrusionOk="0">
                    <a:moveTo>
                      <a:pt x="8929" y="1"/>
                    </a:moveTo>
                    <a:cubicBezTo>
                      <a:pt x="1" y="1"/>
                      <a:pt x="3619" y="8599"/>
                      <a:pt x="3619" y="8599"/>
                    </a:cubicBezTo>
                    <a:cubicBezTo>
                      <a:pt x="4653" y="7930"/>
                      <a:pt x="10580" y="88"/>
                      <a:pt x="10580" y="88"/>
                    </a:cubicBezTo>
                    <a:cubicBezTo>
                      <a:pt x="9987" y="29"/>
                      <a:pt x="9438" y="1"/>
                      <a:pt x="8929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2103;p77">
                <a:extLst>
                  <a:ext uri="{FF2B5EF4-FFF2-40B4-BE49-F238E27FC236}">
                    <a16:creationId xmlns:a16="http://schemas.microsoft.com/office/drawing/2014/main" id="{EB6A4F72-CB0A-4FF6-AD74-B5792D696CA7}"/>
                  </a:ext>
                </a:extLst>
              </p:cNvPr>
              <p:cNvSpPr/>
              <p:nvPr/>
            </p:nvSpPr>
            <p:spPr>
              <a:xfrm>
                <a:off x="9309775" y="6993900"/>
                <a:ext cx="634975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25399" h="20592" extrusionOk="0">
                    <a:moveTo>
                      <a:pt x="23366" y="0"/>
                    </a:moveTo>
                    <a:cubicBezTo>
                      <a:pt x="21548" y="0"/>
                      <a:pt x="19781" y="491"/>
                      <a:pt x="18175" y="1446"/>
                    </a:cubicBezTo>
                    <a:cubicBezTo>
                      <a:pt x="16138" y="2692"/>
                      <a:pt x="14527" y="4516"/>
                      <a:pt x="13098" y="6400"/>
                    </a:cubicBezTo>
                    <a:cubicBezTo>
                      <a:pt x="11609" y="8437"/>
                      <a:pt x="10332" y="10595"/>
                      <a:pt x="9025" y="12753"/>
                    </a:cubicBezTo>
                    <a:cubicBezTo>
                      <a:pt x="7870" y="14607"/>
                      <a:pt x="6715" y="16552"/>
                      <a:pt x="5196" y="18133"/>
                    </a:cubicBezTo>
                    <a:cubicBezTo>
                      <a:pt x="4206" y="19195"/>
                      <a:pt x="2986" y="20008"/>
                      <a:pt x="1596" y="20008"/>
                    </a:cubicBezTo>
                    <a:cubicBezTo>
                      <a:pt x="1237" y="20008"/>
                      <a:pt x="866" y="19954"/>
                      <a:pt x="484" y="19835"/>
                    </a:cubicBezTo>
                    <a:cubicBezTo>
                      <a:pt x="448" y="19823"/>
                      <a:pt x="414" y="19817"/>
                      <a:pt x="383" y="19817"/>
                    </a:cubicBezTo>
                    <a:cubicBezTo>
                      <a:pt x="94" y="19817"/>
                      <a:pt x="1" y="20273"/>
                      <a:pt x="302" y="20382"/>
                    </a:cubicBezTo>
                    <a:cubicBezTo>
                      <a:pt x="759" y="20526"/>
                      <a:pt x="1199" y="20592"/>
                      <a:pt x="1624" y="20592"/>
                    </a:cubicBezTo>
                    <a:cubicBezTo>
                      <a:pt x="4788" y="20592"/>
                      <a:pt x="7069" y="16928"/>
                      <a:pt x="8570" y="14516"/>
                    </a:cubicBezTo>
                    <a:cubicBezTo>
                      <a:pt x="9907" y="12418"/>
                      <a:pt x="11123" y="10260"/>
                      <a:pt x="12521" y="8224"/>
                    </a:cubicBezTo>
                    <a:cubicBezTo>
                      <a:pt x="13889" y="6187"/>
                      <a:pt x="15439" y="4181"/>
                      <a:pt x="17415" y="2661"/>
                    </a:cubicBezTo>
                    <a:cubicBezTo>
                      <a:pt x="19176" y="1322"/>
                      <a:pt x="21241" y="569"/>
                      <a:pt x="23412" y="569"/>
                    </a:cubicBezTo>
                    <a:cubicBezTo>
                      <a:pt x="23901" y="569"/>
                      <a:pt x="24395" y="608"/>
                      <a:pt x="24892" y="686"/>
                    </a:cubicBezTo>
                    <a:cubicBezTo>
                      <a:pt x="24902" y="687"/>
                      <a:pt x="24912" y="687"/>
                      <a:pt x="24921" y="687"/>
                    </a:cubicBezTo>
                    <a:cubicBezTo>
                      <a:pt x="25265" y="687"/>
                      <a:pt x="25399" y="168"/>
                      <a:pt x="25044" y="139"/>
                    </a:cubicBezTo>
                    <a:cubicBezTo>
                      <a:pt x="24482" y="46"/>
                      <a:pt x="23921" y="0"/>
                      <a:pt x="23366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2104;p77">
                <a:extLst>
                  <a:ext uri="{FF2B5EF4-FFF2-40B4-BE49-F238E27FC236}">
                    <a16:creationId xmlns:a16="http://schemas.microsoft.com/office/drawing/2014/main" id="{0ABEAAC2-43D1-4C0E-AE91-9EA4422B2EB5}"/>
                  </a:ext>
                </a:extLst>
              </p:cNvPr>
              <p:cNvSpPr/>
              <p:nvPr/>
            </p:nvSpPr>
            <p:spPr>
              <a:xfrm>
                <a:off x="9818850" y="7036100"/>
                <a:ext cx="19987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8107" extrusionOk="0">
                    <a:moveTo>
                      <a:pt x="7531" y="1"/>
                    </a:moveTo>
                    <a:cubicBezTo>
                      <a:pt x="7386" y="1"/>
                      <a:pt x="7249" y="92"/>
                      <a:pt x="7265" y="274"/>
                    </a:cubicBezTo>
                    <a:cubicBezTo>
                      <a:pt x="7417" y="2159"/>
                      <a:pt x="6262" y="4074"/>
                      <a:pt x="5046" y="5442"/>
                    </a:cubicBezTo>
                    <a:cubicBezTo>
                      <a:pt x="3985" y="6614"/>
                      <a:pt x="2411" y="7531"/>
                      <a:pt x="795" y="7531"/>
                    </a:cubicBezTo>
                    <a:cubicBezTo>
                      <a:pt x="652" y="7531"/>
                      <a:pt x="508" y="7523"/>
                      <a:pt x="365" y="7508"/>
                    </a:cubicBezTo>
                    <a:cubicBezTo>
                      <a:pt x="355" y="7508"/>
                      <a:pt x="346" y="7507"/>
                      <a:pt x="337" y="7507"/>
                    </a:cubicBezTo>
                    <a:cubicBezTo>
                      <a:pt x="0" y="7507"/>
                      <a:pt x="9" y="8056"/>
                      <a:pt x="365" y="8086"/>
                    </a:cubicBezTo>
                    <a:cubicBezTo>
                      <a:pt x="509" y="8100"/>
                      <a:pt x="653" y="8106"/>
                      <a:pt x="797" y="8106"/>
                    </a:cubicBezTo>
                    <a:cubicBezTo>
                      <a:pt x="2564" y="8106"/>
                      <a:pt x="4289" y="7102"/>
                      <a:pt x="5441" y="5837"/>
                    </a:cubicBezTo>
                    <a:cubicBezTo>
                      <a:pt x="6748" y="4378"/>
                      <a:pt x="7994" y="2311"/>
                      <a:pt x="7842" y="274"/>
                    </a:cubicBezTo>
                    <a:cubicBezTo>
                      <a:pt x="7827" y="92"/>
                      <a:pt x="7675" y="1"/>
                      <a:pt x="7531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2105;p77">
                <a:extLst>
                  <a:ext uri="{FF2B5EF4-FFF2-40B4-BE49-F238E27FC236}">
                    <a16:creationId xmlns:a16="http://schemas.microsoft.com/office/drawing/2014/main" id="{4ABCD55D-2AF0-48BF-8F02-8BEEB617EC23}"/>
                  </a:ext>
                </a:extLst>
              </p:cNvPr>
              <p:cNvSpPr/>
              <p:nvPr/>
            </p:nvSpPr>
            <p:spPr>
              <a:xfrm>
                <a:off x="9953575" y="7352225"/>
                <a:ext cx="138175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3808" extrusionOk="0">
                    <a:moveTo>
                      <a:pt x="5037" y="0"/>
                    </a:moveTo>
                    <a:cubicBezTo>
                      <a:pt x="5036" y="0"/>
                      <a:pt x="2701" y="437"/>
                      <a:pt x="1237" y="437"/>
                    </a:cubicBezTo>
                    <a:cubicBezTo>
                      <a:pt x="1108" y="437"/>
                      <a:pt x="986" y="433"/>
                      <a:pt x="873" y="426"/>
                    </a:cubicBezTo>
                    <a:cubicBezTo>
                      <a:pt x="865" y="425"/>
                      <a:pt x="857" y="425"/>
                      <a:pt x="850" y="425"/>
                    </a:cubicBezTo>
                    <a:cubicBezTo>
                      <a:pt x="1" y="425"/>
                      <a:pt x="2669" y="3808"/>
                      <a:pt x="4212" y="3808"/>
                    </a:cubicBezTo>
                    <a:cubicBezTo>
                      <a:pt x="5026" y="3808"/>
                      <a:pt x="5527" y="2869"/>
                      <a:pt x="5037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2106;p77">
                <a:extLst>
                  <a:ext uri="{FF2B5EF4-FFF2-40B4-BE49-F238E27FC236}">
                    <a16:creationId xmlns:a16="http://schemas.microsoft.com/office/drawing/2014/main" id="{EC6C6550-39C9-4DC6-9FDF-B9BE75BE947E}"/>
                  </a:ext>
                </a:extLst>
              </p:cNvPr>
              <p:cNvSpPr/>
              <p:nvPr/>
            </p:nvSpPr>
            <p:spPr>
              <a:xfrm>
                <a:off x="10041475" y="10538425"/>
                <a:ext cx="189250" cy="26655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0662" extrusionOk="0">
                    <a:moveTo>
                      <a:pt x="7570" y="1"/>
                    </a:moveTo>
                    <a:lnTo>
                      <a:pt x="1" y="183"/>
                    </a:lnTo>
                    <a:lnTo>
                      <a:pt x="1004" y="7326"/>
                    </a:lnTo>
                    <a:cubicBezTo>
                      <a:pt x="1004" y="7326"/>
                      <a:pt x="2137" y="10662"/>
                      <a:pt x="3382" y="10662"/>
                    </a:cubicBezTo>
                    <a:cubicBezTo>
                      <a:pt x="3621" y="10662"/>
                      <a:pt x="3864" y="10538"/>
                      <a:pt x="4104" y="10244"/>
                    </a:cubicBezTo>
                    <a:cubicBezTo>
                      <a:pt x="5594" y="8390"/>
                      <a:pt x="7083" y="7418"/>
                      <a:pt x="7083" y="7418"/>
                    </a:cubicBezTo>
                    <a:lnTo>
                      <a:pt x="7570" y="1"/>
                    </a:ln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2107;p77">
                <a:extLst>
                  <a:ext uri="{FF2B5EF4-FFF2-40B4-BE49-F238E27FC236}">
                    <a16:creationId xmlns:a16="http://schemas.microsoft.com/office/drawing/2014/main" id="{1298F841-0B6A-4CBC-9D3F-E55343C1D792}"/>
                  </a:ext>
                </a:extLst>
              </p:cNvPr>
              <p:cNvSpPr/>
              <p:nvPr/>
            </p:nvSpPr>
            <p:spPr>
              <a:xfrm>
                <a:off x="9285400" y="10529325"/>
                <a:ext cx="159600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8573" extrusionOk="0">
                    <a:moveTo>
                      <a:pt x="0" y="0"/>
                    </a:moveTo>
                    <a:lnTo>
                      <a:pt x="183" y="6596"/>
                    </a:lnTo>
                    <a:cubicBezTo>
                      <a:pt x="183" y="6596"/>
                      <a:pt x="760" y="8511"/>
                      <a:pt x="1885" y="8572"/>
                    </a:cubicBezTo>
                    <a:cubicBezTo>
                      <a:pt x="1891" y="8572"/>
                      <a:pt x="1897" y="8572"/>
                      <a:pt x="1904" y="8572"/>
                    </a:cubicBezTo>
                    <a:cubicBezTo>
                      <a:pt x="2527" y="8572"/>
                      <a:pt x="4164" y="7143"/>
                      <a:pt x="4164" y="7143"/>
                    </a:cubicBezTo>
                    <a:lnTo>
                      <a:pt x="6383" y="0"/>
                    </a:ln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2108;p77">
                <a:extLst>
                  <a:ext uri="{FF2B5EF4-FFF2-40B4-BE49-F238E27FC236}">
                    <a16:creationId xmlns:a16="http://schemas.microsoft.com/office/drawing/2014/main" id="{047231ED-70B9-45C9-A851-68047F6E5AF3}"/>
                  </a:ext>
                </a:extLst>
              </p:cNvPr>
              <p:cNvSpPr/>
              <p:nvPr/>
            </p:nvSpPr>
            <p:spPr>
              <a:xfrm>
                <a:off x="10045275" y="10694025"/>
                <a:ext cx="3427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6696" extrusionOk="0">
                    <a:moveTo>
                      <a:pt x="951" y="0"/>
                    </a:moveTo>
                    <a:cubicBezTo>
                      <a:pt x="918" y="0"/>
                      <a:pt x="884" y="3"/>
                      <a:pt x="852" y="8"/>
                    </a:cubicBezTo>
                    <a:cubicBezTo>
                      <a:pt x="639" y="38"/>
                      <a:pt x="487" y="160"/>
                      <a:pt x="457" y="312"/>
                    </a:cubicBezTo>
                    <a:cubicBezTo>
                      <a:pt x="244" y="1376"/>
                      <a:pt x="1" y="5206"/>
                      <a:pt x="123" y="6361"/>
                    </a:cubicBezTo>
                    <a:cubicBezTo>
                      <a:pt x="123" y="6479"/>
                      <a:pt x="784" y="6541"/>
                      <a:pt x="1364" y="6541"/>
                    </a:cubicBezTo>
                    <a:cubicBezTo>
                      <a:pt x="1824" y="6541"/>
                      <a:pt x="2233" y="6502"/>
                      <a:pt x="2220" y="6422"/>
                    </a:cubicBezTo>
                    <a:lnTo>
                      <a:pt x="2554" y="5084"/>
                    </a:lnTo>
                    <a:cubicBezTo>
                      <a:pt x="2539" y="4875"/>
                      <a:pt x="2620" y="4776"/>
                      <a:pt x="2730" y="4776"/>
                    </a:cubicBezTo>
                    <a:cubicBezTo>
                      <a:pt x="2845" y="4776"/>
                      <a:pt x="2993" y="4883"/>
                      <a:pt x="3101" y="5084"/>
                    </a:cubicBezTo>
                    <a:lnTo>
                      <a:pt x="3770" y="6452"/>
                    </a:lnTo>
                    <a:cubicBezTo>
                      <a:pt x="3831" y="6604"/>
                      <a:pt x="4013" y="6695"/>
                      <a:pt x="4226" y="6695"/>
                    </a:cubicBezTo>
                    <a:lnTo>
                      <a:pt x="13041" y="6634"/>
                    </a:lnTo>
                    <a:cubicBezTo>
                      <a:pt x="13497" y="6634"/>
                      <a:pt x="13709" y="6239"/>
                      <a:pt x="13405" y="6026"/>
                    </a:cubicBezTo>
                    <a:lnTo>
                      <a:pt x="7418" y="1163"/>
                    </a:lnTo>
                    <a:cubicBezTo>
                      <a:pt x="7330" y="1091"/>
                      <a:pt x="7202" y="1053"/>
                      <a:pt x="7071" y="1053"/>
                    </a:cubicBezTo>
                    <a:cubicBezTo>
                      <a:pt x="6929" y="1053"/>
                      <a:pt x="6783" y="1098"/>
                      <a:pt x="6688" y="1194"/>
                    </a:cubicBezTo>
                    <a:cubicBezTo>
                      <a:pt x="6414" y="1437"/>
                      <a:pt x="5533" y="1862"/>
                      <a:pt x="4864" y="2105"/>
                    </a:cubicBezTo>
                    <a:cubicBezTo>
                      <a:pt x="4775" y="2134"/>
                      <a:pt x="4679" y="2148"/>
                      <a:pt x="4577" y="2148"/>
                    </a:cubicBezTo>
                    <a:cubicBezTo>
                      <a:pt x="3513" y="2148"/>
                      <a:pt x="1894" y="657"/>
                      <a:pt x="1338" y="130"/>
                    </a:cubicBezTo>
                    <a:cubicBezTo>
                      <a:pt x="1263" y="55"/>
                      <a:pt x="1106" y="0"/>
                      <a:pt x="9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2109;p77">
                <a:extLst>
                  <a:ext uri="{FF2B5EF4-FFF2-40B4-BE49-F238E27FC236}">
                    <a16:creationId xmlns:a16="http://schemas.microsoft.com/office/drawing/2014/main" id="{05734B3A-9015-4450-A75F-19720D022BD1}"/>
                  </a:ext>
                </a:extLst>
              </p:cNvPr>
              <p:cNvSpPr/>
              <p:nvPr/>
            </p:nvSpPr>
            <p:spPr>
              <a:xfrm>
                <a:off x="9194200" y="10687000"/>
                <a:ext cx="223450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9226" extrusionOk="0">
                    <a:moveTo>
                      <a:pt x="3846" y="0"/>
                    </a:moveTo>
                    <a:cubicBezTo>
                      <a:pt x="3808" y="0"/>
                      <a:pt x="3770" y="16"/>
                      <a:pt x="3739" y="46"/>
                    </a:cubicBezTo>
                    <a:lnTo>
                      <a:pt x="366" y="5730"/>
                    </a:lnTo>
                    <a:cubicBezTo>
                      <a:pt x="1" y="6277"/>
                      <a:pt x="183" y="6946"/>
                      <a:pt x="852" y="7310"/>
                    </a:cubicBezTo>
                    <a:cubicBezTo>
                      <a:pt x="1916" y="7949"/>
                      <a:pt x="2767" y="9225"/>
                      <a:pt x="3435" y="9225"/>
                    </a:cubicBezTo>
                    <a:cubicBezTo>
                      <a:pt x="3450" y="9226"/>
                      <a:pt x="3465" y="9226"/>
                      <a:pt x="3480" y="9226"/>
                    </a:cubicBezTo>
                    <a:cubicBezTo>
                      <a:pt x="4696" y="9226"/>
                      <a:pt x="6549" y="8004"/>
                      <a:pt x="7630" y="7523"/>
                    </a:cubicBezTo>
                    <a:cubicBezTo>
                      <a:pt x="8360" y="7189"/>
                      <a:pt x="8937" y="6733"/>
                      <a:pt x="8846" y="6125"/>
                    </a:cubicBezTo>
                    <a:lnTo>
                      <a:pt x="7995" y="411"/>
                    </a:lnTo>
                    <a:cubicBezTo>
                      <a:pt x="7995" y="373"/>
                      <a:pt x="7948" y="347"/>
                      <a:pt x="7891" y="347"/>
                    </a:cubicBezTo>
                    <a:cubicBezTo>
                      <a:pt x="7856" y="347"/>
                      <a:pt x="7817" y="357"/>
                      <a:pt x="7782" y="380"/>
                    </a:cubicBezTo>
                    <a:lnTo>
                      <a:pt x="6505" y="1566"/>
                    </a:lnTo>
                    <a:cubicBezTo>
                      <a:pt x="6316" y="1728"/>
                      <a:pt x="5980" y="1813"/>
                      <a:pt x="5640" y="1813"/>
                    </a:cubicBezTo>
                    <a:cubicBezTo>
                      <a:pt x="5219" y="1813"/>
                      <a:pt x="4789" y="1683"/>
                      <a:pt x="4621" y="1414"/>
                    </a:cubicBezTo>
                    <a:cubicBezTo>
                      <a:pt x="4408" y="1110"/>
                      <a:pt x="3952" y="46"/>
                      <a:pt x="3952" y="46"/>
                    </a:cubicBezTo>
                    <a:cubicBezTo>
                      <a:pt x="3922" y="16"/>
                      <a:pt x="3884" y="0"/>
                      <a:pt x="3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2110;p77">
                <a:extLst>
                  <a:ext uri="{FF2B5EF4-FFF2-40B4-BE49-F238E27FC236}">
                    <a16:creationId xmlns:a16="http://schemas.microsoft.com/office/drawing/2014/main" id="{DF2A3A82-144E-4F6E-9E61-F7727CA6BBE6}"/>
                  </a:ext>
                </a:extLst>
              </p:cNvPr>
              <p:cNvSpPr/>
              <p:nvPr/>
            </p:nvSpPr>
            <p:spPr>
              <a:xfrm>
                <a:off x="9186600" y="8168900"/>
                <a:ext cx="1287300" cy="2415075"/>
              </a:xfrm>
              <a:custGeom>
                <a:avLst/>
                <a:gdLst/>
                <a:ahLst/>
                <a:cxnLst/>
                <a:rect l="l" t="t" r="r" b="b"/>
                <a:pathLst>
                  <a:path w="51492" h="96603" extrusionOk="0">
                    <a:moveTo>
                      <a:pt x="35016" y="1"/>
                    </a:moveTo>
                    <a:cubicBezTo>
                      <a:pt x="30707" y="1"/>
                      <a:pt x="26080" y="566"/>
                      <a:pt x="22038" y="677"/>
                    </a:cubicBezTo>
                    <a:cubicBezTo>
                      <a:pt x="19302" y="5510"/>
                      <a:pt x="17873" y="9066"/>
                      <a:pt x="16293" y="15237"/>
                    </a:cubicBezTo>
                    <a:cubicBezTo>
                      <a:pt x="14469" y="22349"/>
                      <a:pt x="852" y="82776"/>
                      <a:pt x="1" y="95755"/>
                    </a:cubicBezTo>
                    <a:cubicBezTo>
                      <a:pt x="1462" y="96110"/>
                      <a:pt x="5681" y="96196"/>
                      <a:pt x="8850" y="96196"/>
                    </a:cubicBezTo>
                    <a:cubicBezTo>
                      <a:pt x="10559" y="96196"/>
                      <a:pt x="11963" y="96171"/>
                      <a:pt x="12463" y="96150"/>
                    </a:cubicBezTo>
                    <a:cubicBezTo>
                      <a:pt x="16992" y="83171"/>
                      <a:pt x="28421" y="41073"/>
                      <a:pt x="30366" y="32897"/>
                    </a:cubicBezTo>
                    <a:cubicBezTo>
                      <a:pt x="30501" y="32344"/>
                      <a:pt x="30958" y="32090"/>
                      <a:pt x="31413" y="32090"/>
                    </a:cubicBezTo>
                    <a:cubicBezTo>
                      <a:pt x="31983" y="32090"/>
                      <a:pt x="32548" y="32490"/>
                      <a:pt x="32463" y="33201"/>
                    </a:cubicBezTo>
                    <a:cubicBezTo>
                      <a:pt x="31339" y="42532"/>
                      <a:pt x="31673" y="81803"/>
                      <a:pt x="28725" y="96150"/>
                    </a:cubicBezTo>
                    <a:cubicBezTo>
                      <a:pt x="29390" y="96491"/>
                      <a:pt x="33104" y="96602"/>
                      <a:pt x="36474" y="96602"/>
                    </a:cubicBezTo>
                    <a:cubicBezTo>
                      <a:pt x="39114" y="96602"/>
                      <a:pt x="41542" y="96534"/>
                      <a:pt x="42129" y="96454"/>
                    </a:cubicBezTo>
                    <a:cubicBezTo>
                      <a:pt x="43619" y="80466"/>
                      <a:pt x="51491" y="19918"/>
                      <a:pt x="39606" y="282"/>
                    </a:cubicBezTo>
                    <a:cubicBezTo>
                      <a:pt x="38150" y="78"/>
                      <a:pt x="36604" y="1"/>
                      <a:pt x="35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2111;p77">
                <a:extLst>
                  <a:ext uri="{FF2B5EF4-FFF2-40B4-BE49-F238E27FC236}">
                    <a16:creationId xmlns:a16="http://schemas.microsoft.com/office/drawing/2014/main" id="{5F90402F-775D-4CC2-8B79-E20922E05012}"/>
                  </a:ext>
                </a:extLst>
              </p:cNvPr>
              <p:cNvSpPr/>
              <p:nvPr/>
            </p:nvSpPr>
            <p:spPr>
              <a:xfrm>
                <a:off x="10245900" y="8306650"/>
                <a:ext cx="81325" cy="61932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4773" extrusionOk="0">
                    <a:moveTo>
                      <a:pt x="0" y="0"/>
                    </a:moveTo>
                    <a:lnTo>
                      <a:pt x="517" y="3101"/>
                    </a:lnTo>
                    <a:cubicBezTo>
                      <a:pt x="700" y="4104"/>
                      <a:pt x="851" y="5137"/>
                      <a:pt x="1003" y="6170"/>
                    </a:cubicBezTo>
                    <a:cubicBezTo>
                      <a:pt x="1307" y="8237"/>
                      <a:pt x="1611" y="10304"/>
                      <a:pt x="1885" y="12341"/>
                    </a:cubicBezTo>
                    <a:cubicBezTo>
                      <a:pt x="2159" y="14408"/>
                      <a:pt x="2402" y="16475"/>
                      <a:pt x="2614" y="18572"/>
                    </a:cubicBezTo>
                    <a:cubicBezTo>
                      <a:pt x="2736" y="19575"/>
                      <a:pt x="2827" y="20639"/>
                      <a:pt x="2918" y="21672"/>
                    </a:cubicBezTo>
                    <a:lnTo>
                      <a:pt x="3222" y="24773"/>
                    </a:lnTo>
                    <a:cubicBezTo>
                      <a:pt x="3253" y="23739"/>
                      <a:pt x="3222" y="22706"/>
                      <a:pt x="3192" y="21642"/>
                    </a:cubicBezTo>
                    <a:cubicBezTo>
                      <a:pt x="3162" y="20608"/>
                      <a:pt x="3101" y="19575"/>
                      <a:pt x="3040" y="18511"/>
                    </a:cubicBezTo>
                    <a:cubicBezTo>
                      <a:pt x="2918" y="16444"/>
                      <a:pt x="2706" y="14347"/>
                      <a:pt x="2462" y="12280"/>
                    </a:cubicBezTo>
                    <a:cubicBezTo>
                      <a:pt x="2189" y="10213"/>
                      <a:pt x="1855" y="8146"/>
                      <a:pt x="1429" y="6110"/>
                    </a:cubicBezTo>
                    <a:cubicBezTo>
                      <a:pt x="1247" y="5076"/>
                      <a:pt x="1003" y="4043"/>
                      <a:pt x="791" y="3040"/>
                    </a:cubicBezTo>
                    <a:cubicBezTo>
                      <a:pt x="548" y="2037"/>
                      <a:pt x="304" y="100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2112;p77">
                <a:extLst>
                  <a:ext uri="{FF2B5EF4-FFF2-40B4-BE49-F238E27FC236}">
                    <a16:creationId xmlns:a16="http://schemas.microsoft.com/office/drawing/2014/main" id="{47701B5F-C0D5-47D1-A06A-AD04614F4FD7}"/>
                  </a:ext>
                </a:extLst>
              </p:cNvPr>
              <p:cNvSpPr/>
              <p:nvPr/>
            </p:nvSpPr>
            <p:spPr>
              <a:xfrm>
                <a:off x="9884100" y="7519700"/>
                <a:ext cx="328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083" extrusionOk="0">
                    <a:moveTo>
                      <a:pt x="164" y="0"/>
                    </a:moveTo>
                    <a:cubicBezTo>
                      <a:pt x="53" y="0"/>
                      <a:pt x="1" y="30"/>
                      <a:pt x="65" y="110"/>
                    </a:cubicBezTo>
                    <a:cubicBezTo>
                      <a:pt x="308" y="414"/>
                      <a:pt x="794" y="748"/>
                      <a:pt x="1311" y="1083"/>
                    </a:cubicBezTo>
                    <a:lnTo>
                      <a:pt x="1250" y="232"/>
                    </a:lnTo>
                    <a:cubicBezTo>
                      <a:pt x="1250" y="232"/>
                      <a:pt x="475" y="0"/>
                      <a:pt x="164" y="0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2113;p77">
                <a:extLst>
                  <a:ext uri="{FF2B5EF4-FFF2-40B4-BE49-F238E27FC236}">
                    <a16:creationId xmlns:a16="http://schemas.microsoft.com/office/drawing/2014/main" id="{81542A4E-D0D3-4308-8043-C1FE9E7F2A1B}"/>
                  </a:ext>
                </a:extLst>
              </p:cNvPr>
              <p:cNvSpPr/>
              <p:nvPr/>
            </p:nvSpPr>
            <p:spPr>
              <a:xfrm>
                <a:off x="9275525" y="8370475"/>
                <a:ext cx="720400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28816" h="26992" extrusionOk="0">
                    <a:moveTo>
                      <a:pt x="8693" y="0"/>
                    </a:moveTo>
                    <a:lnTo>
                      <a:pt x="0" y="13587"/>
                    </a:lnTo>
                    <a:lnTo>
                      <a:pt x="20943" y="26992"/>
                    </a:lnTo>
                    <a:lnTo>
                      <a:pt x="27812" y="16292"/>
                    </a:lnTo>
                    <a:cubicBezTo>
                      <a:pt x="28815" y="14712"/>
                      <a:pt x="28359" y="12615"/>
                      <a:pt x="26809" y="11612"/>
                    </a:cubicBez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2114;p77">
                <a:extLst>
                  <a:ext uri="{FF2B5EF4-FFF2-40B4-BE49-F238E27FC236}">
                    <a16:creationId xmlns:a16="http://schemas.microsoft.com/office/drawing/2014/main" id="{08488B20-E8FC-439F-902A-2A2D12A55335}"/>
                  </a:ext>
                </a:extLst>
              </p:cNvPr>
              <p:cNvSpPr/>
              <p:nvPr/>
            </p:nvSpPr>
            <p:spPr>
              <a:xfrm>
                <a:off x="9574150" y="8633400"/>
                <a:ext cx="1444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746" extrusionOk="0">
                    <a:moveTo>
                      <a:pt x="2888" y="0"/>
                    </a:moveTo>
                    <a:cubicBezTo>
                      <a:pt x="1277" y="0"/>
                      <a:pt x="1" y="1277"/>
                      <a:pt x="1" y="2857"/>
                    </a:cubicBezTo>
                    <a:cubicBezTo>
                      <a:pt x="1" y="4468"/>
                      <a:pt x="1277" y="5745"/>
                      <a:pt x="2888" y="5745"/>
                    </a:cubicBezTo>
                    <a:cubicBezTo>
                      <a:pt x="4469" y="5745"/>
                      <a:pt x="5776" y="4468"/>
                      <a:pt x="5776" y="2857"/>
                    </a:cubicBezTo>
                    <a:cubicBezTo>
                      <a:pt x="5776" y="1277"/>
                      <a:pt x="4469" y="0"/>
                      <a:pt x="2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2115;p77">
                <a:extLst>
                  <a:ext uri="{FF2B5EF4-FFF2-40B4-BE49-F238E27FC236}">
                    <a16:creationId xmlns:a16="http://schemas.microsoft.com/office/drawing/2014/main" id="{81871CF5-ABBD-4E12-9AB9-8507A8634DEB}"/>
                  </a:ext>
                </a:extLst>
              </p:cNvPr>
              <p:cNvSpPr/>
              <p:nvPr/>
            </p:nvSpPr>
            <p:spPr>
              <a:xfrm>
                <a:off x="9568825" y="8876550"/>
                <a:ext cx="144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8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22" y="1278"/>
                      <a:pt x="122" y="1399"/>
                    </a:cubicBezTo>
                    <a:lnTo>
                      <a:pt x="578" y="18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1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2116;p77">
                <a:extLst>
                  <a:ext uri="{FF2B5EF4-FFF2-40B4-BE49-F238E27FC236}">
                    <a16:creationId xmlns:a16="http://schemas.microsoft.com/office/drawing/2014/main" id="{27053DE9-62A2-46F1-9DA5-656FC3EA1E6B}"/>
                  </a:ext>
                </a:extLst>
              </p:cNvPr>
              <p:cNvSpPr/>
              <p:nvPr/>
            </p:nvSpPr>
            <p:spPr>
              <a:xfrm>
                <a:off x="9656225" y="8956350"/>
                <a:ext cx="152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07" extrusionOk="0">
                    <a:moveTo>
                      <a:pt x="213" y="0"/>
                    </a:moveTo>
                    <a:cubicBezTo>
                      <a:pt x="304" y="669"/>
                      <a:pt x="0" y="1003"/>
                      <a:pt x="0" y="1003"/>
                    </a:cubicBezTo>
                    <a:cubicBezTo>
                      <a:pt x="7" y="1006"/>
                      <a:pt x="15" y="1007"/>
                      <a:pt x="22" y="1007"/>
                    </a:cubicBezTo>
                    <a:cubicBezTo>
                      <a:pt x="215" y="1007"/>
                      <a:pt x="608" y="304"/>
                      <a:pt x="608" y="304"/>
                    </a:cubicBez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D1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2117;p77">
                <a:extLst>
                  <a:ext uri="{FF2B5EF4-FFF2-40B4-BE49-F238E27FC236}">
                    <a16:creationId xmlns:a16="http://schemas.microsoft.com/office/drawing/2014/main" id="{B17A45C8-6E92-4FC4-BBF6-981F9D7F59E8}"/>
                  </a:ext>
                </a:extLst>
              </p:cNvPr>
              <p:cNvSpPr/>
              <p:nvPr/>
            </p:nvSpPr>
            <p:spPr>
              <a:xfrm>
                <a:off x="10106075" y="7551575"/>
                <a:ext cx="680125" cy="742350"/>
              </a:xfrm>
              <a:custGeom>
                <a:avLst/>
                <a:gdLst/>
                <a:ahLst/>
                <a:cxnLst/>
                <a:rect l="l" t="t" r="r" b="b"/>
                <a:pathLst>
                  <a:path w="27205" h="29694" extrusionOk="0">
                    <a:moveTo>
                      <a:pt x="731" y="1"/>
                    </a:moveTo>
                    <a:cubicBezTo>
                      <a:pt x="522" y="1"/>
                      <a:pt x="309" y="27"/>
                      <a:pt x="92" y="81"/>
                    </a:cubicBezTo>
                    <a:cubicBezTo>
                      <a:pt x="1" y="112"/>
                      <a:pt x="609" y="598"/>
                      <a:pt x="821" y="841"/>
                    </a:cubicBezTo>
                    <a:cubicBezTo>
                      <a:pt x="2645" y="3151"/>
                      <a:pt x="3496" y="14337"/>
                      <a:pt x="3496" y="14337"/>
                    </a:cubicBezTo>
                    <a:cubicBezTo>
                      <a:pt x="3527" y="14489"/>
                      <a:pt x="3527" y="15279"/>
                      <a:pt x="3527" y="16373"/>
                    </a:cubicBezTo>
                    <a:cubicBezTo>
                      <a:pt x="1551" y="27680"/>
                      <a:pt x="3922" y="28562"/>
                      <a:pt x="3922" y="28562"/>
                    </a:cubicBezTo>
                    <a:cubicBezTo>
                      <a:pt x="4256" y="28775"/>
                      <a:pt x="4651" y="28957"/>
                      <a:pt x="5107" y="29079"/>
                    </a:cubicBezTo>
                    <a:cubicBezTo>
                      <a:pt x="5107" y="29109"/>
                      <a:pt x="5107" y="29109"/>
                      <a:pt x="5137" y="29109"/>
                    </a:cubicBezTo>
                    <a:cubicBezTo>
                      <a:pt x="6487" y="29524"/>
                      <a:pt x="8308" y="29693"/>
                      <a:pt x="10380" y="29693"/>
                    </a:cubicBezTo>
                    <a:cubicBezTo>
                      <a:pt x="15588" y="29693"/>
                      <a:pt x="22377" y="28624"/>
                      <a:pt x="27205" y="27711"/>
                    </a:cubicBezTo>
                    <a:lnTo>
                      <a:pt x="27205" y="23303"/>
                    </a:lnTo>
                    <a:lnTo>
                      <a:pt x="12280" y="22999"/>
                    </a:lnTo>
                    <a:lnTo>
                      <a:pt x="12341" y="22939"/>
                    </a:lnTo>
                    <a:cubicBezTo>
                      <a:pt x="12341" y="22939"/>
                      <a:pt x="11521" y="22939"/>
                      <a:pt x="10943" y="22908"/>
                    </a:cubicBezTo>
                    <a:cubicBezTo>
                      <a:pt x="10670" y="22878"/>
                      <a:pt x="10426" y="22695"/>
                      <a:pt x="10366" y="22422"/>
                    </a:cubicBezTo>
                    <a:cubicBezTo>
                      <a:pt x="8875" y="16140"/>
                      <a:pt x="5925" y="1"/>
                      <a:pt x="73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2118;p77">
                <a:extLst>
                  <a:ext uri="{FF2B5EF4-FFF2-40B4-BE49-F238E27FC236}">
                    <a16:creationId xmlns:a16="http://schemas.microsoft.com/office/drawing/2014/main" id="{4C4416BE-E798-4491-BAFE-76F6DFC59CBB}"/>
                  </a:ext>
                </a:extLst>
              </p:cNvPr>
              <p:cNvSpPr/>
              <p:nvPr/>
            </p:nvSpPr>
            <p:spPr>
              <a:xfrm>
                <a:off x="10108350" y="7548075"/>
                <a:ext cx="418725" cy="78295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31318" extrusionOk="0">
                    <a:moveTo>
                      <a:pt x="1197" y="0"/>
                    </a:moveTo>
                    <a:cubicBezTo>
                      <a:pt x="490" y="0"/>
                      <a:pt x="1" y="221"/>
                      <a:pt x="1" y="221"/>
                    </a:cubicBezTo>
                    <a:cubicBezTo>
                      <a:pt x="1" y="221"/>
                      <a:pt x="457" y="26544"/>
                      <a:pt x="3192" y="29948"/>
                    </a:cubicBezTo>
                    <a:cubicBezTo>
                      <a:pt x="4006" y="30963"/>
                      <a:pt x="5513" y="31318"/>
                      <a:pt x="7222" y="31318"/>
                    </a:cubicBezTo>
                    <a:cubicBezTo>
                      <a:pt x="11195" y="31318"/>
                      <a:pt x="16262" y="29401"/>
                      <a:pt x="16262" y="29401"/>
                    </a:cubicBezTo>
                    <a:cubicBezTo>
                      <a:pt x="16749" y="28793"/>
                      <a:pt x="16749" y="23018"/>
                      <a:pt x="16749" y="23018"/>
                    </a:cubicBezTo>
                    <a:lnTo>
                      <a:pt x="10700" y="22410"/>
                    </a:lnTo>
                    <a:cubicBezTo>
                      <a:pt x="10244" y="19553"/>
                      <a:pt x="6171" y="4781"/>
                      <a:pt x="4347" y="1923"/>
                    </a:cubicBezTo>
                    <a:cubicBezTo>
                      <a:pt x="3315" y="349"/>
                      <a:pt x="2084" y="0"/>
                      <a:pt x="1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2119;p77">
                <a:extLst>
                  <a:ext uri="{FF2B5EF4-FFF2-40B4-BE49-F238E27FC236}">
                    <a16:creationId xmlns:a16="http://schemas.microsoft.com/office/drawing/2014/main" id="{E6F26124-2111-4549-9875-0034CCF70038}"/>
                  </a:ext>
                </a:extLst>
              </p:cNvPr>
              <p:cNvSpPr/>
              <p:nvPr/>
            </p:nvSpPr>
            <p:spPr>
              <a:xfrm>
                <a:off x="10682825" y="8105750"/>
                <a:ext cx="69950" cy="1784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136" extrusionOk="0">
                    <a:moveTo>
                      <a:pt x="1648" y="1"/>
                    </a:moveTo>
                    <a:cubicBezTo>
                      <a:pt x="1101" y="1"/>
                      <a:pt x="634" y="466"/>
                      <a:pt x="578" y="1136"/>
                    </a:cubicBezTo>
                    <a:lnTo>
                      <a:pt x="92" y="5665"/>
                    </a:lnTo>
                    <a:cubicBezTo>
                      <a:pt x="1" y="6395"/>
                      <a:pt x="426" y="7033"/>
                      <a:pt x="1004" y="7124"/>
                    </a:cubicBezTo>
                    <a:cubicBezTo>
                      <a:pt x="1053" y="7132"/>
                      <a:pt x="1102" y="7135"/>
                      <a:pt x="1149" y="7135"/>
                    </a:cubicBezTo>
                    <a:cubicBezTo>
                      <a:pt x="1693" y="7135"/>
                      <a:pt x="2136" y="6670"/>
                      <a:pt x="2220" y="6000"/>
                    </a:cubicBezTo>
                    <a:lnTo>
                      <a:pt x="2706" y="1471"/>
                    </a:lnTo>
                    <a:cubicBezTo>
                      <a:pt x="2797" y="772"/>
                      <a:pt x="2372" y="103"/>
                      <a:pt x="1794" y="12"/>
                    </a:cubicBezTo>
                    <a:cubicBezTo>
                      <a:pt x="1745" y="4"/>
                      <a:pt x="1696" y="1"/>
                      <a:pt x="1648" y="1"/>
                    </a:cubicBezTo>
                    <a:close/>
                  </a:path>
                </a:pathLst>
              </a:custGeom>
              <a:solidFill>
                <a:srgbClr val="EAE6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2120;p77">
                <a:extLst>
                  <a:ext uri="{FF2B5EF4-FFF2-40B4-BE49-F238E27FC236}">
                    <a16:creationId xmlns:a16="http://schemas.microsoft.com/office/drawing/2014/main" id="{D3A2C796-8455-44D0-BC03-EE8D32DD1E15}"/>
                  </a:ext>
                </a:extLst>
              </p:cNvPr>
              <p:cNvSpPr/>
              <p:nvPr/>
            </p:nvSpPr>
            <p:spPr>
              <a:xfrm>
                <a:off x="10808975" y="8125800"/>
                <a:ext cx="193800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5771" extrusionOk="0">
                    <a:moveTo>
                      <a:pt x="4925" y="0"/>
                    </a:moveTo>
                    <a:cubicBezTo>
                      <a:pt x="4924" y="0"/>
                      <a:pt x="3131" y="334"/>
                      <a:pt x="2371" y="365"/>
                    </a:cubicBezTo>
                    <a:cubicBezTo>
                      <a:pt x="2068" y="365"/>
                      <a:pt x="1" y="334"/>
                      <a:pt x="1" y="334"/>
                    </a:cubicBezTo>
                    <a:lnTo>
                      <a:pt x="1" y="334"/>
                    </a:lnTo>
                    <a:lnTo>
                      <a:pt x="305" y="4711"/>
                    </a:lnTo>
                    <a:cubicBezTo>
                      <a:pt x="2425" y="4767"/>
                      <a:pt x="4417" y="5770"/>
                      <a:pt x="5012" y="5770"/>
                    </a:cubicBezTo>
                    <a:cubicBezTo>
                      <a:pt x="5065" y="5770"/>
                      <a:pt x="5108" y="5762"/>
                      <a:pt x="5138" y="5745"/>
                    </a:cubicBezTo>
                    <a:cubicBezTo>
                      <a:pt x="5502" y="5502"/>
                      <a:pt x="3527" y="4499"/>
                      <a:pt x="3527" y="4499"/>
                    </a:cubicBezTo>
                    <a:lnTo>
                      <a:pt x="3527" y="4499"/>
                    </a:lnTo>
                    <a:cubicBezTo>
                      <a:pt x="4145" y="4550"/>
                      <a:pt x="6094" y="5584"/>
                      <a:pt x="6712" y="5584"/>
                    </a:cubicBezTo>
                    <a:cubicBezTo>
                      <a:pt x="6823" y="5584"/>
                      <a:pt x="6891" y="5550"/>
                      <a:pt x="6900" y="5471"/>
                    </a:cubicBezTo>
                    <a:cubicBezTo>
                      <a:pt x="6961" y="5137"/>
                      <a:pt x="4439" y="3739"/>
                      <a:pt x="4438" y="3739"/>
                    </a:cubicBezTo>
                    <a:lnTo>
                      <a:pt x="4438" y="3739"/>
                    </a:lnTo>
                    <a:cubicBezTo>
                      <a:pt x="4439" y="3739"/>
                      <a:pt x="5472" y="4043"/>
                      <a:pt x="6718" y="4590"/>
                    </a:cubicBezTo>
                    <a:cubicBezTo>
                      <a:pt x="7077" y="4745"/>
                      <a:pt x="7304" y="4793"/>
                      <a:pt x="7448" y="4793"/>
                    </a:cubicBezTo>
                    <a:cubicBezTo>
                      <a:pt x="7668" y="4793"/>
                      <a:pt x="7691" y="4681"/>
                      <a:pt x="7691" y="4681"/>
                    </a:cubicBezTo>
                    <a:cubicBezTo>
                      <a:pt x="7752" y="4043"/>
                      <a:pt x="4803" y="2827"/>
                      <a:pt x="4803" y="2827"/>
                    </a:cubicBezTo>
                    <a:lnTo>
                      <a:pt x="4803" y="2827"/>
                    </a:lnTo>
                    <a:cubicBezTo>
                      <a:pt x="4803" y="2827"/>
                      <a:pt x="5563" y="2948"/>
                      <a:pt x="6110" y="3161"/>
                    </a:cubicBezTo>
                    <a:cubicBezTo>
                      <a:pt x="6343" y="3257"/>
                      <a:pt x="6631" y="3303"/>
                      <a:pt x="6874" y="3303"/>
                    </a:cubicBezTo>
                    <a:cubicBezTo>
                      <a:pt x="7172" y="3303"/>
                      <a:pt x="7404" y="3234"/>
                      <a:pt x="7387" y="3100"/>
                    </a:cubicBezTo>
                    <a:cubicBezTo>
                      <a:pt x="7326" y="2462"/>
                      <a:pt x="3466" y="1520"/>
                      <a:pt x="3466" y="1520"/>
                    </a:cubicBezTo>
                    <a:cubicBezTo>
                      <a:pt x="3466" y="1520"/>
                      <a:pt x="3040" y="1429"/>
                      <a:pt x="4165" y="942"/>
                    </a:cubicBezTo>
                    <a:cubicBezTo>
                      <a:pt x="5259" y="426"/>
                      <a:pt x="4925" y="0"/>
                      <a:pt x="4925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2121;p77">
                <a:extLst>
                  <a:ext uri="{FF2B5EF4-FFF2-40B4-BE49-F238E27FC236}">
                    <a16:creationId xmlns:a16="http://schemas.microsoft.com/office/drawing/2014/main" id="{897629FB-121F-4491-B75D-1AAA1045F561}"/>
                  </a:ext>
                </a:extLst>
              </p:cNvPr>
              <p:cNvSpPr/>
              <p:nvPr/>
            </p:nvSpPr>
            <p:spPr>
              <a:xfrm>
                <a:off x="10846975" y="8156950"/>
                <a:ext cx="4105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88" fill="none" extrusionOk="0">
                    <a:moveTo>
                      <a:pt x="1611" y="0"/>
                    </a:moveTo>
                    <a:cubicBezTo>
                      <a:pt x="1642" y="0"/>
                      <a:pt x="1611" y="243"/>
                      <a:pt x="1429" y="547"/>
                    </a:cubicBezTo>
                    <a:cubicBezTo>
                      <a:pt x="1216" y="882"/>
                      <a:pt x="821" y="1246"/>
                      <a:pt x="274" y="1398"/>
                    </a:cubicBezTo>
                    <a:lnTo>
                      <a:pt x="274" y="1216"/>
                    </a:lnTo>
                    <a:lnTo>
                      <a:pt x="304" y="1216"/>
                    </a:lnTo>
                    <a:cubicBezTo>
                      <a:pt x="791" y="1490"/>
                      <a:pt x="1125" y="1946"/>
                      <a:pt x="1247" y="2310"/>
                    </a:cubicBezTo>
                    <a:cubicBezTo>
                      <a:pt x="1368" y="2645"/>
                      <a:pt x="1368" y="2888"/>
                      <a:pt x="1338" y="2888"/>
                    </a:cubicBezTo>
                    <a:cubicBezTo>
                      <a:pt x="1307" y="2888"/>
                      <a:pt x="1277" y="2675"/>
                      <a:pt x="1125" y="2341"/>
                    </a:cubicBezTo>
                    <a:cubicBezTo>
                      <a:pt x="973" y="2037"/>
                      <a:pt x="669" y="1642"/>
                      <a:pt x="213" y="1398"/>
                    </a:cubicBezTo>
                    <a:lnTo>
                      <a:pt x="183" y="1368"/>
                    </a:lnTo>
                    <a:lnTo>
                      <a:pt x="0" y="1246"/>
                    </a:lnTo>
                    <a:lnTo>
                      <a:pt x="213" y="1216"/>
                    </a:lnTo>
                    <a:cubicBezTo>
                      <a:pt x="730" y="1094"/>
                      <a:pt x="1125" y="760"/>
                      <a:pt x="1307" y="487"/>
                    </a:cubicBezTo>
                    <a:cubicBezTo>
                      <a:pt x="1520" y="213"/>
                      <a:pt x="1581" y="0"/>
                      <a:pt x="1611" y="0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2122;p77">
                <a:extLst>
                  <a:ext uri="{FF2B5EF4-FFF2-40B4-BE49-F238E27FC236}">
                    <a16:creationId xmlns:a16="http://schemas.microsoft.com/office/drawing/2014/main" id="{03ECD0F5-C60E-4E2F-8582-9698FD23CB32}"/>
                  </a:ext>
                </a:extLst>
              </p:cNvPr>
              <p:cNvSpPr/>
              <p:nvPr/>
            </p:nvSpPr>
            <p:spPr>
              <a:xfrm>
                <a:off x="10768700" y="8105275"/>
                <a:ext cx="539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7205" extrusionOk="0">
                    <a:moveTo>
                      <a:pt x="1065" y="0"/>
                    </a:moveTo>
                    <a:cubicBezTo>
                      <a:pt x="487" y="0"/>
                      <a:pt x="1" y="487"/>
                      <a:pt x="1" y="1095"/>
                    </a:cubicBezTo>
                    <a:lnTo>
                      <a:pt x="1" y="6110"/>
                    </a:lnTo>
                    <a:cubicBezTo>
                      <a:pt x="1" y="6718"/>
                      <a:pt x="487" y="7204"/>
                      <a:pt x="1065" y="7204"/>
                    </a:cubicBezTo>
                    <a:cubicBezTo>
                      <a:pt x="1672" y="7204"/>
                      <a:pt x="2159" y="6718"/>
                      <a:pt x="2159" y="6110"/>
                    </a:cubicBezTo>
                    <a:lnTo>
                      <a:pt x="2159" y="1095"/>
                    </a:lnTo>
                    <a:cubicBezTo>
                      <a:pt x="2159" y="487"/>
                      <a:pt x="1672" y="0"/>
                      <a:pt x="10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2123;p77">
                <a:extLst>
                  <a:ext uri="{FF2B5EF4-FFF2-40B4-BE49-F238E27FC236}">
                    <a16:creationId xmlns:a16="http://schemas.microsoft.com/office/drawing/2014/main" id="{760C9324-7B2B-48E5-BDE5-C68BC27351C7}"/>
                  </a:ext>
                </a:extLst>
              </p:cNvPr>
              <p:cNvSpPr/>
              <p:nvPr/>
            </p:nvSpPr>
            <p:spPr>
              <a:xfrm>
                <a:off x="9581750" y="7554350"/>
                <a:ext cx="672525" cy="673700"/>
              </a:xfrm>
              <a:custGeom>
                <a:avLst/>
                <a:gdLst/>
                <a:ahLst/>
                <a:cxnLst/>
                <a:rect l="l" t="t" r="r" b="b"/>
                <a:pathLst>
                  <a:path w="26901" h="26948" extrusionOk="0">
                    <a:moveTo>
                      <a:pt x="22372" y="1"/>
                    </a:moveTo>
                    <a:cubicBezTo>
                      <a:pt x="20105" y="670"/>
                      <a:pt x="17964" y="887"/>
                      <a:pt x="16146" y="887"/>
                    </a:cubicBezTo>
                    <a:cubicBezTo>
                      <a:pt x="12846" y="887"/>
                      <a:pt x="10609" y="172"/>
                      <a:pt x="10609" y="153"/>
                    </a:cubicBezTo>
                    <a:cubicBezTo>
                      <a:pt x="9241" y="274"/>
                      <a:pt x="6049" y="1855"/>
                      <a:pt x="6049" y="1855"/>
                    </a:cubicBezTo>
                    <a:cubicBezTo>
                      <a:pt x="4378" y="6566"/>
                      <a:pt x="1" y="21369"/>
                      <a:pt x="4985" y="25746"/>
                    </a:cubicBezTo>
                    <a:cubicBezTo>
                      <a:pt x="10752" y="26654"/>
                      <a:pt x="14839" y="26947"/>
                      <a:pt x="17713" y="26947"/>
                    </a:cubicBezTo>
                    <a:cubicBezTo>
                      <a:pt x="22912" y="26947"/>
                      <a:pt x="24135" y="25989"/>
                      <a:pt x="24135" y="25989"/>
                    </a:cubicBezTo>
                    <a:cubicBezTo>
                      <a:pt x="23922" y="25411"/>
                      <a:pt x="26506" y="19028"/>
                      <a:pt x="26688" y="15259"/>
                    </a:cubicBezTo>
                    <a:cubicBezTo>
                      <a:pt x="26901" y="11490"/>
                      <a:pt x="22220" y="365"/>
                      <a:pt x="2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2124;p77">
                <a:extLst>
                  <a:ext uri="{FF2B5EF4-FFF2-40B4-BE49-F238E27FC236}">
                    <a16:creationId xmlns:a16="http://schemas.microsoft.com/office/drawing/2014/main" id="{3ABA87F2-7AD1-430D-850C-868454388643}"/>
                  </a:ext>
                </a:extLst>
              </p:cNvPr>
              <p:cNvSpPr/>
              <p:nvPr/>
            </p:nvSpPr>
            <p:spPr>
              <a:xfrm>
                <a:off x="9714725" y="7557400"/>
                <a:ext cx="316900" cy="970050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38802" extrusionOk="0">
                    <a:moveTo>
                      <a:pt x="4834" y="0"/>
                    </a:moveTo>
                    <a:cubicBezTo>
                      <a:pt x="4013" y="61"/>
                      <a:pt x="2037" y="1155"/>
                      <a:pt x="2037" y="1155"/>
                    </a:cubicBezTo>
                    <a:cubicBezTo>
                      <a:pt x="5472" y="3192"/>
                      <a:pt x="1" y="35928"/>
                      <a:pt x="1" y="35928"/>
                    </a:cubicBezTo>
                    <a:cubicBezTo>
                      <a:pt x="1" y="35928"/>
                      <a:pt x="9460" y="38802"/>
                      <a:pt x="10439" y="38802"/>
                    </a:cubicBezTo>
                    <a:cubicBezTo>
                      <a:pt x="10482" y="38802"/>
                      <a:pt x="10509" y="38796"/>
                      <a:pt x="10518" y="38785"/>
                    </a:cubicBezTo>
                    <a:cubicBezTo>
                      <a:pt x="10731" y="38511"/>
                      <a:pt x="11278" y="28602"/>
                      <a:pt x="11278" y="28602"/>
                    </a:cubicBezTo>
                    <a:cubicBezTo>
                      <a:pt x="12676" y="9484"/>
                      <a:pt x="4834" y="0"/>
                      <a:pt x="4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2125;p77">
                <a:extLst>
                  <a:ext uri="{FF2B5EF4-FFF2-40B4-BE49-F238E27FC236}">
                    <a16:creationId xmlns:a16="http://schemas.microsoft.com/office/drawing/2014/main" id="{66E0BA0C-C10C-472F-B7C3-A79480FDEDE2}"/>
                  </a:ext>
                </a:extLst>
              </p:cNvPr>
              <p:cNvSpPr/>
              <p:nvPr/>
            </p:nvSpPr>
            <p:spPr>
              <a:xfrm>
                <a:off x="10119750" y="7543725"/>
                <a:ext cx="248525" cy="968100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38724" extrusionOk="0">
                    <a:moveTo>
                      <a:pt x="821" y="0"/>
                    </a:moveTo>
                    <a:lnTo>
                      <a:pt x="1" y="1489"/>
                    </a:lnTo>
                    <a:cubicBezTo>
                      <a:pt x="1" y="1489"/>
                      <a:pt x="3952" y="29301"/>
                      <a:pt x="1642" y="38724"/>
                    </a:cubicBezTo>
                    <a:lnTo>
                      <a:pt x="9150" y="36870"/>
                    </a:lnTo>
                    <a:cubicBezTo>
                      <a:pt x="9150" y="36870"/>
                      <a:pt x="9940" y="31703"/>
                      <a:pt x="9758" y="29970"/>
                    </a:cubicBezTo>
                    <a:cubicBezTo>
                      <a:pt x="8967" y="22250"/>
                      <a:pt x="821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2126;p77">
                <a:extLst>
                  <a:ext uri="{FF2B5EF4-FFF2-40B4-BE49-F238E27FC236}">
                    <a16:creationId xmlns:a16="http://schemas.microsoft.com/office/drawing/2014/main" id="{C2CE12B0-80B7-4A43-A8E3-6D3B4AD86C77}"/>
                  </a:ext>
                </a:extLst>
              </p:cNvPr>
              <p:cNvSpPr/>
              <p:nvPr/>
            </p:nvSpPr>
            <p:spPr>
              <a:xfrm>
                <a:off x="9846200" y="7482925"/>
                <a:ext cx="227975" cy="1784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7136" extrusionOk="0">
                    <a:moveTo>
                      <a:pt x="2280" y="0"/>
                    </a:moveTo>
                    <a:lnTo>
                      <a:pt x="0" y="3010"/>
                    </a:lnTo>
                    <a:cubicBezTo>
                      <a:pt x="821" y="4225"/>
                      <a:pt x="2857" y="5624"/>
                      <a:pt x="4772" y="6748"/>
                    </a:cubicBezTo>
                    <a:cubicBezTo>
                      <a:pt x="5228" y="7014"/>
                      <a:pt x="5715" y="7136"/>
                      <a:pt x="6190" y="7136"/>
                    </a:cubicBezTo>
                    <a:cubicBezTo>
                      <a:pt x="7616" y="7136"/>
                      <a:pt x="8944" y="6041"/>
                      <a:pt x="9058" y="4469"/>
                    </a:cubicBezTo>
                    <a:lnTo>
                      <a:pt x="9119" y="3374"/>
                    </a:lnTo>
                    <a:cubicBezTo>
                      <a:pt x="5016" y="1946"/>
                      <a:pt x="2280" y="0"/>
                      <a:pt x="2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2127;p77">
                <a:extLst>
                  <a:ext uri="{FF2B5EF4-FFF2-40B4-BE49-F238E27FC236}">
                    <a16:creationId xmlns:a16="http://schemas.microsoft.com/office/drawing/2014/main" id="{AFAAEE44-5C32-4D72-8200-94B1F8574089}"/>
                  </a:ext>
                </a:extLst>
              </p:cNvPr>
              <p:cNvSpPr/>
              <p:nvPr/>
            </p:nvSpPr>
            <p:spPr>
              <a:xfrm>
                <a:off x="10073400" y="7479125"/>
                <a:ext cx="69175" cy="1325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303" extrusionOk="0">
                    <a:moveTo>
                      <a:pt x="609" y="0"/>
                    </a:moveTo>
                    <a:cubicBezTo>
                      <a:pt x="609" y="1"/>
                      <a:pt x="1277" y="2584"/>
                      <a:pt x="1" y="3587"/>
                    </a:cubicBezTo>
                    <a:lnTo>
                      <a:pt x="365" y="4499"/>
                    </a:lnTo>
                    <a:cubicBezTo>
                      <a:pt x="556" y="5045"/>
                      <a:pt x="1030" y="5303"/>
                      <a:pt x="1504" y="5303"/>
                    </a:cubicBezTo>
                    <a:cubicBezTo>
                      <a:pt x="2086" y="5303"/>
                      <a:pt x="2669" y="4915"/>
                      <a:pt x="2736" y="4195"/>
                    </a:cubicBezTo>
                    <a:cubicBezTo>
                      <a:pt x="2767" y="3678"/>
                      <a:pt x="2767" y="3222"/>
                      <a:pt x="2706" y="2858"/>
                    </a:cubicBez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2128;p77">
                <a:extLst>
                  <a:ext uri="{FF2B5EF4-FFF2-40B4-BE49-F238E27FC236}">
                    <a16:creationId xmlns:a16="http://schemas.microsoft.com/office/drawing/2014/main" id="{84D8349C-FEE3-45EB-A097-78335F6692BF}"/>
                  </a:ext>
                </a:extLst>
              </p:cNvPr>
              <p:cNvSpPr/>
              <p:nvPr/>
            </p:nvSpPr>
            <p:spPr>
              <a:xfrm>
                <a:off x="10075675" y="7622750"/>
                <a:ext cx="190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29" extrusionOk="0">
                    <a:moveTo>
                      <a:pt x="396" y="0"/>
                    </a:moveTo>
                    <a:cubicBezTo>
                      <a:pt x="183" y="0"/>
                      <a:pt x="1" y="335"/>
                      <a:pt x="1" y="699"/>
                    </a:cubicBezTo>
                    <a:cubicBezTo>
                      <a:pt x="1" y="1094"/>
                      <a:pt x="183" y="1429"/>
                      <a:pt x="396" y="1429"/>
                    </a:cubicBezTo>
                    <a:cubicBezTo>
                      <a:pt x="609" y="1429"/>
                      <a:pt x="761" y="1094"/>
                      <a:pt x="761" y="699"/>
                    </a:cubicBezTo>
                    <a:cubicBezTo>
                      <a:pt x="761" y="335"/>
                      <a:pt x="609" y="0"/>
                      <a:pt x="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2129;p77">
                <a:extLst>
                  <a:ext uri="{FF2B5EF4-FFF2-40B4-BE49-F238E27FC236}">
                    <a16:creationId xmlns:a16="http://schemas.microsoft.com/office/drawing/2014/main" id="{6D73064B-AF5D-496C-9BFA-C6D664998EF5}"/>
                  </a:ext>
                </a:extLst>
              </p:cNvPr>
              <p:cNvSpPr/>
              <p:nvPr/>
            </p:nvSpPr>
            <p:spPr>
              <a:xfrm>
                <a:off x="10080250" y="7697975"/>
                <a:ext cx="190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399" extrusionOk="0">
                    <a:moveTo>
                      <a:pt x="395" y="0"/>
                    </a:moveTo>
                    <a:cubicBezTo>
                      <a:pt x="183" y="0"/>
                      <a:pt x="0" y="304"/>
                      <a:pt x="0" y="699"/>
                    </a:cubicBezTo>
                    <a:cubicBezTo>
                      <a:pt x="0" y="1095"/>
                      <a:pt x="183" y="1399"/>
                      <a:pt x="395" y="1399"/>
                    </a:cubicBezTo>
                    <a:cubicBezTo>
                      <a:pt x="608" y="1399"/>
                      <a:pt x="760" y="1095"/>
                      <a:pt x="760" y="699"/>
                    </a:cubicBezTo>
                    <a:cubicBezTo>
                      <a:pt x="760" y="304"/>
                      <a:pt x="608" y="0"/>
                      <a:pt x="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2130;p77">
                <a:extLst>
                  <a:ext uri="{FF2B5EF4-FFF2-40B4-BE49-F238E27FC236}">
                    <a16:creationId xmlns:a16="http://schemas.microsoft.com/office/drawing/2014/main" id="{5A2FB617-B1B3-45B2-A066-4E46C4BA04F1}"/>
                  </a:ext>
                </a:extLst>
              </p:cNvPr>
              <p:cNvSpPr/>
              <p:nvPr/>
            </p:nvSpPr>
            <p:spPr>
              <a:xfrm>
                <a:off x="10084050" y="7780800"/>
                <a:ext cx="19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399" extrusionOk="0">
                    <a:moveTo>
                      <a:pt x="395" y="0"/>
                    </a:moveTo>
                    <a:cubicBezTo>
                      <a:pt x="183" y="0"/>
                      <a:pt x="0" y="304"/>
                      <a:pt x="0" y="700"/>
                    </a:cubicBezTo>
                    <a:cubicBezTo>
                      <a:pt x="0" y="1095"/>
                      <a:pt x="183" y="1399"/>
                      <a:pt x="395" y="1399"/>
                    </a:cubicBezTo>
                    <a:cubicBezTo>
                      <a:pt x="578" y="1399"/>
                      <a:pt x="760" y="1095"/>
                      <a:pt x="760" y="700"/>
                    </a:cubicBezTo>
                    <a:cubicBezTo>
                      <a:pt x="760" y="304"/>
                      <a:pt x="578" y="0"/>
                      <a:pt x="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2131;p77">
                <a:extLst>
                  <a:ext uri="{FF2B5EF4-FFF2-40B4-BE49-F238E27FC236}">
                    <a16:creationId xmlns:a16="http://schemas.microsoft.com/office/drawing/2014/main" id="{7BCF402F-9DC3-4247-8270-8E6DD2392E1C}"/>
                  </a:ext>
                </a:extLst>
              </p:cNvPr>
              <p:cNvSpPr/>
              <p:nvPr/>
            </p:nvSpPr>
            <p:spPr>
              <a:xfrm>
                <a:off x="9446500" y="7586100"/>
                <a:ext cx="413400" cy="139487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5795" extrusionOk="0">
                    <a:moveTo>
                      <a:pt x="12642" y="0"/>
                    </a:moveTo>
                    <a:cubicBezTo>
                      <a:pt x="10159" y="0"/>
                      <a:pt x="6770" y="7897"/>
                      <a:pt x="6262" y="10767"/>
                    </a:cubicBezTo>
                    <a:cubicBezTo>
                      <a:pt x="0" y="45722"/>
                      <a:pt x="4073" y="52379"/>
                      <a:pt x="4468" y="52652"/>
                    </a:cubicBezTo>
                    <a:cubicBezTo>
                      <a:pt x="4985" y="52987"/>
                      <a:pt x="7903" y="55661"/>
                      <a:pt x="8268" y="55783"/>
                    </a:cubicBezTo>
                    <a:cubicBezTo>
                      <a:pt x="8292" y="55791"/>
                      <a:pt x="8314" y="55795"/>
                      <a:pt x="8335" y="55795"/>
                    </a:cubicBezTo>
                    <a:cubicBezTo>
                      <a:pt x="8946" y="55795"/>
                      <a:pt x="8211" y="52408"/>
                      <a:pt x="8329" y="50585"/>
                    </a:cubicBezTo>
                    <a:cubicBezTo>
                      <a:pt x="8329" y="50553"/>
                      <a:pt x="8329" y="50538"/>
                      <a:pt x="8331" y="50538"/>
                    </a:cubicBezTo>
                    <a:cubicBezTo>
                      <a:pt x="8346" y="50538"/>
                      <a:pt x="8423" y="51836"/>
                      <a:pt x="8450" y="52440"/>
                    </a:cubicBezTo>
                    <a:lnTo>
                      <a:pt x="8541" y="53899"/>
                    </a:lnTo>
                    <a:cubicBezTo>
                      <a:pt x="9423" y="53503"/>
                      <a:pt x="9392" y="51832"/>
                      <a:pt x="9544" y="51254"/>
                    </a:cubicBezTo>
                    <a:cubicBezTo>
                      <a:pt x="9727" y="50494"/>
                      <a:pt x="9575" y="50008"/>
                      <a:pt x="9484" y="49826"/>
                    </a:cubicBezTo>
                    <a:cubicBezTo>
                      <a:pt x="9088" y="48974"/>
                      <a:pt x="8329" y="47333"/>
                      <a:pt x="8207" y="45844"/>
                    </a:cubicBezTo>
                    <a:cubicBezTo>
                      <a:pt x="8146" y="44962"/>
                      <a:pt x="14073" y="16573"/>
                      <a:pt x="15107" y="12409"/>
                    </a:cubicBezTo>
                    <a:cubicBezTo>
                      <a:pt x="16535" y="6725"/>
                      <a:pt x="14742" y="220"/>
                      <a:pt x="12766" y="7"/>
                    </a:cubicBezTo>
                    <a:cubicBezTo>
                      <a:pt x="12725" y="3"/>
                      <a:pt x="12684" y="0"/>
                      <a:pt x="12642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2132;p77">
                <a:extLst>
                  <a:ext uri="{FF2B5EF4-FFF2-40B4-BE49-F238E27FC236}">
                    <a16:creationId xmlns:a16="http://schemas.microsoft.com/office/drawing/2014/main" id="{CD8EF338-BA22-478B-94E6-C17788A5B995}"/>
                  </a:ext>
                </a:extLst>
              </p:cNvPr>
              <p:cNvSpPr/>
              <p:nvPr/>
            </p:nvSpPr>
            <p:spPr>
              <a:xfrm>
                <a:off x="9463975" y="7585875"/>
                <a:ext cx="395925" cy="985225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39409" extrusionOk="0">
                    <a:moveTo>
                      <a:pt x="11779" y="0"/>
                    </a:moveTo>
                    <a:cubicBezTo>
                      <a:pt x="9353" y="0"/>
                      <a:pt x="6579" y="3285"/>
                      <a:pt x="4620" y="9044"/>
                    </a:cubicBezTo>
                    <a:cubicBezTo>
                      <a:pt x="61" y="22387"/>
                      <a:pt x="0" y="35731"/>
                      <a:pt x="1216" y="36430"/>
                    </a:cubicBezTo>
                    <a:lnTo>
                      <a:pt x="8815" y="39409"/>
                    </a:lnTo>
                    <a:cubicBezTo>
                      <a:pt x="11794" y="30047"/>
                      <a:pt x="13374" y="16582"/>
                      <a:pt x="14408" y="12418"/>
                    </a:cubicBezTo>
                    <a:cubicBezTo>
                      <a:pt x="15836" y="6764"/>
                      <a:pt x="14043" y="229"/>
                      <a:pt x="12067" y="16"/>
                    </a:cubicBezTo>
                    <a:cubicBezTo>
                      <a:pt x="11972" y="6"/>
                      <a:pt x="11876" y="0"/>
                      <a:pt x="11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2133;p77">
                <a:extLst>
                  <a:ext uri="{FF2B5EF4-FFF2-40B4-BE49-F238E27FC236}">
                    <a16:creationId xmlns:a16="http://schemas.microsoft.com/office/drawing/2014/main" id="{595A5642-783C-4679-ABEC-6A3097242004}"/>
                  </a:ext>
                </a:extLst>
              </p:cNvPr>
              <p:cNvSpPr/>
              <p:nvPr/>
            </p:nvSpPr>
            <p:spPr>
              <a:xfrm>
                <a:off x="10043775" y="7166600"/>
                <a:ext cx="3572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3273" extrusionOk="0">
                    <a:moveTo>
                      <a:pt x="189" y="1"/>
                    </a:moveTo>
                    <a:cubicBezTo>
                      <a:pt x="176" y="1"/>
                      <a:pt x="163" y="3"/>
                      <a:pt x="152" y="9"/>
                    </a:cubicBezTo>
                    <a:cubicBezTo>
                      <a:pt x="61" y="39"/>
                      <a:pt x="0" y="130"/>
                      <a:pt x="31" y="222"/>
                    </a:cubicBezTo>
                    <a:cubicBezTo>
                      <a:pt x="183" y="708"/>
                      <a:pt x="395" y="1133"/>
                      <a:pt x="608" y="1529"/>
                    </a:cubicBezTo>
                    <a:cubicBezTo>
                      <a:pt x="851" y="2015"/>
                      <a:pt x="1064" y="2440"/>
                      <a:pt x="973" y="2684"/>
                    </a:cubicBezTo>
                    <a:cubicBezTo>
                      <a:pt x="942" y="2805"/>
                      <a:pt x="851" y="2896"/>
                      <a:pt x="699" y="2957"/>
                    </a:cubicBezTo>
                    <a:cubicBezTo>
                      <a:pt x="608" y="2988"/>
                      <a:pt x="578" y="3079"/>
                      <a:pt x="608" y="3170"/>
                    </a:cubicBezTo>
                    <a:cubicBezTo>
                      <a:pt x="631" y="3238"/>
                      <a:pt x="688" y="3273"/>
                      <a:pt x="753" y="3273"/>
                    </a:cubicBezTo>
                    <a:cubicBezTo>
                      <a:pt x="775" y="3273"/>
                      <a:pt x="798" y="3269"/>
                      <a:pt x="821" y="3261"/>
                    </a:cubicBezTo>
                    <a:lnTo>
                      <a:pt x="851" y="3261"/>
                    </a:lnTo>
                    <a:cubicBezTo>
                      <a:pt x="1094" y="3140"/>
                      <a:pt x="1246" y="2988"/>
                      <a:pt x="1307" y="2805"/>
                    </a:cubicBezTo>
                    <a:cubicBezTo>
                      <a:pt x="1429" y="2410"/>
                      <a:pt x="1216" y="1954"/>
                      <a:pt x="912" y="1377"/>
                    </a:cubicBezTo>
                    <a:cubicBezTo>
                      <a:pt x="730" y="1012"/>
                      <a:pt x="517" y="586"/>
                      <a:pt x="365" y="130"/>
                    </a:cubicBezTo>
                    <a:cubicBezTo>
                      <a:pt x="340" y="55"/>
                      <a:pt x="253" y="1"/>
                      <a:pt x="189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2134;p77">
                <a:extLst>
                  <a:ext uri="{FF2B5EF4-FFF2-40B4-BE49-F238E27FC236}">
                    <a16:creationId xmlns:a16="http://schemas.microsoft.com/office/drawing/2014/main" id="{AEC85CF6-3E64-4FA8-A7DE-0D59FCCDF75D}"/>
                  </a:ext>
                </a:extLst>
              </p:cNvPr>
              <p:cNvSpPr/>
              <p:nvPr/>
            </p:nvSpPr>
            <p:spPr>
              <a:xfrm>
                <a:off x="10033600" y="7264775"/>
                <a:ext cx="512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47" extrusionOk="0">
                    <a:moveTo>
                      <a:pt x="284" y="0"/>
                    </a:moveTo>
                    <a:cubicBezTo>
                      <a:pt x="250" y="0"/>
                      <a:pt x="218" y="10"/>
                      <a:pt x="194" y="33"/>
                    </a:cubicBezTo>
                    <a:cubicBezTo>
                      <a:pt x="1" y="338"/>
                      <a:pt x="512" y="1247"/>
                      <a:pt x="1179" y="1247"/>
                    </a:cubicBezTo>
                    <a:cubicBezTo>
                      <a:pt x="1245" y="1247"/>
                      <a:pt x="1312" y="1238"/>
                      <a:pt x="1380" y="1219"/>
                    </a:cubicBezTo>
                    <a:cubicBezTo>
                      <a:pt x="2049" y="1097"/>
                      <a:pt x="2018" y="155"/>
                      <a:pt x="1988" y="94"/>
                    </a:cubicBezTo>
                    <a:cubicBezTo>
                      <a:pt x="1948" y="35"/>
                      <a:pt x="1897" y="2"/>
                      <a:pt x="1840" y="2"/>
                    </a:cubicBezTo>
                    <a:cubicBezTo>
                      <a:pt x="1809" y="2"/>
                      <a:pt x="1777" y="12"/>
                      <a:pt x="1745" y="33"/>
                    </a:cubicBezTo>
                    <a:cubicBezTo>
                      <a:pt x="1449" y="202"/>
                      <a:pt x="1204" y="258"/>
                      <a:pt x="1010" y="258"/>
                    </a:cubicBezTo>
                    <a:cubicBezTo>
                      <a:pt x="645" y="258"/>
                      <a:pt x="457" y="64"/>
                      <a:pt x="438" y="64"/>
                    </a:cubicBezTo>
                    <a:cubicBezTo>
                      <a:pt x="400" y="26"/>
                      <a:pt x="339" y="0"/>
                      <a:pt x="284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2135;p77">
                <a:extLst>
                  <a:ext uri="{FF2B5EF4-FFF2-40B4-BE49-F238E27FC236}">
                    <a16:creationId xmlns:a16="http://schemas.microsoft.com/office/drawing/2014/main" id="{C5311AAF-A032-4C2F-8CD0-0003C7B5CBA3}"/>
                  </a:ext>
                </a:extLst>
              </p:cNvPr>
              <p:cNvSpPr/>
              <p:nvPr/>
            </p:nvSpPr>
            <p:spPr>
              <a:xfrm>
                <a:off x="10081750" y="7175175"/>
                <a:ext cx="190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43" extrusionOk="0">
                    <a:moveTo>
                      <a:pt x="670" y="395"/>
                    </a:moveTo>
                    <a:cubicBezTo>
                      <a:pt x="761" y="638"/>
                      <a:pt x="639" y="851"/>
                      <a:pt x="487" y="882"/>
                    </a:cubicBezTo>
                    <a:cubicBezTo>
                      <a:pt x="305" y="942"/>
                      <a:pt x="123" y="790"/>
                      <a:pt x="62" y="547"/>
                    </a:cubicBezTo>
                    <a:cubicBezTo>
                      <a:pt x="1" y="304"/>
                      <a:pt x="92" y="91"/>
                      <a:pt x="275" y="61"/>
                    </a:cubicBezTo>
                    <a:cubicBezTo>
                      <a:pt x="426" y="0"/>
                      <a:pt x="639" y="152"/>
                      <a:pt x="670" y="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2136;p77">
                <a:extLst>
                  <a:ext uri="{FF2B5EF4-FFF2-40B4-BE49-F238E27FC236}">
                    <a16:creationId xmlns:a16="http://schemas.microsoft.com/office/drawing/2014/main" id="{98B88404-7E2B-4002-9585-60083FFD3D78}"/>
                  </a:ext>
                </a:extLst>
              </p:cNvPr>
              <p:cNvSpPr/>
              <p:nvPr/>
            </p:nvSpPr>
            <p:spPr>
              <a:xfrm>
                <a:off x="10053650" y="7139450"/>
                <a:ext cx="570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48" extrusionOk="0">
                    <a:moveTo>
                      <a:pt x="0" y="426"/>
                    </a:moveTo>
                    <a:cubicBezTo>
                      <a:pt x="0" y="548"/>
                      <a:pt x="730" y="457"/>
                      <a:pt x="1277" y="426"/>
                    </a:cubicBezTo>
                    <a:cubicBezTo>
                      <a:pt x="1854" y="396"/>
                      <a:pt x="2280" y="457"/>
                      <a:pt x="2280" y="335"/>
                    </a:cubicBezTo>
                    <a:cubicBezTo>
                      <a:pt x="2280" y="183"/>
                      <a:pt x="1794" y="1"/>
                      <a:pt x="1216" y="31"/>
                    </a:cubicBezTo>
                    <a:cubicBezTo>
                      <a:pt x="669" y="61"/>
                      <a:pt x="0" y="274"/>
                      <a:pt x="0" y="426"/>
                    </a:cubicBezTo>
                    <a:close/>
                  </a:path>
                </a:pathLst>
              </a:custGeom>
              <a:solidFill>
                <a:srgbClr val="1E33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2137;p77">
                <a:extLst>
                  <a:ext uri="{FF2B5EF4-FFF2-40B4-BE49-F238E27FC236}">
                    <a16:creationId xmlns:a16="http://schemas.microsoft.com/office/drawing/2014/main" id="{6452D182-1664-4D2D-9805-15F916CF5595}"/>
                  </a:ext>
                </a:extLst>
              </p:cNvPr>
              <p:cNvSpPr/>
              <p:nvPr/>
            </p:nvSpPr>
            <p:spPr>
              <a:xfrm>
                <a:off x="9967775" y="7152375"/>
                <a:ext cx="608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99" extrusionOk="0">
                    <a:moveTo>
                      <a:pt x="2371" y="122"/>
                    </a:moveTo>
                    <a:cubicBezTo>
                      <a:pt x="2432" y="243"/>
                      <a:pt x="1764" y="487"/>
                      <a:pt x="1247" y="730"/>
                    </a:cubicBezTo>
                    <a:cubicBezTo>
                      <a:pt x="760" y="973"/>
                      <a:pt x="122" y="1399"/>
                      <a:pt x="61" y="1277"/>
                    </a:cubicBezTo>
                    <a:cubicBezTo>
                      <a:pt x="1" y="1155"/>
                      <a:pt x="609" y="578"/>
                      <a:pt x="1125" y="335"/>
                    </a:cubicBezTo>
                    <a:cubicBezTo>
                      <a:pt x="1642" y="91"/>
                      <a:pt x="2311" y="0"/>
                      <a:pt x="2371" y="122"/>
                    </a:cubicBezTo>
                    <a:close/>
                  </a:path>
                </a:pathLst>
              </a:custGeom>
              <a:solidFill>
                <a:srgbClr val="1E33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2138;p77">
                <a:extLst>
                  <a:ext uri="{FF2B5EF4-FFF2-40B4-BE49-F238E27FC236}">
                    <a16:creationId xmlns:a16="http://schemas.microsoft.com/office/drawing/2014/main" id="{F51E2CC2-D6AE-45DC-AC74-32F4F3B89B19}"/>
                  </a:ext>
                </a:extLst>
              </p:cNvPr>
              <p:cNvSpPr/>
              <p:nvPr/>
            </p:nvSpPr>
            <p:spPr>
              <a:xfrm>
                <a:off x="10000450" y="7193400"/>
                <a:ext cx="197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004" extrusionOk="0">
                    <a:moveTo>
                      <a:pt x="730" y="426"/>
                    </a:moveTo>
                    <a:cubicBezTo>
                      <a:pt x="791" y="669"/>
                      <a:pt x="700" y="913"/>
                      <a:pt x="517" y="943"/>
                    </a:cubicBezTo>
                    <a:cubicBezTo>
                      <a:pt x="335" y="1004"/>
                      <a:pt x="122" y="821"/>
                      <a:pt x="61" y="578"/>
                    </a:cubicBezTo>
                    <a:cubicBezTo>
                      <a:pt x="1" y="335"/>
                      <a:pt x="122" y="122"/>
                      <a:pt x="305" y="61"/>
                    </a:cubicBezTo>
                    <a:cubicBezTo>
                      <a:pt x="487" y="1"/>
                      <a:pt x="669" y="183"/>
                      <a:pt x="730" y="4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2139;p77">
                <a:extLst>
                  <a:ext uri="{FF2B5EF4-FFF2-40B4-BE49-F238E27FC236}">
                    <a16:creationId xmlns:a16="http://schemas.microsoft.com/office/drawing/2014/main" id="{D7AA05B5-454C-40BF-820B-DBAD4E0A87BE}"/>
                  </a:ext>
                </a:extLst>
              </p:cNvPr>
              <p:cNvSpPr/>
              <p:nvPr/>
            </p:nvSpPr>
            <p:spPr>
              <a:xfrm>
                <a:off x="9812000" y="7270150"/>
                <a:ext cx="441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9" extrusionOk="0">
                    <a:moveTo>
                      <a:pt x="183" y="1"/>
                    </a:moveTo>
                    <a:cubicBezTo>
                      <a:pt x="92" y="1"/>
                      <a:pt x="0" y="61"/>
                      <a:pt x="0" y="153"/>
                    </a:cubicBezTo>
                    <a:cubicBezTo>
                      <a:pt x="0" y="244"/>
                      <a:pt x="61" y="305"/>
                      <a:pt x="152" y="335"/>
                    </a:cubicBezTo>
                    <a:cubicBezTo>
                      <a:pt x="669" y="335"/>
                      <a:pt x="1125" y="669"/>
                      <a:pt x="1399" y="1186"/>
                    </a:cubicBezTo>
                    <a:cubicBezTo>
                      <a:pt x="1443" y="1231"/>
                      <a:pt x="1488" y="1259"/>
                      <a:pt x="1544" y="1259"/>
                    </a:cubicBezTo>
                    <a:cubicBezTo>
                      <a:pt x="1565" y="1259"/>
                      <a:pt x="1587" y="1255"/>
                      <a:pt x="1611" y="1247"/>
                    </a:cubicBezTo>
                    <a:lnTo>
                      <a:pt x="1642" y="1247"/>
                    </a:lnTo>
                    <a:cubicBezTo>
                      <a:pt x="1733" y="1216"/>
                      <a:pt x="1763" y="1095"/>
                      <a:pt x="1703" y="1034"/>
                    </a:cubicBezTo>
                    <a:cubicBezTo>
                      <a:pt x="1368" y="396"/>
                      <a:pt x="821" y="31"/>
                      <a:pt x="183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2140;p77">
                <a:extLst>
                  <a:ext uri="{FF2B5EF4-FFF2-40B4-BE49-F238E27FC236}">
                    <a16:creationId xmlns:a16="http://schemas.microsoft.com/office/drawing/2014/main" id="{5D3665A8-98FC-431B-9265-452E40DEF43F}"/>
                  </a:ext>
                </a:extLst>
              </p:cNvPr>
              <p:cNvSpPr/>
              <p:nvPr/>
            </p:nvSpPr>
            <p:spPr>
              <a:xfrm>
                <a:off x="9818075" y="7276500"/>
                <a:ext cx="22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305" extrusionOk="0">
                    <a:moveTo>
                      <a:pt x="689" y="0"/>
                    </a:moveTo>
                    <a:cubicBezTo>
                      <a:pt x="654" y="0"/>
                      <a:pt x="616" y="8"/>
                      <a:pt x="578" y="20"/>
                    </a:cubicBezTo>
                    <a:cubicBezTo>
                      <a:pt x="183" y="355"/>
                      <a:pt x="1" y="750"/>
                      <a:pt x="61" y="1175"/>
                    </a:cubicBezTo>
                    <a:cubicBezTo>
                      <a:pt x="61" y="1250"/>
                      <a:pt x="123" y="1305"/>
                      <a:pt x="196" y="1305"/>
                    </a:cubicBezTo>
                    <a:cubicBezTo>
                      <a:pt x="212" y="1305"/>
                      <a:pt x="228" y="1302"/>
                      <a:pt x="244" y="1297"/>
                    </a:cubicBezTo>
                    <a:lnTo>
                      <a:pt x="274" y="1297"/>
                    </a:lnTo>
                    <a:cubicBezTo>
                      <a:pt x="365" y="1297"/>
                      <a:pt x="396" y="1206"/>
                      <a:pt x="396" y="1114"/>
                    </a:cubicBezTo>
                    <a:cubicBezTo>
                      <a:pt x="365" y="810"/>
                      <a:pt x="487" y="537"/>
                      <a:pt x="791" y="294"/>
                    </a:cubicBezTo>
                    <a:cubicBezTo>
                      <a:pt x="882" y="233"/>
                      <a:pt x="882" y="111"/>
                      <a:pt x="821" y="51"/>
                    </a:cubicBezTo>
                    <a:cubicBezTo>
                      <a:pt x="786" y="15"/>
                      <a:pt x="740" y="0"/>
                      <a:pt x="68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2141;p77">
                <a:extLst>
                  <a:ext uri="{FF2B5EF4-FFF2-40B4-BE49-F238E27FC236}">
                    <a16:creationId xmlns:a16="http://schemas.microsoft.com/office/drawing/2014/main" id="{635EA71E-FD37-4295-A466-E5D4272D580B}"/>
                  </a:ext>
                </a:extLst>
              </p:cNvPr>
              <p:cNvSpPr/>
              <p:nvPr/>
            </p:nvSpPr>
            <p:spPr>
              <a:xfrm>
                <a:off x="9824925" y="7302825"/>
                <a:ext cx="631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494" extrusionOk="0">
                    <a:moveTo>
                      <a:pt x="1246" y="1"/>
                    </a:moveTo>
                    <a:cubicBezTo>
                      <a:pt x="578" y="1"/>
                      <a:pt x="0" y="548"/>
                      <a:pt x="0" y="1247"/>
                    </a:cubicBezTo>
                    <a:cubicBezTo>
                      <a:pt x="0" y="1916"/>
                      <a:pt x="578" y="2493"/>
                      <a:pt x="1246" y="2493"/>
                    </a:cubicBezTo>
                    <a:cubicBezTo>
                      <a:pt x="1946" y="2493"/>
                      <a:pt x="2523" y="1916"/>
                      <a:pt x="2523" y="1247"/>
                    </a:cubicBezTo>
                    <a:cubicBezTo>
                      <a:pt x="2523" y="548"/>
                      <a:pt x="1946" y="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2142;p77">
                <a:extLst>
                  <a:ext uri="{FF2B5EF4-FFF2-40B4-BE49-F238E27FC236}">
                    <a16:creationId xmlns:a16="http://schemas.microsoft.com/office/drawing/2014/main" id="{B408ED09-4DD9-4C2A-9AFE-EC5CC8BE8430}"/>
                  </a:ext>
                </a:extLst>
              </p:cNvPr>
              <p:cNvSpPr/>
              <p:nvPr/>
            </p:nvSpPr>
            <p:spPr>
              <a:xfrm>
                <a:off x="9708650" y="8002675"/>
                <a:ext cx="44100" cy="47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151" extrusionOk="0">
                    <a:moveTo>
                      <a:pt x="1429" y="1"/>
                    </a:moveTo>
                    <a:cubicBezTo>
                      <a:pt x="1308" y="3223"/>
                      <a:pt x="1216" y="6414"/>
                      <a:pt x="943" y="9606"/>
                    </a:cubicBezTo>
                    <a:cubicBezTo>
                      <a:pt x="730" y="12797"/>
                      <a:pt x="365" y="15959"/>
                      <a:pt x="1" y="19150"/>
                    </a:cubicBezTo>
                    <a:cubicBezTo>
                      <a:pt x="821" y="16050"/>
                      <a:pt x="1277" y="12858"/>
                      <a:pt x="1520" y="9636"/>
                    </a:cubicBezTo>
                    <a:cubicBezTo>
                      <a:pt x="1764" y="6414"/>
                      <a:pt x="1764" y="3192"/>
                      <a:pt x="14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2143;p77">
                <a:extLst>
                  <a:ext uri="{FF2B5EF4-FFF2-40B4-BE49-F238E27FC236}">
                    <a16:creationId xmlns:a16="http://schemas.microsoft.com/office/drawing/2014/main" id="{AEA9889A-1D9F-4FA7-A321-98733E244698}"/>
                  </a:ext>
                </a:extLst>
              </p:cNvPr>
              <p:cNvSpPr/>
              <p:nvPr/>
            </p:nvSpPr>
            <p:spPr>
              <a:xfrm>
                <a:off x="10321875" y="7896300"/>
                <a:ext cx="62350" cy="5524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2099" extrusionOk="0">
                    <a:moveTo>
                      <a:pt x="1" y="1"/>
                    </a:moveTo>
                    <a:cubicBezTo>
                      <a:pt x="457" y="1824"/>
                      <a:pt x="852" y="3648"/>
                      <a:pt x="1156" y="5472"/>
                    </a:cubicBezTo>
                    <a:cubicBezTo>
                      <a:pt x="1278" y="6384"/>
                      <a:pt x="1430" y="7296"/>
                      <a:pt x="1521" y="8238"/>
                    </a:cubicBezTo>
                    <a:cubicBezTo>
                      <a:pt x="1612" y="9150"/>
                      <a:pt x="1703" y="10062"/>
                      <a:pt x="1734" y="11004"/>
                    </a:cubicBezTo>
                    <a:cubicBezTo>
                      <a:pt x="1946" y="14682"/>
                      <a:pt x="1703" y="18420"/>
                      <a:pt x="1186" y="22098"/>
                    </a:cubicBezTo>
                    <a:cubicBezTo>
                      <a:pt x="2159" y="18481"/>
                      <a:pt x="2493" y="14712"/>
                      <a:pt x="2311" y="10973"/>
                    </a:cubicBezTo>
                    <a:cubicBezTo>
                      <a:pt x="2098" y="7235"/>
                      <a:pt x="1338" y="3496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2144;p77">
                <a:extLst>
                  <a:ext uri="{FF2B5EF4-FFF2-40B4-BE49-F238E27FC236}">
                    <a16:creationId xmlns:a16="http://schemas.microsoft.com/office/drawing/2014/main" id="{C36560AA-F5D8-4A0F-86F3-D5596D9409C9}"/>
                  </a:ext>
                </a:extLst>
              </p:cNvPr>
              <p:cNvSpPr/>
              <p:nvPr/>
            </p:nvSpPr>
            <p:spPr>
              <a:xfrm>
                <a:off x="10840125" y="7960900"/>
                <a:ext cx="228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3952" extrusionOk="0">
                    <a:moveTo>
                      <a:pt x="6658" y="0"/>
                    </a:moveTo>
                    <a:lnTo>
                      <a:pt x="1" y="12645"/>
                    </a:lnTo>
                    <a:lnTo>
                      <a:pt x="2463" y="13952"/>
                    </a:lnTo>
                    <a:lnTo>
                      <a:pt x="9120" y="1338"/>
                    </a:lnTo>
                    <a:lnTo>
                      <a:pt x="9120" y="1338"/>
                    </a:lnTo>
                    <a:cubicBezTo>
                      <a:pt x="9044" y="1433"/>
                      <a:pt x="8920" y="1480"/>
                      <a:pt x="8794" y="1480"/>
                    </a:cubicBezTo>
                    <a:cubicBezTo>
                      <a:pt x="8718" y="1480"/>
                      <a:pt x="8641" y="1463"/>
                      <a:pt x="8572" y="1429"/>
                    </a:cubicBezTo>
                    <a:cubicBezTo>
                      <a:pt x="8360" y="1307"/>
                      <a:pt x="8268" y="1094"/>
                      <a:pt x="8329" y="882"/>
                    </a:cubicBezTo>
                    <a:lnTo>
                      <a:pt x="8329" y="882"/>
                    </a:lnTo>
                    <a:cubicBezTo>
                      <a:pt x="8226" y="985"/>
                      <a:pt x="8081" y="1046"/>
                      <a:pt x="7941" y="1046"/>
                    </a:cubicBezTo>
                    <a:cubicBezTo>
                      <a:pt x="7875" y="1046"/>
                      <a:pt x="7810" y="1032"/>
                      <a:pt x="7752" y="1003"/>
                    </a:cubicBezTo>
                    <a:cubicBezTo>
                      <a:pt x="7539" y="882"/>
                      <a:pt x="7448" y="669"/>
                      <a:pt x="7509" y="456"/>
                    </a:cubicBezTo>
                    <a:lnTo>
                      <a:pt x="7478" y="426"/>
                    </a:lnTo>
                    <a:cubicBezTo>
                      <a:pt x="7400" y="544"/>
                      <a:pt x="7270" y="611"/>
                      <a:pt x="7131" y="611"/>
                    </a:cubicBezTo>
                    <a:cubicBezTo>
                      <a:pt x="7055" y="611"/>
                      <a:pt x="6976" y="590"/>
                      <a:pt x="6901" y="547"/>
                    </a:cubicBezTo>
                    <a:cubicBezTo>
                      <a:pt x="6718" y="456"/>
                      <a:pt x="6627" y="213"/>
                      <a:pt x="6688" y="0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2145;p77">
                <a:extLst>
                  <a:ext uri="{FF2B5EF4-FFF2-40B4-BE49-F238E27FC236}">
                    <a16:creationId xmlns:a16="http://schemas.microsoft.com/office/drawing/2014/main" id="{2A0CE21B-0C2B-45D2-9FA3-FD9D9370CC97}"/>
                  </a:ext>
                </a:extLst>
              </p:cNvPr>
              <p:cNvSpPr/>
              <p:nvPr/>
            </p:nvSpPr>
            <p:spPr>
              <a:xfrm>
                <a:off x="10840125" y="8261050"/>
                <a:ext cx="699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916" extrusionOk="0">
                    <a:moveTo>
                      <a:pt x="305" y="0"/>
                    </a:moveTo>
                    <a:lnTo>
                      <a:pt x="1" y="608"/>
                    </a:lnTo>
                    <a:lnTo>
                      <a:pt x="2463" y="1915"/>
                    </a:lnTo>
                    <a:lnTo>
                      <a:pt x="2797" y="130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2146;p77">
                <a:extLst>
                  <a:ext uri="{FF2B5EF4-FFF2-40B4-BE49-F238E27FC236}">
                    <a16:creationId xmlns:a16="http://schemas.microsoft.com/office/drawing/2014/main" id="{B3C83EDB-3BA8-4338-906F-953736D8A3D5}"/>
                  </a:ext>
                </a:extLst>
              </p:cNvPr>
              <p:cNvSpPr/>
              <p:nvPr/>
            </p:nvSpPr>
            <p:spPr>
              <a:xfrm>
                <a:off x="10821125" y="8275475"/>
                <a:ext cx="813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869" extrusionOk="0">
                    <a:moveTo>
                      <a:pt x="761" y="1"/>
                    </a:moveTo>
                    <a:lnTo>
                      <a:pt x="366" y="791"/>
                    </a:lnTo>
                    <a:cubicBezTo>
                      <a:pt x="1" y="1490"/>
                      <a:pt x="244" y="2341"/>
                      <a:pt x="943" y="2706"/>
                    </a:cubicBezTo>
                    <a:cubicBezTo>
                      <a:pt x="1146" y="2817"/>
                      <a:pt x="1366" y="2869"/>
                      <a:pt x="1583" y="2869"/>
                    </a:cubicBezTo>
                    <a:cubicBezTo>
                      <a:pt x="2083" y="2869"/>
                      <a:pt x="2574" y="2595"/>
                      <a:pt x="2828" y="2129"/>
                    </a:cubicBezTo>
                    <a:lnTo>
                      <a:pt x="3253" y="1308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F2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2147;p77">
                <a:extLst>
                  <a:ext uri="{FF2B5EF4-FFF2-40B4-BE49-F238E27FC236}">
                    <a16:creationId xmlns:a16="http://schemas.microsoft.com/office/drawing/2014/main" id="{B72C49E1-B036-4EE3-A1FA-C37F62659794}"/>
                  </a:ext>
                </a:extLst>
              </p:cNvPr>
              <p:cNvSpPr/>
              <p:nvPr/>
            </p:nvSpPr>
            <p:spPr>
              <a:xfrm>
                <a:off x="10897125" y="7982175"/>
                <a:ext cx="15200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1338" fill="none" extrusionOk="0">
                    <a:moveTo>
                      <a:pt x="6080" y="0"/>
                    </a:moveTo>
                    <a:lnTo>
                      <a:pt x="1" y="11338"/>
                    </a:lnTo>
                  </a:path>
                </a:pathLst>
              </a:custGeom>
              <a:noFill/>
              <a:ln w="2275" cap="flat" cmpd="sng">
                <a:solidFill>
                  <a:srgbClr val="FFF8E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2148;p77">
                <a:extLst>
                  <a:ext uri="{FF2B5EF4-FFF2-40B4-BE49-F238E27FC236}">
                    <a16:creationId xmlns:a16="http://schemas.microsoft.com/office/drawing/2014/main" id="{F68BA20E-E1E6-4477-BA15-71CA2D03922F}"/>
                  </a:ext>
                </a:extLst>
              </p:cNvPr>
              <p:cNvSpPr/>
              <p:nvPr/>
            </p:nvSpPr>
            <p:spPr>
              <a:xfrm>
                <a:off x="10875850" y="7972300"/>
                <a:ext cx="1520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1369" fill="none" extrusionOk="0">
                    <a:moveTo>
                      <a:pt x="6080" y="0"/>
                    </a:moveTo>
                    <a:lnTo>
                      <a:pt x="0" y="11368"/>
                    </a:lnTo>
                  </a:path>
                </a:pathLst>
              </a:custGeom>
              <a:noFill/>
              <a:ln w="2275" cap="flat" cmpd="sng">
                <a:solidFill>
                  <a:srgbClr val="FFF8E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No 32">
            <a:hlinkClick r:id="" action="ppaction://media"/>
            <a:extLst>
              <a:ext uri="{FF2B5EF4-FFF2-40B4-BE49-F238E27FC236}">
                <a16:creationId xmlns:a16="http://schemas.microsoft.com/office/drawing/2014/main" id="{165CE128-8F1B-4DDB-823B-C8B8AF0AD2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3000" end="2552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400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41643" y="1460954"/>
            <a:ext cx="4549812" cy="30623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Perlu ditunjang oleh buku yang dapat dijadikan pemahaman dalam kegiatan pembelajaran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Tidak semua materi pembelajaran dapat menerapkan strategi ini, </a:t>
            </a:r>
            <a:r>
              <a:rPr lang="en-US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guru harus tetap berperan aktif dalam menyajikan materi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Keberagaman peserta didik yang tinggi dalam suatu kelas akan menyulitkan dalam pembagian tugas 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berdasarkan masalah nyata.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yang terbiasa mendapatkan informasi yang diperoleh dari guru 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sebagai narasumber utama akan </a:t>
            </a:r>
            <a:r>
              <a:rPr lang="en-US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merasa kurang nyaman dengan cara belajar sendiri dalam pemecahan masalah</a:t>
            </a:r>
            <a:r>
              <a:rPr lang="en-US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18" name="Google Shape;1106;p56">
            <a:extLst>
              <a:ext uri="{FF2B5EF4-FFF2-40B4-BE49-F238E27FC236}">
                <a16:creationId xmlns:a16="http://schemas.microsoft.com/office/drawing/2014/main" id="{90AB9FEE-3629-4C48-835C-487AD19F1CE9}"/>
              </a:ext>
            </a:extLst>
          </p:cNvPr>
          <p:cNvGrpSpPr/>
          <p:nvPr/>
        </p:nvGrpSpPr>
        <p:grpSpPr>
          <a:xfrm>
            <a:off x="1705281" y="2060709"/>
            <a:ext cx="2475057" cy="2454664"/>
            <a:chOff x="988505" y="1992650"/>
            <a:chExt cx="2886300" cy="2838750"/>
          </a:xfrm>
        </p:grpSpPr>
        <p:sp>
          <p:nvSpPr>
            <p:cNvPr id="219" name="Google Shape;1107;p56">
              <a:extLst>
                <a:ext uri="{FF2B5EF4-FFF2-40B4-BE49-F238E27FC236}">
                  <a16:creationId xmlns:a16="http://schemas.microsoft.com/office/drawing/2014/main" id="{C31BA990-8A48-49DD-96AE-EB308F784FB7}"/>
                </a:ext>
              </a:extLst>
            </p:cNvPr>
            <p:cNvSpPr/>
            <p:nvPr/>
          </p:nvSpPr>
          <p:spPr>
            <a:xfrm>
              <a:off x="988505" y="4697600"/>
              <a:ext cx="2886300" cy="133800"/>
            </a:xfrm>
            <a:prstGeom prst="ellipse">
              <a:avLst/>
            </a:prstGeom>
            <a:solidFill>
              <a:srgbClr val="23385C">
                <a:alpha val="227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0" name="Google Shape;1108;p56">
              <a:extLst>
                <a:ext uri="{FF2B5EF4-FFF2-40B4-BE49-F238E27FC236}">
                  <a16:creationId xmlns:a16="http://schemas.microsoft.com/office/drawing/2014/main" id="{4946D5EB-01A4-492F-9D7B-41DE732B68B9}"/>
                </a:ext>
              </a:extLst>
            </p:cNvPr>
            <p:cNvGrpSpPr/>
            <p:nvPr/>
          </p:nvGrpSpPr>
          <p:grpSpPr>
            <a:xfrm>
              <a:off x="1391425" y="1992650"/>
              <a:ext cx="2418099" cy="2768600"/>
              <a:chOff x="1391425" y="1713925"/>
              <a:chExt cx="2418099" cy="2768600"/>
            </a:xfrm>
          </p:grpSpPr>
          <p:sp>
            <p:nvSpPr>
              <p:cNvPr id="221" name="Google Shape;1109;p56">
                <a:extLst>
                  <a:ext uri="{FF2B5EF4-FFF2-40B4-BE49-F238E27FC236}">
                    <a16:creationId xmlns:a16="http://schemas.microsoft.com/office/drawing/2014/main" id="{B61B5B88-78A5-419B-B196-323A22FB48A7}"/>
                  </a:ext>
                </a:extLst>
              </p:cNvPr>
              <p:cNvSpPr/>
              <p:nvPr/>
            </p:nvSpPr>
            <p:spPr>
              <a:xfrm>
                <a:off x="2806216" y="3694897"/>
                <a:ext cx="327447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9229" extrusionOk="0">
                    <a:moveTo>
                      <a:pt x="0" y="1"/>
                    </a:moveTo>
                    <a:lnTo>
                      <a:pt x="2559" y="9228"/>
                    </a:lnTo>
                    <a:lnTo>
                      <a:pt x="3920" y="9228"/>
                    </a:lnTo>
                    <a:lnTo>
                      <a:pt x="1361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1110;p56">
                <a:extLst>
                  <a:ext uri="{FF2B5EF4-FFF2-40B4-BE49-F238E27FC236}">
                    <a16:creationId xmlns:a16="http://schemas.microsoft.com/office/drawing/2014/main" id="{CCF16D14-1089-4643-B4CE-F1A0957F498F}"/>
                  </a:ext>
                </a:extLst>
              </p:cNvPr>
              <p:cNvSpPr/>
              <p:nvPr/>
            </p:nvSpPr>
            <p:spPr>
              <a:xfrm>
                <a:off x="2259913" y="3694897"/>
                <a:ext cx="327531" cy="770921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9229" extrusionOk="0">
                    <a:moveTo>
                      <a:pt x="2560" y="1"/>
                    </a:moveTo>
                    <a:lnTo>
                      <a:pt x="1" y="9228"/>
                    </a:lnTo>
                    <a:lnTo>
                      <a:pt x="1362" y="9228"/>
                    </a:lnTo>
                    <a:lnTo>
                      <a:pt x="3920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1111;p56">
                <a:extLst>
                  <a:ext uri="{FF2B5EF4-FFF2-40B4-BE49-F238E27FC236}">
                    <a16:creationId xmlns:a16="http://schemas.microsoft.com/office/drawing/2014/main" id="{90196127-B07D-43DC-944A-073D7C386510}"/>
                  </a:ext>
                </a:extLst>
              </p:cNvPr>
              <p:cNvSpPr/>
              <p:nvPr/>
            </p:nvSpPr>
            <p:spPr>
              <a:xfrm>
                <a:off x="2184065" y="2585670"/>
                <a:ext cx="1004980" cy="1189252"/>
              </a:xfrm>
              <a:custGeom>
                <a:avLst/>
                <a:gdLst/>
                <a:ahLst/>
                <a:cxnLst/>
                <a:rect l="l" t="t" r="r" b="b"/>
                <a:pathLst>
                  <a:path w="12031" h="14237" extrusionOk="0">
                    <a:moveTo>
                      <a:pt x="5982" y="0"/>
                    </a:moveTo>
                    <a:lnTo>
                      <a:pt x="6574" y="231"/>
                    </a:lnTo>
                    <a:cubicBezTo>
                      <a:pt x="6415" y="198"/>
                      <a:pt x="6255" y="183"/>
                      <a:pt x="6095" y="183"/>
                    </a:cubicBezTo>
                    <a:cubicBezTo>
                      <a:pt x="5430" y="183"/>
                      <a:pt x="4765" y="452"/>
                      <a:pt x="4230" y="858"/>
                    </a:cubicBezTo>
                    <a:cubicBezTo>
                      <a:pt x="3562" y="1362"/>
                      <a:pt x="3066" y="2052"/>
                      <a:pt x="2627" y="2763"/>
                    </a:cubicBezTo>
                    <a:cubicBezTo>
                      <a:pt x="1701" y="4253"/>
                      <a:pt x="977" y="5866"/>
                      <a:pt x="473" y="7547"/>
                    </a:cubicBezTo>
                    <a:cubicBezTo>
                      <a:pt x="208" y="8428"/>
                      <a:pt x="1" y="9347"/>
                      <a:pt x="55" y="10269"/>
                    </a:cubicBezTo>
                    <a:cubicBezTo>
                      <a:pt x="109" y="11190"/>
                      <a:pt x="450" y="12123"/>
                      <a:pt x="1133" y="12742"/>
                    </a:cubicBezTo>
                    <a:cubicBezTo>
                      <a:pt x="1599" y="13164"/>
                      <a:pt x="2191" y="13419"/>
                      <a:pt x="2787" y="13616"/>
                    </a:cubicBezTo>
                    <a:cubicBezTo>
                      <a:pt x="4017" y="14029"/>
                      <a:pt x="5314" y="14236"/>
                      <a:pt x="6611" y="14236"/>
                    </a:cubicBezTo>
                    <a:cubicBezTo>
                      <a:pt x="7496" y="14236"/>
                      <a:pt x="8381" y="14140"/>
                      <a:pt x="9245" y="13946"/>
                    </a:cubicBezTo>
                    <a:cubicBezTo>
                      <a:pt x="10306" y="13705"/>
                      <a:pt x="11459" y="13202"/>
                      <a:pt x="11806" y="12167"/>
                    </a:cubicBezTo>
                    <a:cubicBezTo>
                      <a:pt x="12031" y="11493"/>
                      <a:pt x="11850" y="10755"/>
                      <a:pt x="11667" y="10064"/>
                    </a:cubicBezTo>
                    <a:cubicBezTo>
                      <a:pt x="11409" y="9098"/>
                      <a:pt x="11153" y="8132"/>
                      <a:pt x="10895" y="7166"/>
                    </a:cubicBezTo>
                    <a:cubicBezTo>
                      <a:pt x="10503" y="5699"/>
                      <a:pt x="10105" y="4212"/>
                      <a:pt x="9353" y="2893"/>
                    </a:cubicBezTo>
                    <a:cubicBezTo>
                      <a:pt x="8601" y="1572"/>
                      <a:pt x="7441" y="415"/>
                      <a:pt x="59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1112;p56">
                <a:extLst>
                  <a:ext uri="{FF2B5EF4-FFF2-40B4-BE49-F238E27FC236}">
                    <a16:creationId xmlns:a16="http://schemas.microsoft.com/office/drawing/2014/main" id="{E5AE2568-7568-4DA5-9ECD-9A135267689C}"/>
                  </a:ext>
                </a:extLst>
              </p:cNvPr>
              <p:cNvSpPr/>
              <p:nvPr/>
            </p:nvSpPr>
            <p:spPr>
              <a:xfrm>
                <a:off x="2086917" y="3420159"/>
                <a:ext cx="808010" cy="938989"/>
              </a:xfrm>
              <a:custGeom>
                <a:avLst/>
                <a:gdLst/>
                <a:ahLst/>
                <a:cxnLst/>
                <a:rect l="l" t="t" r="r" b="b"/>
                <a:pathLst>
                  <a:path w="9673" h="11241" extrusionOk="0">
                    <a:moveTo>
                      <a:pt x="8698" y="0"/>
                    </a:moveTo>
                    <a:cubicBezTo>
                      <a:pt x="8516" y="0"/>
                      <a:pt x="8332" y="58"/>
                      <a:pt x="8175" y="176"/>
                    </a:cubicBezTo>
                    <a:cubicBezTo>
                      <a:pt x="7580" y="629"/>
                      <a:pt x="6716" y="1024"/>
                      <a:pt x="5801" y="1442"/>
                    </a:cubicBezTo>
                    <a:cubicBezTo>
                      <a:pt x="4270" y="2143"/>
                      <a:pt x="2531" y="2936"/>
                      <a:pt x="1439" y="4311"/>
                    </a:cubicBezTo>
                    <a:cubicBezTo>
                      <a:pt x="132" y="5957"/>
                      <a:pt x="0" y="8042"/>
                      <a:pt x="1038" y="10693"/>
                    </a:cubicBezTo>
                    <a:cubicBezTo>
                      <a:pt x="1170" y="11030"/>
                      <a:pt x="1497" y="11241"/>
                      <a:pt x="1841" y="11241"/>
                    </a:cubicBezTo>
                    <a:cubicBezTo>
                      <a:pt x="1943" y="11241"/>
                      <a:pt x="2051" y="11220"/>
                      <a:pt x="2153" y="11180"/>
                    </a:cubicBezTo>
                    <a:cubicBezTo>
                      <a:pt x="2596" y="11006"/>
                      <a:pt x="2817" y="10506"/>
                      <a:pt x="2643" y="10063"/>
                    </a:cubicBezTo>
                    <a:cubicBezTo>
                      <a:pt x="888" y="5583"/>
                      <a:pt x="3497" y="4392"/>
                      <a:pt x="6519" y="3011"/>
                    </a:cubicBezTo>
                    <a:cubicBezTo>
                      <a:pt x="7522" y="2551"/>
                      <a:pt x="8468" y="2119"/>
                      <a:pt x="9221" y="1547"/>
                    </a:cubicBezTo>
                    <a:cubicBezTo>
                      <a:pt x="9598" y="1262"/>
                      <a:pt x="9673" y="721"/>
                      <a:pt x="9384" y="340"/>
                    </a:cubicBezTo>
                    <a:cubicBezTo>
                      <a:pt x="9216" y="118"/>
                      <a:pt x="8959" y="0"/>
                      <a:pt x="869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1113;p56">
                <a:extLst>
                  <a:ext uri="{FF2B5EF4-FFF2-40B4-BE49-F238E27FC236}">
                    <a16:creationId xmlns:a16="http://schemas.microsoft.com/office/drawing/2014/main" id="{22E11D76-340D-49BA-A0D1-7A4CF13D99D1}"/>
                  </a:ext>
                </a:extLst>
              </p:cNvPr>
              <p:cNvSpPr/>
              <p:nvPr/>
            </p:nvSpPr>
            <p:spPr>
              <a:xfrm>
                <a:off x="1821367" y="4235770"/>
                <a:ext cx="549477" cy="246421"/>
              </a:xfrm>
              <a:custGeom>
                <a:avLst/>
                <a:gdLst/>
                <a:ahLst/>
                <a:cxnLst/>
                <a:rect l="l" t="t" r="r" b="b"/>
                <a:pathLst>
                  <a:path w="6578" h="2950" extrusionOk="0">
                    <a:moveTo>
                      <a:pt x="3999" y="0"/>
                    </a:moveTo>
                    <a:cubicBezTo>
                      <a:pt x="1" y="2549"/>
                      <a:pt x="957" y="2950"/>
                      <a:pt x="957" y="2950"/>
                    </a:cubicBezTo>
                    <a:lnTo>
                      <a:pt x="5897" y="2950"/>
                    </a:lnTo>
                    <a:cubicBezTo>
                      <a:pt x="5897" y="2950"/>
                      <a:pt x="6578" y="1514"/>
                      <a:pt x="5897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1114;p56">
                <a:extLst>
                  <a:ext uri="{FF2B5EF4-FFF2-40B4-BE49-F238E27FC236}">
                    <a16:creationId xmlns:a16="http://schemas.microsoft.com/office/drawing/2014/main" id="{CA88BAFC-EE77-4ECB-925D-3214CFF48C31}"/>
                  </a:ext>
                </a:extLst>
              </p:cNvPr>
              <p:cNvSpPr/>
              <p:nvPr/>
            </p:nvSpPr>
            <p:spPr>
              <a:xfrm>
                <a:off x="1879422" y="4439756"/>
                <a:ext cx="454834" cy="4243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508" extrusionOk="0">
                    <a:moveTo>
                      <a:pt x="232" y="1"/>
                    </a:moveTo>
                    <a:cubicBezTo>
                      <a:pt x="232" y="1"/>
                      <a:pt x="0" y="324"/>
                      <a:pt x="245" y="508"/>
                    </a:cubicBezTo>
                    <a:lnTo>
                      <a:pt x="5298" y="508"/>
                    </a:lnTo>
                    <a:lnTo>
                      <a:pt x="54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1115;p56">
                <a:extLst>
                  <a:ext uri="{FF2B5EF4-FFF2-40B4-BE49-F238E27FC236}">
                    <a16:creationId xmlns:a16="http://schemas.microsoft.com/office/drawing/2014/main" id="{6AD3452D-59A5-455E-A0A0-4008905C753B}"/>
                  </a:ext>
                </a:extLst>
              </p:cNvPr>
              <p:cNvSpPr/>
              <p:nvPr/>
            </p:nvSpPr>
            <p:spPr>
              <a:xfrm>
                <a:off x="1898718" y="4337763"/>
                <a:ext cx="188533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222" extrusionOk="0">
                    <a:moveTo>
                      <a:pt x="1400" y="0"/>
                    </a:moveTo>
                    <a:cubicBezTo>
                      <a:pt x="1301" y="0"/>
                      <a:pt x="1236" y="17"/>
                      <a:pt x="1236" y="17"/>
                    </a:cubicBezTo>
                    <a:cubicBezTo>
                      <a:pt x="42" y="865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8" y="140"/>
                      <a:pt x="1681" y="0"/>
                      <a:pt x="1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1116;p56">
                <a:extLst>
                  <a:ext uri="{FF2B5EF4-FFF2-40B4-BE49-F238E27FC236}">
                    <a16:creationId xmlns:a16="http://schemas.microsoft.com/office/drawing/2014/main" id="{062F9F7B-DFA5-4E87-AF14-EAA98D1726E8}"/>
                  </a:ext>
                </a:extLst>
              </p:cNvPr>
              <p:cNvSpPr/>
              <p:nvPr/>
            </p:nvSpPr>
            <p:spPr>
              <a:xfrm>
                <a:off x="2201440" y="4321809"/>
                <a:ext cx="81361" cy="6858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1" extrusionOk="0">
                    <a:moveTo>
                      <a:pt x="487" y="1"/>
                    </a:moveTo>
                    <a:cubicBezTo>
                      <a:pt x="218" y="1"/>
                      <a:pt x="0" y="185"/>
                      <a:pt x="0" y="412"/>
                    </a:cubicBezTo>
                    <a:cubicBezTo>
                      <a:pt x="0" y="637"/>
                      <a:pt x="218" y="821"/>
                      <a:pt x="487" y="821"/>
                    </a:cubicBezTo>
                    <a:cubicBezTo>
                      <a:pt x="755" y="821"/>
                      <a:pt x="973" y="637"/>
                      <a:pt x="973" y="412"/>
                    </a:cubicBezTo>
                    <a:cubicBezTo>
                      <a:pt x="973" y="185"/>
                      <a:pt x="755" y="1"/>
                      <a:pt x="4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1117;p56">
                <a:extLst>
                  <a:ext uri="{FF2B5EF4-FFF2-40B4-BE49-F238E27FC236}">
                    <a16:creationId xmlns:a16="http://schemas.microsoft.com/office/drawing/2014/main" id="{7C84FAC6-826A-455A-96E3-A638EC187730}"/>
                  </a:ext>
                </a:extLst>
              </p:cNvPr>
              <p:cNvSpPr/>
              <p:nvPr/>
            </p:nvSpPr>
            <p:spPr>
              <a:xfrm>
                <a:off x="1731319" y="3418906"/>
                <a:ext cx="974072" cy="880850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10545" extrusionOk="0">
                    <a:moveTo>
                      <a:pt x="10762" y="1"/>
                    </a:moveTo>
                    <a:cubicBezTo>
                      <a:pt x="10735" y="1"/>
                      <a:pt x="10708" y="2"/>
                      <a:pt x="10681" y="4"/>
                    </a:cubicBezTo>
                    <a:cubicBezTo>
                      <a:pt x="7394" y="307"/>
                      <a:pt x="4655" y="1478"/>
                      <a:pt x="2756" y="3379"/>
                    </a:cubicBezTo>
                    <a:cubicBezTo>
                      <a:pt x="1069" y="5070"/>
                      <a:pt x="96" y="7299"/>
                      <a:pt x="14" y="9654"/>
                    </a:cubicBezTo>
                    <a:cubicBezTo>
                      <a:pt x="0" y="10130"/>
                      <a:pt x="372" y="10527"/>
                      <a:pt x="848" y="10545"/>
                    </a:cubicBezTo>
                    <a:lnTo>
                      <a:pt x="878" y="10545"/>
                    </a:lnTo>
                    <a:cubicBezTo>
                      <a:pt x="1341" y="10545"/>
                      <a:pt x="1722" y="10177"/>
                      <a:pt x="1740" y="9715"/>
                    </a:cubicBezTo>
                    <a:cubicBezTo>
                      <a:pt x="1851" y="6404"/>
                      <a:pt x="4304" y="2325"/>
                      <a:pt x="10837" y="1719"/>
                    </a:cubicBezTo>
                    <a:cubicBezTo>
                      <a:pt x="11314" y="1675"/>
                      <a:pt x="11661" y="1256"/>
                      <a:pt x="11616" y="783"/>
                    </a:cubicBezTo>
                    <a:cubicBezTo>
                      <a:pt x="11574" y="335"/>
                      <a:pt x="11200" y="1"/>
                      <a:pt x="10762" y="1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1118;p56">
                <a:extLst>
                  <a:ext uri="{FF2B5EF4-FFF2-40B4-BE49-F238E27FC236}">
                    <a16:creationId xmlns:a16="http://schemas.microsoft.com/office/drawing/2014/main" id="{3D664163-6E8F-4291-988A-7A1B5B0DE3CC}"/>
                  </a:ext>
                </a:extLst>
              </p:cNvPr>
              <p:cNvSpPr/>
              <p:nvPr/>
            </p:nvSpPr>
            <p:spPr>
              <a:xfrm>
                <a:off x="1391425" y="4235520"/>
                <a:ext cx="549393" cy="247006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2957" extrusionOk="0">
                    <a:moveTo>
                      <a:pt x="3998" y="0"/>
                    </a:moveTo>
                    <a:cubicBezTo>
                      <a:pt x="0" y="2555"/>
                      <a:pt x="997" y="2956"/>
                      <a:pt x="997" y="2956"/>
                    </a:cubicBezTo>
                    <a:lnTo>
                      <a:pt x="5897" y="2950"/>
                    </a:lnTo>
                    <a:cubicBezTo>
                      <a:pt x="5897" y="2950"/>
                      <a:pt x="6577" y="1514"/>
                      <a:pt x="5894" y="0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1119;p56">
                <a:extLst>
                  <a:ext uri="{FF2B5EF4-FFF2-40B4-BE49-F238E27FC236}">
                    <a16:creationId xmlns:a16="http://schemas.microsoft.com/office/drawing/2014/main" id="{AAF97968-0BED-4681-B74C-9822A6A86830}"/>
                  </a:ext>
                </a:extLst>
              </p:cNvPr>
              <p:cNvSpPr/>
              <p:nvPr/>
            </p:nvSpPr>
            <p:spPr>
              <a:xfrm>
                <a:off x="1451986" y="4439506"/>
                <a:ext cx="454500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15" extrusionOk="0">
                    <a:moveTo>
                      <a:pt x="5440" y="0"/>
                    </a:moveTo>
                    <a:lnTo>
                      <a:pt x="232" y="4"/>
                    </a:lnTo>
                    <a:cubicBezTo>
                      <a:pt x="232" y="4"/>
                      <a:pt x="1" y="330"/>
                      <a:pt x="246" y="514"/>
                    </a:cubicBezTo>
                    <a:lnTo>
                      <a:pt x="5298" y="508"/>
                    </a:lnTo>
                    <a:lnTo>
                      <a:pt x="5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1120;p56">
                <a:extLst>
                  <a:ext uri="{FF2B5EF4-FFF2-40B4-BE49-F238E27FC236}">
                    <a16:creationId xmlns:a16="http://schemas.microsoft.com/office/drawing/2014/main" id="{C305924C-E504-43C3-B6CD-AC41E77478CA}"/>
                  </a:ext>
                </a:extLst>
              </p:cNvPr>
              <p:cNvSpPr/>
              <p:nvPr/>
            </p:nvSpPr>
            <p:spPr>
              <a:xfrm>
                <a:off x="1471282" y="4337763"/>
                <a:ext cx="188449" cy="102077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222" extrusionOk="0">
                    <a:moveTo>
                      <a:pt x="1396" y="0"/>
                    </a:moveTo>
                    <a:cubicBezTo>
                      <a:pt x="1298" y="0"/>
                      <a:pt x="1232" y="17"/>
                      <a:pt x="1232" y="17"/>
                    </a:cubicBezTo>
                    <a:cubicBezTo>
                      <a:pt x="41" y="868"/>
                      <a:pt x="1" y="1222"/>
                      <a:pt x="1" y="1222"/>
                    </a:cubicBezTo>
                    <a:lnTo>
                      <a:pt x="2256" y="1222"/>
                    </a:lnTo>
                    <a:cubicBezTo>
                      <a:pt x="2226" y="140"/>
                      <a:pt x="1678" y="0"/>
                      <a:pt x="1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1121;p56">
                <a:extLst>
                  <a:ext uri="{FF2B5EF4-FFF2-40B4-BE49-F238E27FC236}">
                    <a16:creationId xmlns:a16="http://schemas.microsoft.com/office/drawing/2014/main" id="{4BC34E2E-3C84-47B1-829B-3B2EE021F8B7}"/>
                  </a:ext>
                </a:extLst>
              </p:cNvPr>
              <p:cNvSpPr/>
              <p:nvPr/>
            </p:nvSpPr>
            <p:spPr>
              <a:xfrm>
                <a:off x="1773921" y="4321809"/>
                <a:ext cx="81110" cy="68330"/>
              </a:xfrm>
              <a:custGeom>
                <a:avLst/>
                <a:gdLst/>
                <a:ahLst/>
                <a:cxnLst/>
                <a:rect l="l" t="t" r="r" b="b"/>
                <a:pathLst>
                  <a:path w="971" h="818" extrusionOk="0">
                    <a:moveTo>
                      <a:pt x="484" y="1"/>
                    </a:moveTo>
                    <a:cubicBezTo>
                      <a:pt x="215" y="1"/>
                      <a:pt x="1" y="185"/>
                      <a:pt x="1" y="409"/>
                    </a:cubicBezTo>
                    <a:cubicBezTo>
                      <a:pt x="1" y="637"/>
                      <a:pt x="219" y="817"/>
                      <a:pt x="487" y="817"/>
                    </a:cubicBezTo>
                    <a:cubicBezTo>
                      <a:pt x="756" y="817"/>
                      <a:pt x="971" y="634"/>
                      <a:pt x="971" y="409"/>
                    </a:cubicBezTo>
                    <a:cubicBezTo>
                      <a:pt x="971" y="181"/>
                      <a:pt x="753" y="1"/>
                      <a:pt x="48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1122;p56">
                <a:extLst>
                  <a:ext uri="{FF2B5EF4-FFF2-40B4-BE49-F238E27FC236}">
                    <a16:creationId xmlns:a16="http://schemas.microsoft.com/office/drawing/2014/main" id="{08A0F1B9-E2AA-497A-84E6-BDB8F2B1C6CF}"/>
                  </a:ext>
                </a:extLst>
              </p:cNvPr>
              <p:cNvSpPr/>
              <p:nvPr/>
            </p:nvSpPr>
            <p:spPr>
              <a:xfrm>
                <a:off x="2365080" y="2463796"/>
                <a:ext cx="707186" cy="1195684"/>
              </a:xfrm>
              <a:custGeom>
                <a:avLst/>
                <a:gdLst/>
                <a:ahLst/>
                <a:cxnLst/>
                <a:rect l="l" t="t" r="r" b="b"/>
                <a:pathLst>
                  <a:path w="8466" h="14314" extrusionOk="0">
                    <a:moveTo>
                      <a:pt x="3801" y="1"/>
                    </a:moveTo>
                    <a:cubicBezTo>
                      <a:pt x="1833" y="1"/>
                      <a:pt x="151" y="1595"/>
                      <a:pt x="1" y="3661"/>
                    </a:cubicBezTo>
                    <a:lnTo>
                      <a:pt x="242" y="10309"/>
                    </a:lnTo>
                    <a:cubicBezTo>
                      <a:pt x="460" y="12632"/>
                      <a:pt x="967" y="14113"/>
                      <a:pt x="3046" y="14262"/>
                    </a:cubicBezTo>
                    <a:lnTo>
                      <a:pt x="3794" y="14314"/>
                    </a:lnTo>
                    <a:cubicBezTo>
                      <a:pt x="5778" y="14096"/>
                      <a:pt x="6483" y="12908"/>
                      <a:pt x="7166" y="10802"/>
                    </a:cubicBezTo>
                    <a:lnTo>
                      <a:pt x="8312" y="4256"/>
                    </a:lnTo>
                    <a:cubicBezTo>
                      <a:pt x="8466" y="2099"/>
                      <a:pt x="6891" y="211"/>
                      <a:pt x="4812" y="65"/>
                    </a:cubicBezTo>
                    <a:lnTo>
                      <a:pt x="4063" y="10"/>
                    </a:lnTo>
                    <a:cubicBezTo>
                      <a:pt x="3975" y="4"/>
                      <a:pt x="3888" y="1"/>
                      <a:pt x="3801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1123;p56">
                <a:extLst>
                  <a:ext uri="{FF2B5EF4-FFF2-40B4-BE49-F238E27FC236}">
                    <a16:creationId xmlns:a16="http://schemas.microsoft.com/office/drawing/2014/main" id="{DB5705E7-4D44-49E2-AA76-3472F757BFF8}"/>
                  </a:ext>
                </a:extLst>
              </p:cNvPr>
              <p:cNvSpPr/>
              <p:nvPr/>
            </p:nvSpPr>
            <p:spPr>
              <a:xfrm>
                <a:off x="2658697" y="2296146"/>
                <a:ext cx="157542" cy="293784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3517" extrusionOk="0">
                    <a:moveTo>
                      <a:pt x="1013" y="1"/>
                    </a:moveTo>
                    <a:cubicBezTo>
                      <a:pt x="571" y="1"/>
                      <a:pt x="196" y="341"/>
                      <a:pt x="163" y="786"/>
                    </a:cubicBezTo>
                    <a:lnTo>
                      <a:pt x="34" y="2609"/>
                    </a:lnTo>
                    <a:cubicBezTo>
                      <a:pt x="0" y="3075"/>
                      <a:pt x="355" y="3480"/>
                      <a:pt x="817" y="3514"/>
                    </a:cubicBezTo>
                    <a:cubicBezTo>
                      <a:pt x="838" y="3515"/>
                      <a:pt x="858" y="3516"/>
                      <a:pt x="879" y="3516"/>
                    </a:cubicBezTo>
                    <a:cubicBezTo>
                      <a:pt x="1316" y="3516"/>
                      <a:pt x="1690" y="3174"/>
                      <a:pt x="1722" y="2731"/>
                    </a:cubicBezTo>
                    <a:lnTo>
                      <a:pt x="1851" y="908"/>
                    </a:lnTo>
                    <a:cubicBezTo>
                      <a:pt x="1886" y="445"/>
                      <a:pt x="1531" y="37"/>
                      <a:pt x="1069" y="3"/>
                    </a:cubicBezTo>
                    <a:cubicBezTo>
                      <a:pt x="1050" y="1"/>
                      <a:pt x="1032" y="1"/>
                      <a:pt x="1013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1124;p56">
                <a:extLst>
                  <a:ext uri="{FF2B5EF4-FFF2-40B4-BE49-F238E27FC236}">
                    <a16:creationId xmlns:a16="http://schemas.microsoft.com/office/drawing/2014/main" id="{1449CA46-E0A3-42F3-AC65-1EB9F9B12E39}"/>
                  </a:ext>
                </a:extLst>
              </p:cNvPr>
              <p:cNvSpPr/>
              <p:nvPr/>
            </p:nvSpPr>
            <p:spPr>
              <a:xfrm>
                <a:off x="2645917" y="2408832"/>
                <a:ext cx="235979" cy="90466"/>
              </a:xfrm>
              <a:custGeom>
                <a:avLst/>
                <a:gdLst/>
                <a:ahLst/>
                <a:cxnLst/>
                <a:rect l="l" t="t" r="r" b="b"/>
                <a:pathLst>
                  <a:path w="2825" h="1083" extrusionOk="0">
                    <a:moveTo>
                      <a:pt x="269" y="117"/>
                    </a:moveTo>
                    <a:lnTo>
                      <a:pt x="0" y="685"/>
                    </a:lnTo>
                    <a:cubicBezTo>
                      <a:pt x="75" y="675"/>
                      <a:pt x="153" y="668"/>
                      <a:pt x="228" y="665"/>
                    </a:cubicBezTo>
                    <a:lnTo>
                      <a:pt x="269" y="117"/>
                    </a:lnTo>
                    <a:close/>
                    <a:moveTo>
                      <a:pt x="1973" y="1"/>
                    </a:moveTo>
                    <a:lnTo>
                      <a:pt x="1916" y="784"/>
                    </a:lnTo>
                    <a:cubicBezTo>
                      <a:pt x="2222" y="848"/>
                      <a:pt x="2518" y="947"/>
                      <a:pt x="2790" y="1083"/>
                    </a:cubicBezTo>
                    <a:cubicBezTo>
                      <a:pt x="2804" y="1073"/>
                      <a:pt x="2814" y="1066"/>
                      <a:pt x="2824" y="1056"/>
                    </a:cubicBezTo>
                    <a:lnTo>
                      <a:pt x="2066" y="8"/>
                    </a:lnTo>
                    <a:lnTo>
                      <a:pt x="1973" y="1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1125;p56">
                <a:extLst>
                  <a:ext uri="{FF2B5EF4-FFF2-40B4-BE49-F238E27FC236}">
                    <a16:creationId xmlns:a16="http://schemas.microsoft.com/office/drawing/2014/main" id="{DA4B76E6-9E27-4F19-92D9-C950190D2ACB}"/>
                  </a:ext>
                </a:extLst>
              </p:cNvPr>
              <p:cNvSpPr/>
              <p:nvPr/>
            </p:nvSpPr>
            <p:spPr>
              <a:xfrm>
                <a:off x="2644747" y="2464297"/>
                <a:ext cx="234225" cy="7175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59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67" y="4"/>
                      <a:pt x="89" y="11"/>
                      <a:pt x="14" y="21"/>
                    </a:cubicBezTo>
                    <a:lnTo>
                      <a:pt x="1" y="48"/>
                    </a:lnTo>
                    <a:cubicBezTo>
                      <a:pt x="1" y="48"/>
                      <a:pt x="79" y="153"/>
                      <a:pt x="222" y="290"/>
                    </a:cubicBezTo>
                    <a:lnTo>
                      <a:pt x="242" y="1"/>
                    </a:lnTo>
                    <a:close/>
                    <a:moveTo>
                      <a:pt x="1930" y="120"/>
                    </a:moveTo>
                    <a:lnTo>
                      <a:pt x="1889" y="718"/>
                    </a:lnTo>
                    <a:cubicBezTo>
                      <a:pt x="1885" y="766"/>
                      <a:pt x="1875" y="814"/>
                      <a:pt x="1865" y="858"/>
                    </a:cubicBezTo>
                    <a:cubicBezTo>
                      <a:pt x="2158" y="807"/>
                      <a:pt x="2471" y="674"/>
                      <a:pt x="2804" y="419"/>
                    </a:cubicBezTo>
                    <a:cubicBezTo>
                      <a:pt x="2532" y="283"/>
                      <a:pt x="2236" y="184"/>
                      <a:pt x="1930" y="120"/>
                    </a:cubicBez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1126;p56">
                <a:extLst>
                  <a:ext uri="{FF2B5EF4-FFF2-40B4-BE49-F238E27FC236}">
                    <a16:creationId xmlns:a16="http://schemas.microsoft.com/office/drawing/2014/main" id="{E069348E-1896-4839-9246-8E1FD7902A22}"/>
                  </a:ext>
                </a:extLst>
              </p:cNvPr>
              <p:cNvSpPr/>
              <p:nvPr/>
            </p:nvSpPr>
            <p:spPr>
              <a:xfrm>
                <a:off x="2663208" y="2399476"/>
                <a:ext cx="147602" cy="138831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1662" extrusionOk="0">
                    <a:moveTo>
                      <a:pt x="171" y="1"/>
                    </a:moveTo>
                    <a:lnTo>
                      <a:pt x="62" y="229"/>
                    </a:lnTo>
                    <a:lnTo>
                      <a:pt x="21" y="777"/>
                    </a:lnTo>
                    <a:lnTo>
                      <a:pt x="1" y="1066"/>
                    </a:lnTo>
                    <a:cubicBezTo>
                      <a:pt x="263" y="1314"/>
                      <a:pt x="739" y="1661"/>
                      <a:pt x="1355" y="1661"/>
                    </a:cubicBezTo>
                    <a:cubicBezTo>
                      <a:pt x="1447" y="1661"/>
                      <a:pt x="1546" y="1651"/>
                      <a:pt x="1644" y="1634"/>
                    </a:cubicBezTo>
                    <a:cubicBezTo>
                      <a:pt x="1654" y="1590"/>
                      <a:pt x="1664" y="1542"/>
                      <a:pt x="1668" y="1494"/>
                    </a:cubicBezTo>
                    <a:lnTo>
                      <a:pt x="1709" y="896"/>
                    </a:lnTo>
                    <a:lnTo>
                      <a:pt x="1766" y="113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rgbClr val="F3A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1127;p56">
                <a:extLst>
                  <a:ext uri="{FF2B5EF4-FFF2-40B4-BE49-F238E27FC236}">
                    <a16:creationId xmlns:a16="http://schemas.microsoft.com/office/drawing/2014/main" id="{F1BF5081-7AD8-4D65-BB84-E79D16FC8BDC}"/>
                  </a:ext>
                </a:extLst>
              </p:cNvPr>
              <p:cNvSpPr/>
              <p:nvPr/>
            </p:nvSpPr>
            <p:spPr>
              <a:xfrm>
                <a:off x="2385295" y="3324932"/>
                <a:ext cx="578379" cy="334548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0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8" y="2323"/>
                      <a:pt x="572" y="3858"/>
                      <a:pt x="2654" y="4005"/>
                    </a:cubicBezTo>
                    <a:lnTo>
                      <a:pt x="3552" y="4005"/>
                    </a:lnTo>
                    <a:cubicBezTo>
                      <a:pt x="5536" y="3787"/>
                      <a:pt x="6241" y="2599"/>
                      <a:pt x="6924" y="49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1128;p56">
                <a:extLst>
                  <a:ext uri="{FF2B5EF4-FFF2-40B4-BE49-F238E27FC236}">
                    <a16:creationId xmlns:a16="http://schemas.microsoft.com/office/drawing/2014/main" id="{EDD64120-8BCB-4317-BA0C-8196A9A347C7}"/>
                  </a:ext>
                </a:extLst>
              </p:cNvPr>
              <p:cNvSpPr/>
              <p:nvPr/>
            </p:nvSpPr>
            <p:spPr>
              <a:xfrm>
                <a:off x="2865023" y="2464214"/>
                <a:ext cx="548558" cy="744191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8909" extrusionOk="0">
                    <a:moveTo>
                      <a:pt x="2116" y="1"/>
                    </a:moveTo>
                    <a:cubicBezTo>
                      <a:pt x="1953" y="1"/>
                      <a:pt x="1789" y="54"/>
                      <a:pt x="1654" y="165"/>
                    </a:cubicBezTo>
                    <a:cubicBezTo>
                      <a:pt x="1341" y="420"/>
                      <a:pt x="1294" y="883"/>
                      <a:pt x="1548" y="1196"/>
                    </a:cubicBezTo>
                    <a:cubicBezTo>
                      <a:pt x="4444" y="4755"/>
                      <a:pt x="4672" y="6973"/>
                      <a:pt x="4481" y="7432"/>
                    </a:cubicBezTo>
                    <a:cubicBezTo>
                      <a:pt x="4018" y="7303"/>
                      <a:pt x="2613" y="5895"/>
                      <a:pt x="1521" y="2002"/>
                    </a:cubicBezTo>
                    <a:cubicBezTo>
                      <a:pt x="1431" y="1679"/>
                      <a:pt x="1138" y="1467"/>
                      <a:pt x="820" y="1467"/>
                    </a:cubicBezTo>
                    <a:cubicBezTo>
                      <a:pt x="754" y="1467"/>
                      <a:pt x="687" y="1476"/>
                      <a:pt x="620" y="1495"/>
                    </a:cubicBezTo>
                    <a:cubicBezTo>
                      <a:pt x="228" y="1604"/>
                      <a:pt x="0" y="2009"/>
                      <a:pt x="110" y="2397"/>
                    </a:cubicBezTo>
                    <a:cubicBezTo>
                      <a:pt x="1184" y="6231"/>
                      <a:pt x="2817" y="8722"/>
                      <a:pt x="4369" y="8899"/>
                    </a:cubicBezTo>
                    <a:cubicBezTo>
                      <a:pt x="4427" y="8905"/>
                      <a:pt x="4485" y="8909"/>
                      <a:pt x="4543" y="8909"/>
                    </a:cubicBezTo>
                    <a:cubicBezTo>
                      <a:pt x="5046" y="8909"/>
                      <a:pt x="5488" y="8643"/>
                      <a:pt x="5744" y="8181"/>
                    </a:cubicBezTo>
                    <a:cubicBezTo>
                      <a:pt x="6567" y="6674"/>
                      <a:pt x="5369" y="3571"/>
                      <a:pt x="2685" y="270"/>
                    </a:cubicBezTo>
                    <a:cubicBezTo>
                      <a:pt x="2540" y="93"/>
                      <a:pt x="2329" y="1"/>
                      <a:pt x="211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1129;p56">
                <a:extLst>
                  <a:ext uri="{FF2B5EF4-FFF2-40B4-BE49-F238E27FC236}">
                    <a16:creationId xmlns:a16="http://schemas.microsoft.com/office/drawing/2014/main" id="{D74B6A0E-1D64-45D4-BD6C-809335AA6056}"/>
                  </a:ext>
                </a:extLst>
              </p:cNvPr>
              <p:cNvSpPr/>
              <p:nvPr/>
            </p:nvSpPr>
            <p:spPr>
              <a:xfrm>
                <a:off x="2351214" y="2463796"/>
                <a:ext cx="819036" cy="998464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1953" extrusionOk="0">
                    <a:moveTo>
                      <a:pt x="3284" y="0"/>
                    </a:moveTo>
                    <a:cubicBezTo>
                      <a:pt x="2439" y="126"/>
                      <a:pt x="1766" y="404"/>
                      <a:pt x="1371" y="724"/>
                    </a:cubicBezTo>
                    <a:cubicBezTo>
                      <a:pt x="1085" y="960"/>
                      <a:pt x="949" y="1330"/>
                      <a:pt x="782" y="1660"/>
                    </a:cubicBezTo>
                    <a:cubicBezTo>
                      <a:pt x="350" y="2527"/>
                      <a:pt x="0" y="3480"/>
                      <a:pt x="96" y="4443"/>
                    </a:cubicBezTo>
                    <a:lnTo>
                      <a:pt x="75" y="4402"/>
                    </a:lnTo>
                    <a:lnTo>
                      <a:pt x="75" y="4402"/>
                    </a:lnTo>
                    <a:cubicBezTo>
                      <a:pt x="112" y="6770"/>
                      <a:pt x="146" y="9142"/>
                      <a:pt x="184" y="11510"/>
                    </a:cubicBezTo>
                    <a:cubicBezTo>
                      <a:pt x="184" y="11567"/>
                      <a:pt x="187" y="11625"/>
                      <a:pt x="225" y="11666"/>
                    </a:cubicBezTo>
                    <a:cubicBezTo>
                      <a:pt x="262" y="11710"/>
                      <a:pt x="327" y="11721"/>
                      <a:pt x="388" y="11724"/>
                    </a:cubicBezTo>
                    <a:cubicBezTo>
                      <a:pt x="2500" y="11874"/>
                      <a:pt x="4623" y="11952"/>
                      <a:pt x="6743" y="11952"/>
                    </a:cubicBezTo>
                    <a:cubicBezTo>
                      <a:pt x="6889" y="11952"/>
                      <a:pt x="7046" y="11949"/>
                      <a:pt x="7165" y="11861"/>
                    </a:cubicBezTo>
                    <a:cubicBezTo>
                      <a:pt x="7305" y="11759"/>
                      <a:pt x="7349" y="11571"/>
                      <a:pt x="7383" y="11401"/>
                    </a:cubicBezTo>
                    <a:cubicBezTo>
                      <a:pt x="7635" y="10129"/>
                      <a:pt x="7883" y="8852"/>
                      <a:pt x="8135" y="7580"/>
                    </a:cubicBezTo>
                    <a:cubicBezTo>
                      <a:pt x="8148" y="7581"/>
                      <a:pt x="8161" y="7581"/>
                      <a:pt x="8174" y="7581"/>
                    </a:cubicBezTo>
                    <a:cubicBezTo>
                      <a:pt x="8881" y="7581"/>
                      <a:pt x="9804" y="6531"/>
                      <a:pt x="9751" y="6277"/>
                    </a:cubicBezTo>
                    <a:cubicBezTo>
                      <a:pt x="9680" y="5941"/>
                      <a:pt x="9547" y="5848"/>
                      <a:pt x="9462" y="5573"/>
                    </a:cubicBezTo>
                    <a:cubicBezTo>
                      <a:pt x="9207" y="4736"/>
                      <a:pt x="8948" y="3902"/>
                      <a:pt x="8693" y="3066"/>
                    </a:cubicBezTo>
                    <a:cubicBezTo>
                      <a:pt x="8604" y="2780"/>
                      <a:pt x="8513" y="2487"/>
                      <a:pt x="8373" y="2221"/>
                    </a:cubicBezTo>
                    <a:cubicBezTo>
                      <a:pt x="7931" y="1392"/>
                      <a:pt x="7339" y="894"/>
                      <a:pt x="6509" y="449"/>
                    </a:cubicBezTo>
                    <a:lnTo>
                      <a:pt x="6352" y="398"/>
                    </a:lnTo>
                    <a:cubicBezTo>
                      <a:pt x="6335" y="745"/>
                      <a:pt x="5934" y="1004"/>
                      <a:pt x="5631" y="1174"/>
                    </a:cubicBezTo>
                    <a:cubicBezTo>
                      <a:pt x="5386" y="1311"/>
                      <a:pt x="5104" y="1366"/>
                      <a:pt x="4823" y="1366"/>
                    </a:cubicBezTo>
                    <a:cubicBezTo>
                      <a:pt x="4756" y="1366"/>
                      <a:pt x="4690" y="1363"/>
                      <a:pt x="4623" y="1357"/>
                    </a:cubicBezTo>
                    <a:cubicBezTo>
                      <a:pt x="4199" y="1320"/>
                      <a:pt x="3746" y="1150"/>
                      <a:pt x="3538" y="776"/>
                    </a:cubicBezTo>
                    <a:cubicBezTo>
                      <a:pt x="3395" y="520"/>
                      <a:pt x="3416" y="261"/>
                      <a:pt x="3284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1130;p56">
                <a:extLst>
                  <a:ext uri="{FF2B5EF4-FFF2-40B4-BE49-F238E27FC236}">
                    <a16:creationId xmlns:a16="http://schemas.microsoft.com/office/drawing/2014/main" id="{54517AB7-8EEF-4069-9D47-A37A1C4D64EF}"/>
                  </a:ext>
                </a:extLst>
              </p:cNvPr>
              <p:cNvSpPr/>
              <p:nvPr/>
            </p:nvSpPr>
            <p:spPr>
              <a:xfrm>
                <a:off x="2897099" y="2416517"/>
                <a:ext cx="173664" cy="144511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730" extrusionOk="0">
                    <a:moveTo>
                      <a:pt x="1162" y="0"/>
                    </a:moveTo>
                    <a:cubicBezTo>
                      <a:pt x="886" y="0"/>
                      <a:pt x="624" y="173"/>
                      <a:pt x="569" y="447"/>
                    </a:cubicBezTo>
                    <a:cubicBezTo>
                      <a:pt x="443" y="457"/>
                      <a:pt x="324" y="498"/>
                      <a:pt x="222" y="587"/>
                    </a:cubicBezTo>
                    <a:cubicBezTo>
                      <a:pt x="175" y="627"/>
                      <a:pt x="144" y="685"/>
                      <a:pt x="130" y="746"/>
                    </a:cubicBezTo>
                    <a:cubicBezTo>
                      <a:pt x="86" y="783"/>
                      <a:pt x="52" y="835"/>
                      <a:pt x="38" y="903"/>
                    </a:cubicBezTo>
                    <a:lnTo>
                      <a:pt x="28" y="967"/>
                    </a:lnTo>
                    <a:cubicBezTo>
                      <a:pt x="1" y="1127"/>
                      <a:pt x="52" y="1243"/>
                      <a:pt x="178" y="1338"/>
                    </a:cubicBezTo>
                    <a:cubicBezTo>
                      <a:pt x="188" y="1342"/>
                      <a:pt x="195" y="1348"/>
                      <a:pt x="202" y="1355"/>
                    </a:cubicBezTo>
                    <a:cubicBezTo>
                      <a:pt x="236" y="1381"/>
                      <a:pt x="277" y="1392"/>
                      <a:pt x="320" y="1392"/>
                    </a:cubicBezTo>
                    <a:cubicBezTo>
                      <a:pt x="366" y="1392"/>
                      <a:pt x="413" y="1380"/>
                      <a:pt x="453" y="1362"/>
                    </a:cubicBezTo>
                    <a:cubicBezTo>
                      <a:pt x="750" y="1471"/>
                      <a:pt x="1025" y="1617"/>
                      <a:pt x="1324" y="1722"/>
                    </a:cubicBezTo>
                    <a:cubicBezTo>
                      <a:pt x="1338" y="1727"/>
                      <a:pt x="1350" y="1729"/>
                      <a:pt x="1362" y="1729"/>
                    </a:cubicBezTo>
                    <a:cubicBezTo>
                      <a:pt x="1448" y="1729"/>
                      <a:pt x="1497" y="1621"/>
                      <a:pt x="1461" y="1546"/>
                    </a:cubicBezTo>
                    <a:cubicBezTo>
                      <a:pt x="1403" y="1427"/>
                      <a:pt x="1328" y="1325"/>
                      <a:pt x="1246" y="1229"/>
                    </a:cubicBezTo>
                    <a:lnTo>
                      <a:pt x="1246" y="1229"/>
                    </a:lnTo>
                    <a:cubicBezTo>
                      <a:pt x="1351" y="1264"/>
                      <a:pt x="1461" y="1294"/>
                      <a:pt x="1569" y="1328"/>
                    </a:cubicBezTo>
                    <a:cubicBezTo>
                      <a:pt x="1580" y="1331"/>
                      <a:pt x="1590" y="1332"/>
                      <a:pt x="1600" y="1332"/>
                    </a:cubicBezTo>
                    <a:cubicBezTo>
                      <a:pt x="1676" y="1332"/>
                      <a:pt x="1740" y="1257"/>
                      <a:pt x="1719" y="1179"/>
                    </a:cubicBezTo>
                    <a:cubicBezTo>
                      <a:pt x="1672" y="1001"/>
                      <a:pt x="1587" y="872"/>
                      <a:pt x="1474" y="770"/>
                    </a:cubicBezTo>
                    <a:lnTo>
                      <a:pt x="1474" y="770"/>
                    </a:lnTo>
                    <a:cubicBezTo>
                      <a:pt x="1502" y="787"/>
                      <a:pt x="1529" y="804"/>
                      <a:pt x="1552" y="818"/>
                    </a:cubicBezTo>
                    <a:cubicBezTo>
                      <a:pt x="1689" y="906"/>
                      <a:pt x="1791" y="984"/>
                      <a:pt x="1951" y="1019"/>
                    </a:cubicBezTo>
                    <a:cubicBezTo>
                      <a:pt x="1958" y="1020"/>
                      <a:pt x="1965" y="1020"/>
                      <a:pt x="1972" y="1020"/>
                    </a:cubicBezTo>
                    <a:cubicBezTo>
                      <a:pt x="2035" y="1020"/>
                      <a:pt x="2078" y="967"/>
                      <a:pt x="2066" y="899"/>
                    </a:cubicBezTo>
                    <a:cubicBezTo>
                      <a:pt x="2012" y="556"/>
                      <a:pt x="1698" y="144"/>
                      <a:pt x="1362" y="31"/>
                    </a:cubicBezTo>
                    <a:cubicBezTo>
                      <a:pt x="1296" y="10"/>
                      <a:pt x="1229" y="0"/>
                      <a:pt x="1162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1131;p56">
                <a:extLst>
                  <a:ext uri="{FF2B5EF4-FFF2-40B4-BE49-F238E27FC236}">
                    <a16:creationId xmlns:a16="http://schemas.microsoft.com/office/drawing/2014/main" id="{CEC796D8-51D6-4468-9140-FA1BEF65DD2E}"/>
                  </a:ext>
                </a:extLst>
              </p:cNvPr>
              <p:cNvSpPr/>
              <p:nvPr/>
            </p:nvSpPr>
            <p:spPr>
              <a:xfrm>
                <a:off x="2389555" y="2866005"/>
                <a:ext cx="404214" cy="267220"/>
              </a:xfrm>
              <a:custGeom>
                <a:avLst/>
                <a:gdLst/>
                <a:ahLst/>
                <a:cxnLst/>
                <a:rect l="l" t="t" r="r" b="b"/>
                <a:pathLst>
                  <a:path w="4839" h="3199" extrusionOk="0">
                    <a:moveTo>
                      <a:pt x="4729" y="0"/>
                    </a:moveTo>
                    <a:cubicBezTo>
                      <a:pt x="4563" y="0"/>
                      <a:pt x="3938" y="171"/>
                      <a:pt x="3648" y="278"/>
                    </a:cubicBezTo>
                    <a:cubicBezTo>
                      <a:pt x="3588" y="301"/>
                      <a:pt x="2442" y="855"/>
                      <a:pt x="2325" y="855"/>
                    </a:cubicBezTo>
                    <a:cubicBezTo>
                      <a:pt x="2322" y="855"/>
                      <a:pt x="2319" y="854"/>
                      <a:pt x="2317" y="853"/>
                    </a:cubicBezTo>
                    <a:cubicBezTo>
                      <a:pt x="1967" y="615"/>
                      <a:pt x="1538" y="424"/>
                      <a:pt x="1072" y="305"/>
                    </a:cubicBezTo>
                    <a:cubicBezTo>
                      <a:pt x="895" y="261"/>
                      <a:pt x="711" y="227"/>
                      <a:pt x="524" y="223"/>
                    </a:cubicBezTo>
                    <a:cubicBezTo>
                      <a:pt x="337" y="223"/>
                      <a:pt x="143" y="258"/>
                      <a:pt x="0" y="339"/>
                    </a:cubicBezTo>
                    <a:lnTo>
                      <a:pt x="147" y="360"/>
                    </a:lnTo>
                    <a:cubicBezTo>
                      <a:pt x="262" y="458"/>
                      <a:pt x="347" y="574"/>
                      <a:pt x="388" y="697"/>
                    </a:cubicBezTo>
                    <a:cubicBezTo>
                      <a:pt x="422" y="788"/>
                      <a:pt x="433" y="884"/>
                      <a:pt x="453" y="979"/>
                    </a:cubicBezTo>
                    <a:cubicBezTo>
                      <a:pt x="494" y="1173"/>
                      <a:pt x="586" y="1363"/>
                      <a:pt x="674" y="1550"/>
                    </a:cubicBezTo>
                    <a:cubicBezTo>
                      <a:pt x="857" y="1938"/>
                      <a:pt x="1041" y="2323"/>
                      <a:pt x="1229" y="2711"/>
                    </a:cubicBezTo>
                    <a:cubicBezTo>
                      <a:pt x="1273" y="2806"/>
                      <a:pt x="1317" y="2902"/>
                      <a:pt x="1396" y="2990"/>
                    </a:cubicBezTo>
                    <a:cubicBezTo>
                      <a:pt x="1470" y="3075"/>
                      <a:pt x="1583" y="3150"/>
                      <a:pt x="1722" y="3183"/>
                    </a:cubicBezTo>
                    <a:cubicBezTo>
                      <a:pt x="1764" y="3193"/>
                      <a:pt x="1808" y="3199"/>
                      <a:pt x="1852" y="3199"/>
                    </a:cubicBezTo>
                    <a:cubicBezTo>
                      <a:pt x="1883" y="3199"/>
                      <a:pt x="1914" y="3196"/>
                      <a:pt x="1943" y="3191"/>
                    </a:cubicBezTo>
                    <a:cubicBezTo>
                      <a:pt x="2001" y="3180"/>
                      <a:pt x="2052" y="3160"/>
                      <a:pt x="2099" y="3136"/>
                    </a:cubicBezTo>
                    <a:cubicBezTo>
                      <a:pt x="2317" y="3020"/>
                      <a:pt x="2457" y="2844"/>
                      <a:pt x="2528" y="2663"/>
                    </a:cubicBezTo>
                    <a:cubicBezTo>
                      <a:pt x="2600" y="2483"/>
                      <a:pt x="2606" y="2292"/>
                      <a:pt x="2610" y="2105"/>
                    </a:cubicBezTo>
                    <a:cubicBezTo>
                      <a:pt x="2613" y="1785"/>
                      <a:pt x="4838" y="325"/>
                      <a:pt x="4770" y="13"/>
                    </a:cubicBezTo>
                    <a:cubicBezTo>
                      <a:pt x="4769" y="4"/>
                      <a:pt x="4754" y="0"/>
                      <a:pt x="472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1132;p56">
                <a:extLst>
                  <a:ext uri="{FF2B5EF4-FFF2-40B4-BE49-F238E27FC236}">
                    <a16:creationId xmlns:a16="http://schemas.microsoft.com/office/drawing/2014/main" id="{26A24DB7-8F1E-4E26-A97C-5374F1A4322D}"/>
                  </a:ext>
                </a:extLst>
              </p:cNvPr>
              <p:cNvSpPr/>
              <p:nvPr/>
            </p:nvSpPr>
            <p:spPr>
              <a:xfrm>
                <a:off x="2577086" y="2857067"/>
                <a:ext cx="372722" cy="366457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387" extrusionOk="0">
                    <a:moveTo>
                      <a:pt x="2608" y="0"/>
                    </a:moveTo>
                    <a:cubicBezTo>
                      <a:pt x="2602" y="0"/>
                      <a:pt x="2596" y="0"/>
                      <a:pt x="2590" y="0"/>
                    </a:cubicBezTo>
                    <a:cubicBezTo>
                      <a:pt x="2461" y="8"/>
                      <a:pt x="2348" y="58"/>
                      <a:pt x="2243" y="110"/>
                    </a:cubicBezTo>
                    <a:cubicBezTo>
                      <a:pt x="1498" y="473"/>
                      <a:pt x="749" y="837"/>
                      <a:pt x="5" y="1202"/>
                    </a:cubicBezTo>
                    <a:lnTo>
                      <a:pt x="1" y="1208"/>
                    </a:lnTo>
                    <a:cubicBezTo>
                      <a:pt x="402" y="2233"/>
                      <a:pt x="617" y="3196"/>
                      <a:pt x="1018" y="4220"/>
                    </a:cubicBezTo>
                    <a:cubicBezTo>
                      <a:pt x="1029" y="4250"/>
                      <a:pt x="1042" y="4281"/>
                      <a:pt x="1073" y="4308"/>
                    </a:cubicBezTo>
                    <a:cubicBezTo>
                      <a:pt x="1136" y="4357"/>
                      <a:pt x="1337" y="4386"/>
                      <a:pt x="1491" y="4386"/>
                    </a:cubicBezTo>
                    <a:cubicBezTo>
                      <a:pt x="1552" y="4386"/>
                      <a:pt x="1606" y="4382"/>
                      <a:pt x="1641" y="4372"/>
                    </a:cubicBezTo>
                    <a:cubicBezTo>
                      <a:pt x="2450" y="4158"/>
                      <a:pt x="3219" y="3920"/>
                      <a:pt x="4287" y="3634"/>
                    </a:cubicBezTo>
                    <a:cubicBezTo>
                      <a:pt x="4339" y="3621"/>
                      <a:pt x="4394" y="3604"/>
                      <a:pt x="4424" y="3573"/>
                    </a:cubicBezTo>
                    <a:cubicBezTo>
                      <a:pt x="4461" y="3532"/>
                      <a:pt x="4444" y="3478"/>
                      <a:pt x="4424" y="3430"/>
                    </a:cubicBezTo>
                    <a:cubicBezTo>
                      <a:pt x="4308" y="3161"/>
                      <a:pt x="4196" y="2893"/>
                      <a:pt x="4080" y="2624"/>
                    </a:cubicBezTo>
                    <a:cubicBezTo>
                      <a:pt x="3709" y="1828"/>
                      <a:pt x="3522" y="1212"/>
                      <a:pt x="3152" y="416"/>
                    </a:cubicBezTo>
                    <a:cubicBezTo>
                      <a:pt x="3061" y="229"/>
                      <a:pt x="2896" y="0"/>
                      <a:pt x="2608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1133;p56">
                <a:extLst>
                  <a:ext uri="{FF2B5EF4-FFF2-40B4-BE49-F238E27FC236}">
                    <a16:creationId xmlns:a16="http://schemas.microsoft.com/office/drawing/2014/main" id="{089DC875-9C9F-4630-8C9F-3922EABFFC84}"/>
                  </a:ext>
                </a:extLst>
              </p:cNvPr>
              <p:cNvSpPr/>
              <p:nvPr/>
            </p:nvSpPr>
            <p:spPr>
              <a:xfrm>
                <a:off x="2374185" y="2888391"/>
                <a:ext cx="302805" cy="329953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950" extrusionOk="0">
                    <a:moveTo>
                      <a:pt x="0" y="0"/>
                    </a:moveTo>
                    <a:cubicBezTo>
                      <a:pt x="324" y="1109"/>
                      <a:pt x="644" y="2215"/>
                      <a:pt x="967" y="3324"/>
                    </a:cubicBezTo>
                    <a:cubicBezTo>
                      <a:pt x="980" y="3372"/>
                      <a:pt x="997" y="3419"/>
                      <a:pt x="1041" y="3453"/>
                    </a:cubicBezTo>
                    <a:cubicBezTo>
                      <a:pt x="1093" y="3491"/>
                      <a:pt x="1164" y="3504"/>
                      <a:pt x="1236" y="3518"/>
                    </a:cubicBezTo>
                    <a:cubicBezTo>
                      <a:pt x="2029" y="3667"/>
                      <a:pt x="2825" y="3814"/>
                      <a:pt x="3624" y="3950"/>
                    </a:cubicBezTo>
                    <a:lnTo>
                      <a:pt x="2470" y="789"/>
                    </a:lnTo>
                    <a:cubicBezTo>
                      <a:pt x="1899" y="371"/>
                      <a:pt x="583" y="164"/>
                      <a:pt x="171" y="0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1134;p56">
                <a:extLst>
                  <a:ext uri="{FF2B5EF4-FFF2-40B4-BE49-F238E27FC236}">
                    <a16:creationId xmlns:a16="http://schemas.microsoft.com/office/drawing/2014/main" id="{B8DD3AEB-E2F5-40C2-B5ED-F66018C84552}"/>
                  </a:ext>
                </a:extLst>
              </p:cNvPr>
              <p:cNvSpPr/>
              <p:nvPr/>
            </p:nvSpPr>
            <p:spPr>
              <a:xfrm>
                <a:off x="1965240" y="2554095"/>
                <a:ext cx="617138" cy="669680"/>
              </a:xfrm>
              <a:custGeom>
                <a:avLst/>
                <a:gdLst/>
                <a:ahLst/>
                <a:cxnLst/>
                <a:rect l="l" t="t" r="r" b="b"/>
                <a:pathLst>
                  <a:path w="7388" h="8017" extrusionOk="0">
                    <a:moveTo>
                      <a:pt x="6555" y="0"/>
                    </a:moveTo>
                    <a:cubicBezTo>
                      <a:pt x="6412" y="0"/>
                      <a:pt x="6267" y="42"/>
                      <a:pt x="6139" y="130"/>
                    </a:cubicBezTo>
                    <a:cubicBezTo>
                      <a:pt x="4318" y="1379"/>
                      <a:pt x="1" y="5488"/>
                      <a:pt x="1083" y="7353"/>
                    </a:cubicBezTo>
                    <a:cubicBezTo>
                      <a:pt x="1341" y="7792"/>
                      <a:pt x="1766" y="8016"/>
                      <a:pt x="2399" y="8016"/>
                    </a:cubicBezTo>
                    <a:cubicBezTo>
                      <a:pt x="3270" y="8016"/>
                      <a:pt x="4539" y="7595"/>
                      <a:pt x="6305" y="6738"/>
                    </a:cubicBezTo>
                    <a:cubicBezTo>
                      <a:pt x="6669" y="6560"/>
                      <a:pt x="6822" y="6121"/>
                      <a:pt x="6645" y="5758"/>
                    </a:cubicBezTo>
                    <a:cubicBezTo>
                      <a:pt x="6518" y="5496"/>
                      <a:pt x="6256" y="5344"/>
                      <a:pt x="5984" y="5344"/>
                    </a:cubicBezTo>
                    <a:cubicBezTo>
                      <a:pt x="5877" y="5344"/>
                      <a:pt x="5768" y="5367"/>
                      <a:pt x="5665" y="5417"/>
                    </a:cubicBezTo>
                    <a:cubicBezTo>
                      <a:pt x="3630" y="6406"/>
                      <a:pt x="2758" y="6548"/>
                      <a:pt x="2433" y="6548"/>
                    </a:cubicBezTo>
                    <a:cubicBezTo>
                      <a:pt x="2416" y="6548"/>
                      <a:pt x="2400" y="6547"/>
                      <a:pt x="2386" y="6547"/>
                    </a:cubicBezTo>
                    <a:cubicBezTo>
                      <a:pt x="2447" y="6251"/>
                      <a:pt x="2757" y="5529"/>
                      <a:pt x="3757" y="4329"/>
                    </a:cubicBezTo>
                    <a:cubicBezTo>
                      <a:pt x="4702" y="3192"/>
                      <a:pt x="5935" y="2046"/>
                      <a:pt x="6968" y="1338"/>
                    </a:cubicBezTo>
                    <a:cubicBezTo>
                      <a:pt x="7302" y="1110"/>
                      <a:pt x="7387" y="654"/>
                      <a:pt x="7159" y="320"/>
                    </a:cubicBezTo>
                    <a:cubicBezTo>
                      <a:pt x="7018" y="112"/>
                      <a:pt x="6789" y="0"/>
                      <a:pt x="65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1135;p56">
                <a:extLst>
                  <a:ext uri="{FF2B5EF4-FFF2-40B4-BE49-F238E27FC236}">
                    <a16:creationId xmlns:a16="http://schemas.microsoft.com/office/drawing/2014/main" id="{3528A5F7-96B1-4676-B45B-361154EB77D7}"/>
                  </a:ext>
                </a:extLst>
              </p:cNvPr>
              <p:cNvSpPr/>
              <p:nvPr/>
            </p:nvSpPr>
            <p:spPr>
              <a:xfrm>
                <a:off x="2375605" y="2970253"/>
                <a:ext cx="38508" cy="7359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881" extrusionOk="0">
                    <a:moveTo>
                      <a:pt x="169" y="0"/>
                    </a:moveTo>
                    <a:cubicBezTo>
                      <a:pt x="112" y="0"/>
                      <a:pt x="59" y="32"/>
                      <a:pt x="45" y="105"/>
                    </a:cubicBezTo>
                    <a:cubicBezTo>
                      <a:pt x="0" y="333"/>
                      <a:pt x="24" y="575"/>
                      <a:pt x="65" y="803"/>
                    </a:cubicBezTo>
                    <a:cubicBezTo>
                      <a:pt x="72" y="837"/>
                      <a:pt x="106" y="867"/>
                      <a:pt x="137" y="874"/>
                    </a:cubicBezTo>
                    <a:cubicBezTo>
                      <a:pt x="148" y="878"/>
                      <a:pt x="159" y="881"/>
                      <a:pt x="170" y="881"/>
                    </a:cubicBezTo>
                    <a:cubicBezTo>
                      <a:pt x="179" y="881"/>
                      <a:pt x="189" y="879"/>
                      <a:pt x="198" y="874"/>
                    </a:cubicBezTo>
                    <a:cubicBezTo>
                      <a:pt x="205" y="871"/>
                      <a:pt x="212" y="867"/>
                      <a:pt x="215" y="864"/>
                    </a:cubicBezTo>
                    <a:cubicBezTo>
                      <a:pt x="239" y="850"/>
                      <a:pt x="253" y="826"/>
                      <a:pt x="259" y="803"/>
                    </a:cubicBezTo>
                    <a:cubicBezTo>
                      <a:pt x="273" y="809"/>
                      <a:pt x="289" y="812"/>
                      <a:pt x="304" y="812"/>
                    </a:cubicBezTo>
                    <a:cubicBezTo>
                      <a:pt x="340" y="812"/>
                      <a:pt x="376" y="795"/>
                      <a:pt x="396" y="762"/>
                    </a:cubicBezTo>
                    <a:cubicBezTo>
                      <a:pt x="460" y="660"/>
                      <a:pt x="426" y="555"/>
                      <a:pt x="409" y="442"/>
                    </a:cubicBezTo>
                    <a:cubicBezTo>
                      <a:pt x="396" y="323"/>
                      <a:pt x="368" y="214"/>
                      <a:pt x="327" y="105"/>
                    </a:cubicBezTo>
                    <a:cubicBezTo>
                      <a:pt x="302" y="40"/>
                      <a:pt x="233" y="0"/>
                      <a:pt x="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1136;p56">
                <a:extLst>
                  <a:ext uri="{FF2B5EF4-FFF2-40B4-BE49-F238E27FC236}">
                    <a16:creationId xmlns:a16="http://schemas.microsoft.com/office/drawing/2014/main" id="{638D402E-AD68-4A52-914F-83CAEACDF354}"/>
                  </a:ext>
                </a:extLst>
              </p:cNvPr>
              <p:cNvSpPr/>
              <p:nvPr/>
            </p:nvSpPr>
            <p:spPr>
              <a:xfrm>
                <a:off x="2403171" y="2983869"/>
                <a:ext cx="178258" cy="138998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1664" extrusionOk="0">
                    <a:moveTo>
                      <a:pt x="1169" y="0"/>
                    </a:moveTo>
                    <a:cubicBezTo>
                      <a:pt x="961" y="0"/>
                      <a:pt x="772" y="175"/>
                      <a:pt x="623" y="313"/>
                    </a:cubicBezTo>
                    <a:cubicBezTo>
                      <a:pt x="426" y="494"/>
                      <a:pt x="253" y="681"/>
                      <a:pt x="110" y="905"/>
                    </a:cubicBezTo>
                    <a:cubicBezTo>
                      <a:pt x="0" y="1078"/>
                      <a:pt x="113" y="1228"/>
                      <a:pt x="266" y="1269"/>
                    </a:cubicBezTo>
                    <a:cubicBezTo>
                      <a:pt x="270" y="1303"/>
                      <a:pt x="283" y="1337"/>
                      <a:pt x="300" y="1371"/>
                    </a:cubicBezTo>
                    <a:cubicBezTo>
                      <a:pt x="307" y="1384"/>
                      <a:pt x="317" y="1395"/>
                      <a:pt x="327" y="1409"/>
                    </a:cubicBezTo>
                    <a:cubicBezTo>
                      <a:pt x="294" y="1504"/>
                      <a:pt x="334" y="1609"/>
                      <a:pt x="440" y="1640"/>
                    </a:cubicBezTo>
                    <a:cubicBezTo>
                      <a:pt x="493" y="1656"/>
                      <a:pt x="545" y="1663"/>
                      <a:pt x="596" y="1663"/>
                    </a:cubicBezTo>
                    <a:cubicBezTo>
                      <a:pt x="811" y="1663"/>
                      <a:pt x="1005" y="1538"/>
                      <a:pt x="1209" y="1453"/>
                    </a:cubicBezTo>
                    <a:cubicBezTo>
                      <a:pt x="1491" y="1334"/>
                      <a:pt x="1753" y="1180"/>
                      <a:pt x="2025" y="1042"/>
                    </a:cubicBezTo>
                    <a:cubicBezTo>
                      <a:pt x="2133" y="989"/>
                      <a:pt x="2093" y="792"/>
                      <a:pt x="1971" y="792"/>
                    </a:cubicBezTo>
                    <a:cubicBezTo>
                      <a:pt x="1967" y="792"/>
                      <a:pt x="1962" y="792"/>
                      <a:pt x="1957" y="792"/>
                    </a:cubicBezTo>
                    <a:cubicBezTo>
                      <a:pt x="1811" y="810"/>
                      <a:pt x="1668" y="830"/>
                      <a:pt x="1525" y="854"/>
                    </a:cubicBezTo>
                    <a:cubicBezTo>
                      <a:pt x="1620" y="756"/>
                      <a:pt x="1702" y="650"/>
                      <a:pt x="1760" y="531"/>
                    </a:cubicBezTo>
                    <a:cubicBezTo>
                      <a:pt x="1799" y="453"/>
                      <a:pt x="1757" y="329"/>
                      <a:pt x="1660" y="329"/>
                    </a:cubicBezTo>
                    <a:cubicBezTo>
                      <a:pt x="1655" y="329"/>
                      <a:pt x="1649" y="330"/>
                      <a:pt x="1644" y="330"/>
                    </a:cubicBezTo>
                    <a:cubicBezTo>
                      <a:pt x="1501" y="343"/>
                      <a:pt x="1362" y="388"/>
                      <a:pt x="1229" y="450"/>
                    </a:cubicBezTo>
                    <a:cubicBezTo>
                      <a:pt x="1297" y="351"/>
                      <a:pt x="1341" y="249"/>
                      <a:pt x="1331" y="153"/>
                    </a:cubicBezTo>
                    <a:cubicBezTo>
                      <a:pt x="1324" y="92"/>
                      <a:pt x="1291" y="13"/>
                      <a:pt x="1219" y="4"/>
                    </a:cubicBezTo>
                    <a:cubicBezTo>
                      <a:pt x="1202" y="1"/>
                      <a:pt x="1186" y="0"/>
                      <a:pt x="1169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1137;p56">
                <a:extLst>
                  <a:ext uri="{FF2B5EF4-FFF2-40B4-BE49-F238E27FC236}">
                    <a16:creationId xmlns:a16="http://schemas.microsoft.com/office/drawing/2014/main" id="{B1680189-A4FE-442F-961A-D8442EC36AED}"/>
                  </a:ext>
                </a:extLst>
              </p:cNvPr>
              <p:cNvSpPr/>
              <p:nvPr/>
            </p:nvSpPr>
            <p:spPr>
              <a:xfrm>
                <a:off x="2242317" y="2523104"/>
                <a:ext cx="349333" cy="359023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4298" extrusionOk="0">
                    <a:moveTo>
                      <a:pt x="2835" y="0"/>
                    </a:moveTo>
                    <a:cubicBezTo>
                      <a:pt x="2811" y="0"/>
                      <a:pt x="2789" y="4"/>
                      <a:pt x="2770" y="14"/>
                    </a:cubicBezTo>
                    <a:cubicBezTo>
                      <a:pt x="1937" y="470"/>
                      <a:pt x="1338" y="1297"/>
                      <a:pt x="650" y="1951"/>
                    </a:cubicBezTo>
                    <a:cubicBezTo>
                      <a:pt x="399" y="2189"/>
                      <a:pt x="134" y="2450"/>
                      <a:pt x="62" y="2791"/>
                    </a:cubicBezTo>
                    <a:cubicBezTo>
                      <a:pt x="1" y="3090"/>
                      <a:pt x="107" y="3406"/>
                      <a:pt x="290" y="3651"/>
                    </a:cubicBezTo>
                    <a:cubicBezTo>
                      <a:pt x="474" y="3896"/>
                      <a:pt x="729" y="4077"/>
                      <a:pt x="994" y="4230"/>
                    </a:cubicBezTo>
                    <a:cubicBezTo>
                      <a:pt x="1054" y="4264"/>
                      <a:pt x="1124" y="4298"/>
                      <a:pt x="1192" y="4298"/>
                    </a:cubicBezTo>
                    <a:cubicBezTo>
                      <a:pt x="1213" y="4298"/>
                      <a:pt x="1233" y="4295"/>
                      <a:pt x="1253" y="4287"/>
                    </a:cubicBezTo>
                    <a:cubicBezTo>
                      <a:pt x="1297" y="4271"/>
                      <a:pt x="1331" y="4240"/>
                      <a:pt x="1365" y="4206"/>
                    </a:cubicBezTo>
                    <a:cubicBezTo>
                      <a:pt x="2035" y="3557"/>
                      <a:pt x="2702" y="2907"/>
                      <a:pt x="3373" y="2257"/>
                    </a:cubicBezTo>
                    <a:cubicBezTo>
                      <a:pt x="3665" y="1968"/>
                      <a:pt x="3971" y="1661"/>
                      <a:pt x="4077" y="1263"/>
                    </a:cubicBezTo>
                    <a:cubicBezTo>
                      <a:pt x="4182" y="870"/>
                      <a:pt x="3990" y="365"/>
                      <a:pt x="3588" y="281"/>
                    </a:cubicBezTo>
                    <a:lnTo>
                      <a:pt x="3588" y="281"/>
                    </a:lnTo>
                    <a:cubicBezTo>
                      <a:pt x="3480" y="163"/>
                      <a:pt x="3351" y="75"/>
                      <a:pt x="3197" y="75"/>
                    </a:cubicBezTo>
                    <a:cubicBezTo>
                      <a:pt x="3192" y="75"/>
                      <a:pt x="3187" y="76"/>
                      <a:pt x="3182" y="76"/>
                    </a:cubicBezTo>
                    <a:cubicBezTo>
                      <a:pt x="3180" y="76"/>
                      <a:pt x="3179" y="76"/>
                      <a:pt x="3177" y="76"/>
                    </a:cubicBezTo>
                    <a:cubicBezTo>
                      <a:pt x="3086" y="76"/>
                      <a:pt x="2939" y="0"/>
                      <a:pt x="283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1138;p56">
                <a:extLst>
                  <a:ext uri="{FF2B5EF4-FFF2-40B4-BE49-F238E27FC236}">
                    <a16:creationId xmlns:a16="http://schemas.microsoft.com/office/drawing/2014/main" id="{24F967EF-5614-4DB2-AADE-2D6B3A9B8B54}"/>
                  </a:ext>
                </a:extLst>
              </p:cNvPr>
              <p:cNvSpPr/>
              <p:nvPr/>
            </p:nvSpPr>
            <p:spPr>
              <a:xfrm>
                <a:off x="2452622" y="2199583"/>
                <a:ext cx="164643" cy="145430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41" extrusionOk="0">
                    <a:moveTo>
                      <a:pt x="986" y="1"/>
                    </a:moveTo>
                    <a:cubicBezTo>
                      <a:pt x="639" y="1"/>
                      <a:pt x="311" y="212"/>
                      <a:pt x="178" y="557"/>
                    </a:cubicBezTo>
                    <a:cubicBezTo>
                      <a:pt x="0" y="1003"/>
                      <a:pt x="222" y="1506"/>
                      <a:pt x="671" y="1679"/>
                    </a:cubicBezTo>
                    <a:cubicBezTo>
                      <a:pt x="775" y="1721"/>
                      <a:pt x="883" y="1741"/>
                      <a:pt x="989" y="1741"/>
                    </a:cubicBezTo>
                    <a:cubicBezTo>
                      <a:pt x="1336" y="1741"/>
                      <a:pt x="1664" y="1530"/>
                      <a:pt x="1797" y="1186"/>
                    </a:cubicBezTo>
                    <a:cubicBezTo>
                      <a:pt x="1971" y="740"/>
                      <a:pt x="1749" y="233"/>
                      <a:pt x="1300" y="60"/>
                    </a:cubicBezTo>
                    <a:cubicBezTo>
                      <a:pt x="1197" y="20"/>
                      <a:pt x="1091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1139;p56">
                <a:extLst>
                  <a:ext uri="{FF2B5EF4-FFF2-40B4-BE49-F238E27FC236}">
                    <a16:creationId xmlns:a16="http://schemas.microsoft.com/office/drawing/2014/main" id="{258DB4CD-7B4B-4E44-A7AD-8528E2B73763}"/>
                  </a:ext>
                </a:extLst>
              </p:cNvPr>
              <p:cNvSpPr/>
              <p:nvPr/>
            </p:nvSpPr>
            <p:spPr>
              <a:xfrm>
                <a:off x="2923579" y="2309261"/>
                <a:ext cx="164643" cy="145263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739" extrusionOk="0">
                    <a:moveTo>
                      <a:pt x="986" y="1"/>
                    </a:moveTo>
                    <a:cubicBezTo>
                      <a:pt x="638" y="1"/>
                      <a:pt x="310" y="211"/>
                      <a:pt x="174" y="553"/>
                    </a:cubicBezTo>
                    <a:cubicBezTo>
                      <a:pt x="1" y="1003"/>
                      <a:pt x="221" y="1506"/>
                      <a:pt x="670" y="1680"/>
                    </a:cubicBezTo>
                    <a:cubicBezTo>
                      <a:pt x="774" y="1720"/>
                      <a:pt x="880" y="1739"/>
                      <a:pt x="985" y="1739"/>
                    </a:cubicBezTo>
                    <a:cubicBezTo>
                      <a:pt x="1332" y="1739"/>
                      <a:pt x="1661" y="1529"/>
                      <a:pt x="1797" y="1186"/>
                    </a:cubicBezTo>
                    <a:cubicBezTo>
                      <a:pt x="1970" y="737"/>
                      <a:pt x="1749" y="233"/>
                      <a:pt x="1300" y="60"/>
                    </a:cubicBezTo>
                    <a:cubicBezTo>
                      <a:pt x="1197" y="20"/>
                      <a:pt x="1090" y="1"/>
                      <a:pt x="986" y="1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Google Shape;1140;p56">
                <a:extLst>
                  <a:ext uri="{FF2B5EF4-FFF2-40B4-BE49-F238E27FC236}">
                    <a16:creationId xmlns:a16="http://schemas.microsoft.com/office/drawing/2014/main" id="{47DB25B1-98F7-42FB-A125-35E0F6228BC7}"/>
                  </a:ext>
                </a:extLst>
              </p:cNvPr>
              <p:cNvSpPr/>
              <p:nvPr/>
            </p:nvSpPr>
            <p:spPr>
              <a:xfrm>
                <a:off x="2506334" y="1797708"/>
                <a:ext cx="603522" cy="703761"/>
              </a:xfrm>
              <a:custGeom>
                <a:avLst/>
                <a:gdLst/>
                <a:ahLst/>
                <a:cxnLst/>
                <a:rect l="l" t="t" r="r" b="b"/>
                <a:pathLst>
                  <a:path w="7225" h="8425" extrusionOk="0">
                    <a:moveTo>
                      <a:pt x="3855" y="0"/>
                    </a:moveTo>
                    <a:cubicBezTo>
                      <a:pt x="2428" y="0"/>
                      <a:pt x="1136" y="1001"/>
                      <a:pt x="827" y="2452"/>
                    </a:cubicBezTo>
                    <a:lnTo>
                      <a:pt x="351" y="4697"/>
                    </a:lnTo>
                    <a:cubicBezTo>
                      <a:pt x="1" y="6357"/>
                      <a:pt x="1072" y="8004"/>
                      <a:pt x="2736" y="8355"/>
                    </a:cubicBezTo>
                    <a:lnTo>
                      <a:pt x="2736" y="8358"/>
                    </a:lnTo>
                    <a:cubicBezTo>
                      <a:pt x="2949" y="8403"/>
                      <a:pt x="3162" y="8425"/>
                      <a:pt x="3371" y="8425"/>
                    </a:cubicBezTo>
                    <a:cubicBezTo>
                      <a:pt x="4797" y="8425"/>
                      <a:pt x="6088" y="7424"/>
                      <a:pt x="6394" y="5974"/>
                    </a:cubicBezTo>
                    <a:lnTo>
                      <a:pt x="6870" y="3728"/>
                    </a:lnTo>
                    <a:cubicBezTo>
                      <a:pt x="7224" y="2067"/>
                      <a:pt x="6152" y="421"/>
                      <a:pt x="4489" y="67"/>
                    </a:cubicBezTo>
                    <a:cubicBezTo>
                      <a:pt x="4276" y="22"/>
                      <a:pt x="4064" y="0"/>
                      <a:pt x="3855" y="0"/>
                    </a:cubicBezTo>
                    <a:close/>
                  </a:path>
                </a:pathLst>
              </a:custGeom>
              <a:solidFill>
                <a:srgbClr val="FFB8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1141;p56">
                <a:extLst>
                  <a:ext uri="{FF2B5EF4-FFF2-40B4-BE49-F238E27FC236}">
                    <a16:creationId xmlns:a16="http://schemas.microsoft.com/office/drawing/2014/main" id="{833AF4C8-49F5-4BA4-8410-87CBBD8526CE}"/>
                  </a:ext>
                </a:extLst>
              </p:cNvPr>
              <p:cNvSpPr/>
              <p:nvPr/>
            </p:nvSpPr>
            <p:spPr>
              <a:xfrm>
                <a:off x="2639902" y="2225227"/>
                <a:ext cx="60394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3" h="728" extrusionOk="0">
                    <a:moveTo>
                      <a:pt x="365" y="0"/>
                    </a:moveTo>
                    <a:cubicBezTo>
                      <a:pt x="187" y="0"/>
                      <a:pt x="34" y="141"/>
                      <a:pt x="18" y="331"/>
                    </a:cubicBezTo>
                    <a:cubicBezTo>
                      <a:pt x="1" y="532"/>
                      <a:pt x="140" y="709"/>
                      <a:pt x="331" y="726"/>
                    </a:cubicBezTo>
                    <a:cubicBezTo>
                      <a:pt x="340" y="727"/>
                      <a:pt x="350" y="727"/>
                      <a:pt x="360" y="727"/>
                    </a:cubicBezTo>
                    <a:cubicBezTo>
                      <a:pt x="536" y="727"/>
                      <a:pt x="689" y="583"/>
                      <a:pt x="705" y="393"/>
                    </a:cubicBezTo>
                    <a:cubicBezTo>
                      <a:pt x="722" y="192"/>
                      <a:pt x="583" y="19"/>
                      <a:pt x="396" y="1"/>
                    </a:cubicBezTo>
                    <a:cubicBezTo>
                      <a:pt x="386" y="1"/>
                      <a:pt x="375" y="0"/>
                      <a:pt x="36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1142;p56">
                <a:extLst>
                  <a:ext uri="{FF2B5EF4-FFF2-40B4-BE49-F238E27FC236}">
                    <a16:creationId xmlns:a16="http://schemas.microsoft.com/office/drawing/2014/main" id="{A5C87558-68B3-41DE-9DE4-7C360E9A478E}"/>
                  </a:ext>
                </a:extLst>
              </p:cNvPr>
              <p:cNvSpPr/>
              <p:nvPr/>
            </p:nvSpPr>
            <p:spPr>
              <a:xfrm>
                <a:off x="2854497" y="2252459"/>
                <a:ext cx="60310" cy="60812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28" extrusionOk="0">
                    <a:moveTo>
                      <a:pt x="365" y="1"/>
                    </a:moveTo>
                    <a:cubicBezTo>
                      <a:pt x="187" y="1"/>
                      <a:pt x="34" y="142"/>
                      <a:pt x="18" y="332"/>
                    </a:cubicBezTo>
                    <a:cubicBezTo>
                      <a:pt x="0" y="533"/>
                      <a:pt x="140" y="709"/>
                      <a:pt x="330" y="726"/>
                    </a:cubicBezTo>
                    <a:cubicBezTo>
                      <a:pt x="340" y="727"/>
                      <a:pt x="350" y="728"/>
                      <a:pt x="360" y="728"/>
                    </a:cubicBezTo>
                    <a:cubicBezTo>
                      <a:pt x="535" y="728"/>
                      <a:pt x="689" y="584"/>
                      <a:pt x="705" y="393"/>
                    </a:cubicBezTo>
                    <a:cubicBezTo>
                      <a:pt x="722" y="192"/>
                      <a:pt x="583" y="19"/>
                      <a:pt x="395" y="2"/>
                    </a:cubicBezTo>
                    <a:cubicBezTo>
                      <a:pt x="385" y="1"/>
                      <a:pt x="375" y="1"/>
                      <a:pt x="3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1143;p56">
                <a:extLst>
                  <a:ext uri="{FF2B5EF4-FFF2-40B4-BE49-F238E27FC236}">
                    <a16:creationId xmlns:a16="http://schemas.microsoft.com/office/drawing/2014/main" id="{5F3A125D-7F1A-4C3D-AFB1-68A1AD9E0D59}"/>
                  </a:ext>
                </a:extLst>
              </p:cNvPr>
              <p:cNvSpPr/>
              <p:nvPr/>
            </p:nvSpPr>
            <p:spPr>
              <a:xfrm>
                <a:off x="2730535" y="2339834"/>
                <a:ext cx="90800" cy="4694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562" extrusionOk="0">
                    <a:moveTo>
                      <a:pt x="65" y="1"/>
                    </a:moveTo>
                    <a:cubicBezTo>
                      <a:pt x="60" y="1"/>
                      <a:pt x="54" y="2"/>
                      <a:pt x="49" y="4"/>
                    </a:cubicBezTo>
                    <a:cubicBezTo>
                      <a:pt x="18" y="14"/>
                      <a:pt x="1" y="45"/>
                      <a:pt x="11" y="76"/>
                    </a:cubicBezTo>
                    <a:cubicBezTo>
                      <a:pt x="120" y="415"/>
                      <a:pt x="335" y="561"/>
                      <a:pt x="501" y="561"/>
                    </a:cubicBezTo>
                    <a:cubicBezTo>
                      <a:pt x="511" y="561"/>
                      <a:pt x="522" y="558"/>
                      <a:pt x="532" y="558"/>
                    </a:cubicBezTo>
                    <a:cubicBezTo>
                      <a:pt x="549" y="555"/>
                      <a:pt x="566" y="555"/>
                      <a:pt x="583" y="555"/>
                    </a:cubicBezTo>
                    <a:cubicBezTo>
                      <a:pt x="723" y="545"/>
                      <a:pt x="879" y="531"/>
                      <a:pt x="1073" y="201"/>
                    </a:cubicBezTo>
                    <a:cubicBezTo>
                      <a:pt x="1087" y="174"/>
                      <a:pt x="1079" y="137"/>
                      <a:pt x="1053" y="120"/>
                    </a:cubicBezTo>
                    <a:cubicBezTo>
                      <a:pt x="1042" y="115"/>
                      <a:pt x="1032" y="113"/>
                      <a:pt x="1022" y="113"/>
                    </a:cubicBezTo>
                    <a:cubicBezTo>
                      <a:pt x="1001" y="113"/>
                      <a:pt x="982" y="123"/>
                      <a:pt x="971" y="143"/>
                    </a:cubicBezTo>
                    <a:cubicBezTo>
                      <a:pt x="811" y="423"/>
                      <a:pt x="695" y="429"/>
                      <a:pt x="572" y="439"/>
                    </a:cubicBezTo>
                    <a:cubicBezTo>
                      <a:pt x="556" y="439"/>
                      <a:pt x="536" y="443"/>
                      <a:pt x="519" y="443"/>
                    </a:cubicBezTo>
                    <a:cubicBezTo>
                      <a:pt x="513" y="444"/>
                      <a:pt x="506" y="444"/>
                      <a:pt x="500" y="444"/>
                    </a:cubicBezTo>
                    <a:cubicBezTo>
                      <a:pt x="392" y="444"/>
                      <a:pt x="216" y="339"/>
                      <a:pt x="120" y="41"/>
                    </a:cubicBezTo>
                    <a:cubicBezTo>
                      <a:pt x="112" y="16"/>
                      <a:pt x="88" y="1"/>
                      <a:pt x="65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1144;p56">
                <a:extLst>
                  <a:ext uri="{FF2B5EF4-FFF2-40B4-BE49-F238E27FC236}">
                    <a16:creationId xmlns:a16="http://schemas.microsoft.com/office/drawing/2014/main" id="{19F2A518-A1F9-4EE6-B447-D4781868781B}"/>
                  </a:ext>
                </a:extLst>
              </p:cNvPr>
              <p:cNvSpPr/>
              <p:nvPr/>
            </p:nvSpPr>
            <p:spPr>
              <a:xfrm>
                <a:off x="2877552" y="2175609"/>
                <a:ext cx="71086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416" extrusionOk="0">
                    <a:moveTo>
                      <a:pt x="336" y="0"/>
                    </a:moveTo>
                    <a:cubicBezTo>
                      <a:pt x="179" y="0"/>
                      <a:pt x="53" y="69"/>
                      <a:pt x="48" y="71"/>
                    </a:cubicBezTo>
                    <a:cubicBezTo>
                      <a:pt x="14" y="92"/>
                      <a:pt x="0" y="133"/>
                      <a:pt x="21" y="167"/>
                    </a:cubicBezTo>
                    <a:cubicBezTo>
                      <a:pt x="32" y="191"/>
                      <a:pt x="58" y="204"/>
                      <a:pt x="84" y="204"/>
                    </a:cubicBezTo>
                    <a:cubicBezTo>
                      <a:pt x="95" y="204"/>
                      <a:pt x="106" y="202"/>
                      <a:pt x="116" y="197"/>
                    </a:cubicBezTo>
                    <a:cubicBezTo>
                      <a:pt x="116" y="194"/>
                      <a:pt x="216" y="142"/>
                      <a:pt x="334" y="142"/>
                    </a:cubicBezTo>
                    <a:cubicBezTo>
                      <a:pt x="367" y="142"/>
                      <a:pt x="402" y="146"/>
                      <a:pt x="436" y="156"/>
                    </a:cubicBezTo>
                    <a:cubicBezTo>
                      <a:pt x="599" y="204"/>
                      <a:pt x="711" y="381"/>
                      <a:pt x="711" y="381"/>
                    </a:cubicBezTo>
                    <a:cubicBezTo>
                      <a:pt x="725" y="404"/>
                      <a:pt x="748" y="415"/>
                      <a:pt x="769" y="415"/>
                    </a:cubicBezTo>
                    <a:cubicBezTo>
                      <a:pt x="783" y="415"/>
                      <a:pt x="797" y="412"/>
                      <a:pt x="806" y="404"/>
                    </a:cubicBezTo>
                    <a:cubicBezTo>
                      <a:pt x="841" y="384"/>
                      <a:pt x="851" y="340"/>
                      <a:pt x="830" y="306"/>
                    </a:cubicBezTo>
                    <a:cubicBezTo>
                      <a:pt x="824" y="299"/>
                      <a:pt x="690" y="85"/>
                      <a:pt x="477" y="21"/>
                    </a:cubicBezTo>
                    <a:cubicBezTo>
                      <a:pt x="428" y="6"/>
                      <a:pt x="381" y="0"/>
                      <a:pt x="336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1145;p56">
                <a:extLst>
                  <a:ext uri="{FF2B5EF4-FFF2-40B4-BE49-F238E27FC236}">
                    <a16:creationId xmlns:a16="http://schemas.microsoft.com/office/drawing/2014/main" id="{DC7536A2-FC36-4E94-8D99-251876433DE6}"/>
                  </a:ext>
                </a:extLst>
              </p:cNvPr>
              <p:cNvSpPr/>
              <p:nvPr/>
            </p:nvSpPr>
            <p:spPr>
              <a:xfrm>
                <a:off x="2633721" y="2148377"/>
                <a:ext cx="71921" cy="33747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04" extrusionOk="0">
                    <a:moveTo>
                      <a:pt x="472" y="1"/>
                    </a:moveTo>
                    <a:cubicBezTo>
                      <a:pt x="437" y="1"/>
                      <a:pt x="403" y="4"/>
                      <a:pt x="368" y="13"/>
                    </a:cubicBezTo>
                    <a:cubicBezTo>
                      <a:pt x="146" y="67"/>
                      <a:pt x="24" y="292"/>
                      <a:pt x="17" y="302"/>
                    </a:cubicBezTo>
                    <a:cubicBezTo>
                      <a:pt x="0" y="336"/>
                      <a:pt x="13" y="377"/>
                      <a:pt x="48" y="394"/>
                    </a:cubicBezTo>
                    <a:cubicBezTo>
                      <a:pt x="57" y="401"/>
                      <a:pt x="68" y="404"/>
                      <a:pt x="82" y="404"/>
                    </a:cubicBezTo>
                    <a:cubicBezTo>
                      <a:pt x="106" y="404"/>
                      <a:pt x="129" y="391"/>
                      <a:pt x="143" y="367"/>
                    </a:cubicBezTo>
                    <a:cubicBezTo>
                      <a:pt x="143" y="367"/>
                      <a:pt x="241" y="187"/>
                      <a:pt x="401" y="149"/>
                    </a:cubicBezTo>
                    <a:cubicBezTo>
                      <a:pt x="425" y="143"/>
                      <a:pt x="448" y="141"/>
                      <a:pt x="472" y="141"/>
                    </a:cubicBezTo>
                    <a:cubicBezTo>
                      <a:pt x="610" y="141"/>
                      <a:pt x="742" y="227"/>
                      <a:pt x="745" y="227"/>
                    </a:cubicBezTo>
                    <a:cubicBezTo>
                      <a:pt x="756" y="235"/>
                      <a:pt x="768" y="238"/>
                      <a:pt x="781" y="238"/>
                    </a:cubicBezTo>
                    <a:cubicBezTo>
                      <a:pt x="804" y="238"/>
                      <a:pt x="827" y="227"/>
                      <a:pt x="841" y="207"/>
                    </a:cubicBezTo>
                    <a:cubicBezTo>
                      <a:pt x="861" y="173"/>
                      <a:pt x="854" y="129"/>
                      <a:pt x="820" y="108"/>
                    </a:cubicBezTo>
                    <a:cubicBezTo>
                      <a:pt x="811" y="103"/>
                      <a:pt x="653" y="1"/>
                      <a:pt x="472" y="1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1146;p56">
                <a:extLst>
                  <a:ext uri="{FF2B5EF4-FFF2-40B4-BE49-F238E27FC236}">
                    <a16:creationId xmlns:a16="http://schemas.microsoft.com/office/drawing/2014/main" id="{CD0B28B2-9C70-460B-AA86-1A4044CD84BD}"/>
                  </a:ext>
                </a:extLst>
              </p:cNvPr>
              <p:cNvSpPr/>
              <p:nvPr/>
            </p:nvSpPr>
            <p:spPr>
              <a:xfrm>
                <a:off x="2754760" y="2174356"/>
                <a:ext cx="41265" cy="143926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723" extrusionOk="0">
                    <a:moveTo>
                      <a:pt x="417" y="0"/>
                    </a:moveTo>
                    <a:cubicBezTo>
                      <a:pt x="384" y="0"/>
                      <a:pt x="354" y="23"/>
                      <a:pt x="348" y="56"/>
                    </a:cubicBezTo>
                    <a:cubicBezTo>
                      <a:pt x="317" y="199"/>
                      <a:pt x="279" y="342"/>
                      <a:pt x="242" y="481"/>
                    </a:cubicBezTo>
                    <a:cubicBezTo>
                      <a:pt x="119" y="961"/>
                      <a:pt x="1" y="1413"/>
                      <a:pt x="180" y="1692"/>
                    </a:cubicBezTo>
                    <a:cubicBezTo>
                      <a:pt x="194" y="1713"/>
                      <a:pt x="215" y="1723"/>
                      <a:pt x="238" y="1723"/>
                    </a:cubicBezTo>
                    <a:cubicBezTo>
                      <a:pt x="252" y="1723"/>
                      <a:pt x="266" y="1719"/>
                      <a:pt x="276" y="1713"/>
                    </a:cubicBezTo>
                    <a:cubicBezTo>
                      <a:pt x="310" y="1692"/>
                      <a:pt x="320" y="1648"/>
                      <a:pt x="300" y="1617"/>
                    </a:cubicBezTo>
                    <a:cubicBezTo>
                      <a:pt x="153" y="1389"/>
                      <a:pt x="262" y="964"/>
                      <a:pt x="378" y="515"/>
                    </a:cubicBezTo>
                    <a:cubicBezTo>
                      <a:pt x="416" y="372"/>
                      <a:pt x="453" y="229"/>
                      <a:pt x="483" y="86"/>
                    </a:cubicBezTo>
                    <a:cubicBezTo>
                      <a:pt x="494" y="49"/>
                      <a:pt x="470" y="11"/>
                      <a:pt x="429" y="1"/>
                    </a:cubicBezTo>
                    <a:cubicBezTo>
                      <a:pt x="425" y="1"/>
                      <a:pt x="421" y="0"/>
                      <a:pt x="417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1147;p56">
                <a:extLst>
                  <a:ext uri="{FF2B5EF4-FFF2-40B4-BE49-F238E27FC236}">
                    <a16:creationId xmlns:a16="http://schemas.microsoft.com/office/drawing/2014/main" id="{D3B1E978-E971-4D1E-91DB-4CC674C9EB29}"/>
                  </a:ext>
                </a:extLst>
              </p:cNvPr>
              <p:cNvSpPr/>
              <p:nvPr/>
            </p:nvSpPr>
            <p:spPr>
              <a:xfrm>
                <a:off x="2517778" y="1713925"/>
                <a:ext cx="602854" cy="595002"/>
              </a:xfrm>
              <a:custGeom>
                <a:avLst/>
                <a:gdLst/>
                <a:ahLst/>
                <a:cxnLst/>
                <a:rect l="l" t="t" r="r" b="b"/>
                <a:pathLst>
                  <a:path w="7217" h="7123" extrusionOk="0">
                    <a:moveTo>
                      <a:pt x="3385" y="0"/>
                    </a:moveTo>
                    <a:cubicBezTo>
                      <a:pt x="2259" y="0"/>
                      <a:pt x="1163" y="365"/>
                      <a:pt x="680" y="1383"/>
                    </a:cubicBezTo>
                    <a:cubicBezTo>
                      <a:pt x="503" y="1754"/>
                      <a:pt x="425" y="2165"/>
                      <a:pt x="343" y="2570"/>
                    </a:cubicBezTo>
                    <a:cubicBezTo>
                      <a:pt x="159" y="3506"/>
                      <a:pt x="0" y="4907"/>
                      <a:pt x="92" y="5816"/>
                    </a:cubicBezTo>
                    <a:lnTo>
                      <a:pt x="187" y="5989"/>
                    </a:lnTo>
                    <a:cubicBezTo>
                      <a:pt x="340" y="5017"/>
                      <a:pt x="609" y="3635"/>
                      <a:pt x="1123" y="2781"/>
                    </a:cubicBezTo>
                    <a:cubicBezTo>
                      <a:pt x="1185" y="2674"/>
                      <a:pt x="1436" y="2624"/>
                      <a:pt x="1641" y="2624"/>
                    </a:cubicBezTo>
                    <a:cubicBezTo>
                      <a:pt x="1736" y="2624"/>
                      <a:pt x="1821" y="2635"/>
                      <a:pt x="1874" y="2655"/>
                    </a:cubicBezTo>
                    <a:lnTo>
                      <a:pt x="1929" y="2676"/>
                    </a:lnTo>
                    <a:cubicBezTo>
                      <a:pt x="2092" y="3318"/>
                      <a:pt x="2582" y="3959"/>
                      <a:pt x="3232" y="4088"/>
                    </a:cubicBezTo>
                    <a:cubicBezTo>
                      <a:pt x="3313" y="4103"/>
                      <a:pt x="3393" y="4110"/>
                      <a:pt x="3473" y="4110"/>
                    </a:cubicBezTo>
                    <a:cubicBezTo>
                      <a:pt x="4034" y="4110"/>
                      <a:pt x="4575" y="3760"/>
                      <a:pt x="5219" y="3560"/>
                    </a:cubicBezTo>
                    <a:lnTo>
                      <a:pt x="5586" y="3560"/>
                    </a:lnTo>
                    <a:cubicBezTo>
                      <a:pt x="5821" y="3625"/>
                      <a:pt x="5961" y="3853"/>
                      <a:pt x="6104" y="4176"/>
                    </a:cubicBezTo>
                    <a:cubicBezTo>
                      <a:pt x="6440" y="4931"/>
                      <a:pt x="6417" y="5254"/>
                      <a:pt x="6202" y="6051"/>
                    </a:cubicBezTo>
                    <a:cubicBezTo>
                      <a:pt x="6117" y="6371"/>
                      <a:pt x="5985" y="6707"/>
                      <a:pt x="6079" y="7024"/>
                    </a:cubicBezTo>
                    <a:lnTo>
                      <a:pt x="6230" y="7123"/>
                    </a:lnTo>
                    <a:cubicBezTo>
                      <a:pt x="6467" y="6275"/>
                      <a:pt x="6702" y="5432"/>
                      <a:pt x="6941" y="4584"/>
                    </a:cubicBezTo>
                    <a:cubicBezTo>
                      <a:pt x="7012" y="4326"/>
                      <a:pt x="7087" y="4067"/>
                      <a:pt x="7117" y="3802"/>
                    </a:cubicBezTo>
                    <a:cubicBezTo>
                      <a:pt x="7216" y="2921"/>
                      <a:pt x="6740" y="2315"/>
                      <a:pt x="6049" y="1757"/>
                    </a:cubicBezTo>
                    <a:lnTo>
                      <a:pt x="5950" y="1291"/>
                    </a:lnTo>
                    <a:cubicBezTo>
                      <a:pt x="5641" y="781"/>
                      <a:pt x="5641" y="781"/>
                      <a:pt x="5236" y="509"/>
                    </a:cubicBezTo>
                    <a:cubicBezTo>
                      <a:pt x="4831" y="236"/>
                      <a:pt x="4355" y="66"/>
                      <a:pt x="3868" y="22"/>
                    </a:cubicBezTo>
                    <a:cubicBezTo>
                      <a:pt x="3708" y="8"/>
                      <a:pt x="3546" y="0"/>
                      <a:pt x="3385" y="0"/>
                    </a:cubicBezTo>
                    <a:close/>
                  </a:path>
                </a:pathLst>
              </a:custGeom>
              <a:solidFill>
                <a:srgbClr val="2338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Google Shape;1148;p56">
                <a:extLst>
                  <a:ext uri="{FF2B5EF4-FFF2-40B4-BE49-F238E27FC236}">
                    <a16:creationId xmlns:a16="http://schemas.microsoft.com/office/drawing/2014/main" id="{8B0F9804-B4C5-4874-A59C-AAD4CE1C843E}"/>
                  </a:ext>
                </a:extLst>
              </p:cNvPr>
              <p:cNvSpPr/>
              <p:nvPr/>
            </p:nvSpPr>
            <p:spPr>
              <a:xfrm>
                <a:off x="2895930" y="2413593"/>
                <a:ext cx="151946" cy="43019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515" extrusionOk="0">
                    <a:moveTo>
                      <a:pt x="742" y="1"/>
                    </a:moveTo>
                    <a:cubicBezTo>
                      <a:pt x="715" y="1"/>
                      <a:pt x="688" y="1"/>
                      <a:pt x="662" y="2"/>
                    </a:cubicBezTo>
                    <a:cubicBezTo>
                      <a:pt x="437" y="9"/>
                      <a:pt x="1" y="186"/>
                      <a:pt x="181" y="475"/>
                    </a:cubicBezTo>
                    <a:cubicBezTo>
                      <a:pt x="198" y="502"/>
                      <a:pt x="224" y="514"/>
                      <a:pt x="250" y="514"/>
                    </a:cubicBezTo>
                    <a:cubicBezTo>
                      <a:pt x="277" y="514"/>
                      <a:pt x="304" y="501"/>
                      <a:pt x="321" y="475"/>
                    </a:cubicBezTo>
                    <a:cubicBezTo>
                      <a:pt x="426" y="328"/>
                      <a:pt x="511" y="223"/>
                      <a:pt x="706" y="209"/>
                    </a:cubicBezTo>
                    <a:cubicBezTo>
                      <a:pt x="744" y="206"/>
                      <a:pt x="784" y="205"/>
                      <a:pt x="823" y="205"/>
                    </a:cubicBezTo>
                    <a:cubicBezTo>
                      <a:pt x="877" y="205"/>
                      <a:pt x="932" y="207"/>
                      <a:pt x="985" y="209"/>
                    </a:cubicBezTo>
                    <a:cubicBezTo>
                      <a:pt x="1250" y="220"/>
                      <a:pt x="1505" y="250"/>
                      <a:pt x="1730" y="410"/>
                    </a:cubicBezTo>
                    <a:cubicBezTo>
                      <a:pt x="1737" y="416"/>
                      <a:pt x="1745" y="418"/>
                      <a:pt x="1753" y="418"/>
                    </a:cubicBezTo>
                    <a:cubicBezTo>
                      <a:pt x="1789" y="418"/>
                      <a:pt x="1819" y="366"/>
                      <a:pt x="1788" y="336"/>
                    </a:cubicBezTo>
                    <a:cubicBezTo>
                      <a:pt x="1508" y="69"/>
                      <a:pt x="1116" y="1"/>
                      <a:pt x="742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1149;p56">
                <a:extLst>
                  <a:ext uri="{FF2B5EF4-FFF2-40B4-BE49-F238E27FC236}">
                    <a16:creationId xmlns:a16="http://schemas.microsoft.com/office/drawing/2014/main" id="{0A78D108-4D89-4A9F-B777-1F9AC1ADBF99}"/>
                  </a:ext>
                </a:extLst>
              </p:cNvPr>
              <p:cNvSpPr/>
              <p:nvPr/>
            </p:nvSpPr>
            <p:spPr>
              <a:xfrm>
                <a:off x="2892922" y="2448259"/>
                <a:ext cx="73676" cy="4460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34" extrusionOk="0">
                    <a:moveTo>
                      <a:pt x="564" y="1"/>
                    </a:moveTo>
                    <a:cubicBezTo>
                      <a:pt x="450" y="1"/>
                      <a:pt x="338" y="19"/>
                      <a:pt x="241" y="80"/>
                    </a:cubicBezTo>
                    <a:cubicBezTo>
                      <a:pt x="112" y="158"/>
                      <a:pt x="0" y="312"/>
                      <a:pt x="54" y="465"/>
                    </a:cubicBezTo>
                    <a:cubicBezTo>
                      <a:pt x="68" y="505"/>
                      <a:pt x="98" y="529"/>
                      <a:pt x="139" y="533"/>
                    </a:cubicBezTo>
                    <a:cubicBezTo>
                      <a:pt x="141" y="533"/>
                      <a:pt x="143" y="533"/>
                      <a:pt x="145" y="533"/>
                    </a:cubicBezTo>
                    <a:cubicBezTo>
                      <a:pt x="245" y="533"/>
                      <a:pt x="249" y="358"/>
                      <a:pt x="286" y="301"/>
                    </a:cubicBezTo>
                    <a:cubicBezTo>
                      <a:pt x="370" y="171"/>
                      <a:pt x="535" y="153"/>
                      <a:pt x="685" y="153"/>
                    </a:cubicBezTo>
                    <a:cubicBezTo>
                      <a:pt x="722" y="153"/>
                      <a:pt x="758" y="154"/>
                      <a:pt x="792" y="155"/>
                    </a:cubicBezTo>
                    <a:cubicBezTo>
                      <a:pt x="881" y="155"/>
                      <a:pt x="878" y="29"/>
                      <a:pt x="792" y="19"/>
                    </a:cubicBezTo>
                    <a:cubicBezTo>
                      <a:pt x="718" y="9"/>
                      <a:pt x="640" y="1"/>
                      <a:pt x="564" y="1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1150;p56">
                <a:extLst>
                  <a:ext uri="{FF2B5EF4-FFF2-40B4-BE49-F238E27FC236}">
                    <a16:creationId xmlns:a16="http://schemas.microsoft.com/office/drawing/2014/main" id="{0CEB6A13-F25B-4A7D-A487-D01D7A1679EE}"/>
                  </a:ext>
                </a:extLst>
              </p:cNvPr>
              <p:cNvSpPr/>
              <p:nvPr/>
            </p:nvSpPr>
            <p:spPr>
              <a:xfrm>
                <a:off x="2889581" y="2482841"/>
                <a:ext cx="91886" cy="2531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303" extrusionOk="0">
                    <a:moveTo>
                      <a:pt x="553" y="0"/>
                    </a:moveTo>
                    <a:cubicBezTo>
                      <a:pt x="394" y="0"/>
                      <a:pt x="233" y="48"/>
                      <a:pt x="81" y="140"/>
                    </a:cubicBezTo>
                    <a:cubicBezTo>
                      <a:pt x="1" y="188"/>
                      <a:pt x="51" y="302"/>
                      <a:pt x="125" y="302"/>
                    </a:cubicBezTo>
                    <a:cubicBezTo>
                      <a:pt x="139" y="302"/>
                      <a:pt x="154" y="298"/>
                      <a:pt x="169" y="289"/>
                    </a:cubicBezTo>
                    <a:cubicBezTo>
                      <a:pt x="307" y="207"/>
                      <a:pt x="468" y="168"/>
                      <a:pt x="629" y="168"/>
                    </a:cubicBezTo>
                    <a:cubicBezTo>
                      <a:pt x="761" y="168"/>
                      <a:pt x="893" y="194"/>
                      <a:pt x="1013" y="245"/>
                    </a:cubicBezTo>
                    <a:cubicBezTo>
                      <a:pt x="1018" y="247"/>
                      <a:pt x="1024" y="249"/>
                      <a:pt x="1030" y="249"/>
                    </a:cubicBezTo>
                    <a:cubicBezTo>
                      <a:pt x="1064" y="249"/>
                      <a:pt x="1099" y="210"/>
                      <a:pt x="1064" y="184"/>
                    </a:cubicBezTo>
                    <a:cubicBezTo>
                      <a:pt x="906" y="60"/>
                      <a:pt x="731" y="0"/>
                      <a:pt x="553" y="0"/>
                    </a:cubicBezTo>
                    <a:close/>
                  </a:path>
                </a:pathLst>
              </a:custGeom>
              <a:solidFill>
                <a:srgbClr val="D686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1151;p56">
                <a:extLst>
                  <a:ext uri="{FF2B5EF4-FFF2-40B4-BE49-F238E27FC236}">
                    <a16:creationId xmlns:a16="http://schemas.microsoft.com/office/drawing/2014/main" id="{12A5F096-F4BE-441A-8494-98EA899DE4D3}"/>
                  </a:ext>
                </a:extLst>
              </p:cNvPr>
              <p:cNvSpPr/>
              <p:nvPr/>
            </p:nvSpPr>
            <p:spPr>
              <a:xfrm>
                <a:off x="3354690" y="3356925"/>
                <a:ext cx="152196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475" extrusionOk="0">
                    <a:moveTo>
                      <a:pt x="0" y="1"/>
                    </a:moveTo>
                    <a:lnTo>
                      <a:pt x="760" y="13474"/>
                    </a:lnTo>
                    <a:lnTo>
                      <a:pt x="1821" y="13474"/>
                    </a:lnTo>
                    <a:lnTo>
                      <a:pt x="1066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1152;p56">
                <a:extLst>
                  <a:ext uri="{FF2B5EF4-FFF2-40B4-BE49-F238E27FC236}">
                    <a16:creationId xmlns:a16="http://schemas.microsoft.com/office/drawing/2014/main" id="{B64BA069-7418-4CCE-BD2C-CB7473A8A8A5}"/>
                  </a:ext>
                </a:extLst>
              </p:cNvPr>
              <p:cNvSpPr/>
              <p:nvPr/>
            </p:nvSpPr>
            <p:spPr>
              <a:xfrm>
                <a:off x="1686963" y="3356925"/>
                <a:ext cx="149022" cy="1125600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3475" extrusionOk="0">
                    <a:moveTo>
                      <a:pt x="715" y="1"/>
                    </a:moveTo>
                    <a:lnTo>
                      <a:pt x="1" y="13474"/>
                    </a:lnTo>
                    <a:lnTo>
                      <a:pt x="1069" y="13474"/>
                    </a:lnTo>
                    <a:lnTo>
                      <a:pt x="1784" y="1"/>
                    </a:lnTo>
                    <a:close/>
                  </a:path>
                </a:pathLst>
              </a:custGeom>
              <a:solidFill>
                <a:srgbClr val="CFC6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1153;p56">
                <a:extLst>
                  <a:ext uri="{FF2B5EF4-FFF2-40B4-BE49-F238E27FC236}">
                    <a16:creationId xmlns:a16="http://schemas.microsoft.com/office/drawing/2014/main" id="{C87BA28C-AD5F-4AB1-B685-2E54116CD00E}"/>
                  </a:ext>
                </a:extLst>
              </p:cNvPr>
              <p:cNvSpPr/>
              <p:nvPr/>
            </p:nvSpPr>
            <p:spPr>
              <a:xfrm>
                <a:off x="1434027" y="3210660"/>
                <a:ext cx="2375497" cy="180848"/>
              </a:xfrm>
              <a:custGeom>
                <a:avLst/>
                <a:gdLst/>
                <a:ahLst/>
                <a:cxnLst/>
                <a:rect l="l" t="t" r="r" b="b"/>
                <a:pathLst>
                  <a:path w="28438" h="2165" extrusionOk="0">
                    <a:moveTo>
                      <a:pt x="1" y="0"/>
                    </a:moveTo>
                    <a:lnTo>
                      <a:pt x="1" y="2164"/>
                    </a:lnTo>
                    <a:lnTo>
                      <a:pt x="28437" y="2164"/>
                    </a:lnTo>
                    <a:lnTo>
                      <a:pt x="28437" y="0"/>
                    </a:ln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Google Shape;1154;p56">
                <a:extLst>
                  <a:ext uri="{FF2B5EF4-FFF2-40B4-BE49-F238E27FC236}">
                    <a16:creationId xmlns:a16="http://schemas.microsoft.com/office/drawing/2014/main" id="{1D018F39-9F48-4FDA-8494-CE309D11DBF7}"/>
                  </a:ext>
                </a:extLst>
              </p:cNvPr>
              <p:cNvSpPr/>
              <p:nvPr/>
            </p:nvSpPr>
            <p:spPr>
              <a:xfrm>
                <a:off x="3252697" y="3127127"/>
                <a:ext cx="473963" cy="138163"/>
              </a:xfrm>
              <a:custGeom>
                <a:avLst/>
                <a:gdLst/>
                <a:ahLst/>
                <a:cxnLst/>
                <a:rect l="l" t="t" r="r" b="b"/>
                <a:pathLst>
                  <a:path w="5674" h="1654" extrusionOk="0">
                    <a:moveTo>
                      <a:pt x="1262" y="0"/>
                    </a:moveTo>
                    <a:cubicBezTo>
                      <a:pt x="915" y="0"/>
                      <a:pt x="1" y="820"/>
                      <a:pt x="1" y="1167"/>
                    </a:cubicBezTo>
                    <a:lnTo>
                      <a:pt x="272" y="1024"/>
                    </a:lnTo>
                    <a:cubicBezTo>
                      <a:pt x="272" y="1371"/>
                      <a:pt x="558" y="1654"/>
                      <a:pt x="905" y="1654"/>
                    </a:cubicBezTo>
                    <a:lnTo>
                      <a:pt x="4974" y="1654"/>
                    </a:lnTo>
                    <a:cubicBezTo>
                      <a:pt x="5271" y="1511"/>
                      <a:pt x="5271" y="1381"/>
                      <a:pt x="5451" y="1062"/>
                    </a:cubicBezTo>
                    <a:lnTo>
                      <a:pt x="5580" y="800"/>
                    </a:lnTo>
                    <a:cubicBezTo>
                      <a:pt x="5581" y="800"/>
                      <a:pt x="5581" y="800"/>
                      <a:pt x="5582" y="800"/>
                    </a:cubicBezTo>
                    <a:cubicBezTo>
                      <a:pt x="5623" y="800"/>
                      <a:pt x="5673" y="0"/>
                      <a:pt x="5332" y="0"/>
                    </a:cubicBezTo>
                    <a:close/>
                  </a:path>
                </a:pathLst>
              </a:custGeom>
              <a:solidFill>
                <a:srgbClr val="FD92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Google Shape;1155;p56">
                <a:extLst>
                  <a:ext uri="{FF2B5EF4-FFF2-40B4-BE49-F238E27FC236}">
                    <a16:creationId xmlns:a16="http://schemas.microsoft.com/office/drawing/2014/main" id="{8B568CAD-B844-4488-B677-2C23C9AA4A1E}"/>
                  </a:ext>
                </a:extLst>
              </p:cNvPr>
              <p:cNvSpPr/>
              <p:nvPr/>
            </p:nvSpPr>
            <p:spPr>
              <a:xfrm>
                <a:off x="3252697" y="3200385"/>
                <a:ext cx="433200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777" extrusionOk="0">
                    <a:moveTo>
                      <a:pt x="388" y="1"/>
                    </a:moveTo>
                    <a:cubicBezTo>
                      <a:pt x="174" y="1"/>
                      <a:pt x="1" y="177"/>
                      <a:pt x="1" y="389"/>
                    </a:cubicBezTo>
                    <a:cubicBezTo>
                      <a:pt x="1" y="603"/>
                      <a:pt x="174" y="777"/>
                      <a:pt x="388" y="777"/>
                    </a:cubicBezTo>
                    <a:lnTo>
                      <a:pt x="4944" y="777"/>
                    </a:lnTo>
                    <a:cubicBezTo>
                      <a:pt x="5155" y="777"/>
                      <a:pt x="5186" y="582"/>
                      <a:pt x="4977" y="507"/>
                    </a:cubicBezTo>
                    <a:lnTo>
                      <a:pt x="5117" y="389"/>
                    </a:lnTo>
                    <a:cubicBezTo>
                      <a:pt x="5117" y="177"/>
                      <a:pt x="5155" y="1"/>
                      <a:pt x="4944" y="1"/>
                    </a:cubicBezTo>
                    <a:close/>
                  </a:path>
                </a:pathLst>
              </a:custGeom>
              <a:solidFill>
                <a:srgbClr val="FF6B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Google Shape;1156;p56">
                <a:extLst>
                  <a:ext uri="{FF2B5EF4-FFF2-40B4-BE49-F238E27FC236}">
                    <a16:creationId xmlns:a16="http://schemas.microsoft.com/office/drawing/2014/main" id="{C272640D-200D-4524-A4BD-0B4DEAE9884D}"/>
                  </a:ext>
                </a:extLst>
              </p:cNvPr>
              <p:cNvSpPr/>
              <p:nvPr/>
            </p:nvSpPr>
            <p:spPr>
              <a:xfrm>
                <a:off x="3652066" y="3133309"/>
                <a:ext cx="73843" cy="110848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27" extrusionOk="0">
                    <a:moveTo>
                      <a:pt x="703" y="0"/>
                    </a:moveTo>
                    <a:lnTo>
                      <a:pt x="234" y="779"/>
                    </a:lnTo>
                    <a:cubicBezTo>
                      <a:pt x="234" y="779"/>
                      <a:pt x="1" y="1326"/>
                      <a:pt x="262" y="1326"/>
                    </a:cubicBezTo>
                    <a:cubicBezTo>
                      <a:pt x="291" y="1326"/>
                      <a:pt x="327" y="1319"/>
                      <a:pt x="370" y="1304"/>
                    </a:cubicBezTo>
                    <a:lnTo>
                      <a:pt x="823" y="637"/>
                    </a:lnTo>
                    <a:cubicBezTo>
                      <a:pt x="823" y="637"/>
                      <a:pt x="884" y="283"/>
                      <a:pt x="703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Google Shape;1157;p56">
                <a:extLst>
                  <a:ext uri="{FF2B5EF4-FFF2-40B4-BE49-F238E27FC236}">
                    <a16:creationId xmlns:a16="http://schemas.microsoft.com/office/drawing/2014/main" id="{A717A024-790C-48DC-8B81-533689337DE8}"/>
                  </a:ext>
                </a:extLst>
              </p:cNvPr>
              <p:cNvSpPr/>
              <p:nvPr/>
            </p:nvSpPr>
            <p:spPr>
              <a:xfrm>
                <a:off x="3272244" y="3050361"/>
                <a:ext cx="473713" cy="138246"/>
              </a:xfrm>
              <a:custGeom>
                <a:avLst/>
                <a:gdLst/>
                <a:ahLst/>
                <a:cxnLst/>
                <a:rect l="l" t="t" r="r" b="b"/>
                <a:pathLst>
                  <a:path w="5671" h="1655" extrusionOk="0">
                    <a:moveTo>
                      <a:pt x="1263" y="1"/>
                    </a:moveTo>
                    <a:cubicBezTo>
                      <a:pt x="916" y="1"/>
                      <a:pt x="1" y="820"/>
                      <a:pt x="1" y="1167"/>
                    </a:cubicBezTo>
                    <a:lnTo>
                      <a:pt x="273" y="1021"/>
                    </a:lnTo>
                    <a:cubicBezTo>
                      <a:pt x="273" y="1368"/>
                      <a:pt x="559" y="1654"/>
                      <a:pt x="902" y="1654"/>
                    </a:cubicBezTo>
                    <a:lnTo>
                      <a:pt x="4972" y="1654"/>
                    </a:lnTo>
                    <a:cubicBezTo>
                      <a:pt x="5268" y="1507"/>
                      <a:pt x="5271" y="1378"/>
                      <a:pt x="5448" y="1062"/>
                    </a:cubicBezTo>
                    <a:lnTo>
                      <a:pt x="5580" y="800"/>
                    </a:lnTo>
                    <a:cubicBezTo>
                      <a:pt x="5581" y="800"/>
                      <a:pt x="5582" y="801"/>
                      <a:pt x="5582" y="801"/>
                    </a:cubicBezTo>
                    <a:cubicBezTo>
                      <a:pt x="5623" y="801"/>
                      <a:pt x="5670" y="1"/>
                      <a:pt x="5329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Google Shape;1158;p56">
                <a:extLst>
                  <a:ext uri="{FF2B5EF4-FFF2-40B4-BE49-F238E27FC236}">
                    <a16:creationId xmlns:a16="http://schemas.microsoft.com/office/drawing/2014/main" id="{8E5306D2-E3D8-4D07-84EC-1878A33C7D46}"/>
                  </a:ext>
                </a:extLst>
              </p:cNvPr>
              <p:cNvSpPr/>
              <p:nvPr/>
            </p:nvSpPr>
            <p:spPr>
              <a:xfrm>
                <a:off x="3272244" y="3123702"/>
                <a:ext cx="432949" cy="64905"/>
              </a:xfrm>
              <a:custGeom>
                <a:avLst/>
                <a:gdLst/>
                <a:ahLst/>
                <a:cxnLst/>
                <a:rect l="l" t="t" r="r" b="b"/>
                <a:pathLst>
                  <a:path w="5183" h="777" extrusionOk="0">
                    <a:moveTo>
                      <a:pt x="389" y="0"/>
                    </a:moveTo>
                    <a:cubicBezTo>
                      <a:pt x="175" y="0"/>
                      <a:pt x="1" y="173"/>
                      <a:pt x="1" y="388"/>
                    </a:cubicBezTo>
                    <a:cubicBezTo>
                      <a:pt x="1" y="602"/>
                      <a:pt x="175" y="776"/>
                      <a:pt x="389" y="776"/>
                    </a:cubicBezTo>
                    <a:lnTo>
                      <a:pt x="4941" y="776"/>
                    </a:lnTo>
                    <a:cubicBezTo>
                      <a:pt x="5156" y="776"/>
                      <a:pt x="5183" y="582"/>
                      <a:pt x="4975" y="503"/>
                    </a:cubicBezTo>
                    <a:lnTo>
                      <a:pt x="5118" y="388"/>
                    </a:lnTo>
                    <a:cubicBezTo>
                      <a:pt x="5118" y="173"/>
                      <a:pt x="5156" y="0"/>
                      <a:pt x="4941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Google Shape;1159;p56">
                <a:extLst>
                  <a:ext uri="{FF2B5EF4-FFF2-40B4-BE49-F238E27FC236}">
                    <a16:creationId xmlns:a16="http://schemas.microsoft.com/office/drawing/2014/main" id="{27F5A579-2FEC-4F6E-835C-9F4362626793}"/>
                  </a:ext>
                </a:extLst>
              </p:cNvPr>
              <p:cNvSpPr/>
              <p:nvPr/>
            </p:nvSpPr>
            <p:spPr>
              <a:xfrm>
                <a:off x="3671279" y="3056542"/>
                <a:ext cx="74010" cy="110764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326" extrusionOk="0">
                    <a:moveTo>
                      <a:pt x="705" y="1"/>
                    </a:moveTo>
                    <a:lnTo>
                      <a:pt x="236" y="780"/>
                    </a:lnTo>
                    <a:cubicBezTo>
                      <a:pt x="236" y="780"/>
                      <a:pt x="1" y="1326"/>
                      <a:pt x="267" y="1326"/>
                    </a:cubicBezTo>
                    <a:cubicBezTo>
                      <a:pt x="296" y="1326"/>
                      <a:pt x="332" y="1319"/>
                      <a:pt x="375" y="1304"/>
                    </a:cubicBezTo>
                    <a:lnTo>
                      <a:pt x="828" y="637"/>
                    </a:lnTo>
                    <a:cubicBezTo>
                      <a:pt x="828" y="637"/>
                      <a:pt x="885" y="280"/>
                      <a:pt x="705" y="1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Google Shape;1160;p56">
                <a:extLst>
                  <a:ext uri="{FF2B5EF4-FFF2-40B4-BE49-F238E27FC236}">
                    <a16:creationId xmlns:a16="http://schemas.microsoft.com/office/drawing/2014/main" id="{945FEB0D-9F4F-466B-AC72-E27A89260103}"/>
                  </a:ext>
                </a:extLst>
              </p:cNvPr>
              <p:cNvSpPr/>
              <p:nvPr/>
            </p:nvSpPr>
            <p:spPr>
              <a:xfrm>
                <a:off x="1634087" y="2839859"/>
                <a:ext cx="273318" cy="404381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4841" extrusionOk="0">
                    <a:moveTo>
                      <a:pt x="1904" y="1"/>
                    </a:moveTo>
                    <a:cubicBezTo>
                      <a:pt x="1345" y="1"/>
                      <a:pt x="782" y="64"/>
                      <a:pt x="225" y="128"/>
                    </a:cubicBezTo>
                    <a:cubicBezTo>
                      <a:pt x="161" y="135"/>
                      <a:pt x="86" y="148"/>
                      <a:pt x="46" y="200"/>
                    </a:cubicBezTo>
                    <a:cubicBezTo>
                      <a:pt x="1" y="251"/>
                      <a:pt x="5" y="326"/>
                      <a:pt x="11" y="393"/>
                    </a:cubicBezTo>
                    <a:cubicBezTo>
                      <a:pt x="148" y="1871"/>
                      <a:pt x="352" y="3344"/>
                      <a:pt x="627" y="4800"/>
                    </a:cubicBezTo>
                    <a:lnTo>
                      <a:pt x="699" y="4793"/>
                    </a:lnTo>
                    <a:cubicBezTo>
                      <a:pt x="1243" y="4807"/>
                      <a:pt x="1784" y="4823"/>
                      <a:pt x="2328" y="4840"/>
                    </a:cubicBezTo>
                    <a:cubicBezTo>
                      <a:pt x="2386" y="4840"/>
                      <a:pt x="2444" y="4840"/>
                      <a:pt x="2495" y="4813"/>
                    </a:cubicBezTo>
                    <a:cubicBezTo>
                      <a:pt x="2566" y="4766"/>
                      <a:pt x="2587" y="4671"/>
                      <a:pt x="2601" y="4586"/>
                    </a:cubicBezTo>
                    <a:cubicBezTo>
                      <a:pt x="2825" y="3160"/>
                      <a:pt x="3050" y="1731"/>
                      <a:pt x="3271" y="305"/>
                    </a:cubicBezTo>
                    <a:lnTo>
                      <a:pt x="3077" y="118"/>
                    </a:lnTo>
                    <a:cubicBezTo>
                      <a:pt x="2691" y="32"/>
                      <a:pt x="2299" y="1"/>
                      <a:pt x="1904" y="1"/>
                    </a:cubicBezTo>
                    <a:close/>
                  </a:path>
                </a:pathLst>
              </a:custGeom>
              <a:solidFill>
                <a:srgbClr val="87D5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Google Shape;1161;p56">
                <a:extLst>
                  <a:ext uri="{FF2B5EF4-FFF2-40B4-BE49-F238E27FC236}">
                    <a16:creationId xmlns:a16="http://schemas.microsoft.com/office/drawing/2014/main" id="{2E1F3033-6769-4A94-B3EA-A93299412E28}"/>
                  </a:ext>
                </a:extLst>
              </p:cNvPr>
              <p:cNvSpPr/>
              <p:nvPr/>
            </p:nvSpPr>
            <p:spPr>
              <a:xfrm>
                <a:off x="1699827" y="2979859"/>
                <a:ext cx="123127" cy="116611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396" extrusionOk="0">
                    <a:moveTo>
                      <a:pt x="823" y="0"/>
                    </a:moveTo>
                    <a:lnTo>
                      <a:pt x="847" y="61"/>
                    </a:lnTo>
                    <a:cubicBezTo>
                      <a:pt x="786" y="28"/>
                      <a:pt x="719" y="13"/>
                      <a:pt x="651" y="13"/>
                    </a:cubicBezTo>
                    <a:cubicBezTo>
                      <a:pt x="507" y="13"/>
                      <a:pt x="359" y="81"/>
                      <a:pt x="255" y="187"/>
                    </a:cubicBezTo>
                    <a:cubicBezTo>
                      <a:pt x="0" y="446"/>
                      <a:pt x="0" y="909"/>
                      <a:pt x="248" y="1174"/>
                    </a:cubicBezTo>
                    <a:cubicBezTo>
                      <a:pt x="387" y="1321"/>
                      <a:pt x="588" y="1396"/>
                      <a:pt x="788" y="1396"/>
                    </a:cubicBezTo>
                    <a:cubicBezTo>
                      <a:pt x="951" y="1396"/>
                      <a:pt x="1114" y="1346"/>
                      <a:pt x="1242" y="1245"/>
                    </a:cubicBezTo>
                    <a:cubicBezTo>
                      <a:pt x="1296" y="1201"/>
                      <a:pt x="1347" y="1151"/>
                      <a:pt x="1382" y="1090"/>
                    </a:cubicBezTo>
                    <a:cubicBezTo>
                      <a:pt x="1459" y="960"/>
                      <a:pt x="1473" y="796"/>
                      <a:pt x="1436" y="650"/>
                    </a:cubicBezTo>
                    <a:cubicBezTo>
                      <a:pt x="1398" y="501"/>
                      <a:pt x="1320" y="368"/>
                      <a:pt x="1225" y="253"/>
                    </a:cubicBezTo>
                    <a:cubicBezTo>
                      <a:pt x="1123" y="126"/>
                      <a:pt x="986" y="8"/>
                      <a:pt x="823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Google Shape;1162;p56">
                <a:extLst>
                  <a:ext uri="{FF2B5EF4-FFF2-40B4-BE49-F238E27FC236}">
                    <a16:creationId xmlns:a16="http://schemas.microsoft.com/office/drawing/2014/main" id="{4DF23521-92C1-49B1-9420-26E381D80BF6}"/>
                  </a:ext>
                </a:extLst>
              </p:cNvPr>
              <p:cNvSpPr/>
              <p:nvPr/>
            </p:nvSpPr>
            <p:spPr>
              <a:xfrm>
                <a:off x="1638932" y="2936924"/>
                <a:ext cx="254774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3050" h="272" extrusionOk="0">
                    <a:moveTo>
                      <a:pt x="873" y="1"/>
                    </a:moveTo>
                    <a:cubicBezTo>
                      <a:pt x="601" y="1"/>
                      <a:pt x="334" y="10"/>
                      <a:pt x="79" y="28"/>
                    </a:cubicBezTo>
                    <a:cubicBezTo>
                      <a:pt x="2" y="32"/>
                      <a:pt x="1" y="150"/>
                      <a:pt x="75" y="150"/>
                    </a:cubicBezTo>
                    <a:cubicBezTo>
                      <a:pt x="77" y="150"/>
                      <a:pt x="78" y="150"/>
                      <a:pt x="79" y="150"/>
                    </a:cubicBezTo>
                    <a:cubicBezTo>
                      <a:pt x="199" y="142"/>
                      <a:pt x="319" y="138"/>
                      <a:pt x="438" y="138"/>
                    </a:cubicBezTo>
                    <a:cubicBezTo>
                      <a:pt x="1173" y="138"/>
                      <a:pt x="1904" y="271"/>
                      <a:pt x="2634" y="271"/>
                    </a:cubicBezTo>
                    <a:cubicBezTo>
                      <a:pt x="2768" y="271"/>
                      <a:pt x="2902" y="267"/>
                      <a:pt x="3036" y="256"/>
                    </a:cubicBezTo>
                    <a:cubicBezTo>
                      <a:pt x="3046" y="256"/>
                      <a:pt x="3050" y="239"/>
                      <a:pt x="3039" y="236"/>
                    </a:cubicBezTo>
                    <a:cubicBezTo>
                      <a:pt x="2372" y="69"/>
                      <a:pt x="1604" y="1"/>
                      <a:pt x="873" y="1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Google Shape;1163;p56">
                <a:extLst>
                  <a:ext uri="{FF2B5EF4-FFF2-40B4-BE49-F238E27FC236}">
                    <a16:creationId xmlns:a16="http://schemas.microsoft.com/office/drawing/2014/main" id="{F5AAB215-D870-47E0-A8CE-F947D4EE0417}"/>
                  </a:ext>
                </a:extLst>
              </p:cNvPr>
              <p:cNvSpPr/>
              <p:nvPr/>
            </p:nvSpPr>
            <p:spPr>
              <a:xfrm>
                <a:off x="1663073" y="3130134"/>
                <a:ext cx="201063" cy="14618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175" extrusionOk="0">
                    <a:moveTo>
                      <a:pt x="1189" y="0"/>
                    </a:moveTo>
                    <a:cubicBezTo>
                      <a:pt x="820" y="0"/>
                      <a:pt x="451" y="15"/>
                      <a:pt x="93" y="15"/>
                    </a:cubicBezTo>
                    <a:cubicBezTo>
                      <a:pt x="1" y="15"/>
                      <a:pt x="1" y="158"/>
                      <a:pt x="93" y="158"/>
                    </a:cubicBezTo>
                    <a:cubicBezTo>
                      <a:pt x="140" y="157"/>
                      <a:pt x="188" y="157"/>
                      <a:pt x="235" y="157"/>
                    </a:cubicBezTo>
                    <a:cubicBezTo>
                      <a:pt x="622" y="157"/>
                      <a:pt x="1017" y="175"/>
                      <a:pt x="1409" y="175"/>
                    </a:cubicBezTo>
                    <a:cubicBezTo>
                      <a:pt x="1742" y="175"/>
                      <a:pt x="2074" y="162"/>
                      <a:pt x="2397" y="114"/>
                    </a:cubicBezTo>
                    <a:cubicBezTo>
                      <a:pt x="2406" y="110"/>
                      <a:pt x="2406" y="96"/>
                      <a:pt x="2397" y="93"/>
                    </a:cubicBezTo>
                    <a:cubicBezTo>
                      <a:pt x="2005" y="18"/>
                      <a:pt x="1597" y="0"/>
                      <a:pt x="1189" y="0"/>
                    </a:cubicBezTo>
                    <a:close/>
                  </a:path>
                </a:pathLst>
              </a:custGeom>
              <a:solidFill>
                <a:srgbClr val="18B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Google Shape;1164;p56">
                <a:extLst>
                  <a:ext uri="{FF2B5EF4-FFF2-40B4-BE49-F238E27FC236}">
                    <a16:creationId xmlns:a16="http://schemas.microsoft.com/office/drawing/2014/main" id="{0BBC02AB-DF7E-4129-A9CB-4BAA527C5C0B}"/>
                  </a:ext>
                </a:extLst>
              </p:cNvPr>
              <p:cNvSpPr/>
              <p:nvPr/>
            </p:nvSpPr>
            <p:spPr>
              <a:xfrm>
                <a:off x="1624731" y="2785145"/>
                <a:ext cx="298295" cy="99320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1189" extrusionOk="0">
                    <a:moveTo>
                      <a:pt x="1509" y="0"/>
                    </a:moveTo>
                    <a:cubicBezTo>
                      <a:pt x="1204" y="0"/>
                      <a:pt x="909" y="47"/>
                      <a:pt x="657" y="147"/>
                    </a:cubicBezTo>
                    <a:cubicBezTo>
                      <a:pt x="331" y="277"/>
                      <a:pt x="1" y="538"/>
                      <a:pt x="1" y="889"/>
                    </a:cubicBezTo>
                    <a:cubicBezTo>
                      <a:pt x="1" y="943"/>
                      <a:pt x="11" y="1004"/>
                      <a:pt x="56" y="1039"/>
                    </a:cubicBezTo>
                    <a:cubicBezTo>
                      <a:pt x="89" y="1066"/>
                      <a:pt x="141" y="1069"/>
                      <a:pt x="185" y="1069"/>
                    </a:cubicBezTo>
                    <a:cubicBezTo>
                      <a:pt x="1314" y="1110"/>
                      <a:pt x="2352" y="1147"/>
                      <a:pt x="3481" y="1188"/>
                    </a:cubicBezTo>
                    <a:lnTo>
                      <a:pt x="3570" y="1114"/>
                    </a:lnTo>
                    <a:cubicBezTo>
                      <a:pt x="3490" y="447"/>
                      <a:pt x="2455" y="0"/>
                      <a:pt x="1509" y="0"/>
                    </a:cubicBezTo>
                    <a:close/>
                  </a:path>
                </a:pathLst>
              </a:custGeom>
              <a:solidFill>
                <a:srgbClr val="EBE6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77" name="Google Shape;189;p12">
            <a:extLst>
              <a:ext uri="{FF2B5EF4-FFF2-40B4-BE49-F238E27FC236}">
                <a16:creationId xmlns:a16="http://schemas.microsoft.com/office/drawing/2014/main" id="{C9E9EF88-F7AE-4542-9DD5-B432DC8980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Kekurangan Strategi Problem Based Learning</a:t>
            </a:r>
            <a:endParaRPr lang="en-ID" sz="2800" dirty="0"/>
          </a:p>
        </p:txBody>
      </p:sp>
      <p:grpSp>
        <p:nvGrpSpPr>
          <p:cNvPr id="278" name="Google Shape;957;p5">
            <a:extLst>
              <a:ext uri="{FF2B5EF4-FFF2-40B4-BE49-F238E27FC236}">
                <a16:creationId xmlns:a16="http://schemas.microsoft.com/office/drawing/2014/main" id="{62E511F0-38DE-4515-B1F3-96566B2BDEED}"/>
              </a:ext>
            </a:extLst>
          </p:cNvPr>
          <p:cNvGrpSpPr/>
          <p:nvPr/>
        </p:nvGrpSpPr>
        <p:grpSpPr>
          <a:xfrm>
            <a:off x="379421" y="3172443"/>
            <a:ext cx="1669447" cy="1352099"/>
            <a:chOff x="1582850" y="1588975"/>
            <a:chExt cx="4354675" cy="3498800"/>
          </a:xfrm>
        </p:grpSpPr>
        <p:sp>
          <p:nvSpPr>
            <p:cNvPr id="279" name="Google Shape;958;p5">
              <a:extLst>
                <a:ext uri="{FF2B5EF4-FFF2-40B4-BE49-F238E27FC236}">
                  <a16:creationId xmlns:a16="http://schemas.microsoft.com/office/drawing/2014/main" id="{8E537E91-9EE3-4CFC-B46E-5787E0DB1309}"/>
                </a:ext>
              </a:extLst>
            </p:cNvPr>
            <p:cNvSpPr/>
            <p:nvPr/>
          </p:nvSpPr>
          <p:spPr>
            <a:xfrm>
              <a:off x="2108525" y="1588975"/>
              <a:ext cx="3122800" cy="1053300"/>
            </a:xfrm>
            <a:custGeom>
              <a:avLst/>
              <a:gdLst/>
              <a:ahLst/>
              <a:cxnLst/>
              <a:rect l="l" t="t" r="r" b="b"/>
              <a:pathLst>
                <a:path w="124912" h="42132" extrusionOk="0">
                  <a:moveTo>
                    <a:pt x="69327" y="0"/>
                  </a:moveTo>
                  <a:cubicBezTo>
                    <a:pt x="69308" y="0"/>
                    <a:pt x="69291" y="1"/>
                    <a:pt x="69275" y="1"/>
                  </a:cubicBezTo>
                  <a:cubicBezTo>
                    <a:pt x="65741" y="152"/>
                    <a:pt x="4713" y="25465"/>
                    <a:pt x="2006" y="28172"/>
                  </a:cubicBezTo>
                  <a:cubicBezTo>
                    <a:pt x="1" y="30177"/>
                    <a:pt x="703" y="37345"/>
                    <a:pt x="2031" y="41856"/>
                  </a:cubicBezTo>
                  <a:cubicBezTo>
                    <a:pt x="19124" y="38047"/>
                    <a:pt x="48798" y="32433"/>
                    <a:pt x="51380" y="32433"/>
                  </a:cubicBezTo>
                  <a:cubicBezTo>
                    <a:pt x="55415" y="32433"/>
                    <a:pt x="87194" y="37596"/>
                    <a:pt x="112809" y="42132"/>
                  </a:cubicBezTo>
                  <a:cubicBezTo>
                    <a:pt x="118222" y="40553"/>
                    <a:pt x="122683" y="39375"/>
                    <a:pt x="122859" y="38849"/>
                  </a:cubicBezTo>
                  <a:cubicBezTo>
                    <a:pt x="123235" y="37671"/>
                    <a:pt x="120553" y="38122"/>
                    <a:pt x="119350" y="37646"/>
                  </a:cubicBezTo>
                  <a:cubicBezTo>
                    <a:pt x="117997" y="37345"/>
                    <a:pt x="69776" y="29751"/>
                    <a:pt x="67069" y="25791"/>
                  </a:cubicBezTo>
                  <a:cubicBezTo>
                    <a:pt x="64387" y="21831"/>
                    <a:pt x="67069" y="5390"/>
                    <a:pt x="70127" y="3961"/>
                  </a:cubicBezTo>
                  <a:cubicBezTo>
                    <a:pt x="70256" y="3900"/>
                    <a:pt x="70466" y="3871"/>
                    <a:pt x="70747" y="3871"/>
                  </a:cubicBezTo>
                  <a:cubicBezTo>
                    <a:pt x="77058" y="3871"/>
                    <a:pt x="119777" y="18536"/>
                    <a:pt x="120353" y="18824"/>
                  </a:cubicBezTo>
                  <a:cubicBezTo>
                    <a:pt x="120353" y="18824"/>
                    <a:pt x="123886" y="18197"/>
                    <a:pt x="124388" y="17094"/>
                  </a:cubicBezTo>
                  <a:cubicBezTo>
                    <a:pt x="124912" y="15997"/>
                    <a:pt x="73290" y="0"/>
                    <a:pt x="69327" y="0"/>
                  </a:cubicBezTo>
                  <a:close/>
                </a:path>
              </a:pathLst>
            </a:custGeom>
            <a:solidFill>
              <a:srgbClr val="E95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59;p5">
              <a:extLst>
                <a:ext uri="{FF2B5EF4-FFF2-40B4-BE49-F238E27FC236}">
                  <a16:creationId xmlns:a16="http://schemas.microsoft.com/office/drawing/2014/main" id="{4E1DF0E4-9595-43A3-AF53-D96239B245C9}"/>
                </a:ext>
              </a:extLst>
            </p:cNvPr>
            <p:cNvSpPr/>
            <p:nvPr/>
          </p:nvSpPr>
          <p:spPr>
            <a:xfrm>
              <a:off x="1796500" y="2399775"/>
              <a:ext cx="3964325" cy="741250"/>
            </a:xfrm>
            <a:custGeom>
              <a:avLst/>
              <a:gdLst/>
              <a:ahLst/>
              <a:cxnLst/>
              <a:rect l="l" t="t" r="r" b="b"/>
              <a:pathLst>
                <a:path w="158573" h="29650" extrusionOk="0">
                  <a:moveTo>
                    <a:pt x="63861" y="1"/>
                  </a:moveTo>
                  <a:cubicBezTo>
                    <a:pt x="61279" y="1"/>
                    <a:pt x="31605" y="5615"/>
                    <a:pt x="14512" y="9424"/>
                  </a:cubicBezTo>
                  <a:cubicBezTo>
                    <a:pt x="8021" y="10878"/>
                    <a:pt x="3334" y="12056"/>
                    <a:pt x="2607" y="12582"/>
                  </a:cubicBezTo>
                  <a:cubicBezTo>
                    <a:pt x="1" y="14487"/>
                    <a:pt x="953" y="25640"/>
                    <a:pt x="2858" y="27068"/>
                  </a:cubicBezTo>
                  <a:cubicBezTo>
                    <a:pt x="3083" y="27219"/>
                    <a:pt x="4838" y="27520"/>
                    <a:pt x="7795" y="27921"/>
                  </a:cubicBezTo>
                  <a:cubicBezTo>
                    <a:pt x="7946" y="27720"/>
                    <a:pt x="8121" y="27570"/>
                    <a:pt x="8322" y="27469"/>
                  </a:cubicBezTo>
                  <a:cubicBezTo>
                    <a:pt x="10021" y="26556"/>
                    <a:pt x="47032" y="25880"/>
                    <a:pt x="82895" y="25880"/>
                  </a:cubicBezTo>
                  <a:cubicBezTo>
                    <a:pt x="116863" y="25880"/>
                    <a:pt x="149802" y="26486"/>
                    <a:pt x="150728" y="28071"/>
                  </a:cubicBezTo>
                  <a:cubicBezTo>
                    <a:pt x="150979" y="28472"/>
                    <a:pt x="151179" y="29023"/>
                    <a:pt x="151380" y="29650"/>
                  </a:cubicBezTo>
                  <a:cubicBezTo>
                    <a:pt x="155490" y="27795"/>
                    <a:pt x="158322" y="26241"/>
                    <a:pt x="158097" y="25640"/>
                  </a:cubicBezTo>
                  <a:cubicBezTo>
                    <a:pt x="157771" y="24788"/>
                    <a:pt x="157094" y="24211"/>
                    <a:pt x="156468" y="23860"/>
                  </a:cubicBezTo>
                  <a:cubicBezTo>
                    <a:pt x="156117" y="24612"/>
                    <a:pt x="155691" y="25214"/>
                    <a:pt x="155240" y="25389"/>
                  </a:cubicBezTo>
                  <a:cubicBezTo>
                    <a:pt x="155185" y="25413"/>
                    <a:pt x="155035" y="25425"/>
                    <a:pt x="154797" y="25425"/>
                  </a:cubicBezTo>
                  <a:cubicBezTo>
                    <a:pt x="147943" y="25425"/>
                    <a:pt x="67796" y="15900"/>
                    <a:pt x="63321" y="15900"/>
                  </a:cubicBezTo>
                  <a:cubicBezTo>
                    <a:pt x="63218" y="15900"/>
                    <a:pt x="63155" y="15905"/>
                    <a:pt x="63134" y="15916"/>
                  </a:cubicBezTo>
                  <a:cubicBezTo>
                    <a:pt x="62259" y="16365"/>
                    <a:pt x="13448" y="25037"/>
                    <a:pt x="6098" y="25037"/>
                  </a:cubicBezTo>
                  <a:cubicBezTo>
                    <a:pt x="5653" y="25037"/>
                    <a:pt x="5360" y="25005"/>
                    <a:pt x="5239" y="24938"/>
                  </a:cubicBezTo>
                  <a:cubicBezTo>
                    <a:pt x="3083" y="23735"/>
                    <a:pt x="2933" y="16367"/>
                    <a:pt x="5464" y="14963"/>
                  </a:cubicBezTo>
                  <a:cubicBezTo>
                    <a:pt x="7595" y="13760"/>
                    <a:pt x="61254" y="3810"/>
                    <a:pt x="64086" y="3560"/>
                  </a:cubicBezTo>
                  <a:cubicBezTo>
                    <a:pt x="64110" y="3558"/>
                    <a:pt x="64140" y="3557"/>
                    <a:pt x="64176" y="3557"/>
                  </a:cubicBezTo>
                  <a:cubicBezTo>
                    <a:pt x="68423" y="3557"/>
                    <a:pt x="155252" y="16627"/>
                    <a:pt x="156668" y="17795"/>
                  </a:cubicBezTo>
                  <a:cubicBezTo>
                    <a:pt x="156668" y="17795"/>
                    <a:pt x="158573" y="17795"/>
                    <a:pt x="158322" y="16392"/>
                  </a:cubicBezTo>
                  <a:cubicBezTo>
                    <a:pt x="158222" y="15790"/>
                    <a:pt x="143285" y="12908"/>
                    <a:pt x="125290" y="9700"/>
                  </a:cubicBezTo>
                  <a:cubicBezTo>
                    <a:pt x="99675" y="5164"/>
                    <a:pt x="67896" y="1"/>
                    <a:pt x="63861" y="1"/>
                  </a:cubicBezTo>
                  <a:close/>
                </a:path>
              </a:pathLst>
            </a:custGeom>
            <a:solidFill>
              <a:srgbClr val="48A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60;p5">
              <a:extLst>
                <a:ext uri="{FF2B5EF4-FFF2-40B4-BE49-F238E27FC236}">
                  <a16:creationId xmlns:a16="http://schemas.microsoft.com/office/drawing/2014/main" id="{0A1A4865-3B5F-4C3F-815F-75310A556C79}"/>
                </a:ext>
              </a:extLst>
            </p:cNvPr>
            <p:cNvSpPr/>
            <p:nvPr/>
          </p:nvSpPr>
          <p:spPr>
            <a:xfrm>
              <a:off x="1869825" y="2488675"/>
              <a:ext cx="3869075" cy="546725"/>
            </a:xfrm>
            <a:custGeom>
              <a:avLst/>
              <a:gdLst/>
              <a:ahLst/>
              <a:cxnLst/>
              <a:rect l="l" t="t" r="r" b="b"/>
              <a:pathLst>
                <a:path w="154763" h="21869" extrusionOk="0">
                  <a:moveTo>
                    <a:pt x="61243" y="1"/>
                  </a:moveTo>
                  <a:cubicBezTo>
                    <a:pt x="61207" y="1"/>
                    <a:pt x="61177" y="2"/>
                    <a:pt x="61153" y="4"/>
                  </a:cubicBezTo>
                  <a:cubicBezTo>
                    <a:pt x="58321" y="254"/>
                    <a:pt x="4662" y="10204"/>
                    <a:pt x="2531" y="11407"/>
                  </a:cubicBezTo>
                  <a:cubicBezTo>
                    <a:pt x="0" y="12811"/>
                    <a:pt x="150" y="20179"/>
                    <a:pt x="2306" y="21382"/>
                  </a:cubicBezTo>
                  <a:cubicBezTo>
                    <a:pt x="2427" y="21449"/>
                    <a:pt x="2720" y="21481"/>
                    <a:pt x="3165" y="21481"/>
                  </a:cubicBezTo>
                  <a:cubicBezTo>
                    <a:pt x="10515" y="21481"/>
                    <a:pt x="59326" y="12809"/>
                    <a:pt x="60201" y="12360"/>
                  </a:cubicBezTo>
                  <a:cubicBezTo>
                    <a:pt x="60222" y="12349"/>
                    <a:pt x="60285" y="12344"/>
                    <a:pt x="60388" y="12344"/>
                  </a:cubicBezTo>
                  <a:cubicBezTo>
                    <a:pt x="64863" y="12344"/>
                    <a:pt x="145010" y="21869"/>
                    <a:pt x="151864" y="21869"/>
                  </a:cubicBezTo>
                  <a:cubicBezTo>
                    <a:pt x="152102" y="21869"/>
                    <a:pt x="152252" y="21857"/>
                    <a:pt x="152307" y="21833"/>
                  </a:cubicBezTo>
                  <a:cubicBezTo>
                    <a:pt x="152758" y="21658"/>
                    <a:pt x="153184" y="21056"/>
                    <a:pt x="153535" y="20304"/>
                  </a:cubicBezTo>
                  <a:cubicBezTo>
                    <a:pt x="154437" y="18299"/>
                    <a:pt x="154763" y="15116"/>
                    <a:pt x="153735" y="14239"/>
                  </a:cubicBezTo>
                  <a:cubicBezTo>
                    <a:pt x="152319" y="13071"/>
                    <a:pt x="65490" y="1"/>
                    <a:pt x="61243" y="1"/>
                  </a:cubicBezTo>
                  <a:close/>
                </a:path>
              </a:pathLst>
            </a:custGeom>
            <a:solidFill>
              <a:srgbClr val="FA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61;p5">
              <a:extLst>
                <a:ext uri="{FF2B5EF4-FFF2-40B4-BE49-F238E27FC236}">
                  <a16:creationId xmlns:a16="http://schemas.microsoft.com/office/drawing/2014/main" id="{7D75D3A6-149B-45BA-AD12-06A3DED21E1E}"/>
                </a:ext>
              </a:extLst>
            </p:cNvPr>
            <p:cNvSpPr/>
            <p:nvPr/>
          </p:nvSpPr>
          <p:spPr>
            <a:xfrm>
              <a:off x="3718200" y="1685750"/>
              <a:ext cx="1430475" cy="844575"/>
            </a:xfrm>
            <a:custGeom>
              <a:avLst/>
              <a:gdLst/>
              <a:ahLst/>
              <a:cxnLst/>
              <a:rect l="l" t="t" r="r" b="b"/>
              <a:pathLst>
                <a:path w="57219" h="33783" extrusionOk="0">
                  <a:moveTo>
                    <a:pt x="6360" y="0"/>
                  </a:moveTo>
                  <a:cubicBezTo>
                    <a:pt x="6079" y="0"/>
                    <a:pt x="5869" y="29"/>
                    <a:pt x="5740" y="90"/>
                  </a:cubicBezTo>
                  <a:cubicBezTo>
                    <a:pt x="2682" y="1519"/>
                    <a:pt x="0" y="17960"/>
                    <a:pt x="2682" y="21920"/>
                  </a:cubicBezTo>
                  <a:cubicBezTo>
                    <a:pt x="5389" y="25880"/>
                    <a:pt x="53610" y="33474"/>
                    <a:pt x="54963" y="33775"/>
                  </a:cubicBezTo>
                  <a:cubicBezTo>
                    <a:pt x="54978" y="33780"/>
                    <a:pt x="54993" y="33782"/>
                    <a:pt x="55008" y="33782"/>
                  </a:cubicBezTo>
                  <a:cubicBezTo>
                    <a:pt x="55218" y="33782"/>
                    <a:pt x="55427" y="33292"/>
                    <a:pt x="55615" y="32496"/>
                  </a:cubicBezTo>
                  <a:cubicBezTo>
                    <a:pt x="56617" y="28336"/>
                    <a:pt x="57219" y="15604"/>
                    <a:pt x="55966" y="14953"/>
                  </a:cubicBezTo>
                  <a:cubicBezTo>
                    <a:pt x="55390" y="14665"/>
                    <a:pt x="12671" y="0"/>
                    <a:pt x="6360" y="0"/>
                  </a:cubicBezTo>
                  <a:close/>
                </a:path>
              </a:pathLst>
            </a:custGeom>
            <a:solidFill>
              <a:srgbClr val="FA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62;p5">
              <a:extLst>
                <a:ext uri="{FF2B5EF4-FFF2-40B4-BE49-F238E27FC236}">
                  <a16:creationId xmlns:a16="http://schemas.microsoft.com/office/drawing/2014/main" id="{C9359DA2-74D4-4CBF-B794-2560E5775A3F}"/>
                </a:ext>
              </a:extLst>
            </p:cNvPr>
            <p:cNvSpPr/>
            <p:nvPr/>
          </p:nvSpPr>
          <p:spPr>
            <a:xfrm>
              <a:off x="1934975" y="3046750"/>
              <a:ext cx="3677375" cy="521600"/>
            </a:xfrm>
            <a:custGeom>
              <a:avLst/>
              <a:gdLst/>
              <a:ahLst/>
              <a:cxnLst/>
              <a:rect l="l" t="t" r="r" b="b"/>
              <a:pathLst>
                <a:path w="147095" h="20864" extrusionOk="0">
                  <a:moveTo>
                    <a:pt x="77356" y="1"/>
                  </a:moveTo>
                  <a:cubicBezTo>
                    <a:pt x="41493" y="1"/>
                    <a:pt x="4482" y="677"/>
                    <a:pt x="2783" y="1590"/>
                  </a:cubicBezTo>
                  <a:cubicBezTo>
                    <a:pt x="2582" y="1691"/>
                    <a:pt x="2407" y="1841"/>
                    <a:pt x="2256" y="2042"/>
                  </a:cubicBezTo>
                  <a:cubicBezTo>
                    <a:pt x="1" y="4798"/>
                    <a:pt x="1204" y="16052"/>
                    <a:pt x="2306" y="19385"/>
                  </a:cubicBezTo>
                  <a:cubicBezTo>
                    <a:pt x="2582" y="20212"/>
                    <a:pt x="10301" y="20663"/>
                    <a:pt x="22006" y="20864"/>
                  </a:cubicBezTo>
                  <a:cubicBezTo>
                    <a:pt x="50552" y="18909"/>
                    <a:pt x="93109" y="16503"/>
                    <a:pt x="96768" y="16002"/>
                  </a:cubicBezTo>
                  <a:cubicBezTo>
                    <a:pt x="97317" y="15928"/>
                    <a:pt x="98298" y="15894"/>
                    <a:pt x="99621" y="15894"/>
                  </a:cubicBezTo>
                  <a:cubicBezTo>
                    <a:pt x="107727" y="15894"/>
                    <a:pt x="128677" y="17165"/>
                    <a:pt x="141756" y="18307"/>
                  </a:cubicBezTo>
                  <a:cubicBezTo>
                    <a:pt x="143310" y="18157"/>
                    <a:pt x="144262" y="18032"/>
                    <a:pt x="144488" y="17906"/>
                  </a:cubicBezTo>
                  <a:cubicBezTo>
                    <a:pt x="146969" y="16352"/>
                    <a:pt x="147094" y="8032"/>
                    <a:pt x="145841" y="3771"/>
                  </a:cubicBezTo>
                  <a:cubicBezTo>
                    <a:pt x="145640" y="3144"/>
                    <a:pt x="145440" y="2593"/>
                    <a:pt x="145189" y="2192"/>
                  </a:cubicBezTo>
                  <a:cubicBezTo>
                    <a:pt x="144263" y="607"/>
                    <a:pt x="111324" y="1"/>
                    <a:pt x="77356" y="1"/>
                  </a:cubicBezTo>
                  <a:close/>
                </a:path>
              </a:pathLst>
            </a:custGeom>
            <a:solidFill>
              <a:srgbClr val="4E2B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63;p5">
              <a:extLst>
                <a:ext uri="{FF2B5EF4-FFF2-40B4-BE49-F238E27FC236}">
                  <a16:creationId xmlns:a16="http://schemas.microsoft.com/office/drawing/2014/main" id="{3C0A0358-47F3-4660-831C-5302EB74279C}"/>
                </a:ext>
              </a:extLst>
            </p:cNvPr>
            <p:cNvSpPr/>
            <p:nvPr/>
          </p:nvSpPr>
          <p:spPr>
            <a:xfrm>
              <a:off x="1582850" y="4091525"/>
              <a:ext cx="4332125" cy="996250"/>
            </a:xfrm>
            <a:custGeom>
              <a:avLst/>
              <a:gdLst/>
              <a:ahLst/>
              <a:cxnLst/>
              <a:rect l="l" t="t" r="r" b="b"/>
              <a:pathLst>
                <a:path w="173285" h="39850" extrusionOk="0">
                  <a:moveTo>
                    <a:pt x="161104" y="0"/>
                  </a:moveTo>
                  <a:cubicBezTo>
                    <a:pt x="147044" y="1429"/>
                    <a:pt x="116166" y="2582"/>
                    <a:pt x="111805" y="2582"/>
                  </a:cubicBezTo>
                  <a:cubicBezTo>
                    <a:pt x="106116" y="2582"/>
                    <a:pt x="14487" y="2356"/>
                    <a:pt x="10928" y="1604"/>
                  </a:cubicBezTo>
                  <a:cubicBezTo>
                    <a:pt x="10477" y="1504"/>
                    <a:pt x="10101" y="1153"/>
                    <a:pt x="9750" y="602"/>
                  </a:cubicBezTo>
                  <a:cubicBezTo>
                    <a:pt x="6191" y="1203"/>
                    <a:pt x="3835" y="1654"/>
                    <a:pt x="3334" y="1880"/>
                  </a:cubicBezTo>
                  <a:cubicBezTo>
                    <a:pt x="251" y="3308"/>
                    <a:pt x="0" y="18246"/>
                    <a:pt x="3810" y="22055"/>
                  </a:cubicBezTo>
                  <a:cubicBezTo>
                    <a:pt x="7594" y="25865"/>
                    <a:pt x="80703" y="39850"/>
                    <a:pt x="87119" y="39850"/>
                  </a:cubicBezTo>
                  <a:cubicBezTo>
                    <a:pt x="93535" y="39850"/>
                    <a:pt x="173284" y="23233"/>
                    <a:pt x="172808" y="20877"/>
                  </a:cubicBezTo>
                  <a:cubicBezTo>
                    <a:pt x="172482" y="19299"/>
                    <a:pt x="169124" y="18446"/>
                    <a:pt x="166868" y="18070"/>
                  </a:cubicBezTo>
                  <a:cubicBezTo>
                    <a:pt x="166768" y="19549"/>
                    <a:pt x="166518" y="20602"/>
                    <a:pt x="166167" y="20877"/>
                  </a:cubicBezTo>
                  <a:cubicBezTo>
                    <a:pt x="164629" y="21956"/>
                    <a:pt x="105210" y="34989"/>
                    <a:pt x="90822" y="34989"/>
                  </a:cubicBezTo>
                  <a:cubicBezTo>
                    <a:pt x="89495" y="34989"/>
                    <a:pt x="88551" y="34878"/>
                    <a:pt x="88071" y="34637"/>
                  </a:cubicBezTo>
                  <a:cubicBezTo>
                    <a:pt x="82382" y="31780"/>
                    <a:pt x="82858" y="18973"/>
                    <a:pt x="87119" y="14938"/>
                  </a:cubicBezTo>
                  <a:cubicBezTo>
                    <a:pt x="91379" y="10902"/>
                    <a:pt x="165690" y="2832"/>
                    <a:pt x="165690" y="2832"/>
                  </a:cubicBezTo>
                  <a:cubicBezTo>
                    <a:pt x="165690" y="2832"/>
                    <a:pt x="170427" y="2105"/>
                    <a:pt x="169726" y="1404"/>
                  </a:cubicBezTo>
                  <a:cubicBezTo>
                    <a:pt x="169575" y="1278"/>
                    <a:pt x="166317" y="752"/>
                    <a:pt x="161104" y="0"/>
                  </a:cubicBezTo>
                  <a:close/>
                </a:path>
              </a:pathLst>
            </a:custGeom>
            <a:solidFill>
              <a:srgbClr val="00A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64;p5">
              <a:extLst>
                <a:ext uri="{FF2B5EF4-FFF2-40B4-BE49-F238E27FC236}">
                  <a16:creationId xmlns:a16="http://schemas.microsoft.com/office/drawing/2014/main" id="{64C3F5C8-9B35-4CA8-BE5D-12FFC39D2325}"/>
                </a:ext>
              </a:extLst>
            </p:cNvPr>
            <p:cNvSpPr/>
            <p:nvPr/>
          </p:nvSpPr>
          <p:spPr>
            <a:xfrm>
              <a:off x="3642375" y="4162275"/>
              <a:ext cx="2122750" cy="803975"/>
            </a:xfrm>
            <a:custGeom>
              <a:avLst/>
              <a:gdLst/>
              <a:ahLst/>
              <a:cxnLst/>
              <a:rect l="l" t="t" r="r" b="b"/>
              <a:pathLst>
                <a:path w="84910" h="32159" extrusionOk="0">
                  <a:moveTo>
                    <a:pt x="83328" y="0"/>
                  </a:moveTo>
                  <a:cubicBezTo>
                    <a:pt x="83322" y="0"/>
                    <a:pt x="83316" y="1"/>
                    <a:pt x="83309" y="2"/>
                  </a:cubicBezTo>
                  <a:cubicBezTo>
                    <a:pt x="83309" y="2"/>
                    <a:pt x="8998" y="8072"/>
                    <a:pt x="4738" y="12108"/>
                  </a:cubicBezTo>
                  <a:cubicBezTo>
                    <a:pt x="477" y="16143"/>
                    <a:pt x="1" y="28950"/>
                    <a:pt x="5690" y="31807"/>
                  </a:cubicBezTo>
                  <a:cubicBezTo>
                    <a:pt x="6170" y="32048"/>
                    <a:pt x="7114" y="32159"/>
                    <a:pt x="8441" y="32159"/>
                  </a:cubicBezTo>
                  <a:cubicBezTo>
                    <a:pt x="22829" y="32159"/>
                    <a:pt x="82248" y="19126"/>
                    <a:pt x="83786" y="18047"/>
                  </a:cubicBezTo>
                  <a:cubicBezTo>
                    <a:pt x="84137" y="17772"/>
                    <a:pt x="84387" y="16719"/>
                    <a:pt x="84487" y="15240"/>
                  </a:cubicBezTo>
                  <a:cubicBezTo>
                    <a:pt x="84910" y="10121"/>
                    <a:pt x="84051" y="0"/>
                    <a:pt x="83328" y="0"/>
                  </a:cubicBezTo>
                  <a:close/>
                </a:path>
              </a:pathLst>
            </a:custGeom>
            <a:solidFill>
              <a:srgbClr val="FA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65;p5">
              <a:extLst>
                <a:ext uri="{FF2B5EF4-FFF2-40B4-BE49-F238E27FC236}">
                  <a16:creationId xmlns:a16="http://schemas.microsoft.com/office/drawing/2014/main" id="{1485E389-5A35-4DF5-A067-8C6F3DB7B55F}"/>
                </a:ext>
              </a:extLst>
            </p:cNvPr>
            <p:cNvSpPr/>
            <p:nvPr/>
          </p:nvSpPr>
          <p:spPr>
            <a:xfrm>
              <a:off x="1767050" y="3444075"/>
              <a:ext cx="4040775" cy="712000"/>
            </a:xfrm>
            <a:custGeom>
              <a:avLst/>
              <a:gdLst/>
              <a:ahLst/>
              <a:cxnLst/>
              <a:rect l="l" t="t" r="r" b="b"/>
              <a:pathLst>
                <a:path w="161631" h="28480" extrusionOk="0">
                  <a:moveTo>
                    <a:pt x="106338" y="1"/>
                  </a:moveTo>
                  <a:cubicBezTo>
                    <a:pt x="105015" y="1"/>
                    <a:pt x="104034" y="35"/>
                    <a:pt x="103485" y="109"/>
                  </a:cubicBezTo>
                  <a:cubicBezTo>
                    <a:pt x="99826" y="610"/>
                    <a:pt x="57269" y="3016"/>
                    <a:pt x="28723" y="4971"/>
                  </a:cubicBezTo>
                  <a:cubicBezTo>
                    <a:pt x="14763" y="5923"/>
                    <a:pt x="4186" y="6775"/>
                    <a:pt x="3083" y="7277"/>
                  </a:cubicBezTo>
                  <a:cubicBezTo>
                    <a:pt x="176" y="8580"/>
                    <a:pt x="1" y="22565"/>
                    <a:pt x="2407" y="26500"/>
                  </a:cubicBezTo>
                  <a:cubicBezTo>
                    <a:pt x="2733" y="27051"/>
                    <a:pt x="3109" y="27402"/>
                    <a:pt x="3560" y="27502"/>
                  </a:cubicBezTo>
                  <a:cubicBezTo>
                    <a:pt x="7119" y="28254"/>
                    <a:pt x="98748" y="28480"/>
                    <a:pt x="104437" y="28480"/>
                  </a:cubicBezTo>
                  <a:cubicBezTo>
                    <a:pt x="108798" y="28480"/>
                    <a:pt x="139676" y="27327"/>
                    <a:pt x="153736" y="25898"/>
                  </a:cubicBezTo>
                  <a:cubicBezTo>
                    <a:pt x="158072" y="25472"/>
                    <a:pt x="160804" y="24996"/>
                    <a:pt x="160678" y="24545"/>
                  </a:cubicBezTo>
                  <a:cubicBezTo>
                    <a:pt x="160353" y="23116"/>
                    <a:pt x="158373" y="21287"/>
                    <a:pt x="157044" y="20309"/>
                  </a:cubicBezTo>
                  <a:cubicBezTo>
                    <a:pt x="156794" y="21638"/>
                    <a:pt x="156493" y="22590"/>
                    <a:pt x="156167" y="22815"/>
                  </a:cubicBezTo>
                  <a:cubicBezTo>
                    <a:pt x="155284" y="23430"/>
                    <a:pt x="136275" y="23956"/>
                    <a:pt x="121812" y="23956"/>
                  </a:cubicBezTo>
                  <a:cubicBezTo>
                    <a:pt x="113275" y="23956"/>
                    <a:pt x="106322" y="23773"/>
                    <a:pt x="105615" y="23317"/>
                  </a:cubicBezTo>
                  <a:cubicBezTo>
                    <a:pt x="103736" y="22064"/>
                    <a:pt x="103259" y="7026"/>
                    <a:pt x="107044" y="4570"/>
                  </a:cubicBezTo>
                  <a:cubicBezTo>
                    <a:pt x="107877" y="4027"/>
                    <a:pt x="110726" y="3816"/>
                    <a:pt x="114671" y="3816"/>
                  </a:cubicBezTo>
                  <a:cubicBezTo>
                    <a:pt x="128778" y="3816"/>
                    <a:pt x="156894" y="6525"/>
                    <a:pt x="156894" y="6525"/>
                  </a:cubicBezTo>
                  <a:cubicBezTo>
                    <a:pt x="156894" y="6525"/>
                    <a:pt x="161631" y="5046"/>
                    <a:pt x="159500" y="3818"/>
                  </a:cubicBezTo>
                  <a:cubicBezTo>
                    <a:pt x="158899" y="3467"/>
                    <a:pt x="154513" y="2966"/>
                    <a:pt x="148473" y="2414"/>
                  </a:cubicBezTo>
                  <a:cubicBezTo>
                    <a:pt x="135394" y="1272"/>
                    <a:pt x="114444" y="1"/>
                    <a:pt x="106338" y="1"/>
                  </a:cubicBezTo>
                  <a:close/>
                </a:path>
              </a:pathLst>
            </a:custGeom>
            <a:solidFill>
              <a:srgbClr val="EC6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66;p5">
              <a:extLst>
                <a:ext uri="{FF2B5EF4-FFF2-40B4-BE49-F238E27FC236}">
                  <a16:creationId xmlns:a16="http://schemas.microsoft.com/office/drawing/2014/main" id="{2756581E-8D9B-4A5F-BAEA-4EA7E5B003E2}"/>
                </a:ext>
              </a:extLst>
            </p:cNvPr>
            <p:cNvSpPr/>
            <p:nvPr/>
          </p:nvSpPr>
          <p:spPr>
            <a:xfrm>
              <a:off x="4348525" y="3539450"/>
              <a:ext cx="1372850" cy="503525"/>
            </a:xfrm>
            <a:custGeom>
              <a:avLst/>
              <a:gdLst/>
              <a:ahLst/>
              <a:cxnLst/>
              <a:rect l="l" t="t" r="r" b="b"/>
              <a:pathLst>
                <a:path w="54914" h="20141" extrusionOk="0">
                  <a:moveTo>
                    <a:pt x="11412" y="1"/>
                  </a:moveTo>
                  <a:cubicBezTo>
                    <a:pt x="7467" y="1"/>
                    <a:pt x="4618" y="212"/>
                    <a:pt x="3785" y="755"/>
                  </a:cubicBezTo>
                  <a:cubicBezTo>
                    <a:pt x="0" y="3211"/>
                    <a:pt x="477" y="18249"/>
                    <a:pt x="2356" y="19502"/>
                  </a:cubicBezTo>
                  <a:cubicBezTo>
                    <a:pt x="3063" y="19958"/>
                    <a:pt x="10016" y="20141"/>
                    <a:pt x="18553" y="20141"/>
                  </a:cubicBezTo>
                  <a:cubicBezTo>
                    <a:pt x="33016" y="20141"/>
                    <a:pt x="52025" y="19615"/>
                    <a:pt x="52908" y="19000"/>
                  </a:cubicBezTo>
                  <a:cubicBezTo>
                    <a:pt x="53234" y="18775"/>
                    <a:pt x="53535" y="17823"/>
                    <a:pt x="53785" y="16494"/>
                  </a:cubicBezTo>
                  <a:cubicBezTo>
                    <a:pt x="54637" y="11933"/>
                    <a:pt x="54913" y="2910"/>
                    <a:pt x="53635" y="2710"/>
                  </a:cubicBezTo>
                  <a:cubicBezTo>
                    <a:pt x="53635" y="2710"/>
                    <a:pt x="25519" y="1"/>
                    <a:pt x="11412" y="1"/>
                  </a:cubicBezTo>
                  <a:close/>
                </a:path>
              </a:pathLst>
            </a:custGeom>
            <a:solidFill>
              <a:srgbClr val="FAF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67;p5">
              <a:extLst>
                <a:ext uri="{FF2B5EF4-FFF2-40B4-BE49-F238E27FC236}">
                  <a16:creationId xmlns:a16="http://schemas.microsoft.com/office/drawing/2014/main" id="{5FA1425D-9D69-4D10-9841-EF8E883BAD68}"/>
                </a:ext>
              </a:extLst>
            </p:cNvPr>
            <p:cNvSpPr/>
            <p:nvPr/>
          </p:nvSpPr>
          <p:spPr>
            <a:xfrm>
              <a:off x="3737000" y="4190525"/>
              <a:ext cx="2003150" cy="303275"/>
            </a:xfrm>
            <a:custGeom>
              <a:avLst/>
              <a:gdLst/>
              <a:ahLst/>
              <a:cxnLst/>
              <a:rect l="l" t="t" r="r" b="b"/>
              <a:pathLst>
                <a:path w="80126" h="12131" extrusionOk="0">
                  <a:moveTo>
                    <a:pt x="79976" y="0"/>
                  </a:moveTo>
                  <a:cubicBezTo>
                    <a:pt x="79900" y="0"/>
                    <a:pt x="79825" y="25"/>
                    <a:pt x="79725" y="25"/>
                  </a:cubicBezTo>
                  <a:cubicBezTo>
                    <a:pt x="76793" y="476"/>
                    <a:pt x="73860" y="902"/>
                    <a:pt x="70903" y="1303"/>
                  </a:cubicBezTo>
                  <a:cubicBezTo>
                    <a:pt x="65013" y="2080"/>
                    <a:pt x="59098" y="2807"/>
                    <a:pt x="53208" y="3609"/>
                  </a:cubicBezTo>
                  <a:cubicBezTo>
                    <a:pt x="47369" y="4436"/>
                    <a:pt x="41529" y="5313"/>
                    <a:pt x="35740" y="6441"/>
                  </a:cubicBezTo>
                  <a:cubicBezTo>
                    <a:pt x="32807" y="7018"/>
                    <a:pt x="29900" y="7694"/>
                    <a:pt x="26968" y="8271"/>
                  </a:cubicBezTo>
                  <a:cubicBezTo>
                    <a:pt x="24060" y="8847"/>
                    <a:pt x="21103" y="9273"/>
                    <a:pt x="18146" y="9599"/>
                  </a:cubicBezTo>
                  <a:cubicBezTo>
                    <a:pt x="12231" y="10251"/>
                    <a:pt x="6316" y="10727"/>
                    <a:pt x="401" y="11579"/>
                  </a:cubicBezTo>
                  <a:cubicBezTo>
                    <a:pt x="276" y="11755"/>
                    <a:pt x="126" y="11930"/>
                    <a:pt x="0" y="12130"/>
                  </a:cubicBezTo>
                  <a:cubicBezTo>
                    <a:pt x="2381" y="12005"/>
                    <a:pt x="4787" y="11755"/>
                    <a:pt x="7168" y="11529"/>
                  </a:cubicBezTo>
                  <a:cubicBezTo>
                    <a:pt x="10126" y="11253"/>
                    <a:pt x="13083" y="10953"/>
                    <a:pt x="16040" y="10652"/>
                  </a:cubicBezTo>
                  <a:cubicBezTo>
                    <a:pt x="18973" y="10351"/>
                    <a:pt x="21930" y="10000"/>
                    <a:pt x="24837" y="9499"/>
                  </a:cubicBezTo>
                  <a:cubicBezTo>
                    <a:pt x="27770" y="8998"/>
                    <a:pt x="30702" y="8346"/>
                    <a:pt x="33609" y="7719"/>
                  </a:cubicBezTo>
                  <a:cubicBezTo>
                    <a:pt x="39424" y="6516"/>
                    <a:pt x="45264" y="5589"/>
                    <a:pt x="51128" y="4762"/>
                  </a:cubicBezTo>
                  <a:cubicBezTo>
                    <a:pt x="57018" y="3910"/>
                    <a:pt x="62908" y="3208"/>
                    <a:pt x="68798" y="2431"/>
                  </a:cubicBezTo>
                  <a:cubicBezTo>
                    <a:pt x="72582" y="1930"/>
                    <a:pt x="76367" y="1404"/>
                    <a:pt x="80126" y="827"/>
                  </a:cubicBezTo>
                  <a:cubicBezTo>
                    <a:pt x="80076" y="501"/>
                    <a:pt x="80026" y="226"/>
                    <a:pt x="79976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68;p5">
              <a:extLst>
                <a:ext uri="{FF2B5EF4-FFF2-40B4-BE49-F238E27FC236}">
                  <a16:creationId xmlns:a16="http://schemas.microsoft.com/office/drawing/2014/main" id="{16E0FEF3-53F6-4051-AFC9-0119AE0C0EED}"/>
                </a:ext>
              </a:extLst>
            </p:cNvPr>
            <p:cNvSpPr/>
            <p:nvPr/>
          </p:nvSpPr>
          <p:spPr>
            <a:xfrm>
              <a:off x="3689375" y="4443650"/>
              <a:ext cx="2068325" cy="382225"/>
            </a:xfrm>
            <a:custGeom>
              <a:avLst/>
              <a:gdLst/>
              <a:ahLst/>
              <a:cxnLst/>
              <a:rect l="l" t="t" r="r" b="b"/>
              <a:pathLst>
                <a:path w="82733" h="15289" extrusionOk="0">
                  <a:moveTo>
                    <a:pt x="82733" y="0"/>
                  </a:moveTo>
                  <a:cubicBezTo>
                    <a:pt x="80126" y="427"/>
                    <a:pt x="77545" y="853"/>
                    <a:pt x="74938" y="1304"/>
                  </a:cubicBezTo>
                  <a:cubicBezTo>
                    <a:pt x="68572" y="2381"/>
                    <a:pt x="62206" y="3484"/>
                    <a:pt x="55840" y="4587"/>
                  </a:cubicBezTo>
                  <a:cubicBezTo>
                    <a:pt x="43184" y="6818"/>
                    <a:pt x="30527" y="9098"/>
                    <a:pt x="17870" y="11379"/>
                  </a:cubicBezTo>
                  <a:cubicBezTo>
                    <a:pt x="14311" y="12031"/>
                    <a:pt x="10752" y="12682"/>
                    <a:pt x="7193" y="13334"/>
                  </a:cubicBezTo>
                  <a:cubicBezTo>
                    <a:pt x="4787" y="13785"/>
                    <a:pt x="2381" y="14236"/>
                    <a:pt x="0" y="14737"/>
                  </a:cubicBezTo>
                  <a:cubicBezTo>
                    <a:pt x="51" y="14913"/>
                    <a:pt x="101" y="15113"/>
                    <a:pt x="151" y="15289"/>
                  </a:cubicBezTo>
                  <a:cubicBezTo>
                    <a:pt x="2106" y="14988"/>
                    <a:pt x="4086" y="14662"/>
                    <a:pt x="6041" y="14311"/>
                  </a:cubicBezTo>
                  <a:cubicBezTo>
                    <a:pt x="9249" y="13785"/>
                    <a:pt x="12432" y="13209"/>
                    <a:pt x="15615" y="12632"/>
                  </a:cubicBezTo>
                  <a:cubicBezTo>
                    <a:pt x="21980" y="11504"/>
                    <a:pt x="28346" y="10351"/>
                    <a:pt x="34712" y="9224"/>
                  </a:cubicBezTo>
                  <a:cubicBezTo>
                    <a:pt x="47344" y="6943"/>
                    <a:pt x="60001" y="4712"/>
                    <a:pt x="72683" y="2557"/>
                  </a:cubicBezTo>
                  <a:cubicBezTo>
                    <a:pt x="76016" y="1980"/>
                    <a:pt x="79374" y="1429"/>
                    <a:pt x="82733" y="853"/>
                  </a:cubicBezTo>
                  <a:cubicBezTo>
                    <a:pt x="82733" y="577"/>
                    <a:pt x="82733" y="276"/>
                    <a:pt x="82733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69;p5">
              <a:extLst>
                <a:ext uri="{FF2B5EF4-FFF2-40B4-BE49-F238E27FC236}">
                  <a16:creationId xmlns:a16="http://schemas.microsoft.com/office/drawing/2014/main" id="{3649A8A7-F2F0-4BFA-89B8-D6B30D6B5149}"/>
                </a:ext>
              </a:extLst>
            </p:cNvPr>
            <p:cNvSpPr/>
            <p:nvPr/>
          </p:nvSpPr>
          <p:spPr>
            <a:xfrm>
              <a:off x="3745775" y="4532625"/>
              <a:ext cx="2010050" cy="407300"/>
            </a:xfrm>
            <a:custGeom>
              <a:avLst/>
              <a:gdLst/>
              <a:ahLst/>
              <a:cxnLst/>
              <a:rect l="l" t="t" r="r" b="b"/>
              <a:pathLst>
                <a:path w="80402" h="16292" extrusionOk="0">
                  <a:moveTo>
                    <a:pt x="80402" y="0"/>
                  </a:moveTo>
                  <a:lnTo>
                    <a:pt x="80402" y="0"/>
                  </a:lnTo>
                  <a:cubicBezTo>
                    <a:pt x="79349" y="201"/>
                    <a:pt x="78296" y="401"/>
                    <a:pt x="77244" y="627"/>
                  </a:cubicBezTo>
                  <a:cubicBezTo>
                    <a:pt x="74336" y="1178"/>
                    <a:pt x="71429" y="1755"/>
                    <a:pt x="68522" y="2306"/>
                  </a:cubicBezTo>
                  <a:cubicBezTo>
                    <a:pt x="62757" y="3434"/>
                    <a:pt x="56993" y="4562"/>
                    <a:pt x="51253" y="5690"/>
                  </a:cubicBezTo>
                  <a:cubicBezTo>
                    <a:pt x="39725" y="7920"/>
                    <a:pt x="28221" y="10176"/>
                    <a:pt x="16692" y="12406"/>
                  </a:cubicBezTo>
                  <a:cubicBezTo>
                    <a:pt x="13434" y="13033"/>
                    <a:pt x="10176" y="13660"/>
                    <a:pt x="6917" y="14311"/>
                  </a:cubicBezTo>
                  <a:cubicBezTo>
                    <a:pt x="4612" y="14787"/>
                    <a:pt x="2281" y="15264"/>
                    <a:pt x="0" y="15815"/>
                  </a:cubicBezTo>
                  <a:cubicBezTo>
                    <a:pt x="150" y="15990"/>
                    <a:pt x="326" y="16141"/>
                    <a:pt x="501" y="16291"/>
                  </a:cubicBezTo>
                  <a:cubicBezTo>
                    <a:pt x="5238" y="15589"/>
                    <a:pt x="9950" y="14587"/>
                    <a:pt x="14637" y="13660"/>
                  </a:cubicBezTo>
                  <a:cubicBezTo>
                    <a:pt x="20401" y="12557"/>
                    <a:pt x="26166" y="11429"/>
                    <a:pt x="31930" y="10301"/>
                  </a:cubicBezTo>
                  <a:cubicBezTo>
                    <a:pt x="43484" y="8071"/>
                    <a:pt x="55063" y="5815"/>
                    <a:pt x="66642" y="3559"/>
                  </a:cubicBezTo>
                  <a:lnTo>
                    <a:pt x="76417" y="1655"/>
                  </a:lnTo>
                  <a:cubicBezTo>
                    <a:pt x="77720" y="1404"/>
                    <a:pt x="79023" y="1153"/>
                    <a:pt x="80326" y="903"/>
                  </a:cubicBezTo>
                  <a:cubicBezTo>
                    <a:pt x="80351" y="627"/>
                    <a:pt x="80376" y="326"/>
                    <a:pt x="80402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70;p5">
              <a:extLst>
                <a:ext uri="{FF2B5EF4-FFF2-40B4-BE49-F238E27FC236}">
                  <a16:creationId xmlns:a16="http://schemas.microsoft.com/office/drawing/2014/main" id="{7EE0471E-E450-4E27-994D-0A9D3FA8612F}"/>
                </a:ext>
              </a:extLst>
            </p:cNvPr>
            <p:cNvSpPr/>
            <p:nvPr/>
          </p:nvSpPr>
          <p:spPr>
            <a:xfrm>
              <a:off x="3679350" y="4337750"/>
              <a:ext cx="2075225" cy="359675"/>
            </a:xfrm>
            <a:custGeom>
              <a:avLst/>
              <a:gdLst/>
              <a:ahLst/>
              <a:cxnLst/>
              <a:rect l="l" t="t" r="r" b="b"/>
              <a:pathLst>
                <a:path w="83009" h="14387" extrusionOk="0">
                  <a:moveTo>
                    <a:pt x="82958" y="1"/>
                  </a:moveTo>
                  <a:cubicBezTo>
                    <a:pt x="82006" y="101"/>
                    <a:pt x="81079" y="201"/>
                    <a:pt x="80126" y="327"/>
                  </a:cubicBezTo>
                  <a:cubicBezTo>
                    <a:pt x="76918" y="728"/>
                    <a:pt x="73710" y="1154"/>
                    <a:pt x="70527" y="1655"/>
                  </a:cubicBezTo>
                  <a:cubicBezTo>
                    <a:pt x="64086" y="2632"/>
                    <a:pt x="57670" y="3760"/>
                    <a:pt x="51254" y="4938"/>
                  </a:cubicBezTo>
                  <a:cubicBezTo>
                    <a:pt x="44863" y="6116"/>
                    <a:pt x="38472" y="7344"/>
                    <a:pt x="32106" y="8547"/>
                  </a:cubicBezTo>
                  <a:cubicBezTo>
                    <a:pt x="25690" y="9750"/>
                    <a:pt x="19274" y="10878"/>
                    <a:pt x="12833" y="11881"/>
                  </a:cubicBezTo>
                  <a:cubicBezTo>
                    <a:pt x="9574" y="12407"/>
                    <a:pt x="6341" y="12858"/>
                    <a:pt x="3083" y="13309"/>
                  </a:cubicBezTo>
                  <a:cubicBezTo>
                    <a:pt x="2306" y="13435"/>
                    <a:pt x="1554" y="13535"/>
                    <a:pt x="777" y="13635"/>
                  </a:cubicBezTo>
                  <a:cubicBezTo>
                    <a:pt x="552" y="13685"/>
                    <a:pt x="301" y="13710"/>
                    <a:pt x="51" y="13735"/>
                  </a:cubicBezTo>
                  <a:cubicBezTo>
                    <a:pt x="25" y="13961"/>
                    <a:pt x="25" y="14161"/>
                    <a:pt x="0" y="14387"/>
                  </a:cubicBezTo>
                  <a:cubicBezTo>
                    <a:pt x="727" y="14337"/>
                    <a:pt x="1479" y="14262"/>
                    <a:pt x="2206" y="14186"/>
                  </a:cubicBezTo>
                  <a:cubicBezTo>
                    <a:pt x="3685" y="14011"/>
                    <a:pt x="5188" y="13836"/>
                    <a:pt x="6692" y="13635"/>
                  </a:cubicBezTo>
                  <a:cubicBezTo>
                    <a:pt x="9700" y="13209"/>
                    <a:pt x="12682" y="12758"/>
                    <a:pt x="15665" y="12282"/>
                  </a:cubicBezTo>
                  <a:cubicBezTo>
                    <a:pt x="21680" y="11304"/>
                    <a:pt x="27645" y="10226"/>
                    <a:pt x="33635" y="9124"/>
                  </a:cubicBezTo>
                  <a:cubicBezTo>
                    <a:pt x="39600" y="7996"/>
                    <a:pt x="45565" y="6843"/>
                    <a:pt x="51555" y="5740"/>
                  </a:cubicBezTo>
                  <a:cubicBezTo>
                    <a:pt x="57520" y="4637"/>
                    <a:pt x="63510" y="3585"/>
                    <a:pt x="69525" y="2658"/>
                  </a:cubicBezTo>
                  <a:cubicBezTo>
                    <a:pt x="74011" y="1981"/>
                    <a:pt x="78497" y="1354"/>
                    <a:pt x="83008" y="853"/>
                  </a:cubicBezTo>
                  <a:cubicBezTo>
                    <a:pt x="82983" y="552"/>
                    <a:pt x="82983" y="277"/>
                    <a:pt x="82958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71;p5">
              <a:extLst>
                <a:ext uri="{FF2B5EF4-FFF2-40B4-BE49-F238E27FC236}">
                  <a16:creationId xmlns:a16="http://schemas.microsoft.com/office/drawing/2014/main" id="{98C0800E-1D29-47BE-8D9E-B843A1E22968}"/>
                </a:ext>
              </a:extLst>
            </p:cNvPr>
            <p:cNvSpPr/>
            <p:nvPr/>
          </p:nvSpPr>
          <p:spPr>
            <a:xfrm>
              <a:off x="3688750" y="4263200"/>
              <a:ext cx="2060175" cy="352775"/>
            </a:xfrm>
            <a:custGeom>
              <a:avLst/>
              <a:gdLst/>
              <a:ahLst/>
              <a:cxnLst/>
              <a:rect l="l" t="t" r="r" b="b"/>
              <a:pathLst>
                <a:path w="82407" h="14111" extrusionOk="0">
                  <a:moveTo>
                    <a:pt x="82332" y="0"/>
                  </a:moveTo>
                  <a:cubicBezTo>
                    <a:pt x="80101" y="151"/>
                    <a:pt x="77870" y="452"/>
                    <a:pt x="75640" y="853"/>
                  </a:cubicBezTo>
                  <a:cubicBezTo>
                    <a:pt x="69299" y="2030"/>
                    <a:pt x="62933" y="3183"/>
                    <a:pt x="56592" y="4286"/>
                  </a:cubicBezTo>
                  <a:cubicBezTo>
                    <a:pt x="50251" y="5389"/>
                    <a:pt x="43910" y="6467"/>
                    <a:pt x="37595" y="7519"/>
                  </a:cubicBezTo>
                  <a:cubicBezTo>
                    <a:pt x="31204" y="8572"/>
                    <a:pt x="24838" y="9599"/>
                    <a:pt x="18447" y="10602"/>
                  </a:cubicBezTo>
                  <a:cubicBezTo>
                    <a:pt x="12356" y="11529"/>
                    <a:pt x="6241" y="12381"/>
                    <a:pt x="151" y="13434"/>
                  </a:cubicBezTo>
                  <a:cubicBezTo>
                    <a:pt x="101" y="13660"/>
                    <a:pt x="50" y="13885"/>
                    <a:pt x="0" y="14111"/>
                  </a:cubicBezTo>
                  <a:cubicBezTo>
                    <a:pt x="2181" y="13885"/>
                    <a:pt x="4361" y="13559"/>
                    <a:pt x="6542" y="13234"/>
                  </a:cubicBezTo>
                  <a:cubicBezTo>
                    <a:pt x="9750" y="12757"/>
                    <a:pt x="12983" y="12281"/>
                    <a:pt x="16216" y="11780"/>
                  </a:cubicBezTo>
                  <a:cubicBezTo>
                    <a:pt x="22582" y="10802"/>
                    <a:pt x="28973" y="9775"/>
                    <a:pt x="35339" y="8747"/>
                  </a:cubicBezTo>
                  <a:cubicBezTo>
                    <a:pt x="41730" y="7695"/>
                    <a:pt x="48146" y="6617"/>
                    <a:pt x="54537" y="5514"/>
                  </a:cubicBezTo>
                  <a:cubicBezTo>
                    <a:pt x="60903" y="4411"/>
                    <a:pt x="67244" y="3284"/>
                    <a:pt x="73610" y="2106"/>
                  </a:cubicBezTo>
                  <a:cubicBezTo>
                    <a:pt x="76517" y="1579"/>
                    <a:pt x="79449" y="978"/>
                    <a:pt x="82407" y="827"/>
                  </a:cubicBezTo>
                  <a:cubicBezTo>
                    <a:pt x="82382" y="527"/>
                    <a:pt x="82357" y="251"/>
                    <a:pt x="82332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72;p5">
              <a:extLst>
                <a:ext uri="{FF2B5EF4-FFF2-40B4-BE49-F238E27FC236}">
                  <a16:creationId xmlns:a16="http://schemas.microsoft.com/office/drawing/2014/main" id="{16ED3E5D-548E-4730-80B9-2893B82D1310}"/>
                </a:ext>
              </a:extLst>
            </p:cNvPr>
            <p:cNvSpPr/>
            <p:nvPr/>
          </p:nvSpPr>
          <p:spPr>
            <a:xfrm>
              <a:off x="5911825" y="4131825"/>
              <a:ext cx="25700" cy="53700"/>
            </a:xfrm>
            <a:custGeom>
              <a:avLst/>
              <a:gdLst/>
              <a:ahLst/>
              <a:cxnLst/>
              <a:rect l="l" t="t" r="r" b="b"/>
              <a:pathLst>
                <a:path w="1028" h="2148" extrusionOk="0">
                  <a:moveTo>
                    <a:pt x="996" y="1"/>
                  </a:moveTo>
                  <a:cubicBezTo>
                    <a:pt x="986" y="1"/>
                    <a:pt x="978" y="7"/>
                    <a:pt x="978" y="17"/>
                  </a:cubicBezTo>
                  <a:cubicBezTo>
                    <a:pt x="852" y="794"/>
                    <a:pt x="526" y="1521"/>
                    <a:pt x="25" y="2123"/>
                  </a:cubicBezTo>
                  <a:cubicBezTo>
                    <a:pt x="0" y="2148"/>
                    <a:pt x="25" y="2148"/>
                    <a:pt x="25" y="2148"/>
                  </a:cubicBezTo>
                  <a:cubicBezTo>
                    <a:pt x="577" y="1571"/>
                    <a:pt x="902" y="819"/>
                    <a:pt x="1028" y="42"/>
                  </a:cubicBezTo>
                  <a:cubicBezTo>
                    <a:pt x="1028" y="13"/>
                    <a:pt x="1011" y="1"/>
                    <a:pt x="996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73;p5">
              <a:extLst>
                <a:ext uri="{FF2B5EF4-FFF2-40B4-BE49-F238E27FC236}">
                  <a16:creationId xmlns:a16="http://schemas.microsoft.com/office/drawing/2014/main" id="{60540A1C-A1FE-40C7-B00C-CD90850FE1B6}"/>
                </a:ext>
              </a:extLst>
            </p:cNvPr>
            <p:cNvSpPr/>
            <p:nvPr/>
          </p:nvSpPr>
          <p:spPr>
            <a:xfrm>
              <a:off x="4377975" y="3937375"/>
              <a:ext cx="1313325" cy="45775"/>
            </a:xfrm>
            <a:custGeom>
              <a:avLst/>
              <a:gdLst/>
              <a:ahLst/>
              <a:cxnLst/>
              <a:rect l="l" t="t" r="r" b="b"/>
              <a:pathLst>
                <a:path w="52533" h="1831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76"/>
                    <a:pt x="51" y="352"/>
                    <a:pt x="76" y="527"/>
                  </a:cubicBezTo>
                  <a:cubicBezTo>
                    <a:pt x="903" y="602"/>
                    <a:pt x="1730" y="652"/>
                    <a:pt x="2557" y="728"/>
                  </a:cubicBezTo>
                  <a:cubicBezTo>
                    <a:pt x="4537" y="853"/>
                    <a:pt x="6492" y="928"/>
                    <a:pt x="8472" y="1003"/>
                  </a:cubicBezTo>
                  <a:cubicBezTo>
                    <a:pt x="12407" y="1154"/>
                    <a:pt x="16366" y="1304"/>
                    <a:pt x="20326" y="1404"/>
                  </a:cubicBezTo>
                  <a:cubicBezTo>
                    <a:pt x="28246" y="1630"/>
                    <a:pt x="36141" y="1805"/>
                    <a:pt x="44061" y="1830"/>
                  </a:cubicBezTo>
                  <a:cubicBezTo>
                    <a:pt x="46291" y="1830"/>
                    <a:pt x="48497" y="1805"/>
                    <a:pt x="50728" y="1805"/>
                  </a:cubicBezTo>
                  <a:cubicBezTo>
                    <a:pt x="51254" y="1805"/>
                    <a:pt x="51805" y="1780"/>
                    <a:pt x="52332" y="1780"/>
                  </a:cubicBezTo>
                  <a:cubicBezTo>
                    <a:pt x="52407" y="1530"/>
                    <a:pt x="52482" y="1254"/>
                    <a:pt x="52532" y="953"/>
                  </a:cubicBezTo>
                  <a:cubicBezTo>
                    <a:pt x="52206" y="953"/>
                    <a:pt x="51855" y="953"/>
                    <a:pt x="51504" y="978"/>
                  </a:cubicBezTo>
                  <a:cubicBezTo>
                    <a:pt x="49525" y="978"/>
                    <a:pt x="47519" y="1003"/>
                    <a:pt x="45514" y="1003"/>
                  </a:cubicBezTo>
                  <a:cubicBezTo>
                    <a:pt x="44722" y="1008"/>
                    <a:pt x="43930" y="1010"/>
                    <a:pt x="43139" y="1010"/>
                  </a:cubicBezTo>
                  <a:cubicBezTo>
                    <a:pt x="39971" y="1010"/>
                    <a:pt x="36803" y="978"/>
                    <a:pt x="33635" y="978"/>
                  </a:cubicBezTo>
                  <a:cubicBezTo>
                    <a:pt x="25740" y="978"/>
                    <a:pt x="17820" y="753"/>
                    <a:pt x="9925" y="452"/>
                  </a:cubicBezTo>
                  <a:cubicBezTo>
                    <a:pt x="7695" y="352"/>
                    <a:pt x="5489" y="276"/>
                    <a:pt x="3284" y="176"/>
                  </a:cubicBezTo>
                  <a:cubicBezTo>
                    <a:pt x="2181" y="126"/>
                    <a:pt x="1103" y="76"/>
                    <a:pt x="0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74;p5">
              <a:extLst>
                <a:ext uri="{FF2B5EF4-FFF2-40B4-BE49-F238E27FC236}">
                  <a16:creationId xmlns:a16="http://schemas.microsoft.com/office/drawing/2014/main" id="{ACAA9699-D0A7-4391-A4A1-977CA6666D9C}"/>
                </a:ext>
              </a:extLst>
            </p:cNvPr>
            <p:cNvSpPr/>
            <p:nvPr/>
          </p:nvSpPr>
          <p:spPr>
            <a:xfrm>
              <a:off x="4409300" y="3590725"/>
              <a:ext cx="1297025" cy="54075"/>
            </a:xfrm>
            <a:custGeom>
              <a:avLst/>
              <a:gdLst/>
              <a:ahLst/>
              <a:cxnLst/>
              <a:rect l="l" t="t" r="r" b="b"/>
              <a:pathLst>
                <a:path w="51881" h="2163" extrusionOk="0">
                  <a:moveTo>
                    <a:pt x="21292" y="1"/>
                  </a:moveTo>
                  <a:cubicBezTo>
                    <a:pt x="18097" y="1"/>
                    <a:pt x="14905" y="53"/>
                    <a:pt x="11730" y="157"/>
                  </a:cubicBezTo>
                  <a:cubicBezTo>
                    <a:pt x="9850" y="208"/>
                    <a:pt x="7971" y="308"/>
                    <a:pt x="6091" y="308"/>
                  </a:cubicBezTo>
                  <a:cubicBezTo>
                    <a:pt x="5790" y="312"/>
                    <a:pt x="5490" y="314"/>
                    <a:pt x="5190" y="314"/>
                  </a:cubicBezTo>
                  <a:cubicBezTo>
                    <a:pt x="3642" y="314"/>
                    <a:pt x="2106" y="258"/>
                    <a:pt x="552" y="132"/>
                  </a:cubicBezTo>
                  <a:cubicBezTo>
                    <a:pt x="427" y="132"/>
                    <a:pt x="301" y="107"/>
                    <a:pt x="151" y="107"/>
                  </a:cubicBezTo>
                  <a:cubicBezTo>
                    <a:pt x="101" y="208"/>
                    <a:pt x="51" y="308"/>
                    <a:pt x="1" y="433"/>
                  </a:cubicBezTo>
                  <a:cubicBezTo>
                    <a:pt x="1580" y="859"/>
                    <a:pt x="3234" y="1010"/>
                    <a:pt x="4863" y="1085"/>
                  </a:cubicBezTo>
                  <a:cubicBezTo>
                    <a:pt x="5351" y="1104"/>
                    <a:pt x="5842" y="1111"/>
                    <a:pt x="6333" y="1111"/>
                  </a:cubicBezTo>
                  <a:cubicBezTo>
                    <a:pt x="7806" y="1111"/>
                    <a:pt x="9286" y="1041"/>
                    <a:pt x="10753" y="984"/>
                  </a:cubicBezTo>
                  <a:cubicBezTo>
                    <a:pt x="14115" y="880"/>
                    <a:pt x="17478" y="828"/>
                    <a:pt x="20840" y="828"/>
                  </a:cubicBezTo>
                  <a:cubicBezTo>
                    <a:pt x="21513" y="828"/>
                    <a:pt x="22185" y="830"/>
                    <a:pt x="22858" y="834"/>
                  </a:cubicBezTo>
                  <a:cubicBezTo>
                    <a:pt x="26893" y="834"/>
                    <a:pt x="30928" y="934"/>
                    <a:pt x="34963" y="1085"/>
                  </a:cubicBezTo>
                  <a:cubicBezTo>
                    <a:pt x="38998" y="1235"/>
                    <a:pt x="43033" y="1486"/>
                    <a:pt x="47043" y="1786"/>
                  </a:cubicBezTo>
                  <a:cubicBezTo>
                    <a:pt x="48673" y="1887"/>
                    <a:pt x="50277" y="2037"/>
                    <a:pt x="51881" y="2162"/>
                  </a:cubicBezTo>
                  <a:cubicBezTo>
                    <a:pt x="51830" y="1837"/>
                    <a:pt x="51755" y="1561"/>
                    <a:pt x="51680" y="1310"/>
                  </a:cubicBezTo>
                  <a:cubicBezTo>
                    <a:pt x="49850" y="1160"/>
                    <a:pt x="48021" y="1010"/>
                    <a:pt x="46191" y="884"/>
                  </a:cubicBezTo>
                  <a:cubicBezTo>
                    <a:pt x="42357" y="609"/>
                    <a:pt x="38522" y="383"/>
                    <a:pt x="34687" y="258"/>
                  </a:cubicBezTo>
                  <a:cubicBezTo>
                    <a:pt x="30853" y="107"/>
                    <a:pt x="27018" y="32"/>
                    <a:pt x="23209" y="7"/>
                  </a:cubicBezTo>
                  <a:cubicBezTo>
                    <a:pt x="22570" y="3"/>
                    <a:pt x="21931" y="1"/>
                    <a:pt x="21292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75;p5">
              <a:extLst>
                <a:ext uri="{FF2B5EF4-FFF2-40B4-BE49-F238E27FC236}">
                  <a16:creationId xmlns:a16="http://schemas.microsoft.com/office/drawing/2014/main" id="{D747E4D3-C18B-47F9-BFF1-B76A7E7F445C}"/>
                </a:ext>
              </a:extLst>
            </p:cNvPr>
            <p:cNvSpPr/>
            <p:nvPr/>
          </p:nvSpPr>
          <p:spPr>
            <a:xfrm>
              <a:off x="4371700" y="3851600"/>
              <a:ext cx="1332750" cy="47725"/>
            </a:xfrm>
            <a:custGeom>
              <a:avLst/>
              <a:gdLst/>
              <a:ahLst/>
              <a:cxnLst/>
              <a:rect l="l" t="t" r="r" b="b"/>
              <a:pathLst>
                <a:path w="53310" h="1909" extrusionOk="0">
                  <a:moveTo>
                    <a:pt x="5032" y="1"/>
                  </a:moveTo>
                  <a:cubicBezTo>
                    <a:pt x="3955" y="1"/>
                    <a:pt x="2880" y="14"/>
                    <a:pt x="1805" y="48"/>
                  </a:cubicBezTo>
                  <a:cubicBezTo>
                    <a:pt x="1204" y="73"/>
                    <a:pt x="602" y="73"/>
                    <a:pt x="1" y="98"/>
                  </a:cubicBezTo>
                  <a:cubicBezTo>
                    <a:pt x="26" y="299"/>
                    <a:pt x="26" y="474"/>
                    <a:pt x="26" y="675"/>
                  </a:cubicBezTo>
                  <a:cubicBezTo>
                    <a:pt x="276" y="675"/>
                    <a:pt x="527" y="664"/>
                    <a:pt x="778" y="664"/>
                  </a:cubicBezTo>
                  <a:cubicBezTo>
                    <a:pt x="903" y="664"/>
                    <a:pt x="1028" y="666"/>
                    <a:pt x="1154" y="675"/>
                  </a:cubicBezTo>
                  <a:cubicBezTo>
                    <a:pt x="3284" y="700"/>
                    <a:pt x="5414" y="700"/>
                    <a:pt x="7545" y="750"/>
                  </a:cubicBezTo>
                  <a:cubicBezTo>
                    <a:pt x="11830" y="850"/>
                    <a:pt x="16091" y="1001"/>
                    <a:pt x="20352" y="1201"/>
                  </a:cubicBezTo>
                  <a:cubicBezTo>
                    <a:pt x="27674" y="1546"/>
                    <a:pt x="35014" y="1909"/>
                    <a:pt x="42341" y="1909"/>
                  </a:cubicBezTo>
                  <a:cubicBezTo>
                    <a:pt x="43541" y="1909"/>
                    <a:pt x="44741" y="1899"/>
                    <a:pt x="45941" y="1878"/>
                  </a:cubicBezTo>
                  <a:cubicBezTo>
                    <a:pt x="48322" y="1828"/>
                    <a:pt x="50703" y="1727"/>
                    <a:pt x="53084" y="1577"/>
                  </a:cubicBezTo>
                  <a:lnTo>
                    <a:pt x="53209" y="1577"/>
                  </a:lnTo>
                  <a:cubicBezTo>
                    <a:pt x="53259" y="1301"/>
                    <a:pt x="53284" y="1026"/>
                    <a:pt x="53309" y="725"/>
                  </a:cubicBezTo>
                  <a:lnTo>
                    <a:pt x="53309" y="725"/>
                  </a:lnTo>
                  <a:cubicBezTo>
                    <a:pt x="51329" y="850"/>
                    <a:pt x="49324" y="951"/>
                    <a:pt x="47344" y="1001"/>
                  </a:cubicBezTo>
                  <a:cubicBezTo>
                    <a:pt x="45554" y="1053"/>
                    <a:pt x="43764" y="1075"/>
                    <a:pt x="41973" y="1075"/>
                  </a:cubicBezTo>
                  <a:cubicBezTo>
                    <a:pt x="39503" y="1075"/>
                    <a:pt x="37033" y="1034"/>
                    <a:pt x="34562" y="976"/>
                  </a:cubicBezTo>
                  <a:cubicBezTo>
                    <a:pt x="26041" y="725"/>
                    <a:pt x="17495" y="199"/>
                    <a:pt x="8973" y="48"/>
                  </a:cubicBezTo>
                  <a:cubicBezTo>
                    <a:pt x="7653" y="21"/>
                    <a:pt x="6341" y="1"/>
                    <a:pt x="5032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76;p5">
              <a:extLst>
                <a:ext uri="{FF2B5EF4-FFF2-40B4-BE49-F238E27FC236}">
                  <a16:creationId xmlns:a16="http://schemas.microsoft.com/office/drawing/2014/main" id="{F8B70926-EA04-4154-A2AA-3995B27A2A49}"/>
                </a:ext>
              </a:extLst>
            </p:cNvPr>
            <p:cNvSpPr/>
            <p:nvPr/>
          </p:nvSpPr>
          <p:spPr>
            <a:xfrm>
              <a:off x="4372950" y="3766950"/>
              <a:ext cx="1337750" cy="67825"/>
            </a:xfrm>
            <a:custGeom>
              <a:avLst/>
              <a:gdLst/>
              <a:ahLst/>
              <a:cxnLst/>
              <a:rect l="l" t="t" r="r" b="b"/>
              <a:pathLst>
                <a:path w="53510" h="2713" extrusionOk="0">
                  <a:moveTo>
                    <a:pt x="26" y="1"/>
                  </a:moveTo>
                  <a:cubicBezTo>
                    <a:pt x="26" y="176"/>
                    <a:pt x="26" y="326"/>
                    <a:pt x="1" y="502"/>
                  </a:cubicBezTo>
                  <a:cubicBezTo>
                    <a:pt x="1354" y="753"/>
                    <a:pt x="2708" y="953"/>
                    <a:pt x="4061" y="1154"/>
                  </a:cubicBezTo>
                  <a:cubicBezTo>
                    <a:pt x="6091" y="1454"/>
                    <a:pt x="8121" y="1680"/>
                    <a:pt x="10176" y="1880"/>
                  </a:cubicBezTo>
                  <a:cubicBezTo>
                    <a:pt x="14237" y="2256"/>
                    <a:pt x="18322" y="2532"/>
                    <a:pt x="22407" y="2632"/>
                  </a:cubicBezTo>
                  <a:cubicBezTo>
                    <a:pt x="24173" y="2686"/>
                    <a:pt x="25939" y="2712"/>
                    <a:pt x="27702" y="2712"/>
                  </a:cubicBezTo>
                  <a:cubicBezTo>
                    <a:pt x="30019" y="2712"/>
                    <a:pt x="32332" y="2667"/>
                    <a:pt x="34638" y="2582"/>
                  </a:cubicBezTo>
                  <a:cubicBezTo>
                    <a:pt x="38748" y="2432"/>
                    <a:pt x="42858" y="2106"/>
                    <a:pt x="46969" y="1755"/>
                  </a:cubicBezTo>
                  <a:cubicBezTo>
                    <a:pt x="49124" y="1580"/>
                    <a:pt x="51304" y="1404"/>
                    <a:pt x="53460" y="1229"/>
                  </a:cubicBezTo>
                  <a:cubicBezTo>
                    <a:pt x="53485" y="953"/>
                    <a:pt x="53485" y="677"/>
                    <a:pt x="53510" y="402"/>
                  </a:cubicBezTo>
                  <a:lnTo>
                    <a:pt x="53510" y="402"/>
                  </a:lnTo>
                  <a:lnTo>
                    <a:pt x="48472" y="828"/>
                  </a:lnTo>
                  <a:cubicBezTo>
                    <a:pt x="44362" y="1154"/>
                    <a:pt x="40252" y="1504"/>
                    <a:pt x="36141" y="1680"/>
                  </a:cubicBezTo>
                  <a:cubicBezTo>
                    <a:pt x="33248" y="1813"/>
                    <a:pt x="30354" y="1880"/>
                    <a:pt x="27462" y="1880"/>
                  </a:cubicBezTo>
                  <a:cubicBezTo>
                    <a:pt x="22187" y="1880"/>
                    <a:pt x="16916" y="1657"/>
                    <a:pt x="11655" y="1204"/>
                  </a:cubicBezTo>
                  <a:cubicBezTo>
                    <a:pt x="9399" y="1028"/>
                    <a:pt x="7144" y="778"/>
                    <a:pt x="4888" y="552"/>
                  </a:cubicBezTo>
                  <a:cubicBezTo>
                    <a:pt x="3259" y="377"/>
                    <a:pt x="1655" y="176"/>
                    <a:pt x="26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77;p5">
              <a:extLst>
                <a:ext uri="{FF2B5EF4-FFF2-40B4-BE49-F238E27FC236}">
                  <a16:creationId xmlns:a16="http://schemas.microsoft.com/office/drawing/2014/main" id="{52651EFD-F0E5-4EAA-90FA-435FDAB5BBA5}"/>
                </a:ext>
              </a:extLst>
            </p:cNvPr>
            <p:cNvSpPr/>
            <p:nvPr/>
          </p:nvSpPr>
          <p:spPr>
            <a:xfrm>
              <a:off x="4382975" y="3677350"/>
              <a:ext cx="1328375" cy="50775"/>
            </a:xfrm>
            <a:custGeom>
              <a:avLst/>
              <a:gdLst/>
              <a:ahLst/>
              <a:cxnLst/>
              <a:rect l="l" t="t" r="r" b="b"/>
              <a:pathLst>
                <a:path w="53135" h="2031" extrusionOk="0">
                  <a:moveTo>
                    <a:pt x="101" y="1"/>
                  </a:moveTo>
                  <a:cubicBezTo>
                    <a:pt x="76" y="151"/>
                    <a:pt x="26" y="326"/>
                    <a:pt x="1" y="477"/>
                  </a:cubicBezTo>
                  <a:cubicBezTo>
                    <a:pt x="3334" y="853"/>
                    <a:pt x="6668" y="1103"/>
                    <a:pt x="10001" y="1329"/>
                  </a:cubicBezTo>
                  <a:cubicBezTo>
                    <a:pt x="14462" y="1605"/>
                    <a:pt x="18898" y="1805"/>
                    <a:pt x="23359" y="1905"/>
                  </a:cubicBezTo>
                  <a:cubicBezTo>
                    <a:pt x="27796" y="2006"/>
                    <a:pt x="32257" y="2031"/>
                    <a:pt x="36718" y="2031"/>
                  </a:cubicBezTo>
                  <a:cubicBezTo>
                    <a:pt x="41179" y="2031"/>
                    <a:pt x="45615" y="1956"/>
                    <a:pt x="50076" y="1905"/>
                  </a:cubicBezTo>
                  <a:cubicBezTo>
                    <a:pt x="51104" y="1880"/>
                    <a:pt x="52106" y="1855"/>
                    <a:pt x="53134" y="1830"/>
                  </a:cubicBezTo>
                  <a:cubicBezTo>
                    <a:pt x="53134" y="1555"/>
                    <a:pt x="53134" y="1279"/>
                    <a:pt x="53109" y="1003"/>
                  </a:cubicBezTo>
                  <a:cubicBezTo>
                    <a:pt x="51480" y="1053"/>
                    <a:pt x="49826" y="1078"/>
                    <a:pt x="48197" y="1103"/>
                  </a:cubicBezTo>
                  <a:cubicBezTo>
                    <a:pt x="44061" y="1154"/>
                    <a:pt x="39926" y="1204"/>
                    <a:pt x="35766" y="1204"/>
                  </a:cubicBezTo>
                  <a:cubicBezTo>
                    <a:pt x="27445" y="1204"/>
                    <a:pt x="19124" y="1053"/>
                    <a:pt x="10828" y="652"/>
                  </a:cubicBezTo>
                  <a:cubicBezTo>
                    <a:pt x="7244" y="502"/>
                    <a:pt x="3660" y="226"/>
                    <a:pt x="101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78;p5">
              <a:extLst>
                <a:ext uri="{FF2B5EF4-FFF2-40B4-BE49-F238E27FC236}">
                  <a16:creationId xmlns:a16="http://schemas.microsoft.com/office/drawing/2014/main" id="{B7BF87F7-BB24-4C20-89ED-2B604F6B48AF}"/>
                </a:ext>
              </a:extLst>
            </p:cNvPr>
            <p:cNvSpPr/>
            <p:nvPr/>
          </p:nvSpPr>
          <p:spPr>
            <a:xfrm>
              <a:off x="1887975" y="2488750"/>
              <a:ext cx="3840900" cy="521325"/>
            </a:xfrm>
            <a:custGeom>
              <a:avLst/>
              <a:gdLst/>
              <a:ahLst/>
              <a:cxnLst/>
              <a:rect l="l" t="t" r="r" b="b"/>
              <a:pathLst>
                <a:path w="153636" h="20853" extrusionOk="0">
                  <a:moveTo>
                    <a:pt x="60427" y="1"/>
                  </a:moveTo>
                  <a:cubicBezTo>
                    <a:pt x="60402" y="1"/>
                    <a:pt x="60352" y="26"/>
                    <a:pt x="60302" y="26"/>
                  </a:cubicBezTo>
                  <a:lnTo>
                    <a:pt x="60227" y="26"/>
                  </a:lnTo>
                  <a:cubicBezTo>
                    <a:pt x="60227" y="602"/>
                    <a:pt x="60177" y="1204"/>
                    <a:pt x="60101" y="1780"/>
                  </a:cubicBezTo>
                  <a:cubicBezTo>
                    <a:pt x="59124" y="2031"/>
                    <a:pt x="58172" y="2331"/>
                    <a:pt x="57194" y="2607"/>
                  </a:cubicBezTo>
                  <a:cubicBezTo>
                    <a:pt x="56091" y="2908"/>
                    <a:pt x="54989" y="3209"/>
                    <a:pt x="53886" y="3484"/>
                  </a:cubicBezTo>
                  <a:cubicBezTo>
                    <a:pt x="51680" y="4036"/>
                    <a:pt x="49475" y="4512"/>
                    <a:pt x="47244" y="4963"/>
                  </a:cubicBezTo>
                  <a:cubicBezTo>
                    <a:pt x="42808" y="5840"/>
                    <a:pt x="38347" y="6567"/>
                    <a:pt x="33861" y="7244"/>
                  </a:cubicBezTo>
                  <a:cubicBezTo>
                    <a:pt x="29199" y="7945"/>
                    <a:pt x="24537" y="8647"/>
                    <a:pt x="19876" y="9374"/>
                  </a:cubicBezTo>
                  <a:cubicBezTo>
                    <a:pt x="15214" y="10076"/>
                    <a:pt x="10552" y="10778"/>
                    <a:pt x="5891" y="11504"/>
                  </a:cubicBezTo>
                  <a:cubicBezTo>
                    <a:pt x="4186" y="11780"/>
                    <a:pt x="2482" y="12056"/>
                    <a:pt x="828" y="12457"/>
                  </a:cubicBezTo>
                  <a:cubicBezTo>
                    <a:pt x="703" y="12632"/>
                    <a:pt x="627" y="12833"/>
                    <a:pt x="527" y="13033"/>
                  </a:cubicBezTo>
                  <a:cubicBezTo>
                    <a:pt x="1755" y="12732"/>
                    <a:pt x="3008" y="12482"/>
                    <a:pt x="4262" y="12281"/>
                  </a:cubicBezTo>
                  <a:cubicBezTo>
                    <a:pt x="8898" y="11479"/>
                    <a:pt x="13535" y="10828"/>
                    <a:pt x="18171" y="10126"/>
                  </a:cubicBezTo>
                  <a:cubicBezTo>
                    <a:pt x="22858" y="9424"/>
                    <a:pt x="27545" y="8697"/>
                    <a:pt x="32232" y="7996"/>
                  </a:cubicBezTo>
                  <a:cubicBezTo>
                    <a:pt x="36743" y="7319"/>
                    <a:pt x="41229" y="6617"/>
                    <a:pt x="45690" y="5765"/>
                  </a:cubicBezTo>
                  <a:cubicBezTo>
                    <a:pt x="50152" y="4913"/>
                    <a:pt x="54563" y="3910"/>
                    <a:pt x="58898" y="2532"/>
                  </a:cubicBezTo>
                  <a:cubicBezTo>
                    <a:pt x="59299" y="2407"/>
                    <a:pt x="59700" y="2256"/>
                    <a:pt x="60076" y="2131"/>
                  </a:cubicBezTo>
                  <a:lnTo>
                    <a:pt x="60076" y="2131"/>
                  </a:lnTo>
                  <a:cubicBezTo>
                    <a:pt x="59976" y="3133"/>
                    <a:pt x="59926" y="4161"/>
                    <a:pt x="59851" y="5189"/>
                  </a:cubicBezTo>
                  <a:cubicBezTo>
                    <a:pt x="57595" y="5464"/>
                    <a:pt x="55340" y="5815"/>
                    <a:pt x="53084" y="6166"/>
                  </a:cubicBezTo>
                  <a:lnTo>
                    <a:pt x="45816" y="7319"/>
                  </a:lnTo>
                  <a:cubicBezTo>
                    <a:pt x="41004" y="8071"/>
                    <a:pt x="36166" y="8823"/>
                    <a:pt x="31329" y="9600"/>
                  </a:cubicBezTo>
                  <a:cubicBezTo>
                    <a:pt x="26517" y="10351"/>
                    <a:pt x="21705" y="11103"/>
                    <a:pt x="16893" y="11855"/>
                  </a:cubicBezTo>
                  <a:cubicBezTo>
                    <a:pt x="12206" y="12607"/>
                    <a:pt x="7495" y="13284"/>
                    <a:pt x="2833" y="14186"/>
                  </a:cubicBezTo>
                  <a:cubicBezTo>
                    <a:pt x="1906" y="14362"/>
                    <a:pt x="978" y="14562"/>
                    <a:pt x="76" y="14763"/>
                  </a:cubicBezTo>
                  <a:cubicBezTo>
                    <a:pt x="51" y="14938"/>
                    <a:pt x="26" y="15138"/>
                    <a:pt x="1" y="15314"/>
                  </a:cubicBezTo>
                  <a:cubicBezTo>
                    <a:pt x="302" y="15239"/>
                    <a:pt x="627" y="15189"/>
                    <a:pt x="928" y="15113"/>
                  </a:cubicBezTo>
                  <a:cubicBezTo>
                    <a:pt x="5540" y="14161"/>
                    <a:pt x="10227" y="13459"/>
                    <a:pt x="14888" y="12707"/>
                  </a:cubicBezTo>
                  <a:cubicBezTo>
                    <a:pt x="19725" y="11956"/>
                    <a:pt x="24587" y="11179"/>
                    <a:pt x="29450" y="10427"/>
                  </a:cubicBezTo>
                  <a:cubicBezTo>
                    <a:pt x="34287" y="9675"/>
                    <a:pt x="39124" y="8898"/>
                    <a:pt x="43961" y="8146"/>
                  </a:cubicBezTo>
                  <a:cubicBezTo>
                    <a:pt x="46367" y="7770"/>
                    <a:pt x="48798" y="7394"/>
                    <a:pt x="51204" y="6993"/>
                  </a:cubicBezTo>
                  <a:cubicBezTo>
                    <a:pt x="53635" y="6617"/>
                    <a:pt x="56091" y="6291"/>
                    <a:pt x="58523" y="5840"/>
                  </a:cubicBezTo>
                  <a:cubicBezTo>
                    <a:pt x="58974" y="5740"/>
                    <a:pt x="59400" y="5665"/>
                    <a:pt x="59851" y="5564"/>
                  </a:cubicBezTo>
                  <a:lnTo>
                    <a:pt x="59851" y="5564"/>
                  </a:lnTo>
                  <a:cubicBezTo>
                    <a:pt x="59851" y="5640"/>
                    <a:pt x="59826" y="5690"/>
                    <a:pt x="59826" y="5740"/>
                  </a:cubicBezTo>
                  <a:cubicBezTo>
                    <a:pt x="59776" y="7043"/>
                    <a:pt x="59776" y="8346"/>
                    <a:pt x="59801" y="9675"/>
                  </a:cubicBezTo>
                  <a:cubicBezTo>
                    <a:pt x="59659" y="9657"/>
                    <a:pt x="59505" y="9639"/>
                    <a:pt x="59356" y="9639"/>
                  </a:cubicBezTo>
                  <a:cubicBezTo>
                    <a:pt x="59294" y="9639"/>
                    <a:pt x="59233" y="9642"/>
                    <a:pt x="59174" y="9650"/>
                  </a:cubicBezTo>
                  <a:cubicBezTo>
                    <a:pt x="58873" y="9650"/>
                    <a:pt x="58548" y="9700"/>
                    <a:pt x="58247" y="9725"/>
                  </a:cubicBezTo>
                  <a:cubicBezTo>
                    <a:pt x="57670" y="9775"/>
                    <a:pt x="57119" y="9850"/>
                    <a:pt x="56568" y="9925"/>
                  </a:cubicBezTo>
                  <a:cubicBezTo>
                    <a:pt x="55440" y="10051"/>
                    <a:pt x="54287" y="10201"/>
                    <a:pt x="53159" y="10351"/>
                  </a:cubicBezTo>
                  <a:cubicBezTo>
                    <a:pt x="50853" y="10652"/>
                    <a:pt x="48548" y="10953"/>
                    <a:pt x="46242" y="11254"/>
                  </a:cubicBezTo>
                  <a:cubicBezTo>
                    <a:pt x="41680" y="11855"/>
                    <a:pt x="37094" y="12457"/>
                    <a:pt x="32507" y="13058"/>
                  </a:cubicBezTo>
                  <a:cubicBezTo>
                    <a:pt x="28096" y="13635"/>
                    <a:pt x="23685" y="14211"/>
                    <a:pt x="19274" y="14863"/>
                  </a:cubicBezTo>
                  <a:cubicBezTo>
                    <a:pt x="14863" y="15514"/>
                    <a:pt x="10452" y="16241"/>
                    <a:pt x="6091" y="17144"/>
                  </a:cubicBezTo>
                  <a:cubicBezTo>
                    <a:pt x="4086" y="17545"/>
                    <a:pt x="2081" y="18021"/>
                    <a:pt x="101" y="18497"/>
                  </a:cubicBezTo>
                  <a:cubicBezTo>
                    <a:pt x="151" y="18697"/>
                    <a:pt x="176" y="18898"/>
                    <a:pt x="226" y="19098"/>
                  </a:cubicBezTo>
                  <a:cubicBezTo>
                    <a:pt x="853" y="18948"/>
                    <a:pt x="1455" y="18798"/>
                    <a:pt x="2056" y="18647"/>
                  </a:cubicBezTo>
                  <a:cubicBezTo>
                    <a:pt x="6617" y="17620"/>
                    <a:pt x="11204" y="16768"/>
                    <a:pt x="15816" y="16041"/>
                  </a:cubicBezTo>
                  <a:cubicBezTo>
                    <a:pt x="20452" y="15289"/>
                    <a:pt x="25064" y="14662"/>
                    <a:pt x="29700" y="14061"/>
                  </a:cubicBezTo>
                  <a:cubicBezTo>
                    <a:pt x="34462" y="13434"/>
                    <a:pt x="39224" y="12808"/>
                    <a:pt x="43961" y="12181"/>
                  </a:cubicBezTo>
                  <a:cubicBezTo>
                    <a:pt x="46342" y="11880"/>
                    <a:pt x="48723" y="11554"/>
                    <a:pt x="51079" y="11229"/>
                  </a:cubicBezTo>
                  <a:cubicBezTo>
                    <a:pt x="53460" y="10903"/>
                    <a:pt x="55866" y="10627"/>
                    <a:pt x="58247" y="10251"/>
                  </a:cubicBezTo>
                  <a:cubicBezTo>
                    <a:pt x="58523" y="10201"/>
                    <a:pt x="58823" y="10151"/>
                    <a:pt x="59099" y="10101"/>
                  </a:cubicBezTo>
                  <a:cubicBezTo>
                    <a:pt x="59350" y="10051"/>
                    <a:pt x="59575" y="9976"/>
                    <a:pt x="59801" y="9900"/>
                  </a:cubicBezTo>
                  <a:cubicBezTo>
                    <a:pt x="59826" y="10702"/>
                    <a:pt x="59851" y="11529"/>
                    <a:pt x="59901" y="12331"/>
                  </a:cubicBezTo>
                  <a:cubicBezTo>
                    <a:pt x="59951" y="12331"/>
                    <a:pt x="60001" y="12331"/>
                    <a:pt x="60051" y="12357"/>
                  </a:cubicBezTo>
                  <a:lnTo>
                    <a:pt x="60252" y="12357"/>
                  </a:lnTo>
                  <a:cubicBezTo>
                    <a:pt x="60327" y="12357"/>
                    <a:pt x="60402" y="12357"/>
                    <a:pt x="60477" y="12382"/>
                  </a:cubicBezTo>
                  <a:lnTo>
                    <a:pt x="60728" y="12382"/>
                  </a:lnTo>
                  <a:cubicBezTo>
                    <a:pt x="60678" y="11554"/>
                    <a:pt x="60628" y="10702"/>
                    <a:pt x="60628" y="9850"/>
                  </a:cubicBezTo>
                  <a:cubicBezTo>
                    <a:pt x="60628" y="9825"/>
                    <a:pt x="60628" y="9825"/>
                    <a:pt x="60628" y="9800"/>
                  </a:cubicBezTo>
                  <a:cubicBezTo>
                    <a:pt x="63711" y="10226"/>
                    <a:pt x="66818" y="10502"/>
                    <a:pt x="69901" y="10803"/>
                  </a:cubicBezTo>
                  <a:cubicBezTo>
                    <a:pt x="73284" y="11153"/>
                    <a:pt x="76668" y="11479"/>
                    <a:pt x="80026" y="11830"/>
                  </a:cubicBezTo>
                  <a:cubicBezTo>
                    <a:pt x="86718" y="12482"/>
                    <a:pt x="93410" y="13184"/>
                    <a:pt x="100102" y="13860"/>
                  </a:cubicBezTo>
                  <a:cubicBezTo>
                    <a:pt x="113410" y="15164"/>
                    <a:pt x="126718" y="16517"/>
                    <a:pt x="139952" y="18622"/>
                  </a:cubicBezTo>
                  <a:cubicBezTo>
                    <a:pt x="143636" y="19224"/>
                    <a:pt x="147320" y="19875"/>
                    <a:pt x="150979" y="20552"/>
                  </a:cubicBezTo>
                  <a:cubicBezTo>
                    <a:pt x="151505" y="20652"/>
                    <a:pt x="152007" y="20753"/>
                    <a:pt x="152508" y="20853"/>
                  </a:cubicBezTo>
                  <a:cubicBezTo>
                    <a:pt x="152633" y="20677"/>
                    <a:pt x="152708" y="20502"/>
                    <a:pt x="152809" y="20301"/>
                  </a:cubicBezTo>
                  <a:cubicBezTo>
                    <a:pt x="152834" y="20276"/>
                    <a:pt x="152834" y="20251"/>
                    <a:pt x="152834" y="20226"/>
                  </a:cubicBezTo>
                  <a:cubicBezTo>
                    <a:pt x="152608" y="20176"/>
                    <a:pt x="152383" y="20126"/>
                    <a:pt x="152157" y="20101"/>
                  </a:cubicBezTo>
                  <a:cubicBezTo>
                    <a:pt x="148874" y="19474"/>
                    <a:pt x="145591" y="18873"/>
                    <a:pt x="142307" y="18347"/>
                  </a:cubicBezTo>
                  <a:cubicBezTo>
                    <a:pt x="135791" y="17269"/>
                    <a:pt x="129250" y="16341"/>
                    <a:pt x="122708" y="15590"/>
                  </a:cubicBezTo>
                  <a:cubicBezTo>
                    <a:pt x="109400" y="14011"/>
                    <a:pt x="96016" y="12908"/>
                    <a:pt x="82658" y="11580"/>
                  </a:cubicBezTo>
                  <a:cubicBezTo>
                    <a:pt x="78899" y="11204"/>
                    <a:pt x="75114" y="10828"/>
                    <a:pt x="71330" y="10477"/>
                  </a:cubicBezTo>
                  <a:cubicBezTo>
                    <a:pt x="67771" y="10126"/>
                    <a:pt x="64187" y="9725"/>
                    <a:pt x="60628" y="9499"/>
                  </a:cubicBezTo>
                  <a:cubicBezTo>
                    <a:pt x="60603" y="7920"/>
                    <a:pt x="60628" y="6341"/>
                    <a:pt x="60728" y="4788"/>
                  </a:cubicBezTo>
                  <a:cubicBezTo>
                    <a:pt x="62106" y="5189"/>
                    <a:pt x="63535" y="5439"/>
                    <a:pt x="64939" y="5715"/>
                  </a:cubicBezTo>
                  <a:cubicBezTo>
                    <a:pt x="66568" y="6041"/>
                    <a:pt x="68172" y="6316"/>
                    <a:pt x="69801" y="6592"/>
                  </a:cubicBezTo>
                  <a:cubicBezTo>
                    <a:pt x="73034" y="7143"/>
                    <a:pt x="76267" y="7645"/>
                    <a:pt x="79500" y="8121"/>
                  </a:cubicBezTo>
                  <a:cubicBezTo>
                    <a:pt x="85966" y="9048"/>
                    <a:pt x="92432" y="9925"/>
                    <a:pt x="98899" y="10727"/>
                  </a:cubicBezTo>
                  <a:cubicBezTo>
                    <a:pt x="105490" y="11554"/>
                    <a:pt x="112107" y="12407"/>
                    <a:pt x="118723" y="13234"/>
                  </a:cubicBezTo>
                  <a:lnTo>
                    <a:pt x="138523" y="15715"/>
                  </a:lnTo>
                  <a:cubicBezTo>
                    <a:pt x="141806" y="16141"/>
                    <a:pt x="145114" y="16567"/>
                    <a:pt x="148423" y="16968"/>
                  </a:cubicBezTo>
                  <a:cubicBezTo>
                    <a:pt x="150127" y="17194"/>
                    <a:pt x="151831" y="17419"/>
                    <a:pt x="153536" y="17645"/>
                  </a:cubicBezTo>
                  <a:cubicBezTo>
                    <a:pt x="153586" y="17394"/>
                    <a:pt x="153611" y="17118"/>
                    <a:pt x="153636" y="16868"/>
                  </a:cubicBezTo>
                  <a:lnTo>
                    <a:pt x="150302" y="16442"/>
                  </a:lnTo>
                  <a:cubicBezTo>
                    <a:pt x="146994" y="16016"/>
                    <a:pt x="143711" y="15615"/>
                    <a:pt x="140403" y="15189"/>
                  </a:cubicBezTo>
                  <a:cubicBezTo>
                    <a:pt x="133861" y="14387"/>
                    <a:pt x="127320" y="13560"/>
                    <a:pt x="120804" y="12732"/>
                  </a:cubicBezTo>
                  <a:cubicBezTo>
                    <a:pt x="114262" y="11905"/>
                    <a:pt x="107746" y="11103"/>
                    <a:pt x="101230" y="10276"/>
                  </a:cubicBezTo>
                  <a:cubicBezTo>
                    <a:pt x="94763" y="9449"/>
                    <a:pt x="88272" y="8747"/>
                    <a:pt x="81806" y="7870"/>
                  </a:cubicBezTo>
                  <a:cubicBezTo>
                    <a:pt x="78172" y="7394"/>
                    <a:pt x="74513" y="6893"/>
                    <a:pt x="70878" y="6291"/>
                  </a:cubicBezTo>
                  <a:cubicBezTo>
                    <a:pt x="69074" y="6016"/>
                    <a:pt x="67269" y="5690"/>
                    <a:pt x="65440" y="5389"/>
                  </a:cubicBezTo>
                  <a:cubicBezTo>
                    <a:pt x="63886" y="5113"/>
                    <a:pt x="62307" y="4788"/>
                    <a:pt x="60728" y="4612"/>
                  </a:cubicBezTo>
                  <a:cubicBezTo>
                    <a:pt x="60778" y="3810"/>
                    <a:pt x="60828" y="3033"/>
                    <a:pt x="60903" y="2231"/>
                  </a:cubicBezTo>
                  <a:cubicBezTo>
                    <a:pt x="64011" y="3133"/>
                    <a:pt x="67219" y="3660"/>
                    <a:pt x="70402" y="4136"/>
                  </a:cubicBezTo>
                  <a:cubicBezTo>
                    <a:pt x="73560" y="4612"/>
                    <a:pt x="76743" y="4988"/>
                    <a:pt x="79926" y="5364"/>
                  </a:cubicBezTo>
                  <a:cubicBezTo>
                    <a:pt x="86543" y="6166"/>
                    <a:pt x="93134" y="6968"/>
                    <a:pt x="99751" y="7770"/>
                  </a:cubicBezTo>
                  <a:cubicBezTo>
                    <a:pt x="106392" y="8572"/>
                    <a:pt x="113034" y="9424"/>
                    <a:pt x="119676" y="10226"/>
                  </a:cubicBezTo>
                  <a:cubicBezTo>
                    <a:pt x="126292" y="11028"/>
                    <a:pt x="132909" y="11730"/>
                    <a:pt x="139500" y="12732"/>
                  </a:cubicBezTo>
                  <a:cubicBezTo>
                    <a:pt x="144212" y="13434"/>
                    <a:pt x="148874" y="14462"/>
                    <a:pt x="153536" y="15339"/>
                  </a:cubicBezTo>
                  <a:cubicBezTo>
                    <a:pt x="153485" y="15088"/>
                    <a:pt x="153410" y="14863"/>
                    <a:pt x="153310" y="14662"/>
                  </a:cubicBezTo>
                  <a:cubicBezTo>
                    <a:pt x="152734" y="14537"/>
                    <a:pt x="152157" y="14437"/>
                    <a:pt x="151556" y="14311"/>
                  </a:cubicBezTo>
                  <a:cubicBezTo>
                    <a:pt x="148348" y="13685"/>
                    <a:pt x="145140" y="13033"/>
                    <a:pt x="141906" y="12482"/>
                  </a:cubicBezTo>
                  <a:cubicBezTo>
                    <a:pt x="135415" y="11429"/>
                    <a:pt x="128874" y="10752"/>
                    <a:pt x="122357" y="9950"/>
                  </a:cubicBezTo>
                  <a:cubicBezTo>
                    <a:pt x="109149" y="8372"/>
                    <a:pt x="95916" y="6818"/>
                    <a:pt x="82708" y="5214"/>
                  </a:cubicBezTo>
                  <a:cubicBezTo>
                    <a:pt x="79024" y="4762"/>
                    <a:pt x="75365" y="4336"/>
                    <a:pt x="71706" y="3810"/>
                  </a:cubicBezTo>
                  <a:cubicBezTo>
                    <a:pt x="68096" y="3309"/>
                    <a:pt x="64538" y="2632"/>
                    <a:pt x="60979" y="1955"/>
                  </a:cubicBezTo>
                  <a:lnTo>
                    <a:pt x="60929" y="1955"/>
                  </a:lnTo>
                  <a:cubicBezTo>
                    <a:pt x="60979" y="1329"/>
                    <a:pt x="61029" y="677"/>
                    <a:pt x="61029" y="26"/>
                  </a:cubicBezTo>
                  <a:lnTo>
                    <a:pt x="60828" y="26"/>
                  </a:lnTo>
                  <a:cubicBezTo>
                    <a:pt x="60778" y="1"/>
                    <a:pt x="60728" y="1"/>
                    <a:pt x="60678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79;p5">
              <a:extLst>
                <a:ext uri="{FF2B5EF4-FFF2-40B4-BE49-F238E27FC236}">
                  <a16:creationId xmlns:a16="http://schemas.microsoft.com/office/drawing/2014/main" id="{7DA2307E-659D-4DF1-9B35-1D90BA015769}"/>
                </a:ext>
              </a:extLst>
            </p:cNvPr>
            <p:cNvSpPr/>
            <p:nvPr/>
          </p:nvSpPr>
          <p:spPr>
            <a:xfrm>
              <a:off x="3369200" y="2604675"/>
              <a:ext cx="15050" cy="5025"/>
            </a:xfrm>
            <a:custGeom>
              <a:avLst/>
              <a:gdLst/>
              <a:ahLst/>
              <a:cxnLst/>
              <a:rect l="l" t="t" r="r" b="b"/>
              <a:pathLst>
                <a:path w="602" h="201" extrusionOk="0">
                  <a:moveTo>
                    <a:pt x="25" y="0"/>
                  </a:moveTo>
                  <a:cubicBezTo>
                    <a:pt x="0" y="0"/>
                    <a:pt x="0" y="0"/>
                    <a:pt x="25" y="25"/>
                  </a:cubicBezTo>
                  <a:lnTo>
                    <a:pt x="577" y="201"/>
                  </a:lnTo>
                  <a:lnTo>
                    <a:pt x="602" y="201"/>
                  </a:lnTo>
                  <a:cubicBezTo>
                    <a:pt x="401" y="125"/>
                    <a:pt x="201" y="50"/>
                    <a:pt x="25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80;p5">
              <a:extLst>
                <a:ext uri="{FF2B5EF4-FFF2-40B4-BE49-F238E27FC236}">
                  <a16:creationId xmlns:a16="http://schemas.microsoft.com/office/drawing/2014/main" id="{10481AB2-4B17-4D80-9E5E-A75D0DB4F017}"/>
                </a:ext>
              </a:extLst>
            </p:cNvPr>
            <p:cNvSpPr/>
            <p:nvPr/>
          </p:nvSpPr>
          <p:spPr>
            <a:xfrm>
              <a:off x="3625475" y="1615875"/>
              <a:ext cx="1563925" cy="1026400"/>
            </a:xfrm>
            <a:custGeom>
              <a:avLst/>
              <a:gdLst/>
              <a:ahLst/>
              <a:cxnLst/>
              <a:rect l="l" t="t" r="r" b="b"/>
              <a:pathLst>
                <a:path w="62557" h="41056" extrusionOk="0">
                  <a:moveTo>
                    <a:pt x="8932" y="0"/>
                  </a:moveTo>
                  <a:cubicBezTo>
                    <a:pt x="8445" y="0"/>
                    <a:pt x="7964" y="60"/>
                    <a:pt x="7494" y="204"/>
                  </a:cubicBezTo>
                  <a:cubicBezTo>
                    <a:pt x="4687" y="1056"/>
                    <a:pt x="3534" y="4339"/>
                    <a:pt x="2882" y="7221"/>
                  </a:cubicBezTo>
                  <a:cubicBezTo>
                    <a:pt x="1905" y="11532"/>
                    <a:pt x="1128" y="15868"/>
                    <a:pt x="576" y="20254"/>
                  </a:cubicBezTo>
                  <a:cubicBezTo>
                    <a:pt x="251" y="22885"/>
                    <a:pt x="0" y="25567"/>
                    <a:pt x="326" y="28199"/>
                  </a:cubicBezTo>
                  <a:cubicBezTo>
                    <a:pt x="476" y="29352"/>
                    <a:pt x="752" y="30530"/>
                    <a:pt x="1404" y="31507"/>
                  </a:cubicBezTo>
                  <a:cubicBezTo>
                    <a:pt x="1754" y="32033"/>
                    <a:pt x="2180" y="32459"/>
                    <a:pt x="2657" y="32860"/>
                  </a:cubicBezTo>
                  <a:cubicBezTo>
                    <a:pt x="15163" y="34715"/>
                    <a:pt x="35038" y="38023"/>
                    <a:pt x="52131" y="41056"/>
                  </a:cubicBezTo>
                  <a:cubicBezTo>
                    <a:pt x="57544" y="39477"/>
                    <a:pt x="62005" y="38299"/>
                    <a:pt x="62181" y="37773"/>
                  </a:cubicBezTo>
                  <a:cubicBezTo>
                    <a:pt x="62557" y="36595"/>
                    <a:pt x="59875" y="37046"/>
                    <a:pt x="58672" y="36570"/>
                  </a:cubicBezTo>
                  <a:cubicBezTo>
                    <a:pt x="57319" y="36269"/>
                    <a:pt x="9098" y="28675"/>
                    <a:pt x="6391" y="24715"/>
                  </a:cubicBezTo>
                  <a:cubicBezTo>
                    <a:pt x="3709" y="20755"/>
                    <a:pt x="6391" y="4314"/>
                    <a:pt x="9449" y="2885"/>
                  </a:cubicBezTo>
                  <a:cubicBezTo>
                    <a:pt x="9578" y="2824"/>
                    <a:pt x="9788" y="2795"/>
                    <a:pt x="10069" y="2795"/>
                  </a:cubicBezTo>
                  <a:cubicBezTo>
                    <a:pt x="16380" y="2795"/>
                    <a:pt x="59099" y="17460"/>
                    <a:pt x="59675" y="17748"/>
                  </a:cubicBezTo>
                  <a:cubicBezTo>
                    <a:pt x="59675" y="17748"/>
                    <a:pt x="61329" y="17447"/>
                    <a:pt x="62557" y="16920"/>
                  </a:cubicBezTo>
                  <a:cubicBezTo>
                    <a:pt x="60652" y="15968"/>
                    <a:pt x="58647" y="15291"/>
                    <a:pt x="56667" y="14590"/>
                  </a:cubicBezTo>
                  <a:cubicBezTo>
                    <a:pt x="41980" y="9577"/>
                    <a:pt x="27193" y="4915"/>
                    <a:pt x="12306" y="630"/>
                  </a:cubicBezTo>
                  <a:cubicBezTo>
                    <a:pt x="11205" y="315"/>
                    <a:pt x="10054" y="0"/>
                    <a:pt x="8932" y="0"/>
                  </a:cubicBezTo>
                  <a:close/>
                </a:path>
              </a:pathLst>
            </a:custGeom>
            <a:solidFill>
              <a:srgbClr val="B44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81;p5">
              <a:extLst>
                <a:ext uri="{FF2B5EF4-FFF2-40B4-BE49-F238E27FC236}">
                  <a16:creationId xmlns:a16="http://schemas.microsoft.com/office/drawing/2014/main" id="{2CBE4078-AD1A-4258-8D6A-57913DE94772}"/>
                </a:ext>
              </a:extLst>
            </p:cNvPr>
            <p:cNvSpPr/>
            <p:nvPr/>
          </p:nvSpPr>
          <p:spPr>
            <a:xfrm>
              <a:off x="3321575" y="1765875"/>
              <a:ext cx="96900" cy="608700"/>
            </a:xfrm>
            <a:custGeom>
              <a:avLst/>
              <a:gdLst/>
              <a:ahLst/>
              <a:cxnLst/>
              <a:rect l="l" t="t" r="r" b="b"/>
              <a:pathLst>
                <a:path w="3876" h="24348" extrusionOk="0">
                  <a:moveTo>
                    <a:pt x="3638" y="0"/>
                  </a:moveTo>
                  <a:cubicBezTo>
                    <a:pt x="3557" y="0"/>
                    <a:pt x="3475" y="32"/>
                    <a:pt x="3434" y="93"/>
                  </a:cubicBezTo>
                  <a:cubicBezTo>
                    <a:pt x="2883" y="945"/>
                    <a:pt x="2582" y="1898"/>
                    <a:pt x="2256" y="2825"/>
                  </a:cubicBezTo>
                  <a:cubicBezTo>
                    <a:pt x="1930" y="3803"/>
                    <a:pt x="1655" y="4805"/>
                    <a:pt x="1379" y="5783"/>
                  </a:cubicBezTo>
                  <a:cubicBezTo>
                    <a:pt x="878" y="7737"/>
                    <a:pt x="552" y="9717"/>
                    <a:pt x="326" y="11722"/>
                  </a:cubicBezTo>
                  <a:cubicBezTo>
                    <a:pt x="101" y="13753"/>
                    <a:pt x="1" y="15758"/>
                    <a:pt x="26" y="17788"/>
                  </a:cubicBezTo>
                  <a:cubicBezTo>
                    <a:pt x="51" y="18815"/>
                    <a:pt x="101" y="19843"/>
                    <a:pt x="176" y="20870"/>
                  </a:cubicBezTo>
                  <a:cubicBezTo>
                    <a:pt x="251" y="21848"/>
                    <a:pt x="251" y="22951"/>
                    <a:pt x="552" y="23903"/>
                  </a:cubicBezTo>
                  <a:cubicBezTo>
                    <a:pt x="653" y="24205"/>
                    <a:pt x="904" y="24348"/>
                    <a:pt x="1153" y="24348"/>
                  </a:cubicBezTo>
                  <a:cubicBezTo>
                    <a:pt x="1461" y="24348"/>
                    <a:pt x="1766" y="24130"/>
                    <a:pt x="1780" y="23728"/>
                  </a:cubicBezTo>
                  <a:cubicBezTo>
                    <a:pt x="1830" y="22725"/>
                    <a:pt x="1580" y="21672"/>
                    <a:pt x="1504" y="20670"/>
                  </a:cubicBezTo>
                  <a:cubicBezTo>
                    <a:pt x="1429" y="19718"/>
                    <a:pt x="1379" y="18740"/>
                    <a:pt x="1379" y="17788"/>
                  </a:cubicBezTo>
                  <a:cubicBezTo>
                    <a:pt x="1354" y="15808"/>
                    <a:pt x="1429" y="13803"/>
                    <a:pt x="1605" y="11823"/>
                  </a:cubicBezTo>
                  <a:cubicBezTo>
                    <a:pt x="1830" y="9843"/>
                    <a:pt x="2156" y="7863"/>
                    <a:pt x="2557" y="5908"/>
                  </a:cubicBezTo>
                  <a:cubicBezTo>
                    <a:pt x="2732" y="4956"/>
                    <a:pt x="2958" y="4028"/>
                    <a:pt x="3184" y="3101"/>
                  </a:cubicBezTo>
                  <a:cubicBezTo>
                    <a:pt x="3434" y="2123"/>
                    <a:pt x="3760" y="1221"/>
                    <a:pt x="3860" y="219"/>
                  </a:cubicBezTo>
                  <a:cubicBezTo>
                    <a:pt x="3875" y="70"/>
                    <a:pt x="3757" y="0"/>
                    <a:pt x="3638" y="0"/>
                  </a:cubicBezTo>
                  <a:close/>
                </a:path>
              </a:pathLst>
            </a:custGeom>
            <a:solidFill>
              <a:srgbClr val="7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82;p5">
              <a:extLst>
                <a:ext uri="{FF2B5EF4-FFF2-40B4-BE49-F238E27FC236}">
                  <a16:creationId xmlns:a16="http://schemas.microsoft.com/office/drawing/2014/main" id="{8D013AD8-7B7F-420E-9799-7A3B15F39D68}"/>
                </a:ext>
              </a:extLst>
            </p:cNvPr>
            <p:cNvSpPr/>
            <p:nvPr/>
          </p:nvSpPr>
          <p:spPr>
            <a:xfrm>
              <a:off x="3200025" y="1919475"/>
              <a:ext cx="55775" cy="356025"/>
            </a:xfrm>
            <a:custGeom>
              <a:avLst/>
              <a:gdLst/>
              <a:ahLst/>
              <a:cxnLst/>
              <a:rect l="l" t="t" r="r" b="b"/>
              <a:pathLst>
                <a:path w="2231" h="14241" extrusionOk="0">
                  <a:moveTo>
                    <a:pt x="1766" y="1"/>
                  </a:moveTo>
                  <a:cubicBezTo>
                    <a:pt x="1707" y="1"/>
                    <a:pt x="1651" y="13"/>
                    <a:pt x="1604" y="40"/>
                  </a:cubicBezTo>
                  <a:cubicBezTo>
                    <a:pt x="527" y="741"/>
                    <a:pt x="477" y="2396"/>
                    <a:pt x="627" y="3523"/>
                  </a:cubicBezTo>
                  <a:cubicBezTo>
                    <a:pt x="677" y="3824"/>
                    <a:pt x="752" y="4150"/>
                    <a:pt x="777" y="4451"/>
                  </a:cubicBezTo>
                  <a:cubicBezTo>
                    <a:pt x="777" y="4802"/>
                    <a:pt x="627" y="5102"/>
                    <a:pt x="477" y="5428"/>
                  </a:cubicBezTo>
                  <a:cubicBezTo>
                    <a:pt x="226" y="6005"/>
                    <a:pt x="76" y="6606"/>
                    <a:pt x="25" y="7233"/>
                  </a:cubicBezTo>
                  <a:cubicBezTo>
                    <a:pt x="0" y="7834"/>
                    <a:pt x="101" y="8436"/>
                    <a:pt x="276" y="8987"/>
                  </a:cubicBezTo>
                  <a:cubicBezTo>
                    <a:pt x="376" y="9288"/>
                    <a:pt x="502" y="9563"/>
                    <a:pt x="652" y="9839"/>
                  </a:cubicBezTo>
                  <a:cubicBezTo>
                    <a:pt x="752" y="10015"/>
                    <a:pt x="777" y="10040"/>
                    <a:pt x="727" y="10240"/>
                  </a:cubicBezTo>
                  <a:cubicBezTo>
                    <a:pt x="702" y="10391"/>
                    <a:pt x="577" y="10566"/>
                    <a:pt x="527" y="10691"/>
                  </a:cubicBezTo>
                  <a:cubicBezTo>
                    <a:pt x="301" y="11293"/>
                    <a:pt x="201" y="11919"/>
                    <a:pt x="176" y="12546"/>
                  </a:cubicBezTo>
                  <a:cubicBezTo>
                    <a:pt x="176" y="13097"/>
                    <a:pt x="201" y="13749"/>
                    <a:pt x="602" y="14150"/>
                  </a:cubicBezTo>
                  <a:cubicBezTo>
                    <a:pt x="665" y="14213"/>
                    <a:pt x="734" y="14240"/>
                    <a:pt x="801" y="14240"/>
                  </a:cubicBezTo>
                  <a:cubicBezTo>
                    <a:pt x="920" y="14240"/>
                    <a:pt x="1030" y="14153"/>
                    <a:pt x="1078" y="14025"/>
                  </a:cubicBezTo>
                  <a:cubicBezTo>
                    <a:pt x="1279" y="13498"/>
                    <a:pt x="1128" y="12897"/>
                    <a:pt x="1228" y="12345"/>
                  </a:cubicBezTo>
                  <a:cubicBezTo>
                    <a:pt x="1354" y="11719"/>
                    <a:pt x="1604" y="11193"/>
                    <a:pt x="1880" y="10616"/>
                  </a:cubicBezTo>
                  <a:cubicBezTo>
                    <a:pt x="2156" y="10015"/>
                    <a:pt x="1880" y="9614"/>
                    <a:pt x="1629" y="9062"/>
                  </a:cubicBezTo>
                  <a:cubicBezTo>
                    <a:pt x="1379" y="8536"/>
                    <a:pt x="1279" y="7909"/>
                    <a:pt x="1304" y="7333"/>
                  </a:cubicBezTo>
                  <a:cubicBezTo>
                    <a:pt x="1354" y="6731"/>
                    <a:pt x="1579" y="6205"/>
                    <a:pt x="1830" y="5679"/>
                  </a:cubicBezTo>
                  <a:cubicBezTo>
                    <a:pt x="2081" y="5077"/>
                    <a:pt x="2156" y="4526"/>
                    <a:pt x="2056" y="3899"/>
                  </a:cubicBezTo>
                  <a:cubicBezTo>
                    <a:pt x="1980" y="3273"/>
                    <a:pt x="1905" y="2646"/>
                    <a:pt x="2005" y="1994"/>
                  </a:cubicBezTo>
                  <a:cubicBezTo>
                    <a:pt x="2081" y="1418"/>
                    <a:pt x="2231" y="867"/>
                    <a:pt x="2131" y="265"/>
                  </a:cubicBezTo>
                  <a:cubicBezTo>
                    <a:pt x="2112" y="99"/>
                    <a:pt x="1930" y="1"/>
                    <a:pt x="1766" y="1"/>
                  </a:cubicBezTo>
                  <a:close/>
                </a:path>
              </a:pathLst>
            </a:custGeom>
            <a:solidFill>
              <a:srgbClr val="7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83;p5">
              <a:extLst>
                <a:ext uri="{FF2B5EF4-FFF2-40B4-BE49-F238E27FC236}">
                  <a16:creationId xmlns:a16="http://schemas.microsoft.com/office/drawing/2014/main" id="{321B3244-91EE-4CAE-A5A9-83657EF6DA66}"/>
                </a:ext>
              </a:extLst>
            </p:cNvPr>
            <p:cNvSpPr/>
            <p:nvPr/>
          </p:nvSpPr>
          <p:spPr>
            <a:xfrm>
              <a:off x="2592250" y="2138850"/>
              <a:ext cx="255050" cy="228225"/>
            </a:xfrm>
            <a:custGeom>
              <a:avLst/>
              <a:gdLst/>
              <a:ahLst/>
              <a:cxnLst/>
              <a:rect l="l" t="t" r="r" b="b"/>
              <a:pathLst>
                <a:path w="10202" h="9129" extrusionOk="0">
                  <a:moveTo>
                    <a:pt x="5647" y="1"/>
                  </a:moveTo>
                  <a:cubicBezTo>
                    <a:pt x="4893" y="1"/>
                    <a:pt x="4142" y="136"/>
                    <a:pt x="3409" y="438"/>
                  </a:cubicBezTo>
                  <a:cubicBezTo>
                    <a:pt x="2557" y="814"/>
                    <a:pt x="1855" y="1315"/>
                    <a:pt x="1254" y="1991"/>
                  </a:cubicBezTo>
                  <a:cubicBezTo>
                    <a:pt x="702" y="2643"/>
                    <a:pt x="351" y="3370"/>
                    <a:pt x="176" y="4172"/>
                  </a:cubicBezTo>
                  <a:cubicBezTo>
                    <a:pt x="176" y="4222"/>
                    <a:pt x="151" y="4272"/>
                    <a:pt x="151" y="4347"/>
                  </a:cubicBezTo>
                  <a:cubicBezTo>
                    <a:pt x="0" y="5124"/>
                    <a:pt x="76" y="5901"/>
                    <a:pt x="351" y="6603"/>
                  </a:cubicBezTo>
                  <a:cubicBezTo>
                    <a:pt x="677" y="7330"/>
                    <a:pt x="1153" y="7931"/>
                    <a:pt x="1830" y="8357"/>
                  </a:cubicBezTo>
                  <a:cubicBezTo>
                    <a:pt x="2482" y="8809"/>
                    <a:pt x="3234" y="9059"/>
                    <a:pt x="4086" y="9109"/>
                  </a:cubicBezTo>
                  <a:cubicBezTo>
                    <a:pt x="4229" y="9122"/>
                    <a:pt x="4372" y="9128"/>
                    <a:pt x="4516" y="9128"/>
                  </a:cubicBezTo>
                  <a:cubicBezTo>
                    <a:pt x="5224" y="9128"/>
                    <a:pt x="5929" y="8975"/>
                    <a:pt x="6617" y="8683"/>
                  </a:cubicBezTo>
                  <a:cubicBezTo>
                    <a:pt x="6692" y="8658"/>
                    <a:pt x="6742" y="8633"/>
                    <a:pt x="6818" y="8608"/>
                  </a:cubicBezTo>
                  <a:cubicBezTo>
                    <a:pt x="7645" y="8257"/>
                    <a:pt x="8371" y="7756"/>
                    <a:pt x="8948" y="7079"/>
                  </a:cubicBezTo>
                  <a:cubicBezTo>
                    <a:pt x="9499" y="6403"/>
                    <a:pt x="9875" y="5701"/>
                    <a:pt x="10026" y="4899"/>
                  </a:cubicBezTo>
                  <a:cubicBezTo>
                    <a:pt x="10201" y="4097"/>
                    <a:pt x="10126" y="3320"/>
                    <a:pt x="9825" y="2568"/>
                  </a:cubicBezTo>
                  <a:cubicBezTo>
                    <a:pt x="9499" y="1841"/>
                    <a:pt x="8998" y="1240"/>
                    <a:pt x="8321" y="788"/>
                  </a:cubicBezTo>
                  <a:cubicBezTo>
                    <a:pt x="7645" y="337"/>
                    <a:pt x="6868" y="87"/>
                    <a:pt x="6016" y="12"/>
                  </a:cubicBezTo>
                  <a:cubicBezTo>
                    <a:pt x="5893" y="4"/>
                    <a:pt x="5770" y="1"/>
                    <a:pt x="5647" y="1"/>
                  </a:cubicBezTo>
                  <a:close/>
                </a:path>
              </a:pathLst>
            </a:custGeom>
            <a:solidFill>
              <a:srgbClr val="7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84;p5">
              <a:extLst>
                <a:ext uri="{FF2B5EF4-FFF2-40B4-BE49-F238E27FC236}">
                  <a16:creationId xmlns:a16="http://schemas.microsoft.com/office/drawing/2014/main" id="{2F7C4C6D-2681-4FFB-A5A2-33674024E36D}"/>
                </a:ext>
              </a:extLst>
            </p:cNvPr>
            <p:cNvSpPr/>
            <p:nvPr/>
          </p:nvSpPr>
          <p:spPr>
            <a:xfrm>
              <a:off x="2122950" y="1719950"/>
              <a:ext cx="1352775" cy="761925"/>
            </a:xfrm>
            <a:custGeom>
              <a:avLst/>
              <a:gdLst/>
              <a:ahLst/>
              <a:cxnLst/>
              <a:rect l="l" t="t" r="r" b="b"/>
              <a:pathLst>
                <a:path w="54111" h="30477" extrusionOk="0">
                  <a:moveTo>
                    <a:pt x="54111" y="1"/>
                  </a:moveTo>
                  <a:cubicBezTo>
                    <a:pt x="34863" y="7620"/>
                    <a:pt x="3359" y="21003"/>
                    <a:pt x="1429" y="22933"/>
                  </a:cubicBezTo>
                  <a:cubicBezTo>
                    <a:pt x="226" y="24136"/>
                    <a:pt x="0" y="27219"/>
                    <a:pt x="301" y="30477"/>
                  </a:cubicBezTo>
                  <a:cubicBezTo>
                    <a:pt x="953" y="27971"/>
                    <a:pt x="2306" y="25640"/>
                    <a:pt x="4336" y="23986"/>
                  </a:cubicBezTo>
                  <a:cubicBezTo>
                    <a:pt x="5740" y="22858"/>
                    <a:pt x="7419" y="22056"/>
                    <a:pt x="9073" y="21329"/>
                  </a:cubicBezTo>
                  <a:cubicBezTo>
                    <a:pt x="24236" y="14487"/>
                    <a:pt x="40402" y="9224"/>
                    <a:pt x="54111" y="1"/>
                  </a:cubicBezTo>
                  <a:close/>
                </a:path>
              </a:pathLst>
            </a:custGeom>
            <a:solidFill>
              <a:srgbClr val="ED7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85;p5">
              <a:extLst>
                <a:ext uri="{FF2B5EF4-FFF2-40B4-BE49-F238E27FC236}">
                  <a16:creationId xmlns:a16="http://schemas.microsoft.com/office/drawing/2014/main" id="{24743C72-0004-4EB1-8F28-7710165EBFD9}"/>
                </a:ext>
              </a:extLst>
            </p:cNvPr>
            <p:cNvSpPr/>
            <p:nvPr/>
          </p:nvSpPr>
          <p:spPr>
            <a:xfrm>
              <a:off x="3117950" y="1866225"/>
              <a:ext cx="62200" cy="556825"/>
            </a:xfrm>
            <a:custGeom>
              <a:avLst/>
              <a:gdLst/>
              <a:ahLst/>
              <a:cxnLst/>
              <a:rect l="l" t="t" r="r" b="b"/>
              <a:pathLst>
                <a:path w="2488" h="22273" extrusionOk="0">
                  <a:moveTo>
                    <a:pt x="2177" y="0"/>
                  </a:moveTo>
                  <a:cubicBezTo>
                    <a:pt x="2038" y="0"/>
                    <a:pt x="1888" y="75"/>
                    <a:pt x="1830" y="215"/>
                  </a:cubicBezTo>
                  <a:cubicBezTo>
                    <a:pt x="1654" y="666"/>
                    <a:pt x="1479" y="1067"/>
                    <a:pt x="1354" y="1518"/>
                  </a:cubicBezTo>
                  <a:cubicBezTo>
                    <a:pt x="1253" y="1969"/>
                    <a:pt x="1128" y="2395"/>
                    <a:pt x="1053" y="2846"/>
                  </a:cubicBezTo>
                  <a:cubicBezTo>
                    <a:pt x="852" y="3749"/>
                    <a:pt x="702" y="4651"/>
                    <a:pt x="552" y="5553"/>
                  </a:cubicBezTo>
                  <a:cubicBezTo>
                    <a:pt x="301" y="7333"/>
                    <a:pt x="125" y="9137"/>
                    <a:pt x="100" y="10942"/>
                  </a:cubicBezTo>
                  <a:cubicBezTo>
                    <a:pt x="0" y="14601"/>
                    <a:pt x="376" y="18260"/>
                    <a:pt x="1128" y="21819"/>
                  </a:cubicBezTo>
                  <a:cubicBezTo>
                    <a:pt x="1197" y="22136"/>
                    <a:pt x="1435" y="22273"/>
                    <a:pt x="1687" y="22273"/>
                  </a:cubicBezTo>
                  <a:cubicBezTo>
                    <a:pt x="2071" y="22273"/>
                    <a:pt x="2487" y="21953"/>
                    <a:pt x="2381" y="21468"/>
                  </a:cubicBezTo>
                  <a:cubicBezTo>
                    <a:pt x="1604" y="17984"/>
                    <a:pt x="1228" y="14425"/>
                    <a:pt x="1278" y="10866"/>
                  </a:cubicBezTo>
                  <a:cubicBezTo>
                    <a:pt x="1303" y="9087"/>
                    <a:pt x="1429" y="7333"/>
                    <a:pt x="1629" y="5578"/>
                  </a:cubicBezTo>
                  <a:cubicBezTo>
                    <a:pt x="1855" y="3824"/>
                    <a:pt x="2231" y="2069"/>
                    <a:pt x="2456" y="315"/>
                  </a:cubicBezTo>
                  <a:cubicBezTo>
                    <a:pt x="2483" y="100"/>
                    <a:pt x="2337" y="0"/>
                    <a:pt x="2177" y="0"/>
                  </a:cubicBezTo>
                  <a:close/>
                </a:path>
              </a:pathLst>
            </a:custGeom>
            <a:solidFill>
              <a:srgbClr val="7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86;p5">
              <a:extLst>
                <a:ext uri="{FF2B5EF4-FFF2-40B4-BE49-F238E27FC236}">
                  <a16:creationId xmlns:a16="http://schemas.microsoft.com/office/drawing/2014/main" id="{5DC9EC4F-185D-42B3-8C0E-A6F2FAA135FD}"/>
                </a:ext>
              </a:extLst>
            </p:cNvPr>
            <p:cNvSpPr/>
            <p:nvPr/>
          </p:nvSpPr>
          <p:spPr>
            <a:xfrm>
              <a:off x="2263300" y="2246775"/>
              <a:ext cx="60175" cy="336275"/>
            </a:xfrm>
            <a:custGeom>
              <a:avLst/>
              <a:gdLst/>
              <a:ahLst/>
              <a:cxnLst/>
              <a:rect l="l" t="t" r="r" b="b"/>
              <a:pathLst>
                <a:path w="2407" h="13451" extrusionOk="0">
                  <a:moveTo>
                    <a:pt x="1090" y="1"/>
                  </a:moveTo>
                  <a:cubicBezTo>
                    <a:pt x="997" y="1"/>
                    <a:pt x="904" y="39"/>
                    <a:pt x="828" y="131"/>
                  </a:cubicBezTo>
                  <a:cubicBezTo>
                    <a:pt x="226" y="857"/>
                    <a:pt x="226" y="2236"/>
                    <a:pt x="126" y="3163"/>
                  </a:cubicBezTo>
                  <a:cubicBezTo>
                    <a:pt x="26" y="4316"/>
                    <a:pt x="1" y="5494"/>
                    <a:pt x="51" y="6647"/>
                  </a:cubicBezTo>
                  <a:cubicBezTo>
                    <a:pt x="126" y="7775"/>
                    <a:pt x="201" y="8903"/>
                    <a:pt x="402" y="10005"/>
                  </a:cubicBezTo>
                  <a:cubicBezTo>
                    <a:pt x="502" y="10557"/>
                    <a:pt x="627" y="11108"/>
                    <a:pt x="777" y="11634"/>
                  </a:cubicBezTo>
                  <a:cubicBezTo>
                    <a:pt x="903" y="12186"/>
                    <a:pt x="1028" y="12812"/>
                    <a:pt x="1379" y="13264"/>
                  </a:cubicBezTo>
                  <a:cubicBezTo>
                    <a:pt x="1487" y="13395"/>
                    <a:pt x="1620" y="13450"/>
                    <a:pt x="1752" y="13450"/>
                  </a:cubicBezTo>
                  <a:cubicBezTo>
                    <a:pt x="2049" y="13450"/>
                    <a:pt x="2347" y="13174"/>
                    <a:pt x="2381" y="12863"/>
                  </a:cubicBezTo>
                  <a:cubicBezTo>
                    <a:pt x="2407" y="12361"/>
                    <a:pt x="2156" y="11860"/>
                    <a:pt x="2031" y="11384"/>
                  </a:cubicBezTo>
                  <a:cubicBezTo>
                    <a:pt x="1905" y="10883"/>
                    <a:pt x="1780" y="10381"/>
                    <a:pt x="1680" y="9855"/>
                  </a:cubicBezTo>
                  <a:cubicBezTo>
                    <a:pt x="1479" y="8802"/>
                    <a:pt x="1279" y="7750"/>
                    <a:pt x="1204" y="6647"/>
                  </a:cubicBezTo>
                  <a:cubicBezTo>
                    <a:pt x="1128" y="5619"/>
                    <a:pt x="1128" y="4592"/>
                    <a:pt x="1178" y="3539"/>
                  </a:cubicBezTo>
                  <a:cubicBezTo>
                    <a:pt x="1229" y="3013"/>
                    <a:pt x="1254" y="2512"/>
                    <a:pt x="1329" y="1985"/>
                  </a:cubicBezTo>
                  <a:cubicBezTo>
                    <a:pt x="1379" y="1484"/>
                    <a:pt x="1579" y="908"/>
                    <a:pt x="1529" y="406"/>
                  </a:cubicBezTo>
                  <a:cubicBezTo>
                    <a:pt x="1512" y="197"/>
                    <a:pt x="1301" y="1"/>
                    <a:pt x="1090" y="1"/>
                  </a:cubicBezTo>
                  <a:close/>
                </a:path>
              </a:pathLst>
            </a:custGeom>
            <a:solidFill>
              <a:srgbClr val="7F2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87;p5">
              <a:extLst>
                <a:ext uri="{FF2B5EF4-FFF2-40B4-BE49-F238E27FC236}">
                  <a16:creationId xmlns:a16="http://schemas.microsoft.com/office/drawing/2014/main" id="{D148D7A9-72B7-48F0-B64B-FC4300144935}"/>
                </a:ext>
              </a:extLst>
            </p:cNvPr>
            <p:cNvSpPr/>
            <p:nvPr/>
          </p:nvSpPr>
          <p:spPr>
            <a:xfrm>
              <a:off x="2361675" y="2798275"/>
              <a:ext cx="3392900" cy="342750"/>
            </a:xfrm>
            <a:custGeom>
              <a:avLst/>
              <a:gdLst/>
              <a:ahLst/>
              <a:cxnLst/>
              <a:rect l="l" t="t" r="r" b="b"/>
              <a:pathLst>
                <a:path w="135716" h="13710" extrusionOk="0">
                  <a:moveTo>
                    <a:pt x="41554" y="1"/>
                  </a:moveTo>
                  <a:cubicBezTo>
                    <a:pt x="41554" y="201"/>
                    <a:pt x="41529" y="427"/>
                    <a:pt x="41529" y="627"/>
                  </a:cubicBezTo>
                  <a:cubicBezTo>
                    <a:pt x="41454" y="1304"/>
                    <a:pt x="41379" y="1981"/>
                    <a:pt x="41003" y="2507"/>
                  </a:cubicBezTo>
                  <a:cubicBezTo>
                    <a:pt x="40452" y="3234"/>
                    <a:pt x="39474" y="3459"/>
                    <a:pt x="38597" y="3610"/>
                  </a:cubicBezTo>
                  <a:cubicBezTo>
                    <a:pt x="25815" y="5940"/>
                    <a:pt x="13033" y="8271"/>
                    <a:pt x="251" y="10602"/>
                  </a:cubicBezTo>
                  <a:cubicBezTo>
                    <a:pt x="176" y="10602"/>
                    <a:pt x="76" y="10627"/>
                    <a:pt x="0" y="10652"/>
                  </a:cubicBezTo>
                  <a:cubicBezTo>
                    <a:pt x="14463" y="10218"/>
                    <a:pt x="37843" y="9942"/>
                    <a:pt x="60699" y="9942"/>
                  </a:cubicBezTo>
                  <a:cubicBezTo>
                    <a:pt x="94521" y="9942"/>
                    <a:pt x="127194" y="10546"/>
                    <a:pt x="128121" y="12131"/>
                  </a:cubicBezTo>
                  <a:cubicBezTo>
                    <a:pt x="128372" y="12532"/>
                    <a:pt x="128572" y="13083"/>
                    <a:pt x="128773" y="13710"/>
                  </a:cubicBezTo>
                  <a:cubicBezTo>
                    <a:pt x="132883" y="11855"/>
                    <a:pt x="135715" y="10301"/>
                    <a:pt x="135490" y="9700"/>
                  </a:cubicBezTo>
                  <a:cubicBezTo>
                    <a:pt x="135164" y="8848"/>
                    <a:pt x="134487" y="8271"/>
                    <a:pt x="133861" y="7920"/>
                  </a:cubicBezTo>
                  <a:cubicBezTo>
                    <a:pt x="133510" y="8672"/>
                    <a:pt x="133084" y="9274"/>
                    <a:pt x="132633" y="9474"/>
                  </a:cubicBezTo>
                  <a:cubicBezTo>
                    <a:pt x="132581" y="9496"/>
                    <a:pt x="132442" y="9507"/>
                    <a:pt x="132222" y="9507"/>
                  </a:cubicBezTo>
                  <a:cubicBezTo>
                    <a:pt x="125848" y="9507"/>
                    <a:pt x="51221" y="679"/>
                    <a:pt x="41554" y="1"/>
                  </a:cubicBezTo>
                  <a:close/>
                </a:path>
              </a:pathLst>
            </a:custGeom>
            <a:solidFill>
              <a:srgbClr val="3D8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88;p5">
              <a:extLst>
                <a:ext uri="{FF2B5EF4-FFF2-40B4-BE49-F238E27FC236}">
                  <a16:creationId xmlns:a16="http://schemas.microsoft.com/office/drawing/2014/main" id="{A974237D-BF92-4BD5-BDE4-636DEF545C19}"/>
                </a:ext>
              </a:extLst>
            </p:cNvPr>
            <p:cNvSpPr/>
            <p:nvPr/>
          </p:nvSpPr>
          <p:spPr>
            <a:xfrm>
              <a:off x="3389875" y="2399775"/>
              <a:ext cx="2370950" cy="444900"/>
            </a:xfrm>
            <a:custGeom>
              <a:avLst/>
              <a:gdLst/>
              <a:ahLst/>
              <a:cxnLst/>
              <a:rect l="l" t="t" r="r" b="b"/>
              <a:pathLst>
                <a:path w="94838" h="17796" extrusionOk="0">
                  <a:moveTo>
                    <a:pt x="0" y="1"/>
                  </a:moveTo>
                  <a:cubicBezTo>
                    <a:pt x="151" y="1179"/>
                    <a:pt x="276" y="2382"/>
                    <a:pt x="376" y="3560"/>
                  </a:cubicBezTo>
                  <a:cubicBezTo>
                    <a:pt x="401" y="3558"/>
                    <a:pt x="432" y="3557"/>
                    <a:pt x="469" y="3557"/>
                  </a:cubicBezTo>
                  <a:cubicBezTo>
                    <a:pt x="4812" y="3557"/>
                    <a:pt x="91517" y="16627"/>
                    <a:pt x="92933" y="17795"/>
                  </a:cubicBezTo>
                  <a:cubicBezTo>
                    <a:pt x="92933" y="17795"/>
                    <a:pt x="94838" y="17795"/>
                    <a:pt x="94587" y="16392"/>
                  </a:cubicBezTo>
                  <a:cubicBezTo>
                    <a:pt x="94487" y="15790"/>
                    <a:pt x="79550" y="12908"/>
                    <a:pt x="61555" y="9700"/>
                  </a:cubicBezTo>
                  <a:cubicBezTo>
                    <a:pt x="35940" y="5164"/>
                    <a:pt x="4161" y="1"/>
                    <a:pt x="126" y="1"/>
                  </a:cubicBezTo>
                  <a:close/>
                </a:path>
              </a:pathLst>
            </a:custGeom>
            <a:solidFill>
              <a:srgbClr val="3D88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89;p5">
              <a:extLst>
                <a:ext uri="{FF2B5EF4-FFF2-40B4-BE49-F238E27FC236}">
                  <a16:creationId xmlns:a16="http://schemas.microsoft.com/office/drawing/2014/main" id="{8EAEE088-F055-4D34-9D66-0FA2AEA8C117}"/>
                </a:ext>
              </a:extLst>
            </p:cNvPr>
            <p:cNvSpPr/>
            <p:nvPr/>
          </p:nvSpPr>
          <p:spPr>
            <a:xfrm>
              <a:off x="1824700" y="2402275"/>
              <a:ext cx="1542650" cy="408550"/>
            </a:xfrm>
            <a:custGeom>
              <a:avLst/>
              <a:gdLst/>
              <a:ahLst/>
              <a:cxnLst/>
              <a:rect l="l" t="t" r="r" b="b"/>
              <a:pathLst>
                <a:path w="61706" h="16342" extrusionOk="0">
                  <a:moveTo>
                    <a:pt x="61705" y="1"/>
                  </a:moveTo>
                  <a:lnTo>
                    <a:pt x="61705" y="1"/>
                  </a:lnTo>
                  <a:cubicBezTo>
                    <a:pt x="55790" y="728"/>
                    <a:pt x="29199" y="5815"/>
                    <a:pt x="13384" y="9324"/>
                  </a:cubicBezTo>
                  <a:cubicBezTo>
                    <a:pt x="6893" y="10778"/>
                    <a:pt x="2206" y="11956"/>
                    <a:pt x="1479" y="12482"/>
                  </a:cubicBezTo>
                  <a:cubicBezTo>
                    <a:pt x="677" y="13059"/>
                    <a:pt x="226" y="14537"/>
                    <a:pt x="1" y="16342"/>
                  </a:cubicBezTo>
                  <a:cubicBezTo>
                    <a:pt x="2532" y="14011"/>
                    <a:pt x="6091" y="13008"/>
                    <a:pt x="9499" y="12206"/>
                  </a:cubicBezTo>
                  <a:cubicBezTo>
                    <a:pt x="25740" y="8322"/>
                    <a:pt x="42382" y="6016"/>
                    <a:pt x="58422" y="1304"/>
                  </a:cubicBezTo>
                  <a:cubicBezTo>
                    <a:pt x="59550" y="978"/>
                    <a:pt x="60703" y="602"/>
                    <a:pt x="61705" y="1"/>
                  </a:cubicBezTo>
                  <a:close/>
                </a:path>
              </a:pathLst>
            </a:custGeom>
            <a:solidFill>
              <a:srgbClr val="88C2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90;p5">
              <a:extLst>
                <a:ext uri="{FF2B5EF4-FFF2-40B4-BE49-F238E27FC236}">
                  <a16:creationId xmlns:a16="http://schemas.microsoft.com/office/drawing/2014/main" id="{398B3B50-4CDC-4A5D-8C22-D985D8CE8735}"/>
                </a:ext>
              </a:extLst>
            </p:cNvPr>
            <p:cNvSpPr/>
            <p:nvPr/>
          </p:nvSpPr>
          <p:spPr>
            <a:xfrm>
              <a:off x="4185000" y="3444075"/>
              <a:ext cx="1622825" cy="712000"/>
            </a:xfrm>
            <a:custGeom>
              <a:avLst/>
              <a:gdLst/>
              <a:ahLst/>
              <a:cxnLst/>
              <a:rect l="l" t="t" r="r" b="b"/>
              <a:pathLst>
                <a:path w="64913" h="28480" extrusionOk="0">
                  <a:moveTo>
                    <a:pt x="9664" y="0"/>
                  </a:moveTo>
                  <a:cubicBezTo>
                    <a:pt x="9289" y="0"/>
                    <a:pt x="8940" y="3"/>
                    <a:pt x="8622" y="8"/>
                  </a:cubicBezTo>
                  <a:cubicBezTo>
                    <a:pt x="7694" y="1111"/>
                    <a:pt x="7043" y="2490"/>
                    <a:pt x="6541" y="3843"/>
                  </a:cubicBezTo>
                  <a:cubicBezTo>
                    <a:pt x="4637" y="8881"/>
                    <a:pt x="3935" y="14319"/>
                    <a:pt x="4486" y="19658"/>
                  </a:cubicBezTo>
                  <a:cubicBezTo>
                    <a:pt x="4637" y="21136"/>
                    <a:pt x="4862" y="22640"/>
                    <a:pt x="4411" y="24044"/>
                  </a:cubicBezTo>
                  <a:cubicBezTo>
                    <a:pt x="3810" y="25948"/>
                    <a:pt x="2080" y="27227"/>
                    <a:pt x="376" y="28254"/>
                  </a:cubicBezTo>
                  <a:cubicBezTo>
                    <a:pt x="251" y="28329"/>
                    <a:pt x="125" y="28404"/>
                    <a:pt x="0" y="28480"/>
                  </a:cubicBezTo>
                  <a:lnTo>
                    <a:pt x="7719" y="28480"/>
                  </a:lnTo>
                  <a:cubicBezTo>
                    <a:pt x="12080" y="28480"/>
                    <a:pt x="42958" y="27327"/>
                    <a:pt x="57018" y="25898"/>
                  </a:cubicBezTo>
                  <a:cubicBezTo>
                    <a:pt x="61354" y="25472"/>
                    <a:pt x="64086" y="24996"/>
                    <a:pt x="63960" y="24545"/>
                  </a:cubicBezTo>
                  <a:cubicBezTo>
                    <a:pt x="63635" y="23116"/>
                    <a:pt x="61655" y="21287"/>
                    <a:pt x="60326" y="20309"/>
                  </a:cubicBezTo>
                  <a:cubicBezTo>
                    <a:pt x="60076" y="21638"/>
                    <a:pt x="59775" y="22590"/>
                    <a:pt x="59449" y="22815"/>
                  </a:cubicBezTo>
                  <a:cubicBezTo>
                    <a:pt x="58566" y="23430"/>
                    <a:pt x="39557" y="23956"/>
                    <a:pt x="25094" y="23956"/>
                  </a:cubicBezTo>
                  <a:cubicBezTo>
                    <a:pt x="16557" y="23956"/>
                    <a:pt x="9604" y="23773"/>
                    <a:pt x="8897" y="23317"/>
                  </a:cubicBezTo>
                  <a:cubicBezTo>
                    <a:pt x="7018" y="22064"/>
                    <a:pt x="6541" y="7026"/>
                    <a:pt x="10326" y="4570"/>
                  </a:cubicBezTo>
                  <a:cubicBezTo>
                    <a:pt x="11159" y="4027"/>
                    <a:pt x="14008" y="3816"/>
                    <a:pt x="17953" y="3816"/>
                  </a:cubicBezTo>
                  <a:cubicBezTo>
                    <a:pt x="32060" y="3816"/>
                    <a:pt x="60176" y="6525"/>
                    <a:pt x="60176" y="6525"/>
                  </a:cubicBezTo>
                  <a:cubicBezTo>
                    <a:pt x="60176" y="6525"/>
                    <a:pt x="64913" y="5046"/>
                    <a:pt x="62782" y="3818"/>
                  </a:cubicBezTo>
                  <a:cubicBezTo>
                    <a:pt x="62181" y="3467"/>
                    <a:pt x="57795" y="2966"/>
                    <a:pt x="51755" y="2414"/>
                  </a:cubicBezTo>
                  <a:cubicBezTo>
                    <a:pt x="38699" y="1264"/>
                    <a:pt x="17789" y="0"/>
                    <a:pt x="9664" y="0"/>
                  </a:cubicBezTo>
                  <a:close/>
                </a:path>
              </a:pathLst>
            </a:custGeom>
            <a:solidFill>
              <a:srgbClr val="E743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91;p5">
              <a:extLst>
                <a:ext uri="{FF2B5EF4-FFF2-40B4-BE49-F238E27FC236}">
                  <a16:creationId xmlns:a16="http://schemas.microsoft.com/office/drawing/2014/main" id="{2E6748F1-4979-4F0B-808D-F21D0445A964}"/>
                </a:ext>
              </a:extLst>
            </p:cNvPr>
            <p:cNvSpPr/>
            <p:nvPr/>
          </p:nvSpPr>
          <p:spPr>
            <a:xfrm>
              <a:off x="1956900" y="3053300"/>
              <a:ext cx="945525" cy="251900"/>
            </a:xfrm>
            <a:custGeom>
              <a:avLst/>
              <a:gdLst/>
              <a:ahLst/>
              <a:cxnLst/>
              <a:rect l="l" t="t" r="r" b="b"/>
              <a:pathLst>
                <a:path w="37821" h="10076" extrusionOk="0">
                  <a:moveTo>
                    <a:pt x="37821" y="0"/>
                  </a:moveTo>
                  <a:lnTo>
                    <a:pt x="37821" y="0"/>
                  </a:lnTo>
                  <a:cubicBezTo>
                    <a:pt x="17946" y="276"/>
                    <a:pt x="2958" y="752"/>
                    <a:pt x="1906" y="1328"/>
                  </a:cubicBezTo>
                  <a:cubicBezTo>
                    <a:pt x="1705" y="1429"/>
                    <a:pt x="1530" y="1579"/>
                    <a:pt x="1379" y="1780"/>
                  </a:cubicBezTo>
                  <a:cubicBezTo>
                    <a:pt x="276" y="3133"/>
                    <a:pt x="1" y="6567"/>
                    <a:pt x="126" y="10075"/>
                  </a:cubicBezTo>
                  <a:cubicBezTo>
                    <a:pt x="327" y="9599"/>
                    <a:pt x="527" y="9148"/>
                    <a:pt x="778" y="8697"/>
                  </a:cubicBezTo>
                  <a:cubicBezTo>
                    <a:pt x="1931" y="6516"/>
                    <a:pt x="3685" y="4562"/>
                    <a:pt x="5966" y="3659"/>
                  </a:cubicBezTo>
                  <a:cubicBezTo>
                    <a:pt x="7520" y="3058"/>
                    <a:pt x="9224" y="2983"/>
                    <a:pt x="10878" y="2882"/>
                  </a:cubicBezTo>
                  <a:cubicBezTo>
                    <a:pt x="19901" y="2356"/>
                    <a:pt x="28898" y="1379"/>
                    <a:pt x="37821" y="0"/>
                  </a:cubicBezTo>
                  <a:close/>
                </a:path>
              </a:pathLst>
            </a:custGeom>
            <a:solidFill>
              <a:srgbClr val="7E4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92;p5">
              <a:extLst>
                <a:ext uri="{FF2B5EF4-FFF2-40B4-BE49-F238E27FC236}">
                  <a16:creationId xmlns:a16="http://schemas.microsoft.com/office/drawing/2014/main" id="{F6349F05-3C04-4D0A-B572-B3B651B75179}"/>
                </a:ext>
              </a:extLst>
            </p:cNvPr>
            <p:cNvSpPr/>
            <p:nvPr/>
          </p:nvSpPr>
          <p:spPr>
            <a:xfrm>
              <a:off x="2382350" y="3151700"/>
              <a:ext cx="51400" cy="388400"/>
            </a:xfrm>
            <a:custGeom>
              <a:avLst/>
              <a:gdLst/>
              <a:ahLst/>
              <a:cxnLst/>
              <a:rect l="l" t="t" r="r" b="b"/>
              <a:pathLst>
                <a:path w="2056" h="15536" extrusionOk="0">
                  <a:moveTo>
                    <a:pt x="543" y="0"/>
                  </a:moveTo>
                  <a:cubicBezTo>
                    <a:pt x="385" y="0"/>
                    <a:pt x="210" y="111"/>
                    <a:pt x="151" y="275"/>
                  </a:cubicBezTo>
                  <a:cubicBezTo>
                    <a:pt x="0" y="826"/>
                    <a:pt x="76" y="1428"/>
                    <a:pt x="101" y="2004"/>
                  </a:cubicBezTo>
                  <a:cubicBezTo>
                    <a:pt x="126" y="2656"/>
                    <a:pt x="151" y="3332"/>
                    <a:pt x="176" y="3984"/>
                  </a:cubicBezTo>
                  <a:cubicBezTo>
                    <a:pt x="226" y="5262"/>
                    <a:pt x="276" y="6515"/>
                    <a:pt x="351" y="7794"/>
                  </a:cubicBezTo>
                  <a:cubicBezTo>
                    <a:pt x="401" y="9047"/>
                    <a:pt x="477" y="10275"/>
                    <a:pt x="527" y="11528"/>
                  </a:cubicBezTo>
                  <a:cubicBezTo>
                    <a:pt x="552" y="12180"/>
                    <a:pt x="602" y="12831"/>
                    <a:pt x="627" y="13483"/>
                  </a:cubicBezTo>
                  <a:cubicBezTo>
                    <a:pt x="652" y="14009"/>
                    <a:pt x="577" y="14686"/>
                    <a:pt x="828" y="15162"/>
                  </a:cubicBezTo>
                  <a:cubicBezTo>
                    <a:pt x="887" y="15384"/>
                    <a:pt x="1129" y="15536"/>
                    <a:pt x="1359" y="15536"/>
                  </a:cubicBezTo>
                  <a:cubicBezTo>
                    <a:pt x="1519" y="15536"/>
                    <a:pt x="1673" y="15462"/>
                    <a:pt x="1755" y="15287"/>
                  </a:cubicBezTo>
                  <a:cubicBezTo>
                    <a:pt x="2056" y="14761"/>
                    <a:pt x="1880" y="14084"/>
                    <a:pt x="1855" y="13483"/>
                  </a:cubicBezTo>
                  <a:cubicBezTo>
                    <a:pt x="1805" y="12856"/>
                    <a:pt x="1780" y="12255"/>
                    <a:pt x="1730" y="11628"/>
                  </a:cubicBezTo>
                  <a:cubicBezTo>
                    <a:pt x="1655" y="10325"/>
                    <a:pt x="1579" y="8997"/>
                    <a:pt x="1504" y="7693"/>
                  </a:cubicBezTo>
                  <a:cubicBezTo>
                    <a:pt x="1404" y="6415"/>
                    <a:pt x="1329" y="5137"/>
                    <a:pt x="1229" y="3884"/>
                  </a:cubicBezTo>
                  <a:lnTo>
                    <a:pt x="1103" y="2004"/>
                  </a:lnTo>
                  <a:cubicBezTo>
                    <a:pt x="1053" y="1403"/>
                    <a:pt x="1053" y="751"/>
                    <a:pt x="802" y="174"/>
                  </a:cubicBezTo>
                  <a:cubicBezTo>
                    <a:pt x="752" y="52"/>
                    <a:pt x="651" y="0"/>
                    <a:pt x="543" y="0"/>
                  </a:cubicBezTo>
                  <a:close/>
                </a:path>
              </a:pathLst>
            </a:custGeom>
            <a:solidFill>
              <a:srgbClr val="7E4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93;p5">
              <a:extLst>
                <a:ext uri="{FF2B5EF4-FFF2-40B4-BE49-F238E27FC236}">
                  <a16:creationId xmlns:a16="http://schemas.microsoft.com/office/drawing/2014/main" id="{B15A2676-85CF-442D-B667-3F2A422456AA}"/>
                </a:ext>
              </a:extLst>
            </p:cNvPr>
            <p:cNvSpPr/>
            <p:nvPr/>
          </p:nvSpPr>
          <p:spPr>
            <a:xfrm>
              <a:off x="2572825" y="3133500"/>
              <a:ext cx="37625" cy="397350"/>
            </a:xfrm>
            <a:custGeom>
              <a:avLst/>
              <a:gdLst/>
              <a:ahLst/>
              <a:cxnLst/>
              <a:rect l="l" t="t" r="r" b="b"/>
              <a:pathLst>
                <a:path w="1505" h="15894" extrusionOk="0">
                  <a:moveTo>
                    <a:pt x="662" y="0"/>
                  </a:moveTo>
                  <a:cubicBezTo>
                    <a:pt x="539" y="0"/>
                    <a:pt x="414" y="75"/>
                    <a:pt x="351" y="226"/>
                  </a:cubicBezTo>
                  <a:cubicBezTo>
                    <a:pt x="126" y="777"/>
                    <a:pt x="126" y="1379"/>
                    <a:pt x="101" y="1955"/>
                  </a:cubicBezTo>
                  <a:cubicBezTo>
                    <a:pt x="101" y="2632"/>
                    <a:pt x="76" y="3283"/>
                    <a:pt x="76" y="3935"/>
                  </a:cubicBezTo>
                  <a:cubicBezTo>
                    <a:pt x="51" y="5213"/>
                    <a:pt x="26" y="6491"/>
                    <a:pt x="26" y="7770"/>
                  </a:cubicBezTo>
                  <a:cubicBezTo>
                    <a:pt x="1" y="9023"/>
                    <a:pt x="1" y="10276"/>
                    <a:pt x="1" y="11504"/>
                  </a:cubicBezTo>
                  <a:cubicBezTo>
                    <a:pt x="1" y="12156"/>
                    <a:pt x="1" y="12832"/>
                    <a:pt x="26" y="13484"/>
                  </a:cubicBezTo>
                  <a:cubicBezTo>
                    <a:pt x="26" y="13835"/>
                    <a:pt x="1" y="14211"/>
                    <a:pt x="26" y="14587"/>
                  </a:cubicBezTo>
                  <a:cubicBezTo>
                    <a:pt x="1" y="14637"/>
                    <a:pt x="1" y="14687"/>
                    <a:pt x="1" y="14737"/>
                  </a:cubicBezTo>
                  <a:cubicBezTo>
                    <a:pt x="26" y="14787"/>
                    <a:pt x="26" y="14812"/>
                    <a:pt x="26" y="14837"/>
                  </a:cubicBezTo>
                  <a:cubicBezTo>
                    <a:pt x="26" y="14938"/>
                    <a:pt x="51" y="15038"/>
                    <a:pt x="51" y="15138"/>
                  </a:cubicBezTo>
                  <a:cubicBezTo>
                    <a:pt x="51" y="15163"/>
                    <a:pt x="51" y="15213"/>
                    <a:pt x="76" y="15238"/>
                  </a:cubicBezTo>
                  <a:cubicBezTo>
                    <a:pt x="76" y="15263"/>
                    <a:pt x="76" y="15263"/>
                    <a:pt x="76" y="15263"/>
                  </a:cubicBezTo>
                  <a:cubicBezTo>
                    <a:pt x="76" y="15314"/>
                    <a:pt x="76" y="15364"/>
                    <a:pt x="101" y="15414"/>
                  </a:cubicBezTo>
                  <a:cubicBezTo>
                    <a:pt x="204" y="15735"/>
                    <a:pt x="471" y="15894"/>
                    <a:pt x="739" y="15894"/>
                  </a:cubicBezTo>
                  <a:cubicBezTo>
                    <a:pt x="1056" y="15894"/>
                    <a:pt x="1375" y="15673"/>
                    <a:pt x="1429" y="15238"/>
                  </a:cubicBezTo>
                  <a:cubicBezTo>
                    <a:pt x="1504" y="14637"/>
                    <a:pt x="1404" y="13985"/>
                    <a:pt x="1404" y="13384"/>
                  </a:cubicBezTo>
                  <a:cubicBezTo>
                    <a:pt x="1379" y="12757"/>
                    <a:pt x="1354" y="12131"/>
                    <a:pt x="1354" y="11504"/>
                  </a:cubicBezTo>
                  <a:cubicBezTo>
                    <a:pt x="1304" y="10226"/>
                    <a:pt x="1279" y="8948"/>
                    <a:pt x="1254" y="7669"/>
                  </a:cubicBezTo>
                  <a:cubicBezTo>
                    <a:pt x="1229" y="6416"/>
                    <a:pt x="1229" y="5188"/>
                    <a:pt x="1204" y="3935"/>
                  </a:cubicBezTo>
                  <a:cubicBezTo>
                    <a:pt x="1204" y="3308"/>
                    <a:pt x="1178" y="2682"/>
                    <a:pt x="1178" y="2080"/>
                  </a:cubicBezTo>
                  <a:cubicBezTo>
                    <a:pt x="1178" y="1454"/>
                    <a:pt x="1178" y="802"/>
                    <a:pt x="953" y="226"/>
                  </a:cubicBezTo>
                  <a:cubicBezTo>
                    <a:pt x="903" y="75"/>
                    <a:pt x="784" y="0"/>
                    <a:pt x="662" y="0"/>
                  </a:cubicBezTo>
                  <a:close/>
                </a:path>
              </a:pathLst>
            </a:custGeom>
            <a:solidFill>
              <a:srgbClr val="7E4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94;p5">
              <a:extLst>
                <a:ext uri="{FF2B5EF4-FFF2-40B4-BE49-F238E27FC236}">
                  <a16:creationId xmlns:a16="http://schemas.microsoft.com/office/drawing/2014/main" id="{2D52342B-D6D7-4AB9-AB2D-F827278C61B6}"/>
                </a:ext>
              </a:extLst>
            </p:cNvPr>
            <p:cNvSpPr/>
            <p:nvPr/>
          </p:nvSpPr>
          <p:spPr>
            <a:xfrm>
              <a:off x="1794000" y="3454925"/>
              <a:ext cx="2471225" cy="288250"/>
            </a:xfrm>
            <a:custGeom>
              <a:avLst/>
              <a:gdLst/>
              <a:ahLst/>
              <a:cxnLst/>
              <a:rect l="l" t="t" r="r" b="b"/>
              <a:pathLst>
                <a:path w="98849" h="11530" extrusionOk="0">
                  <a:moveTo>
                    <a:pt x="98848" y="0"/>
                  </a:moveTo>
                  <a:cubicBezTo>
                    <a:pt x="87344" y="827"/>
                    <a:pt x="52281" y="2832"/>
                    <a:pt x="27645" y="4537"/>
                  </a:cubicBezTo>
                  <a:cubicBezTo>
                    <a:pt x="13685" y="5489"/>
                    <a:pt x="3108" y="6341"/>
                    <a:pt x="2005" y="6843"/>
                  </a:cubicBezTo>
                  <a:cubicBezTo>
                    <a:pt x="1028" y="7269"/>
                    <a:pt x="376" y="9123"/>
                    <a:pt x="0" y="11529"/>
                  </a:cubicBezTo>
                  <a:cubicBezTo>
                    <a:pt x="76" y="11429"/>
                    <a:pt x="151" y="11354"/>
                    <a:pt x="226" y="11254"/>
                  </a:cubicBezTo>
                  <a:cubicBezTo>
                    <a:pt x="1939" y="9274"/>
                    <a:pt x="4664" y="8899"/>
                    <a:pt x="7380" y="8899"/>
                  </a:cubicBezTo>
                  <a:cubicBezTo>
                    <a:pt x="8240" y="8899"/>
                    <a:pt x="9099" y="8937"/>
                    <a:pt x="9925" y="8973"/>
                  </a:cubicBezTo>
                  <a:cubicBezTo>
                    <a:pt x="10797" y="9006"/>
                    <a:pt x="11667" y="9022"/>
                    <a:pt x="12537" y="9022"/>
                  </a:cubicBezTo>
                  <a:cubicBezTo>
                    <a:pt x="26630" y="9022"/>
                    <a:pt x="40548" y="4872"/>
                    <a:pt x="54687" y="4612"/>
                  </a:cubicBezTo>
                  <a:cubicBezTo>
                    <a:pt x="55088" y="4607"/>
                    <a:pt x="55488" y="4605"/>
                    <a:pt x="55888" y="4605"/>
                  </a:cubicBezTo>
                  <a:cubicBezTo>
                    <a:pt x="58852" y="4605"/>
                    <a:pt x="61815" y="4728"/>
                    <a:pt x="64778" y="4728"/>
                  </a:cubicBezTo>
                  <a:cubicBezTo>
                    <a:pt x="65349" y="4728"/>
                    <a:pt x="65921" y="4723"/>
                    <a:pt x="66492" y="4712"/>
                  </a:cubicBezTo>
                  <a:cubicBezTo>
                    <a:pt x="74011" y="4562"/>
                    <a:pt x="81429" y="3334"/>
                    <a:pt x="88848" y="2106"/>
                  </a:cubicBezTo>
                  <a:cubicBezTo>
                    <a:pt x="92206" y="1554"/>
                    <a:pt x="95590" y="978"/>
                    <a:pt x="98848" y="0"/>
                  </a:cubicBezTo>
                  <a:close/>
                </a:path>
              </a:pathLst>
            </a:custGeom>
            <a:solidFill>
              <a:srgbClr val="F087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95;p5">
              <a:extLst>
                <a:ext uri="{FF2B5EF4-FFF2-40B4-BE49-F238E27FC236}">
                  <a16:creationId xmlns:a16="http://schemas.microsoft.com/office/drawing/2014/main" id="{833ADCC8-41E5-4B8D-A62F-87F92F55AE36}"/>
                </a:ext>
              </a:extLst>
            </p:cNvPr>
            <p:cNvSpPr/>
            <p:nvPr/>
          </p:nvSpPr>
          <p:spPr>
            <a:xfrm>
              <a:off x="1799000" y="3527850"/>
              <a:ext cx="2405450" cy="595025"/>
            </a:xfrm>
            <a:custGeom>
              <a:avLst/>
              <a:gdLst/>
              <a:ahLst/>
              <a:cxnLst/>
              <a:rect l="l" t="t" r="r" b="b"/>
              <a:pathLst>
                <a:path w="96218" h="23801" extrusionOk="0">
                  <a:moveTo>
                    <a:pt x="90352" y="1118"/>
                  </a:moveTo>
                  <a:cubicBezTo>
                    <a:pt x="91054" y="1144"/>
                    <a:pt x="91806" y="1194"/>
                    <a:pt x="92407" y="1570"/>
                  </a:cubicBezTo>
                  <a:cubicBezTo>
                    <a:pt x="93686" y="2372"/>
                    <a:pt x="93661" y="4377"/>
                    <a:pt x="93811" y="5705"/>
                  </a:cubicBezTo>
                  <a:cubicBezTo>
                    <a:pt x="94262" y="9289"/>
                    <a:pt x="94588" y="12898"/>
                    <a:pt x="94839" y="16532"/>
                  </a:cubicBezTo>
                  <a:cubicBezTo>
                    <a:pt x="94889" y="17434"/>
                    <a:pt x="94939" y="18362"/>
                    <a:pt x="94989" y="19289"/>
                  </a:cubicBezTo>
                  <a:cubicBezTo>
                    <a:pt x="95039" y="20016"/>
                    <a:pt x="95139" y="20868"/>
                    <a:pt x="94613" y="21469"/>
                  </a:cubicBezTo>
                  <a:cubicBezTo>
                    <a:pt x="94212" y="21946"/>
                    <a:pt x="93510" y="22146"/>
                    <a:pt x="92884" y="22297"/>
                  </a:cubicBezTo>
                  <a:cubicBezTo>
                    <a:pt x="92082" y="22472"/>
                    <a:pt x="91255" y="22522"/>
                    <a:pt x="90453" y="22597"/>
                  </a:cubicBezTo>
                  <a:cubicBezTo>
                    <a:pt x="88181" y="22754"/>
                    <a:pt x="85890" y="22783"/>
                    <a:pt x="83604" y="22783"/>
                  </a:cubicBezTo>
                  <a:cubicBezTo>
                    <a:pt x="82233" y="22783"/>
                    <a:pt x="80863" y="22773"/>
                    <a:pt x="79500" y="22773"/>
                  </a:cubicBezTo>
                  <a:cubicBezTo>
                    <a:pt x="72157" y="22773"/>
                    <a:pt x="64813" y="22723"/>
                    <a:pt x="57470" y="22647"/>
                  </a:cubicBezTo>
                  <a:cubicBezTo>
                    <a:pt x="50101" y="22547"/>
                    <a:pt x="42758" y="22422"/>
                    <a:pt x="35415" y="22347"/>
                  </a:cubicBezTo>
                  <a:cubicBezTo>
                    <a:pt x="28071" y="22271"/>
                    <a:pt x="20753" y="22196"/>
                    <a:pt x="13410" y="22096"/>
                  </a:cubicBezTo>
                  <a:cubicBezTo>
                    <a:pt x="11730" y="22071"/>
                    <a:pt x="10001" y="22121"/>
                    <a:pt x="8322" y="21971"/>
                  </a:cubicBezTo>
                  <a:cubicBezTo>
                    <a:pt x="6793" y="21845"/>
                    <a:pt x="5239" y="21419"/>
                    <a:pt x="4136" y="20266"/>
                  </a:cubicBezTo>
                  <a:cubicBezTo>
                    <a:pt x="2081" y="18086"/>
                    <a:pt x="2056" y="14427"/>
                    <a:pt x="2207" y="11620"/>
                  </a:cubicBezTo>
                  <a:cubicBezTo>
                    <a:pt x="2282" y="10517"/>
                    <a:pt x="2407" y="9439"/>
                    <a:pt x="2608" y="8362"/>
                  </a:cubicBezTo>
                  <a:cubicBezTo>
                    <a:pt x="2733" y="8236"/>
                    <a:pt x="2783" y="8086"/>
                    <a:pt x="2758" y="7860"/>
                  </a:cubicBezTo>
                  <a:cubicBezTo>
                    <a:pt x="2683" y="7384"/>
                    <a:pt x="3259" y="7058"/>
                    <a:pt x="3635" y="6908"/>
                  </a:cubicBezTo>
                  <a:cubicBezTo>
                    <a:pt x="4212" y="6657"/>
                    <a:pt x="4838" y="6582"/>
                    <a:pt x="5465" y="6532"/>
                  </a:cubicBezTo>
                  <a:cubicBezTo>
                    <a:pt x="7244" y="6382"/>
                    <a:pt x="9024" y="6256"/>
                    <a:pt x="10803" y="6131"/>
                  </a:cubicBezTo>
                  <a:cubicBezTo>
                    <a:pt x="14487" y="5855"/>
                    <a:pt x="18146" y="5580"/>
                    <a:pt x="21806" y="5304"/>
                  </a:cubicBezTo>
                  <a:cubicBezTo>
                    <a:pt x="29124" y="4778"/>
                    <a:pt x="36442" y="4176"/>
                    <a:pt x="43786" y="3625"/>
                  </a:cubicBezTo>
                  <a:cubicBezTo>
                    <a:pt x="51104" y="3073"/>
                    <a:pt x="58447" y="2547"/>
                    <a:pt x="65791" y="2096"/>
                  </a:cubicBezTo>
                  <a:cubicBezTo>
                    <a:pt x="73084" y="1670"/>
                    <a:pt x="80402" y="1319"/>
                    <a:pt x="87721" y="1169"/>
                  </a:cubicBezTo>
                  <a:cubicBezTo>
                    <a:pt x="88598" y="1144"/>
                    <a:pt x="89475" y="1118"/>
                    <a:pt x="90352" y="1118"/>
                  </a:cubicBezTo>
                  <a:close/>
                  <a:moveTo>
                    <a:pt x="89998" y="1"/>
                  </a:moveTo>
                  <a:cubicBezTo>
                    <a:pt x="89653" y="1"/>
                    <a:pt x="89309" y="10"/>
                    <a:pt x="88974" y="16"/>
                  </a:cubicBezTo>
                  <a:cubicBezTo>
                    <a:pt x="87019" y="66"/>
                    <a:pt x="85089" y="116"/>
                    <a:pt x="83134" y="166"/>
                  </a:cubicBezTo>
                  <a:cubicBezTo>
                    <a:pt x="79300" y="291"/>
                    <a:pt x="75440" y="467"/>
                    <a:pt x="71605" y="667"/>
                  </a:cubicBezTo>
                  <a:cubicBezTo>
                    <a:pt x="63911" y="1043"/>
                    <a:pt x="56242" y="1570"/>
                    <a:pt x="48548" y="2146"/>
                  </a:cubicBezTo>
                  <a:cubicBezTo>
                    <a:pt x="40878" y="2697"/>
                    <a:pt x="33209" y="3274"/>
                    <a:pt x="25540" y="3800"/>
                  </a:cubicBezTo>
                  <a:cubicBezTo>
                    <a:pt x="21705" y="4076"/>
                    <a:pt x="17871" y="4377"/>
                    <a:pt x="14036" y="4677"/>
                  </a:cubicBezTo>
                  <a:cubicBezTo>
                    <a:pt x="12131" y="4828"/>
                    <a:pt x="10252" y="4953"/>
                    <a:pt x="8347" y="5103"/>
                  </a:cubicBezTo>
                  <a:cubicBezTo>
                    <a:pt x="7420" y="5179"/>
                    <a:pt x="6492" y="5254"/>
                    <a:pt x="5565" y="5329"/>
                  </a:cubicBezTo>
                  <a:cubicBezTo>
                    <a:pt x="4863" y="5404"/>
                    <a:pt x="4161" y="5454"/>
                    <a:pt x="3510" y="5680"/>
                  </a:cubicBezTo>
                  <a:cubicBezTo>
                    <a:pt x="1" y="6958"/>
                    <a:pt x="1379" y="13850"/>
                    <a:pt x="1831" y="16532"/>
                  </a:cubicBezTo>
                  <a:cubicBezTo>
                    <a:pt x="2081" y="17885"/>
                    <a:pt x="2532" y="19239"/>
                    <a:pt x="3384" y="20342"/>
                  </a:cubicBezTo>
                  <a:cubicBezTo>
                    <a:pt x="4287" y="21469"/>
                    <a:pt x="5565" y="22146"/>
                    <a:pt x="6968" y="22422"/>
                  </a:cubicBezTo>
                  <a:cubicBezTo>
                    <a:pt x="8598" y="22748"/>
                    <a:pt x="10302" y="22698"/>
                    <a:pt x="11956" y="22723"/>
                  </a:cubicBezTo>
                  <a:lnTo>
                    <a:pt x="17695" y="22823"/>
                  </a:lnTo>
                  <a:cubicBezTo>
                    <a:pt x="21555" y="22873"/>
                    <a:pt x="25415" y="22923"/>
                    <a:pt x="29249" y="22998"/>
                  </a:cubicBezTo>
                  <a:cubicBezTo>
                    <a:pt x="36969" y="23149"/>
                    <a:pt x="44663" y="23274"/>
                    <a:pt x="52382" y="23399"/>
                  </a:cubicBezTo>
                  <a:cubicBezTo>
                    <a:pt x="60051" y="23525"/>
                    <a:pt x="67746" y="23625"/>
                    <a:pt x="75440" y="23725"/>
                  </a:cubicBezTo>
                  <a:cubicBezTo>
                    <a:pt x="79275" y="23775"/>
                    <a:pt x="83109" y="23775"/>
                    <a:pt x="86969" y="23800"/>
                  </a:cubicBezTo>
                  <a:cubicBezTo>
                    <a:pt x="88824" y="23800"/>
                    <a:pt x="90678" y="23750"/>
                    <a:pt x="92533" y="23500"/>
                  </a:cubicBezTo>
                  <a:cubicBezTo>
                    <a:pt x="93861" y="23299"/>
                    <a:pt x="95340" y="22823"/>
                    <a:pt x="95891" y="21520"/>
                  </a:cubicBezTo>
                  <a:cubicBezTo>
                    <a:pt x="96217" y="20743"/>
                    <a:pt x="96142" y="19891"/>
                    <a:pt x="96117" y="19089"/>
                  </a:cubicBezTo>
                  <a:cubicBezTo>
                    <a:pt x="96067" y="18161"/>
                    <a:pt x="95991" y="17234"/>
                    <a:pt x="95941" y="16307"/>
                  </a:cubicBezTo>
                  <a:cubicBezTo>
                    <a:pt x="95816" y="14402"/>
                    <a:pt x="95641" y="12497"/>
                    <a:pt x="95465" y="10592"/>
                  </a:cubicBezTo>
                  <a:cubicBezTo>
                    <a:pt x="95290" y="8713"/>
                    <a:pt x="95089" y="6858"/>
                    <a:pt x="94839" y="4978"/>
                  </a:cubicBezTo>
                  <a:cubicBezTo>
                    <a:pt x="94663" y="3550"/>
                    <a:pt x="94538" y="1870"/>
                    <a:pt x="93335" y="868"/>
                  </a:cubicBezTo>
                  <a:cubicBezTo>
                    <a:pt x="92385" y="112"/>
                    <a:pt x="91180" y="1"/>
                    <a:pt x="89998" y="1"/>
                  </a:cubicBezTo>
                  <a:close/>
                </a:path>
              </a:pathLst>
            </a:custGeom>
            <a:solidFill>
              <a:srgbClr val="993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96;p5">
              <a:extLst>
                <a:ext uri="{FF2B5EF4-FFF2-40B4-BE49-F238E27FC236}">
                  <a16:creationId xmlns:a16="http://schemas.microsoft.com/office/drawing/2014/main" id="{9A1CB1F5-BD21-4AB6-81B7-7A5CA6B984AD}"/>
                </a:ext>
              </a:extLst>
            </p:cNvPr>
            <p:cNvSpPr/>
            <p:nvPr/>
          </p:nvSpPr>
          <p:spPr>
            <a:xfrm>
              <a:off x="3801525" y="3601575"/>
              <a:ext cx="75225" cy="482750"/>
            </a:xfrm>
            <a:custGeom>
              <a:avLst/>
              <a:gdLst/>
              <a:ahLst/>
              <a:cxnLst/>
              <a:rect l="l" t="t" r="r" b="b"/>
              <a:pathLst>
                <a:path w="3009" h="19310" extrusionOk="0">
                  <a:moveTo>
                    <a:pt x="428" y="1"/>
                  </a:moveTo>
                  <a:cubicBezTo>
                    <a:pt x="375" y="1"/>
                    <a:pt x="324" y="33"/>
                    <a:pt x="301" y="99"/>
                  </a:cubicBezTo>
                  <a:cubicBezTo>
                    <a:pt x="1" y="826"/>
                    <a:pt x="51" y="1628"/>
                    <a:pt x="151" y="2380"/>
                  </a:cubicBezTo>
                  <a:cubicBezTo>
                    <a:pt x="251" y="3182"/>
                    <a:pt x="352" y="3984"/>
                    <a:pt x="452" y="4786"/>
                  </a:cubicBezTo>
                  <a:cubicBezTo>
                    <a:pt x="652" y="6465"/>
                    <a:pt x="828" y="8119"/>
                    <a:pt x="1003" y="9799"/>
                  </a:cubicBezTo>
                  <a:cubicBezTo>
                    <a:pt x="1154" y="11428"/>
                    <a:pt x="1279" y="13082"/>
                    <a:pt x="1404" y="14711"/>
                  </a:cubicBezTo>
                  <a:cubicBezTo>
                    <a:pt x="1454" y="15538"/>
                    <a:pt x="1504" y="16365"/>
                    <a:pt x="1580" y="17192"/>
                  </a:cubicBezTo>
                  <a:cubicBezTo>
                    <a:pt x="1605" y="17819"/>
                    <a:pt x="1479" y="18896"/>
                    <a:pt x="2131" y="19272"/>
                  </a:cubicBezTo>
                  <a:cubicBezTo>
                    <a:pt x="2166" y="19299"/>
                    <a:pt x="2204" y="19310"/>
                    <a:pt x="2243" y="19310"/>
                  </a:cubicBezTo>
                  <a:cubicBezTo>
                    <a:pt x="2316" y="19310"/>
                    <a:pt x="2392" y="19271"/>
                    <a:pt x="2457" y="19222"/>
                  </a:cubicBezTo>
                  <a:cubicBezTo>
                    <a:pt x="3008" y="18796"/>
                    <a:pt x="2733" y="17794"/>
                    <a:pt x="2707" y="17192"/>
                  </a:cubicBezTo>
                  <a:cubicBezTo>
                    <a:pt x="2657" y="16365"/>
                    <a:pt x="2582" y="15538"/>
                    <a:pt x="2482" y="14711"/>
                  </a:cubicBezTo>
                  <a:cubicBezTo>
                    <a:pt x="2331" y="13082"/>
                    <a:pt x="2131" y="11428"/>
                    <a:pt x="1930" y="9799"/>
                  </a:cubicBezTo>
                  <a:cubicBezTo>
                    <a:pt x="1504" y="6566"/>
                    <a:pt x="878" y="3383"/>
                    <a:pt x="577" y="149"/>
                  </a:cubicBezTo>
                  <a:cubicBezTo>
                    <a:pt x="563" y="52"/>
                    <a:pt x="495" y="1"/>
                    <a:pt x="428" y="1"/>
                  </a:cubicBezTo>
                  <a:close/>
                </a:path>
              </a:pathLst>
            </a:custGeom>
            <a:solidFill>
              <a:srgbClr val="993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97;p5">
              <a:extLst>
                <a:ext uri="{FF2B5EF4-FFF2-40B4-BE49-F238E27FC236}">
                  <a16:creationId xmlns:a16="http://schemas.microsoft.com/office/drawing/2014/main" id="{BF52D018-1F13-437A-AF60-9D8E1C8CB364}"/>
                </a:ext>
              </a:extLst>
            </p:cNvPr>
            <p:cNvSpPr/>
            <p:nvPr/>
          </p:nvSpPr>
          <p:spPr>
            <a:xfrm>
              <a:off x="3558425" y="3655425"/>
              <a:ext cx="40125" cy="333425"/>
            </a:xfrm>
            <a:custGeom>
              <a:avLst/>
              <a:gdLst/>
              <a:ahLst/>
              <a:cxnLst/>
              <a:rect l="l" t="t" r="r" b="b"/>
              <a:pathLst>
                <a:path w="1605" h="13337" extrusionOk="0">
                  <a:moveTo>
                    <a:pt x="364" y="0"/>
                  </a:moveTo>
                  <a:cubicBezTo>
                    <a:pt x="314" y="0"/>
                    <a:pt x="263" y="26"/>
                    <a:pt x="251" y="76"/>
                  </a:cubicBezTo>
                  <a:cubicBezTo>
                    <a:pt x="0" y="1128"/>
                    <a:pt x="50" y="2306"/>
                    <a:pt x="25" y="3384"/>
                  </a:cubicBezTo>
                  <a:cubicBezTo>
                    <a:pt x="25" y="4587"/>
                    <a:pt x="25" y="5765"/>
                    <a:pt x="75" y="6968"/>
                  </a:cubicBezTo>
                  <a:cubicBezTo>
                    <a:pt x="101" y="8121"/>
                    <a:pt x="201" y="9274"/>
                    <a:pt x="301" y="10427"/>
                  </a:cubicBezTo>
                  <a:cubicBezTo>
                    <a:pt x="351" y="10978"/>
                    <a:pt x="376" y="11529"/>
                    <a:pt x="476" y="12081"/>
                  </a:cubicBezTo>
                  <a:cubicBezTo>
                    <a:pt x="552" y="12507"/>
                    <a:pt x="627" y="13108"/>
                    <a:pt x="1053" y="13309"/>
                  </a:cubicBezTo>
                  <a:cubicBezTo>
                    <a:pt x="1082" y="13328"/>
                    <a:pt x="1110" y="13336"/>
                    <a:pt x="1139" y="13336"/>
                  </a:cubicBezTo>
                  <a:cubicBezTo>
                    <a:pt x="1186" y="13336"/>
                    <a:pt x="1232" y="13315"/>
                    <a:pt x="1278" y="13284"/>
                  </a:cubicBezTo>
                  <a:cubicBezTo>
                    <a:pt x="1604" y="12983"/>
                    <a:pt x="1554" y="12457"/>
                    <a:pt x="1529" y="12056"/>
                  </a:cubicBezTo>
                  <a:cubicBezTo>
                    <a:pt x="1479" y="11479"/>
                    <a:pt x="1404" y="10903"/>
                    <a:pt x="1329" y="10326"/>
                  </a:cubicBezTo>
                  <a:cubicBezTo>
                    <a:pt x="1203" y="9173"/>
                    <a:pt x="1103" y="8021"/>
                    <a:pt x="978" y="6868"/>
                  </a:cubicBezTo>
                  <a:cubicBezTo>
                    <a:pt x="877" y="5740"/>
                    <a:pt x="802" y="4612"/>
                    <a:pt x="727" y="3484"/>
                  </a:cubicBezTo>
                  <a:cubicBezTo>
                    <a:pt x="677" y="2381"/>
                    <a:pt x="727" y="1178"/>
                    <a:pt x="476" y="76"/>
                  </a:cubicBezTo>
                  <a:cubicBezTo>
                    <a:pt x="464" y="26"/>
                    <a:pt x="414" y="0"/>
                    <a:pt x="364" y="0"/>
                  </a:cubicBezTo>
                  <a:close/>
                </a:path>
              </a:pathLst>
            </a:custGeom>
            <a:solidFill>
              <a:srgbClr val="9930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98;p5">
              <a:extLst>
                <a:ext uri="{FF2B5EF4-FFF2-40B4-BE49-F238E27FC236}">
                  <a16:creationId xmlns:a16="http://schemas.microsoft.com/office/drawing/2014/main" id="{F62C765F-68FF-4FE6-8B79-5AEBB822B6C0}"/>
                </a:ext>
              </a:extLst>
            </p:cNvPr>
            <p:cNvSpPr/>
            <p:nvPr/>
          </p:nvSpPr>
          <p:spPr>
            <a:xfrm>
              <a:off x="1812800" y="4091525"/>
              <a:ext cx="4102175" cy="996250"/>
            </a:xfrm>
            <a:custGeom>
              <a:avLst/>
              <a:gdLst/>
              <a:ahLst/>
              <a:cxnLst/>
              <a:rect l="l" t="t" r="r" b="b"/>
              <a:pathLst>
                <a:path w="164087" h="39850" extrusionOk="0">
                  <a:moveTo>
                    <a:pt x="151906" y="0"/>
                  </a:moveTo>
                  <a:cubicBezTo>
                    <a:pt x="137846" y="1429"/>
                    <a:pt x="106968" y="2582"/>
                    <a:pt x="102607" y="2582"/>
                  </a:cubicBezTo>
                  <a:cubicBezTo>
                    <a:pt x="96918" y="2582"/>
                    <a:pt x="5289" y="2356"/>
                    <a:pt x="1730" y="1604"/>
                  </a:cubicBezTo>
                  <a:cubicBezTo>
                    <a:pt x="1354" y="1529"/>
                    <a:pt x="1003" y="1253"/>
                    <a:pt x="702" y="802"/>
                  </a:cubicBezTo>
                  <a:lnTo>
                    <a:pt x="702" y="802"/>
                  </a:lnTo>
                  <a:cubicBezTo>
                    <a:pt x="0" y="1278"/>
                    <a:pt x="101" y="2481"/>
                    <a:pt x="752" y="3083"/>
                  </a:cubicBezTo>
                  <a:cubicBezTo>
                    <a:pt x="1454" y="3709"/>
                    <a:pt x="2431" y="3810"/>
                    <a:pt x="3334" y="3910"/>
                  </a:cubicBezTo>
                  <a:lnTo>
                    <a:pt x="59048" y="9298"/>
                  </a:lnTo>
                  <a:cubicBezTo>
                    <a:pt x="61830" y="9574"/>
                    <a:pt x="64637" y="9850"/>
                    <a:pt x="67369" y="10401"/>
                  </a:cubicBezTo>
                  <a:cubicBezTo>
                    <a:pt x="68748" y="10677"/>
                    <a:pt x="70352" y="10877"/>
                    <a:pt x="71630" y="11529"/>
                  </a:cubicBezTo>
                  <a:cubicBezTo>
                    <a:pt x="73535" y="12532"/>
                    <a:pt x="72507" y="13810"/>
                    <a:pt x="71906" y="15238"/>
                  </a:cubicBezTo>
                  <a:cubicBezTo>
                    <a:pt x="71379" y="16567"/>
                    <a:pt x="71003" y="17970"/>
                    <a:pt x="70728" y="19349"/>
                  </a:cubicBezTo>
                  <a:cubicBezTo>
                    <a:pt x="70176" y="22156"/>
                    <a:pt x="70076" y="25063"/>
                    <a:pt x="70477" y="27870"/>
                  </a:cubicBezTo>
                  <a:cubicBezTo>
                    <a:pt x="70878" y="30777"/>
                    <a:pt x="71805" y="33710"/>
                    <a:pt x="71229" y="36567"/>
                  </a:cubicBezTo>
                  <a:cubicBezTo>
                    <a:pt x="71078" y="37369"/>
                    <a:pt x="70803" y="38146"/>
                    <a:pt x="70527" y="38923"/>
                  </a:cubicBezTo>
                  <a:cubicBezTo>
                    <a:pt x="74286" y="39524"/>
                    <a:pt x="76918" y="39850"/>
                    <a:pt x="77921" y="39850"/>
                  </a:cubicBezTo>
                  <a:cubicBezTo>
                    <a:pt x="84337" y="39850"/>
                    <a:pt x="164086" y="23233"/>
                    <a:pt x="163610" y="20877"/>
                  </a:cubicBezTo>
                  <a:cubicBezTo>
                    <a:pt x="163284" y="19299"/>
                    <a:pt x="159926" y="18446"/>
                    <a:pt x="157670" y="18070"/>
                  </a:cubicBezTo>
                  <a:cubicBezTo>
                    <a:pt x="157570" y="19549"/>
                    <a:pt x="157320" y="20602"/>
                    <a:pt x="156969" y="20877"/>
                  </a:cubicBezTo>
                  <a:cubicBezTo>
                    <a:pt x="155431" y="21956"/>
                    <a:pt x="96012" y="34989"/>
                    <a:pt x="81624" y="34989"/>
                  </a:cubicBezTo>
                  <a:cubicBezTo>
                    <a:pt x="80297" y="34989"/>
                    <a:pt x="79353" y="34878"/>
                    <a:pt x="78873" y="34637"/>
                  </a:cubicBezTo>
                  <a:cubicBezTo>
                    <a:pt x="73184" y="31780"/>
                    <a:pt x="73660" y="18973"/>
                    <a:pt x="77921" y="14938"/>
                  </a:cubicBezTo>
                  <a:cubicBezTo>
                    <a:pt x="82181" y="10902"/>
                    <a:pt x="156492" y="2832"/>
                    <a:pt x="156492" y="2832"/>
                  </a:cubicBezTo>
                  <a:cubicBezTo>
                    <a:pt x="156492" y="2832"/>
                    <a:pt x="161229" y="2105"/>
                    <a:pt x="160528" y="1404"/>
                  </a:cubicBezTo>
                  <a:cubicBezTo>
                    <a:pt x="160377" y="1278"/>
                    <a:pt x="157119" y="752"/>
                    <a:pt x="151906" y="0"/>
                  </a:cubicBezTo>
                  <a:close/>
                </a:path>
              </a:pathLst>
            </a:custGeom>
            <a:solidFill>
              <a:srgbClr val="008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99;p5">
              <a:extLst>
                <a:ext uri="{FF2B5EF4-FFF2-40B4-BE49-F238E27FC236}">
                  <a16:creationId xmlns:a16="http://schemas.microsoft.com/office/drawing/2014/main" id="{4A151C6C-FF47-4A7D-8446-FA9DE4C20817}"/>
                </a:ext>
              </a:extLst>
            </p:cNvPr>
            <p:cNvSpPr/>
            <p:nvPr/>
          </p:nvSpPr>
          <p:spPr>
            <a:xfrm>
              <a:off x="1582850" y="4112200"/>
              <a:ext cx="210550" cy="543875"/>
            </a:xfrm>
            <a:custGeom>
              <a:avLst/>
              <a:gdLst/>
              <a:ahLst/>
              <a:cxnLst/>
              <a:rect l="l" t="t" r="r" b="b"/>
              <a:pathLst>
                <a:path w="8422" h="21755" extrusionOk="0">
                  <a:moveTo>
                    <a:pt x="8421" y="0"/>
                  </a:moveTo>
                  <a:cubicBezTo>
                    <a:pt x="5589" y="476"/>
                    <a:pt x="3760" y="852"/>
                    <a:pt x="3334" y="1053"/>
                  </a:cubicBezTo>
                  <a:cubicBezTo>
                    <a:pt x="251" y="2481"/>
                    <a:pt x="0" y="17419"/>
                    <a:pt x="3810" y="21228"/>
                  </a:cubicBezTo>
                  <a:cubicBezTo>
                    <a:pt x="3960" y="21379"/>
                    <a:pt x="4236" y="21554"/>
                    <a:pt x="4612" y="21755"/>
                  </a:cubicBezTo>
                  <a:cubicBezTo>
                    <a:pt x="4612" y="21454"/>
                    <a:pt x="4612" y="21178"/>
                    <a:pt x="4612" y="20878"/>
                  </a:cubicBezTo>
                  <a:cubicBezTo>
                    <a:pt x="4487" y="16943"/>
                    <a:pt x="3760" y="13008"/>
                    <a:pt x="4136" y="9073"/>
                  </a:cubicBezTo>
                  <a:cubicBezTo>
                    <a:pt x="4461" y="5664"/>
                    <a:pt x="5815" y="2131"/>
                    <a:pt x="8421" y="0"/>
                  </a:cubicBezTo>
                  <a:close/>
                </a:path>
              </a:pathLst>
            </a:custGeom>
            <a:solidFill>
              <a:srgbClr val="3DB8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000;p5">
              <a:extLst>
                <a:ext uri="{FF2B5EF4-FFF2-40B4-BE49-F238E27FC236}">
                  <a16:creationId xmlns:a16="http://schemas.microsoft.com/office/drawing/2014/main" id="{E758B4E2-8183-4AB9-AB42-4337C7FA89E7}"/>
                </a:ext>
              </a:extLst>
            </p:cNvPr>
            <p:cNvSpPr/>
            <p:nvPr/>
          </p:nvSpPr>
          <p:spPr>
            <a:xfrm>
              <a:off x="2960675" y="4691775"/>
              <a:ext cx="25" cy="1900"/>
            </a:xfrm>
            <a:custGeom>
              <a:avLst/>
              <a:gdLst/>
              <a:ahLst/>
              <a:cxnLst/>
              <a:rect l="l" t="t" r="r" b="b"/>
              <a:pathLst>
                <a:path w="1" h="76" extrusionOk="0">
                  <a:moveTo>
                    <a:pt x="0" y="0"/>
                  </a:moveTo>
                  <a:cubicBezTo>
                    <a:pt x="0" y="0"/>
                    <a:pt x="0" y="0"/>
                    <a:pt x="0" y="25"/>
                  </a:cubicBezTo>
                  <a:cubicBezTo>
                    <a:pt x="0" y="25"/>
                    <a:pt x="0" y="50"/>
                    <a:pt x="0" y="76"/>
                  </a:cubicBezTo>
                  <a:cubicBezTo>
                    <a:pt x="0" y="50"/>
                    <a:pt x="0" y="25"/>
                    <a:pt x="0" y="0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001;p5">
              <a:extLst>
                <a:ext uri="{FF2B5EF4-FFF2-40B4-BE49-F238E27FC236}">
                  <a16:creationId xmlns:a16="http://schemas.microsoft.com/office/drawing/2014/main" id="{38826167-E3DA-4F9F-BD66-736B7645CAF3}"/>
                </a:ext>
              </a:extLst>
            </p:cNvPr>
            <p:cNvSpPr/>
            <p:nvPr/>
          </p:nvSpPr>
          <p:spPr>
            <a:xfrm>
              <a:off x="2849150" y="4532350"/>
              <a:ext cx="112800" cy="211700"/>
            </a:xfrm>
            <a:custGeom>
              <a:avLst/>
              <a:gdLst/>
              <a:ahLst/>
              <a:cxnLst/>
              <a:rect l="l" t="t" r="r" b="b"/>
              <a:pathLst>
                <a:path w="4512" h="8468" extrusionOk="0">
                  <a:moveTo>
                    <a:pt x="2136" y="0"/>
                  </a:moveTo>
                  <a:cubicBezTo>
                    <a:pt x="1543" y="0"/>
                    <a:pt x="847" y="300"/>
                    <a:pt x="577" y="864"/>
                  </a:cubicBezTo>
                  <a:cubicBezTo>
                    <a:pt x="426" y="1214"/>
                    <a:pt x="226" y="1590"/>
                    <a:pt x="151" y="1991"/>
                  </a:cubicBezTo>
                  <a:cubicBezTo>
                    <a:pt x="75" y="2417"/>
                    <a:pt x="0" y="2843"/>
                    <a:pt x="0" y="3295"/>
                  </a:cubicBezTo>
                  <a:cubicBezTo>
                    <a:pt x="0" y="4046"/>
                    <a:pt x="100" y="4798"/>
                    <a:pt x="201" y="5525"/>
                  </a:cubicBezTo>
                  <a:cubicBezTo>
                    <a:pt x="326" y="6327"/>
                    <a:pt x="527" y="7204"/>
                    <a:pt x="1103" y="7806"/>
                  </a:cubicBezTo>
                  <a:cubicBezTo>
                    <a:pt x="1496" y="8231"/>
                    <a:pt x="2047" y="8468"/>
                    <a:pt x="2602" y="8468"/>
                  </a:cubicBezTo>
                  <a:cubicBezTo>
                    <a:pt x="2931" y="8468"/>
                    <a:pt x="3260" y="8384"/>
                    <a:pt x="3559" y="8207"/>
                  </a:cubicBezTo>
                  <a:cubicBezTo>
                    <a:pt x="4236" y="7806"/>
                    <a:pt x="4512" y="7104"/>
                    <a:pt x="4461" y="6402"/>
                  </a:cubicBezTo>
                  <a:cubicBezTo>
                    <a:pt x="4361" y="5676"/>
                    <a:pt x="4211" y="4999"/>
                    <a:pt x="4085" y="4297"/>
                  </a:cubicBezTo>
                  <a:cubicBezTo>
                    <a:pt x="4060" y="3871"/>
                    <a:pt x="4035" y="3470"/>
                    <a:pt x="4010" y="3069"/>
                  </a:cubicBezTo>
                  <a:cubicBezTo>
                    <a:pt x="4010" y="2468"/>
                    <a:pt x="3910" y="1866"/>
                    <a:pt x="3785" y="1265"/>
                  </a:cubicBezTo>
                  <a:cubicBezTo>
                    <a:pt x="3659" y="613"/>
                    <a:pt x="2958" y="112"/>
                    <a:pt x="2331" y="11"/>
                  </a:cubicBezTo>
                  <a:cubicBezTo>
                    <a:pt x="2268" y="4"/>
                    <a:pt x="2203" y="0"/>
                    <a:pt x="2136" y="0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002;p5">
              <a:extLst>
                <a:ext uri="{FF2B5EF4-FFF2-40B4-BE49-F238E27FC236}">
                  <a16:creationId xmlns:a16="http://schemas.microsoft.com/office/drawing/2014/main" id="{63459F4E-F708-4FF4-BEB8-99883D1A0B14}"/>
                </a:ext>
              </a:extLst>
            </p:cNvPr>
            <p:cNvSpPr/>
            <p:nvPr/>
          </p:nvSpPr>
          <p:spPr>
            <a:xfrm>
              <a:off x="2959425" y="4680500"/>
              <a:ext cx="1275" cy="11300"/>
            </a:xfrm>
            <a:custGeom>
              <a:avLst/>
              <a:gdLst/>
              <a:ahLst/>
              <a:cxnLst/>
              <a:rect l="l" t="t" r="r" b="b"/>
              <a:pathLst>
                <a:path w="51" h="452" extrusionOk="0">
                  <a:moveTo>
                    <a:pt x="0" y="0"/>
                  </a:moveTo>
                  <a:cubicBezTo>
                    <a:pt x="0" y="151"/>
                    <a:pt x="25" y="301"/>
                    <a:pt x="50" y="451"/>
                  </a:cubicBezTo>
                  <a:cubicBezTo>
                    <a:pt x="50" y="301"/>
                    <a:pt x="25" y="151"/>
                    <a:pt x="0" y="0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003;p5">
              <a:extLst>
                <a:ext uri="{FF2B5EF4-FFF2-40B4-BE49-F238E27FC236}">
                  <a16:creationId xmlns:a16="http://schemas.microsoft.com/office/drawing/2014/main" id="{3D3B1E57-A17B-4D9A-8C0C-D731DFCDF0A7}"/>
                </a:ext>
              </a:extLst>
            </p:cNvPr>
            <p:cNvSpPr/>
            <p:nvPr/>
          </p:nvSpPr>
          <p:spPr>
            <a:xfrm>
              <a:off x="2990750" y="4520000"/>
              <a:ext cx="109675" cy="243725"/>
            </a:xfrm>
            <a:custGeom>
              <a:avLst/>
              <a:gdLst/>
              <a:ahLst/>
              <a:cxnLst/>
              <a:rect l="l" t="t" r="r" b="b"/>
              <a:pathLst>
                <a:path w="4387" h="9749" extrusionOk="0">
                  <a:moveTo>
                    <a:pt x="2137" y="0"/>
                  </a:moveTo>
                  <a:cubicBezTo>
                    <a:pt x="1719" y="0"/>
                    <a:pt x="1309" y="146"/>
                    <a:pt x="1053" y="455"/>
                  </a:cubicBezTo>
                  <a:cubicBezTo>
                    <a:pt x="727" y="856"/>
                    <a:pt x="401" y="1207"/>
                    <a:pt x="251" y="1759"/>
                  </a:cubicBezTo>
                  <a:cubicBezTo>
                    <a:pt x="176" y="2009"/>
                    <a:pt x="151" y="2310"/>
                    <a:pt x="126" y="2586"/>
                  </a:cubicBezTo>
                  <a:cubicBezTo>
                    <a:pt x="25" y="3337"/>
                    <a:pt x="0" y="4089"/>
                    <a:pt x="25" y="4866"/>
                  </a:cubicBezTo>
                  <a:cubicBezTo>
                    <a:pt x="76" y="5593"/>
                    <a:pt x="126" y="6370"/>
                    <a:pt x="276" y="7072"/>
                  </a:cubicBezTo>
                  <a:cubicBezTo>
                    <a:pt x="326" y="7373"/>
                    <a:pt x="426" y="7673"/>
                    <a:pt x="527" y="7949"/>
                  </a:cubicBezTo>
                  <a:cubicBezTo>
                    <a:pt x="702" y="8500"/>
                    <a:pt x="1078" y="8851"/>
                    <a:pt x="1429" y="9277"/>
                  </a:cubicBezTo>
                  <a:cubicBezTo>
                    <a:pt x="1709" y="9602"/>
                    <a:pt x="2109" y="9749"/>
                    <a:pt x="2517" y="9749"/>
                  </a:cubicBezTo>
                  <a:cubicBezTo>
                    <a:pt x="3242" y="9749"/>
                    <a:pt x="3991" y="9288"/>
                    <a:pt x="4136" y="8551"/>
                  </a:cubicBezTo>
                  <a:cubicBezTo>
                    <a:pt x="4161" y="8525"/>
                    <a:pt x="4236" y="8200"/>
                    <a:pt x="4236" y="8200"/>
                  </a:cubicBezTo>
                  <a:lnTo>
                    <a:pt x="4236" y="8200"/>
                  </a:lnTo>
                  <a:cubicBezTo>
                    <a:pt x="4153" y="8355"/>
                    <a:pt x="4109" y="8433"/>
                    <a:pt x="4103" y="8433"/>
                  </a:cubicBezTo>
                  <a:cubicBezTo>
                    <a:pt x="4094" y="8433"/>
                    <a:pt x="4164" y="8273"/>
                    <a:pt x="4311" y="7949"/>
                  </a:cubicBezTo>
                  <a:cubicBezTo>
                    <a:pt x="4386" y="7774"/>
                    <a:pt x="4386" y="7573"/>
                    <a:pt x="4361" y="7373"/>
                  </a:cubicBezTo>
                  <a:cubicBezTo>
                    <a:pt x="4336" y="7097"/>
                    <a:pt x="4311" y="6821"/>
                    <a:pt x="4286" y="6546"/>
                  </a:cubicBezTo>
                  <a:cubicBezTo>
                    <a:pt x="4261" y="6245"/>
                    <a:pt x="4211" y="5944"/>
                    <a:pt x="4161" y="5643"/>
                  </a:cubicBezTo>
                  <a:lnTo>
                    <a:pt x="4136" y="5518"/>
                  </a:lnTo>
                  <a:cubicBezTo>
                    <a:pt x="4125" y="5421"/>
                    <a:pt x="4119" y="5370"/>
                    <a:pt x="4117" y="5370"/>
                  </a:cubicBezTo>
                  <a:lnTo>
                    <a:pt x="4117" y="5370"/>
                  </a:lnTo>
                  <a:cubicBezTo>
                    <a:pt x="4115" y="5370"/>
                    <a:pt x="4122" y="5458"/>
                    <a:pt x="4136" y="5643"/>
                  </a:cubicBezTo>
                  <a:cubicBezTo>
                    <a:pt x="4061" y="5393"/>
                    <a:pt x="4086" y="5042"/>
                    <a:pt x="4061" y="4791"/>
                  </a:cubicBezTo>
                  <a:cubicBezTo>
                    <a:pt x="4010" y="4215"/>
                    <a:pt x="4010" y="3663"/>
                    <a:pt x="4010" y="3087"/>
                  </a:cubicBezTo>
                  <a:cubicBezTo>
                    <a:pt x="3985" y="2811"/>
                    <a:pt x="3985" y="2535"/>
                    <a:pt x="3985" y="2260"/>
                  </a:cubicBezTo>
                  <a:cubicBezTo>
                    <a:pt x="3935" y="1683"/>
                    <a:pt x="3760" y="1282"/>
                    <a:pt x="3509" y="756"/>
                  </a:cubicBezTo>
                  <a:cubicBezTo>
                    <a:pt x="3279" y="266"/>
                    <a:pt x="2701" y="0"/>
                    <a:pt x="2137" y="0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004;p5">
              <a:extLst>
                <a:ext uri="{FF2B5EF4-FFF2-40B4-BE49-F238E27FC236}">
                  <a16:creationId xmlns:a16="http://schemas.microsoft.com/office/drawing/2014/main" id="{1776895B-72D0-41B1-93D7-0438CF5EEB49}"/>
                </a:ext>
              </a:extLst>
            </p:cNvPr>
            <p:cNvSpPr/>
            <p:nvPr/>
          </p:nvSpPr>
          <p:spPr>
            <a:xfrm>
              <a:off x="3127350" y="4553675"/>
              <a:ext cx="112800" cy="232400"/>
            </a:xfrm>
            <a:custGeom>
              <a:avLst/>
              <a:gdLst/>
              <a:ahLst/>
              <a:cxnLst/>
              <a:rect l="l" t="t" r="r" b="b"/>
              <a:pathLst>
                <a:path w="4512" h="9296" extrusionOk="0">
                  <a:moveTo>
                    <a:pt x="2235" y="1"/>
                  </a:moveTo>
                  <a:cubicBezTo>
                    <a:pt x="1858" y="1"/>
                    <a:pt x="1534" y="143"/>
                    <a:pt x="1228" y="361"/>
                  </a:cubicBezTo>
                  <a:cubicBezTo>
                    <a:pt x="1153" y="412"/>
                    <a:pt x="1078" y="487"/>
                    <a:pt x="952" y="562"/>
                  </a:cubicBezTo>
                  <a:cubicBezTo>
                    <a:pt x="827" y="687"/>
                    <a:pt x="702" y="838"/>
                    <a:pt x="652" y="1013"/>
                  </a:cubicBezTo>
                  <a:cubicBezTo>
                    <a:pt x="526" y="1214"/>
                    <a:pt x="426" y="1439"/>
                    <a:pt x="351" y="1665"/>
                  </a:cubicBezTo>
                  <a:cubicBezTo>
                    <a:pt x="251" y="1915"/>
                    <a:pt x="201" y="2216"/>
                    <a:pt x="150" y="2492"/>
                  </a:cubicBezTo>
                  <a:cubicBezTo>
                    <a:pt x="25" y="3219"/>
                    <a:pt x="0" y="3970"/>
                    <a:pt x="50" y="4697"/>
                  </a:cubicBezTo>
                  <a:cubicBezTo>
                    <a:pt x="75" y="5399"/>
                    <a:pt x="176" y="6126"/>
                    <a:pt x="351" y="6828"/>
                  </a:cubicBezTo>
                  <a:cubicBezTo>
                    <a:pt x="451" y="7304"/>
                    <a:pt x="627" y="7805"/>
                    <a:pt x="902" y="8181"/>
                  </a:cubicBezTo>
                  <a:cubicBezTo>
                    <a:pt x="1178" y="8532"/>
                    <a:pt x="1529" y="8808"/>
                    <a:pt x="1905" y="9058"/>
                  </a:cubicBezTo>
                  <a:cubicBezTo>
                    <a:pt x="2158" y="9222"/>
                    <a:pt x="2426" y="9295"/>
                    <a:pt x="2689" y="9295"/>
                  </a:cubicBezTo>
                  <a:cubicBezTo>
                    <a:pt x="3388" y="9295"/>
                    <a:pt x="4049" y="8780"/>
                    <a:pt x="4286" y="8106"/>
                  </a:cubicBezTo>
                  <a:cubicBezTo>
                    <a:pt x="4336" y="7905"/>
                    <a:pt x="4386" y="7705"/>
                    <a:pt x="4411" y="7479"/>
                  </a:cubicBezTo>
                  <a:cubicBezTo>
                    <a:pt x="4511" y="6978"/>
                    <a:pt x="4436" y="6502"/>
                    <a:pt x="4336" y="6001"/>
                  </a:cubicBezTo>
                  <a:cubicBezTo>
                    <a:pt x="4261" y="5574"/>
                    <a:pt x="4161" y="5148"/>
                    <a:pt x="4110" y="4722"/>
                  </a:cubicBezTo>
                  <a:cubicBezTo>
                    <a:pt x="4035" y="4171"/>
                    <a:pt x="4035" y="3620"/>
                    <a:pt x="4010" y="3068"/>
                  </a:cubicBezTo>
                  <a:cubicBezTo>
                    <a:pt x="3985" y="2792"/>
                    <a:pt x="3960" y="2492"/>
                    <a:pt x="3935" y="2216"/>
                  </a:cubicBezTo>
                  <a:cubicBezTo>
                    <a:pt x="3935" y="2016"/>
                    <a:pt x="3910" y="1840"/>
                    <a:pt x="3885" y="1665"/>
                  </a:cubicBezTo>
                  <a:cubicBezTo>
                    <a:pt x="3856" y="1592"/>
                    <a:pt x="3843" y="1553"/>
                    <a:pt x="3838" y="1553"/>
                  </a:cubicBezTo>
                  <a:cubicBezTo>
                    <a:pt x="3835" y="1553"/>
                    <a:pt x="3835" y="1573"/>
                    <a:pt x="3835" y="1615"/>
                  </a:cubicBezTo>
                  <a:cubicBezTo>
                    <a:pt x="3785" y="1289"/>
                    <a:pt x="3709" y="1038"/>
                    <a:pt x="3534" y="762"/>
                  </a:cubicBezTo>
                  <a:cubicBezTo>
                    <a:pt x="3283" y="336"/>
                    <a:pt x="2882" y="86"/>
                    <a:pt x="2406" y="11"/>
                  </a:cubicBezTo>
                  <a:cubicBezTo>
                    <a:pt x="2348" y="4"/>
                    <a:pt x="2291" y="1"/>
                    <a:pt x="2235" y="1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005;p5">
              <a:extLst>
                <a:ext uri="{FF2B5EF4-FFF2-40B4-BE49-F238E27FC236}">
                  <a16:creationId xmlns:a16="http://schemas.microsoft.com/office/drawing/2014/main" id="{BCA75E92-7B66-43CA-AA48-B883E1A20303}"/>
                </a:ext>
              </a:extLst>
            </p:cNvPr>
            <p:cNvSpPr/>
            <p:nvPr/>
          </p:nvSpPr>
          <p:spPr>
            <a:xfrm>
              <a:off x="3155525" y="4561200"/>
              <a:ext cx="4750" cy="3400"/>
            </a:xfrm>
            <a:custGeom>
              <a:avLst/>
              <a:gdLst/>
              <a:ahLst/>
              <a:cxnLst/>
              <a:rect l="l" t="t" r="r" b="b"/>
              <a:pathLst>
                <a:path w="190" h="136" extrusionOk="0">
                  <a:moveTo>
                    <a:pt x="189" y="0"/>
                  </a:moveTo>
                  <a:cubicBezTo>
                    <a:pt x="188" y="0"/>
                    <a:pt x="166" y="15"/>
                    <a:pt x="124" y="45"/>
                  </a:cubicBezTo>
                  <a:lnTo>
                    <a:pt x="124" y="45"/>
                  </a:lnTo>
                  <a:cubicBezTo>
                    <a:pt x="168" y="15"/>
                    <a:pt x="189" y="0"/>
                    <a:pt x="189" y="0"/>
                  </a:cubicBezTo>
                  <a:close/>
                  <a:moveTo>
                    <a:pt x="124" y="45"/>
                  </a:moveTo>
                  <a:cubicBezTo>
                    <a:pt x="117" y="50"/>
                    <a:pt x="109" y="55"/>
                    <a:pt x="101" y="60"/>
                  </a:cubicBezTo>
                  <a:cubicBezTo>
                    <a:pt x="51" y="85"/>
                    <a:pt x="26" y="111"/>
                    <a:pt x="1" y="136"/>
                  </a:cubicBezTo>
                  <a:cubicBezTo>
                    <a:pt x="52" y="97"/>
                    <a:pt x="93" y="67"/>
                    <a:pt x="124" y="45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006;p5">
              <a:extLst>
                <a:ext uri="{FF2B5EF4-FFF2-40B4-BE49-F238E27FC236}">
                  <a16:creationId xmlns:a16="http://schemas.microsoft.com/office/drawing/2014/main" id="{04EE9790-F033-4951-A3CD-E1DFA3012A14}"/>
                </a:ext>
              </a:extLst>
            </p:cNvPr>
            <p:cNvSpPr/>
            <p:nvPr/>
          </p:nvSpPr>
          <p:spPr>
            <a:xfrm>
              <a:off x="1760175" y="4372850"/>
              <a:ext cx="103400" cy="103600"/>
            </a:xfrm>
            <a:custGeom>
              <a:avLst/>
              <a:gdLst/>
              <a:ahLst/>
              <a:cxnLst/>
              <a:rect l="l" t="t" r="r" b="b"/>
              <a:pathLst>
                <a:path w="4136" h="4144" extrusionOk="0">
                  <a:moveTo>
                    <a:pt x="1980" y="0"/>
                  </a:moveTo>
                  <a:cubicBezTo>
                    <a:pt x="1704" y="0"/>
                    <a:pt x="1454" y="50"/>
                    <a:pt x="1228" y="176"/>
                  </a:cubicBezTo>
                  <a:cubicBezTo>
                    <a:pt x="1003" y="251"/>
                    <a:pt x="777" y="376"/>
                    <a:pt x="602" y="577"/>
                  </a:cubicBezTo>
                  <a:cubicBezTo>
                    <a:pt x="376" y="802"/>
                    <a:pt x="201" y="1103"/>
                    <a:pt x="100" y="1429"/>
                  </a:cubicBezTo>
                  <a:cubicBezTo>
                    <a:pt x="50" y="1629"/>
                    <a:pt x="0" y="1830"/>
                    <a:pt x="25" y="2030"/>
                  </a:cubicBezTo>
                  <a:lnTo>
                    <a:pt x="75" y="2557"/>
                  </a:lnTo>
                  <a:cubicBezTo>
                    <a:pt x="176" y="2908"/>
                    <a:pt x="351" y="3208"/>
                    <a:pt x="602" y="3459"/>
                  </a:cubicBezTo>
                  <a:cubicBezTo>
                    <a:pt x="777" y="3609"/>
                    <a:pt x="952" y="3760"/>
                    <a:pt x="1153" y="3860"/>
                  </a:cubicBezTo>
                  <a:cubicBezTo>
                    <a:pt x="1379" y="4010"/>
                    <a:pt x="1629" y="4086"/>
                    <a:pt x="1880" y="4111"/>
                  </a:cubicBezTo>
                  <a:cubicBezTo>
                    <a:pt x="1984" y="4131"/>
                    <a:pt x="2092" y="4144"/>
                    <a:pt x="2201" y="4144"/>
                  </a:cubicBezTo>
                  <a:cubicBezTo>
                    <a:pt x="2355" y="4144"/>
                    <a:pt x="2510" y="4119"/>
                    <a:pt x="2657" y="4061"/>
                  </a:cubicBezTo>
                  <a:cubicBezTo>
                    <a:pt x="2907" y="4010"/>
                    <a:pt x="3133" y="3885"/>
                    <a:pt x="3333" y="3710"/>
                  </a:cubicBezTo>
                  <a:cubicBezTo>
                    <a:pt x="3534" y="3584"/>
                    <a:pt x="3709" y="3384"/>
                    <a:pt x="3835" y="3158"/>
                  </a:cubicBezTo>
                  <a:lnTo>
                    <a:pt x="4035" y="2707"/>
                  </a:lnTo>
                  <a:cubicBezTo>
                    <a:pt x="4135" y="2356"/>
                    <a:pt x="4135" y="2005"/>
                    <a:pt x="4035" y="1655"/>
                  </a:cubicBezTo>
                  <a:cubicBezTo>
                    <a:pt x="4010" y="1604"/>
                    <a:pt x="4010" y="1579"/>
                    <a:pt x="3985" y="1554"/>
                  </a:cubicBezTo>
                  <a:cubicBezTo>
                    <a:pt x="3985" y="1529"/>
                    <a:pt x="3985" y="1504"/>
                    <a:pt x="3985" y="1504"/>
                  </a:cubicBezTo>
                  <a:cubicBezTo>
                    <a:pt x="3910" y="1228"/>
                    <a:pt x="3785" y="1003"/>
                    <a:pt x="3609" y="802"/>
                  </a:cubicBezTo>
                  <a:cubicBezTo>
                    <a:pt x="3459" y="602"/>
                    <a:pt x="3283" y="426"/>
                    <a:pt x="3058" y="301"/>
                  </a:cubicBezTo>
                  <a:lnTo>
                    <a:pt x="2782" y="176"/>
                  </a:lnTo>
                  <a:cubicBezTo>
                    <a:pt x="2757" y="176"/>
                    <a:pt x="2707" y="151"/>
                    <a:pt x="2657" y="126"/>
                  </a:cubicBezTo>
                  <a:lnTo>
                    <a:pt x="2556" y="101"/>
                  </a:lnTo>
                  <a:cubicBezTo>
                    <a:pt x="2556" y="76"/>
                    <a:pt x="2531" y="76"/>
                    <a:pt x="2506" y="76"/>
                  </a:cubicBezTo>
                  <a:cubicBezTo>
                    <a:pt x="2331" y="25"/>
                    <a:pt x="2155" y="0"/>
                    <a:pt x="1980" y="0"/>
                  </a:cubicBezTo>
                  <a:close/>
                </a:path>
              </a:pathLst>
            </a:custGeom>
            <a:solidFill>
              <a:srgbClr val="005C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007;p5">
              <a:extLst>
                <a:ext uri="{FF2B5EF4-FFF2-40B4-BE49-F238E27FC236}">
                  <a16:creationId xmlns:a16="http://schemas.microsoft.com/office/drawing/2014/main" id="{636060B9-69F9-4858-9CBE-369AD363CC1A}"/>
                </a:ext>
              </a:extLst>
            </p:cNvPr>
            <p:cNvSpPr/>
            <p:nvPr/>
          </p:nvSpPr>
          <p:spPr>
            <a:xfrm>
              <a:off x="2992625" y="3046425"/>
              <a:ext cx="2619725" cy="488725"/>
            </a:xfrm>
            <a:custGeom>
              <a:avLst/>
              <a:gdLst/>
              <a:ahLst/>
              <a:cxnLst/>
              <a:rect l="l" t="t" r="r" b="b"/>
              <a:pathLst>
                <a:path w="104789" h="19549" extrusionOk="0">
                  <a:moveTo>
                    <a:pt x="34688" y="1"/>
                  </a:moveTo>
                  <a:cubicBezTo>
                    <a:pt x="30766" y="1"/>
                    <a:pt x="26832" y="9"/>
                    <a:pt x="22933" y="24"/>
                  </a:cubicBezTo>
                  <a:cubicBezTo>
                    <a:pt x="27645" y="526"/>
                    <a:pt x="32256" y="1704"/>
                    <a:pt x="36592" y="3533"/>
                  </a:cubicBezTo>
                  <a:cubicBezTo>
                    <a:pt x="37870" y="4060"/>
                    <a:pt x="39199" y="4761"/>
                    <a:pt x="39775" y="5989"/>
                  </a:cubicBezTo>
                  <a:cubicBezTo>
                    <a:pt x="40552" y="7719"/>
                    <a:pt x="39525" y="9774"/>
                    <a:pt x="38071" y="11002"/>
                  </a:cubicBezTo>
                  <a:cubicBezTo>
                    <a:pt x="35464" y="13233"/>
                    <a:pt x="31805" y="13659"/>
                    <a:pt x="28397" y="14060"/>
                  </a:cubicBezTo>
                  <a:cubicBezTo>
                    <a:pt x="22256" y="14786"/>
                    <a:pt x="16141" y="15789"/>
                    <a:pt x="10076" y="17042"/>
                  </a:cubicBezTo>
                  <a:cubicBezTo>
                    <a:pt x="6692" y="17744"/>
                    <a:pt x="3309" y="18546"/>
                    <a:pt x="1" y="19548"/>
                  </a:cubicBezTo>
                  <a:cubicBezTo>
                    <a:pt x="25063" y="17944"/>
                    <a:pt x="51605" y="16416"/>
                    <a:pt x="54462" y="16015"/>
                  </a:cubicBezTo>
                  <a:cubicBezTo>
                    <a:pt x="55011" y="15941"/>
                    <a:pt x="55992" y="15907"/>
                    <a:pt x="57315" y="15907"/>
                  </a:cubicBezTo>
                  <a:cubicBezTo>
                    <a:pt x="65421" y="15907"/>
                    <a:pt x="86371" y="17178"/>
                    <a:pt x="99450" y="18320"/>
                  </a:cubicBezTo>
                  <a:cubicBezTo>
                    <a:pt x="101004" y="18170"/>
                    <a:pt x="101956" y="18045"/>
                    <a:pt x="102182" y="17919"/>
                  </a:cubicBezTo>
                  <a:cubicBezTo>
                    <a:pt x="104663" y="16365"/>
                    <a:pt x="104788" y="8045"/>
                    <a:pt x="103535" y="3784"/>
                  </a:cubicBezTo>
                  <a:cubicBezTo>
                    <a:pt x="103334" y="3157"/>
                    <a:pt x="103134" y="2606"/>
                    <a:pt x="102883" y="2205"/>
                  </a:cubicBezTo>
                  <a:cubicBezTo>
                    <a:pt x="101962" y="609"/>
                    <a:pt x="68786" y="1"/>
                    <a:pt x="34688" y="1"/>
                  </a:cubicBezTo>
                  <a:close/>
                </a:path>
              </a:pathLst>
            </a:custGeom>
            <a:solidFill>
              <a:srgbClr val="3D20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008;p5">
              <a:extLst>
                <a:ext uri="{FF2B5EF4-FFF2-40B4-BE49-F238E27FC236}">
                  <a16:creationId xmlns:a16="http://schemas.microsoft.com/office/drawing/2014/main" id="{BA7241B3-F797-475F-AC70-F8EF85A92793}"/>
                </a:ext>
              </a:extLst>
            </p:cNvPr>
            <p:cNvSpPr/>
            <p:nvPr/>
          </p:nvSpPr>
          <p:spPr>
            <a:xfrm>
              <a:off x="5193175" y="3117675"/>
              <a:ext cx="45725" cy="336075"/>
            </a:xfrm>
            <a:custGeom>
              <a:avLst/>
              <a:gdLst/>
              <a:ahLst/>
              <a:cxnLst/>
              <a:rect l="l" t="t" r="r" b="b"/>
              <a:pathLst>
                <a:path w="1829" h="13443" extrusionOk="0">
                  <a:moveTo>
                    <a:pt x="688" y="0"/>
                  </a:moveTo>
                  <a:cubicBezTo>
                    <a:pt x="339" y="0"/>
                    <a:pt x="1" y="458"/>
                    <a:pt x="225" y="784"/>
                  </a:cubicBezTo>
                  <a:cubicBezTo>
                    <a:pt x="425" y="1084"/>
                    <a:pt x="300" y="1811"/>
                    <a:pt x="300" y="2162"/>
                  </a:cubicBezTo>
                  <a:cubicBezTo>
                    <a:pt x="300" y="2713"/>
                    <a:pt x="325" y="3265"/>
                    <a:pt x="325" y="3816"/>
                  </a:cubicBezTo>
                  <a:cubicBezTo>
                    <a:pt x="325" y="4844"/>
                    <a:pt x="325" y="5871"/>
                    <a:pt x="325" y="6899"/>
                  </a:cubicBezTo>
                  <a:cubicBezTo>
                    <a:pt x="325" y="7926"/>
                    <a:pt x="325" y="8954"/>
                    <a:pt x="300" y="9982"/>
                  </a:cubicBezTo>
                  <a:cubicBezTo>
                    <a:pt x="300" y="10508"/>
                    <a:pt x="300" y="11059"/>
                    <a:pt x="275" y="11611"/>
                  </a:cubicBezTo>
                  <a:cubicBezTo>
                    <a:pt x="275" y="12087"/>
                    <a:pt x="200" y="12563"/>
                    <a:pt x="375" y="13014"/>
                  </a:cubicBezTo>
                  <a:cubicBezTo>
                    <a:pt x="417" y="13295"/>
                    <a:pt x="688" y="13442"/>
                    <a:pt x="966" y="13442"/>
                  </a:cubicBezTo>
                  <a:cubicBezTo>
                    <a:pt x="1184" y="13442"/>
                    <a:pt x="1407" y="13352"/>
                    <a:pt x="1528" y="13165"/>
                  </a:cubicBezTo>
                  <a:cubicBezTo>
                    <a:pt x="1829" y="12688"/>
                    <a:pt x="1728" y="12062"/>
                    <a:pt x="1728" y="11510"/>
                  </a:cubicBezTo>
                  <a:cubicBezTo>
                    <a:pt x="1728" y="10934"/>
                    <a:pt x="1728" y="10358"/>
                    <a:pt x="1728" y="9756"/>
                  </a:cubicBezTo>
                  <a:cubicBezTo>
                    <a:pt x="1728" y="8603"/>
                    <a:pt x="1703" y="7425"/>
                    <a:pt x="1678" y="6272"/>
                  </a:cubicBezTo>
                  <a:cubicBezTo>
                    <a:pt x="1653" y="5144"/>
                    <a:pt x="1603" y="4017"/>
                    <a:pt x="1553" y="2889"/>
                  </a:cubicBezTo>
                  <a:cubicBezTo>
                    <a:pt x="1528" y="2312"/>
                    <a:pt x="1503" y="1711"/>
                    <a:pt x="1453" y="1134"/>
                  </a:cubicBezTo>
                  <a:cubicBezTo>
                    <a:pt x="1428" y="683"/>
                    <a:pt x="1302" y="383"/>
                    <a:pt x="926" y="82"/>
                  </a:cubicBezTo>
                  <a:cubicBezTo>
                    <a:pt x="851" y="25"/>
                    <a:pt x="769" y="0"/>
                    <a:pt x="688" y="0"/>
                  </a:cubicBezTo>
                  <a:close/>
                </a:path>
              </a:pathLst>
            </a:custGeom>
            <a:solidFill>
              <a:srgbClr val="7E4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009;p5">
              <a:extLst>
                <a:ext uri="{FF2B5EF4-FFF2-40B4-BE49-F238E27FC236}">
                  <a16:creationId xmlns:a16="http://schemas.microsoft.com/office/drawing/2014/main" id="{8808A8B4-474C-412F-AB75-967DB9F3C1D7}"/>
                </a:ext>
              </a:extLst>
            </p:cNvPr>
            <p:cNvSpPr/>
            <p:nvPr/>
          </p:nvSpPr>
          <p:spPr>
            <a:xfrm>
              <a:off x="5319725" y="3112150"/>
              <a:ext cx="50750" cy="310050"/>
            </a:xfrm>
            <a:custGeom>
              <a:avLst/>
              <a:gdLst/>
              <a:ahLst/>
              <a:cxnLst/>
              <a:rect l="l" t="t" r="r" b="b"/>
              <a:pathLst>
                <a:path w="2030" h="12402" extrusionOk="0">
                  <a:moveTo>
                    <a:pt x="592" y="1"/>
                  </a:moveTo>
                  <a:cubicBezTo>
                    <a:pt x="508" y="1"/>
                    <a:pt x="421" y="32"/>
                    <a:pt x="351" y="102"/>
                  </a:cubicBezTo>
                  <a:cubicBezTo>
                    <a:pt x="25" y="453"/>
                    <a:pt x="100" y="904"/>
                    <a:pt x="150" y="1330"/>
                  </a:cubicBezTo>
                  <a:cubicBezTo>
                    <a:pt x="175" y="1807"/>
                    <a:pt x="225" y="2258"/>
                    <a:pt x="275" y="2734"/>
                  </a:cubicBezTo>
                  <a:cubicBezTo>
                    <a:pt x="376" y="3761"/>
                    <a:pt x="451" y="4789"/>
                    <a:pt x="451" y="5817"/>
                  </a:cubicBezTo>
                  <a:cubicBezTo>
                    <a:pt x="476" y="6819"/>
                    <a:pt x="426" y="7822"/>
                    <a:pt x="351" y="8824"/>
                  </a:cubicBezTo>
                  <a:cubicBezTo>
                    <a:pt x="301" y="9325"/>
                    <a:pt x="250" y="9827"/>
                    <a:pt x="200" y="10303"/>
                  </a:cubicBezTo>
                  <a:cubicBezTo>
                    <a:pt x="150" y="10579"/>
                    <a:pt x="100" y="10854"/>
                    <a:pt x="75" y="11130"/>
                  </a:cubicBezTo>
                  <a:cubicBezTo>
                    <a:pt x="75" y="11227"/>
                    <a:pt x="0" y="11699"/>
                    <a:pt x="59" y="11699"/>
                  </a:cubicBezTo>
                  <a:cubicBezTo>
                    <a:pt x="74" y="11699"/>
                    <a:pt x="98" y="11668"/>
                    <a:pt x="134" y="11591"/>
                  </a:cubicBezTo>
                  <a:lnTo>
                    <a:pt x="134" y="11591"/>
                  </a:lnTo>
                  <a:cubicBezTo>
                    <a:pt x="125" y="11636"/>
                    <a:pt x="125" y="11671"/>
                    <a:pt x="125" y="11706"/>
                  </a:cubicBezTo>
                  <a:cubicBezTo>
                    <a:pt x="108" y="12119"/>
                    <a:pt x="479" y="12401"/>
                    <a:pt x="844" y="12401"/>
                  </a:cubicBezTo>
                  <a:cubicBezTo>
                    <a:pt x="1011" y="12401"/>
                    <a:pt x="1177" y="12342"/>
                    <a:pt x="1303" y="12208"/>
                  </a:cubicBezTo>
                  <a:cubicBezTo>
                    <a:pt x="1679" y="11782"/>
                    <a:pt x="1729" y="11280"/>
                    <a:pt x="1779" y="10729"/>
                  </a:cubicBezTo>
                  <a:cubicBezTo>
                    <a:pt x="1854" y="10203"/>
                    <a:pt x="1905" y="9676"/>
                    <a:pt x="1955" y="9125"/>
                  </a:cubicBezTo>
                  <a:cubicBezTo>
                    <a:pt x="2030" y="8072"/>
                    <a:pt x="2030" y="6995"/>
                    <a:pt x="2005" y="5917"/>
                  </a:cubicBezTo>
                  <a:cubicBezTo>
                    <a:pt x="1980" y="4864"/>
                    <a:pt x="1880" y="3787"/>
                    <a:pt x="1704" y="2734"/>
                  </a:cubicBezTo>
                  <a:cubicBezTo>
                    <a:pt x="1629" y="2208"/>
                    <a:pt x="1554" y="1681"/>
                    <a:pt x="1403" y="1155"/>
                  </a:cubicBezTo>
                  <a:cubicBezTo>
                    <a:pt x="1303" y="754"/>
                    <a:pt x="1203" y="228"/>
                    <a:pt x="777" y="52"/>
                  </a:cubicBezTo>
                  <a:cubicBezTo>
                    <a:pt x="722" y="19"/>
                    <a:pt x="658" y="1"/>
                    <a:pt x="592" y="1"/>
                  </a:cubicBezTo>
                  <a:close/>
                </a:path>
              </a:pathLst>
            </a:custGeom>
            <a:solidFill>
              <a:srgbClr val="7E45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010;p5">
              <a:extLst>
                <a:ext uri="{FF2B5EF4-FFF2-40B4-BE49-F238E27FC236}">
                  <a16:creationId xmlns:a16="http://schemas.microsoft.com/office/drawing/2014/main" id="{CBCD510F-9B13-46A0-9D55-88EDA6F2F901}"/>
                </a:ext>
              </a:extLst>
            </p:cNvPr>
            <p:cNvSpPr/>
            <p:nvPr/>
          </p:nvSpPr>
          <p:spPr>
            <a:xfrm>
              <a:off x="3761425" y="1998150"/>
              <a:ext cx="1367200" cy="369700"/>
            </a:xfrm>
            <a:custGeom>
              <a:avLst/>
              <a:gdLst/>
              <a:ahLst/>
              <a:cxnLst/>
              <a:rect l="l" t="t" r="r" b="b"/>
              <a:pathLst>
                <a:path w="54688" h="14788" extrusionOk="0">
                  <a:moveTo>
                    <a:pt x="26" y="0"/>
                  </a:moveTo>
                  <a:cubicBezTo>
                    <a:pt x="26" y="176"/>
                    <a:pt x="1" y="326"/>
                    <a:pt x="1" y="477"/>
                  </a:cubicBezTo>
                  <a:cubicBezTo>
                    <a:pt x="627" y="652"/>
                    <a:pt x="1254" y="827"/>
                    <a:pt x="1880" y="978"/>
                  </a:cubicBezTo>
                  <a:cubicBezTo>
                    <a:pt x="4061" y="1579"/>
                    <a:pt x="6266" y="2131"/>
                    <a:pt x="8472" y="2682"/>
                  </a:cubicBezTo>
                  <a:cubicBezTo>
                    <a:pt x="12783" y="3785"/>
                    <a:pt x="17093" y="4938"/>
                    <a:pt x="21479" y="5690"/>
                  </a:cubicBezTo>
                  <a:cubicBezTo>
                    <a:pt x="23635" y="6041"/>
                    <a:pt x="25840" y="6266"/>
                    <a:pt x="28021" y="6617"/>
                  </a:cubicBezTo>
                  <a:cubicBezTo>
                    <a:pt x="30201" y="6968"/>
                    <a:pt x="32332" y="7494"/>
                    <a:pt x="34437" y="8146"/>
                  </a:cubicBezTo>
                  <a:cubicBezTo>
                    <a:pt x="38748" y="9474"/>
                    <a:pt x="43008" y="10953"/>
                    <a:pt x="47269" y="12381"/>
                  </a:cubicBezTo>
                  <a:cubicBezTo>
                    <a:pt x="49725" y="13183"/>
                    <a:pt x="52181" y="13985"/>
                    <a:pt x="54612" y="14787"/>
                  </a:cubicBezTo>
                  <a:cubicBezTo>
                    <a:pt x="54638" y="14512"/>
                    <a:pt x="54663" y="14236"/>
                    <a:pt x="54688" y="13935"/>
                  </a:cubicBezTo>
                  <a:lnTo>
                    <a:pt x="49349" y="12181"/>
                  </a:lnTo>
                  <a:cubicBezTo>
                    <a:pt x="45089" y="10777"/>
                    <a:pt x="40853" y="9374"/>
                    <a:pt x="36592" y="7970"/>
                  </a:cubicBezTo>
                  <a:cubicBezTo>
                    <a:pt x="34537" y="7294"/>
                    <a:pt x="32457" y="6642"/>
                    <a:pt x="30352" y="6191"/>
                  </a:cubicBezTo>
                  <a:cubicBezTo>
                    <a:pt x="28221" y="5765"/>
                    <a:pt x="26066" y="5514"/>
                    <a:pt x="23936" y="5213"/>
                  </a:cubicBezTo>
                  <a:cubicBezTo>
                    <a:pt x="19575" y="4637"/>
                    <a:pt x="15339" y="3609"/>
                    <a:pt x="11053" y="2582"/>
                  </a:cubicBezTo>
                  <a:cubicBezTo>
                    <a:pt x="7394" y="1705"/>
                    <a:pt x="3735" y="802"/>
                    <a:pt x="26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011;p5">
              <a:extLst>
                <a:ext uri="{FF2B5EF4-FFF2-40B4-BE49-F238E27FC236}">
                  <a16:creationId xmlns:a16="http://schemas.microsoft.com/office/drawing/2014/main" id="{1BE8863E-A4FA-4778-998E-9DBB7284490A}"/>
                </a:ext>
              </a:extLst>
            </p:cNvPr>
            <p:cNvSpPr/>
            <p:nvPr/>
          </p:nvSpPr>
          <p:spPr>
            <a:xfrm>
              <a:off x="3762675" y="2163550"/>
              <a:ext cx="1351550" cy="328350"/>
            </a:xfrm>
            <a:custGeom>
              <a:avLst/>
              <a:gdLst/>
              <a:ahLst/>
              <a:cxnLst/>
              <a:rect l="l" t="t" r="r" b="b"/>
              <a:pathLst>
                <a:path w="54062" h="13134" extrusionOk="0">
                  <a:moveTo>
                    <a:pt x="1" y="1"/>
                  </a:moveTo>
                  <a:cubicBezTo>
                    <a:pt x="26" y="151"/>
                    <a:pt x="51" y="302"/>
                    <a:pt x="76" y="452"/>
                  </a:cubicBezTo>
                  <a:cubicBezTo>
                    <a:pt x="552" y="628"/>
                    <a:pt x="1003" y="803"/>
                    <a:pt x="1479" y="978"/>
                  </a:cubicBezTo>
                  <a:cubicBezTo>
                    <a:pt x="2432" y="1329"/>
                    <a:pt x="3409" y="1705"/>
                    <a:pt x="4387" y="2031"/>
                  </a:cubicBezTo>
                  <a:cubicBezTo>
                    <a:pt x="6292" y="2683"/>
                    <a:pt x="8246" y="3309"/>
                    <a:pt x="10226" y="3785"/>
                  </a:cubicBezTo>
                  <a:cubicBezTo>
                    <a:pt x="12231" y="4287"/>
                    <a:pt x="14287" y="4663"/>
                    <a:pt x="16342" y="4938"/>
                  </a:cubicBezTo>
                  <a:cubicBezTo>
                    <a:pt x="18397" y="5239"/>
                    <a:pt x="20477" y="5490"/>
                    <a:pt x="22532" y="5841"/>
                  </a:cubicBezTo>
                  <a:cubicBezTo>
                    <a:pt x="26592" y="6592"/>
                    <a:pt x="30602" y="7670"/>
                    <a:pt x="34612" y="8773"/>
                  </a:cubicBezTo>
                  <a:cubicBezTo>
                    <a:pt x="38597" y="9851"/>
                    <a:pt x="42608" y="10903"/>
                    <a:pt x="46668" y="11755"/>
                  </a:cubicBezTo>
                  <a:cubicBezTo>
                    <a:pt x="49074" y="12282"/>
                    <a:pt x="51480" y="12733"/>
                    <a:pt x="53886" y="13134"/>
                  </a:cubicBezTo>
                  <a:cubicBezTo>
                    <a:pt x="53961" y="12883"/>
                    <a:pt x="54011" y="12608"/>
                    <a:pt x="54061" y="12332"/>
                  </a:cubicBezTo>
                  <a:cubicBezTo>
                    <a:pt x="52156" y="12006"/>
                    <a:pt x="50252" y="11655"/>
                    <a:pt x="48372" y="11279"/>
                  </a:cubicBezTo>
                  <a:cubicBezTo>
                    <a:pt x="44312" y="10427"/>
                    <a:pt x="40277" y="9450"/>
                    <a:pt x="36267" y="8347"/>
                  </a:cubicBezTo>
                  <a:cubicBezTo>
                    <a:pt x="32307" y="7294"/>
                    <a:pt x="28347" y="6166"/>
                    <a:pt x="24337" y="5364"/>
                  </a:cubicBezTo>
                  <a:cubicBezTo>
                    <a:pt x="20252" y="4537"/>
                    <a:pt x="16066" y="4262"/>
                    <a:pt x="11981" y="3384"/>
                  </a:cubicBezTo>
                  <a:cubicBezTo>
                    <a:pt x="8021" y="2532"/>
                    <a:pt x="4111" y="1329"/>
                    <a:pt x="251" y="76"/>
                  </a:cubicBezTo>
                  <a:cubicBezTo>
                    <a:pt x="176" y="51"/>
                    <a:pt x="76" y="26"/>
                    <a:pt x="1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012;p5">
              <a:extLst>
                <a:ext uri="{FF2B5EF4-FFF2-40B4-BE49-F238E27FC236}">
                  <a16:creationId xmlns:a16="http://schemas.microsoft.com/office/drawing/2014/main" id="{5870C72E-CEC7-4592-B688-56260DB026B7}"/>
                </a:ext>
              </a:extLst>
            </p:cNvPr>
            <p:cNvSpPr/>
            <p:nvPr/>
          </p:nvSpPr>
          <p:spPr>
            <a:xfrm>
              <a:off x="3787125" y="1833350"/>
              <a:ext cx="1347775" cy="367200"/>
            </a:xfrm>
            <a:custGeom>
              <a:avLst/>
              <a:gdLst/>
              <a:ahLst/>
              <a:cxnLst/>
              <a:rect l="l" t="t" r="r" b="b"/>
              <a:pathLst>
                <a:path w="53911" h="14688" extrusionOk="0">
                  <a:moveTo>
                    <a:pt x="126" y="1"/>
                  </a:moveTo>
                  <a:cubicBezTo>
                    <a:pt x="75" y="176"/>
                    <a:pt x="50" y="327"/>
                    <a:pt x="0" y="502"/>
                  </a:cubicBezTo>
                  <a:cubicBezTo>
                    <a:pt x="827" y="678"/>
                    <a:pt x="1654" y="878"/>
                    <a:pt x="2456" y="1054"/>
                  </a:cubicBezTo>
                  <a:cubicBezTo>
                    <a:pt x="4612" y="1555"/>
                    <a:pt x="6767" y="2056"/>
                    <a:pt x="8923" y="2582"/>
                  </a:cubicBezTo>
                  <a:cubicBezTo>
                    <a:pt x="13233" y="3635"/>
                    <a:pt x="17544" y="4713"/>
                    <a:pt x="21830" y="5866"/>
                  </a:cubicBezTo>
                  <a:cubicBezTo>
                    <a:pt x="26091" y="6993"/>
                    <a:pt x="30376" y="8146"/>
                    <a:pt x="34637" y="9324"/>
                  </a:cubicBezTo>
                  <a:cubicBezTo>
                    <a:pt x="38898" y="10502"/>
                    <a:pt x="43133" y="11730"/>
                    <a:pt x="47369" y="12958"/>
                  </a:cubicBezTo>
                  <a:cubicBezTo>
                    <a:pt x="49549" y="13585"/>
                    <a:pt x="51730" y="14186"/>
                    <a:pt x="53910" y="14688"/>
                  </a:cubicBezTo>
                  <a:cubicBezTo>
                    <a:pt x="53910" y="14412"/>
                    <a:pt x="53910" y="14136"/>
                    <a:pt x="53910" y="13861"/>
                  </a:cubicBezTo>
                  <a:cubicBezTo>
                    <a:pt x="52281" y="13460"/>
                    <a:pt x="50677" y="13034"/>
                    <a:pt x="49073" y="12582"/>
                  </a:cubicBezTo>
                  <a:cubicBezTo>
                    <a:pt x="44812" y="11379"/>
                    <a:pt x="40602" y="10126"/>
                    <a:pt x="36341" y="8923"/>
                  </a:cubicBezTo>
                  <a:cubicBezTo>
                    <a:pt x="32081" y="7745"/>
                    <a:pt x="27820" y="6567"/>
                    <a:pt x="23534" y="5515"/>
                  </a:cubicBezTo>
                  <a:cubicBezTo>
                    <a:pt x="19223" y="4437"/>
                    <a:pt x="14913" y="3359"/>
                    <a:pt x="10577" y="2357"/>
                  </a:cubicBezTo>
                  <a:cubicBezTo>
                    <a:pt x="7093" y="1580"/>
                    <a:pt x="3609" y="753"/>
                    <a:pt x="126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013;p5">
              <a:extLst>
                <a:ext uri="{FF2B5EF4-FFF2-40B4-BE49-F238E27FC236}">
                  <a16:creationId xmlns:a16="http://schemas.microsoft.com/office/drawing/2014/main" id="{B78D8A02-00F6-4D34-9EBD-D5610D7B1C56}"/>
                </a:ext>
              </a:extLst>
            </p:cNvPr>
            <p:cNvSpPr/>
            <p:nvPr/>
          </p:nvSpPr>
          <p:spPr>
            <a:xfrm>
              <a:off x="3817200" y="1740000"/>
              <a:ext cx="1314550" cy="369700"/>
            </a:xfrm>
            <a:custGeom>
              <a:avLst/>
              <a:gdLst/>
              <a:ahLst/>
              <a:cxnLst/>
              <a:rect l="l" t="t" r="r" b="b"/>
              <a:pathLst>
                <a:path w="52582" h="14788" extrusionOk="0">
                  <a:moveTo>
                    <a:pt x="201" y="1"/>
                  </a:moveTo>
                  <a:cubicBezTo>
                    <a:pt x="126" y="126"/>
                    <a:pt x="75" y="276"/>
                    <a:pt x="0" y="427"/>
                  </a:cubicBezTo>
                  <a:cubicBezTo>
                    <a:pt x="1228" y="777"/>
                    <a:pt x="2431" y="1128"/>
                    <a:pt x="3659" y="1454"/>
                  </a:cubicBezTo>
                  <a:cubicBezTo>
                    <a:pt x="5765" y="2006"/>
                    <a:pt x="7870" y="2557"/>
                    <a:pt x="9950" y="3158"/>
                  </a:cubicBezTo>
                  <a:cubicBezTo>
                    <a:pt x="14161" y="4361"/>
                    <a:pt x="18396" y="5414"/>
                    <a:pt x="22632" y="6517"/>
                  </a:cubicBezTo>
                  <a:cubicBezTo>
                    <a:pt x="26842" y="7620"/>
                    <a:pt x="31028" y="8722"/>
                    <a:pt x="35239" y="9825"/>
                  </a:cubicBezTo>
                  <a:cubicBezTo>
                    <a:pt x="39274" y="10878"/>
                    <a:pt x="43309" y="11905"/>
                    <a:pt x="47294" y="13083"/>
                  </a:cubicBezTo>
                  <a:cubicBezTo>
                    <a:pt x="49073" y="13610"/>
                    <a:pt x="50828" y="14161"/>
                    <a:pt x="52582" y="14788"/>
                  </a:cubicBezTo>
                  <a:cubicBezTo>
                    <a:pt x="52557" y="14437"/>
                    <a:pt x="52507" y="14136"/>
                    <a:pt x="52457" y="13860"/>
                  </a:cubicBezTo>
                  <a:cubicBezTo>
                    <a:pt x="51354" y="13484"/>
                    <a:pt x="50251" y="13108"/>
                    <a:pt x="49148" y="12757"/>
                  </a:cubicBezTo>
                  <a:cubicBezTo>
                    <a:pt x="45214" y="11554"/>
                    <a:pt x="41203" y="10527"/>
                    <a:pt x="37218" y="9499"/>
                  </a:cubicBezTo>
                  <a:cubicBezTo>
                    <a:pt x="32983" y="8371"/>
                    <a:pt x="28722" y="7269"/>
                    <a:pt x="24487" y="6166"/>
                  </a:cubicBezTo>
                  <a:cubicBezTo>
                    <a:pt x="20251" y="5038"/>
                    <a:pt x="16040" y="3910"/>
                    <a:pt x="11780" y="2858"/>
                  </a:cubicBezTo>
                  <a:cubicBezTo>
                    <a:pt x="7920" y="1905"/>
                    <a:pt x="4060" y="928"/>
                    <a:pt x="201" y="1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014;p5">
              <a:extLst>
                <a:ext uri="{FF2B5EF4-FFF2-40B4-BE49-F238E27FC236}">
                  <a16:creationId xmlns:a16="http://schemas.microsoft.com/office/drawing/2014/main" id="{8DDC11F5-4D42-4F34-9E0E-46D89099825F}"/>
                </a:ext>
              </a:extLst>
            </p:cNvPr>
            <p:cNvSpPr/>
            <p:nvPr/>
          </p:nvSpPr>
          <p:spPr>
            <a:xfrm>
              <a:off x="3769575" y="1926725"/>
              <a:ext cx="1364075" cy="355900"/>
            </a:xfrm>
            <a:custGeom>
              <a:avLst/>
              <a:gdLst/>
              <a:ahLst/>
              <a:cxnLst/>
              <a:rect l="l" t="t" r="r" b="b"/>
              <a:pathLst>
                <a:path w="54563" h="14236" extrusionOk="0">
                  <a:moveTo>
                    <a:pt x="76" y="0"/>
                  </a:moveTo>
                  <a:cubicBezTo>
                    <a:pt x="51" y="176"/>
                    <a:pt x="26" y="326"/>
                    <a:pt x="0" y="476"/>
                  </a:cubicBezTo>
                  <a:cubicBezTo>
                    <a:pt x="176" y="527"/>
                    <a:pt x="326" y="552"/>
                    <a:pt x="502" y="577"/>
                  </a:cubicBezTo>
                  <a:cubicBezTo>
                    <a:pt x="2707" y="1028"/>
                    <a:pt x="4913" y="1354"/>
                    <a:pt x="7118" y="1780"/>
                  </a:cubicBezTo>
                  <a:cubicBezTo>
                    <a:pt x="11605" y="2632"/>
                    <a:pt x="16041" y="3634"/>
                    <a:pt x="20477" y="4762"/>
                  </a:cubicBezTo>
                  <a:cubicBezTo>
                    <a:pt x="24913" y="5865"/>
                    <a:pt x="29374" y="6968"/>
                    <a:pt x="33785" y="8196"/>
                  </a:cubicBezTo>
                  <a:cubicBezTo>
                    <a:pt x="38196" y="9399"/>
                    <a:pt x="42582" y="10652"/>
                    <a:pt x="46968" y="11955"/>
                  </a:cubicBezTo>
                  <a:cubicBezTo>
                    <a:pt x="49499" y="12707"/>
                    <a:pt x="52006" y="13459"/>
                    <a:pt x="54537" y="14236"/>
                  </a:cubicBezTo>
                  <a:cubicBezTo>
                    <a:pt x="54537" y="13935"/>
                    <a:pt x="54562" y="13659"/>
                    <a:pt x="54562" y="13384"/>
                  </a:cubicBezTo>
                  <a:cubicBezTo>
                    <a:pt x="52682" y="12807"/>
                    <a:pt x="50828" y="12231"/>
                    <a:pt x="48948" y="11679"/>
                  </a:cubicBezTo>
                  <a:cubicBezTo>
                    <a:pt x="44562" y="10376"/>
                    <a:pt x="40176" y="9098"/>
                    <a:pt x="35790" y="7870"/>
                  </a:cubicBezTo>
                  <a:cubicBezTo>
                    <a:pt x="31354" y="6642"/>
                    <a:pt x="26918" y="5464"/>
                    <a:pt x="22457" y="4411"/>
                  </a:cubicBezTo>
                  <a:cubicBezTo>
                    <a:pt x="18021" y="3359"/>
                    <a:pt x="13534" y="2431"/>
                    <a:pt x="9048" y="1604"/>
                  </a:cubicBezTo>
                  <a:cubicBezTo>
                    <a:pt x="6818" y="1203"/>
                    <a:pt x="4587" y="802"/>
                    <a:pt x="2356" y="426"/>
                  </a:cubicBezTo>
                  <a:cubicBezTo>
                    <a:pt x="1579" y="301"/>
                    <a:pt x="828" y="151"/>
                    <a:pt x="76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015;p5">
              <a:extLst>
                <a:ext uri="{FF2B5EF4-FFF2-40B4-BE49-F238E27FC236}">
                  <a16:creationId xmlns:a16="http://schemas.microsoft.com/office/drawing/2014/main" id="{517C2F74-F793-4604-BDBD-3AC4B3BB0FAF}"/>
                </a:ext>
              </a:extLst>
            </p:cNvPr>
            <p:cNvSpPr/>
            <p:nvPr/>
          </p:nvSpPr>
          <p:spPr>
            <a:xfrm>
              <a:off x="3757675" y="2065825"/>
              <a:ext cx="1365325" cy="361550"/>
            </a:xfrm>
            <a:custGeom>
              <a:avLst/>
              <a:gdLst/>
              <a:ahLst/>
              <a:cxnLst/>
              <a:rect l="l" t="t" r="r" b="b"/>
              <a:pathLst>
                <a:path w="54613" h="14462" extrusionOk="0">
                  <a:moveTo>
                    <a:pt x="25" y="0"/>
                  </a:moveTo>
                  <a:cubicBezTo>
                    <a:pt x="25" y="125"/>
                    <a:pt x="0" y="226"/>
                    <a:pt x="0" y="326"/>
                  </a:cubicBezTo>
                  <a:cubicBezTo>
                    <a:pt x="2983" y="1178"/>
                    <a:pt x="5990" y="2030"/>
                    <a:pt x="8973" y="2857"/>
                  </a:cubicBezTo>
                  <a:cubicBezTo>
                    <a:pt x="13284" y="4035"/>
                    <a:pt x="17594" y="5213"/>
                    <a:pt x="21905" y="6416"/>
                  </a:cubicBezTo>
                  <a:cubicBezTo>
                    <a:pt x="26116" y="7569"/>
                    <a:pt x="30326" y="8722"/>
                    <a:pt x="34537" y="9825"/>
                  </a:cubicBezTo>
                  <a:cubicBezTo>
                    <a:pt x="38772" y="10953"/>
                    <a:pt x="43033" y="12005"/>
                    <a:pt x="47294" y="12983"/>
                  </a:cubicBezTo>
                  <a:cubicBezTo>
                    <a:pt x="49700" y="13509"/>
                    <a:pt x="52106" y="14010"/>
                    <a:pt x="54512" y="14461"/>
                  </a:cubicBezTo>
                  <a:cubicBezTo>
                    <a:pt x="54562" y="14211"/>
                    <a:pt x="54587" y="13960"/>
                    <a:pt x="54612" y="13684"/>
                  </a:cubicBezTo>
                  <a:cubicBezTo>
                    <a:pt x="52783" y="13359"/>
                    <a:pt x="50953" y="13008"/>
                    <a:pt x="49123" y="12607"/>
                  </a:cubicBezTo>
                  <a:cubicBezTo>
                    <a:pt x="44838" y="11704"/>
                    <a:pt x="40577" y="10702"/>
                    <a:pt x="36316" y="9624"/>
                  </a:cubicBezTo>
                  <a:cubicBezTo>
                    <a:pt x="32106" y="8547"/>
                    <a:pt x="27870" y="7444"/>
                    <a:pt x="23660" y="6316"/>
                  </a:cubicBezTo>
                  <a:cubicBezTo>
                    <a:pt x="19349" y="5138"/>
                    <a:pt x="15063" y="3985"/>
                    <a:pt x="10752" y="2832"/>
                  </a:cubicBezTo>
                  <a:cubicBezTo>
                    <a:pt x="7168" y="1880"/>
                    <a:pt x="3609" y="927"/>
                    <a:pt x="25" y="0"/>
                  </a:cubicBezTo>
                  <a:close/>
                </a:path>
              </a:pathLst>
            </a:custGeom>
            <a:solidFill>
              <a:srgbClr val="E1D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016;p5">
              <a:extLst>
                <a:ext uri="{FF2B5EF4-FFF2-40B4-BE49-F238E27FC236}">
                  <a16:creationId xmlns:a16="http://schemas.microsoft.com/office/drawing/2014/main" id="{92839AAB-5D23-482B-8FBA-12300FDBCFE5}"/>
                </a:ext>
              </a:extLst>
            </p:cNvPr>
            <p:cNvSpPr/>
            <p:nvPr/>
          </p:nvSpPr>
          <p:spPr>
            <a:xfrm>
              <a:off x="5434375" y="4358975"/>
              <a:ext cx="244225" cy="237025"/>
            </a:xfrm>
            <a:custGeom>
              <a:avLst/>
              <a:gdLst/>
              <a:ahLst/>
              <a:cxnLst/>
              <a:rect l="l" t="t" r="r" b="b"/>
              <a:pathLst>
                <a:path w="9769" h="9481" extrusionOk="0">
                  <a:moveTo>
                    <a:pt x="8616" y="1"/>
                  </a:moveTo>
                  <a:cubicBezTo>
                    <a:pt x="8593" y="1"/>
                    <a:pt x="8570" y="2"/>
                    <a:pt x="8547" y="4"/>
                  </a:cubicBezTo>
                  <a:cubicBezTo>
                    <a:pt x="7619" y="104"/>
                    <a:pt x="0" y="380"/>
                    <a:pt x="251" y="2009"/>
                  </a:cubicBezTo>
                  <a:cubicBezTo>
                    <a:pt x="602" y="4315"/>
                    <a:pt x="1153" y="6621"/>
                    <a:pt x="1654" y="8901"/>
                  </a:cubicBezTo>
                  <a:cubicBezTo>
                    <a:pt x="1718" y="9266"/>
                    <a:pt x="2063" y="9480"/>
                    <a:pt x="2409" y="9480"/>
                  </a:cubicBezTo>
                  <a:cubicBezTo>
                    <a:pt x="2609" y="9480"/>
                    <a:pt x="2811" y="9408"/>
                    <a:pt x="2958" y="9252"/>
                  </a:cubicBezTo>
                  <a:cubicBezTo>
                    <a:pt x="3835" y="8275"/>
                    <a:pt x="4612" y="7197"/>
                    <a:pt x="5339" y="6069"/>
                  </a:cubicBezTo>
                  <a:cubicBezTo>
                    <a:pt x="6291" y="6821"/>
                    <a:pt x="7319" y="7498"/>
                    <a:pt x="8396" y="8049"/>
                  </a:cubicBezTo>
                  <a:cubicBezTo>
                    <a:pt x="8537" y="8122"/>
                    <a:pt x="8690" y="8157"/>
                    <a:pt x="8842" y="8157"/>
                  </a:cubicBezTo>
                  <a:cubicBezTo>
                    <a:pt x="9314" y="8157"/>
                    <a:pt x="9769" y="7822"/>
                    <a:pt x="9750" y="7272"/>
                  </a:cubicBezTo>
                  <a:cubicBezTo>
                    <a:pt x="9675" y="5167"/>
                    <a:pt x="9574" y="3062"/>
                    <a:pt x="9499" y="956"/>
                  </a:cubicBezTo>
                  <a:cubicBezTo>
                    <a:pt x="9475" y="501"/>
                    <a:pt x="9108" y="1"/>
                    <a:pt x="8616" y="1"/>
                  </a:cubicBezTo>
                  <a:close/>
                </a:path>
              </a:pathLst>
            </a:custGeom>
            <a:solidFill>
              <a:srgbClr val="E95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017;p5">
              <a:extLst>
                <a:ext uri="{FF2B5EF4-FFF2-40B4-BE49-F238E27FC236}">
                  <a16:creationId xmlns:a16="http://schemas.microsoft.com/office/drawing/2014/main" id="{50C330A4-D7AF-4DE0-9D9C-1681F19891C6}"/>
                </a:ext>
              </a:extLst>
            </p:cNvPr>
            <p:cNvSpPr/>
            <p:nvPr/>
          </p:nvSpPr>
          <p:spPr>
            <a:xfrm>
              <a:off x="4814950" y="2088725"/>
              <a:ext cx="222825" cy="261925"/>
            </a:xfrm>
            <a:custGeom>
              <a:avLst/>
              <a:gdLst/>
              <a:ahLst/>
              <a:cxnLst/>
              <a:rect l="l" t="t" r="r" b="b"/>
              <a:pathLst>
                <a:path w="8913" h="10477" extrusionOk="0">
                  <a:moveTo>
                    <a:pt x="2105" y="0"/>
                  </a:moveTo>
                  <a:cubicBezTo>
                    <a:pt x="1951" y="0"/>
                    <a:pt x="1811" y="45"/>
                    <a:pt x="1694" y="112"/>
                  </a:cubicBezTo>
                  <a:cubicBezTo>
                    <a:pt x="1419" y="112"/>
                    <a:pt x="1193" y="237"/>
                    <a:pt x="1118" y="563"/>
                  </a:cubicBezTo>
                  <a:cubicBezTo>
                    <a:pt x="968" y="1265"/>
                    <a:pt x="943" y="1966"/>
                    <a:pt x="867" y="2643"/>
                  </a:cubicBezTo>
                  <a:cubicBezTo>
                    <a:pt x="792" y="3320"/>
                    <a:pt x="717" y="3996"/>
                    <a:pt x="642" y="4648"/>
                  </a:cubicBezTo>
                  <a:cubicBezTo>
                    <a:pt x="466" y="6001"/>
                    <a:pt x="291" y="7355"/>
                    <a:pt x="90" y="8708"/>
                  </a:cubicBezTo>
                  <a:cubicBezTo>
                    <a:pt x="0" y="9212"/>
                    <a:pt x="363" y="9613"/>
                    <a:pt x="797" y="9613"/>
                  </a:cubicBezTo>
                  <a:cubicBezTo>
                    <a:pt x="968" y="9613"/>
                    <a:pt x="1149" y="9551"/>
                    <a:pt x="1319" y="9410"/>
                  </a:cubicBezTo>
                  <a:cubicBezTo>
                    <a:pt x="2171" y="8683"/>
                    <a:pt x="2973" y="7906"/>
                    <a:pt x="3750" y="7104"/>
                  </a:cubicBezTo>
                  <a:cubicBezTo>
                    <a:pt x="4351" y="8082"/>
                    <a:pt x="4978" y="9059"/>
                    <a:pt x="5479" y="10062"/>
                  </a:cubicBezTo>
                  <a:cubicBezTo>
                    <a:pt x="5611" y="10349"/>
                    <a:pt x="5868" y="10476"/>
                    <a:pt x="6134" y="10476"/>
                  </a:cubicBezTo>
                  <a:cubicBezTo>
                    <a:pt x="6424" y="10476"/>
                    <a:pt x="6725" y="10324"/>
                    <a:pt x="6882" y="10062"/>
                  </a:cubicBezTo>
                  <a:cubicBezTo>
                    <a:pt x="7534" y="9084"/>
                    <a:pt x="7735" y="7831"/>
                    <a:pt x="7985" y="6678"/>
                  </a:cubicBezTo>
                  <a:cubicBezTo>
                    <a:pt x="8236" y="5500"/>
                    <a:pt x="8562" y="4272"/>
                    <a:pt x="8712" y="3069"/>
                  </a:cubicBezTo>
                  <a:cubicBezTo>
                    <a:pt x="8913" y="1565"/>
                    <a:pt x="7183" y="1365"/>
                    <a:pt x="6106" y="1089"/>
                  </a:cubicBezTo>
                  <a:cubicBezTo>
                    <a:pt x="4852" y="738"/>
                    <a:pt x="3599" y="387"/>
                    <a:pt x="2346" y="37"/>
                  </a:cubicBezTo>
                  <a:cubicBezTo>
                    <a:pt x="2263" y="11"/>
                    <a:pt x="2182" y="0"/>
                    <a:pt x="2105" y="0"/>
                  </a:cubicBezTo>
                  <a:close/>
                </a:path>
              </a:pathLst>
            </a:custGeom>
            <a:solidFill>
              <a:srgbClr val="48A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1" name="No 32">
            <a:hlinkClick r:id="" action="ppaction://media"/>
            <a:extLst>
              <a:ext uri="{FF2B5EF4-FFF2-40B4-BE49-F238E27FC236}">
                <a16:creationId xmlns:a16="http://schemas.microsoft.com/office/drawing/2014/main" id="{1F01639A-AEAD-4EB0-8CB8-49FFEF6995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6400" end="1623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0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Kekurangan Penggunaan Project Based Learning</a:t>
            </a:r>
            <a:endParaRPr lang="en-ID" sz="24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69363" y="1654940"/>
            <a:ext cx="4261464" cy="26827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Kondisi kelas agak sulit dikontrol 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mudah menjadi ribut saat pelaksanaan proyek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karena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adanya kebebasan pada peserta didik sehingga memberi peluang untuk ribut 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dan untuk itu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diperlukannya kecakapan guru dalam penguasaan dan pengelolaan kelas yang baik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Walaupun sudah mengatur alokasi waktu yang cukup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masih saja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memerlukan waktu yang lebih banyak untuk pencapaian hasil yang maksimal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600" dirty="0" err="1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8" name="Google Shape;2123;p68">
            <a:extLst>
              <a:ext uri="{FF2B5EF4-FFF2-40B4-BE49-F238E27FC236}">
                <a16:creationId xmlns:a16="http://schemas.microsoft.com/office/drawing/2014/main" id="{A2613192-89D0-44F1-A40F-E291C969A805}"/>
              </a:ext>
            </a:extLst>
          </p:cNvPr>
          <p:cNvGrpSpPr/>
          <p:nvPr/>
        </p:nvGrpSpPr>
        <p:grpSpPr>
          <a:xfrm>
            <a:off x="512771" y="1496640"/>
            <a:ext cx="3098263" cy="3097850"/>
            <a:chOff x="-3504702" y="1155375"/>
            <a:chExt cx="1084251" cy="1153698"/>
          </a:xfrm>
        </p:grpSpPr>
        <p:sp>
          <p:nvSpPr>
            <p:cNvPr id="119" name="Google Shape;2124;p68">
              <a:extLst>
                <a:ext uri="{FF2B5EF4-FFF2-40B4-BE49-F238E27FC236}">
                  <a16:creationId xmlns:a16="http://schemas.microsoft.com/office/drawing/2014/main" id="{6C913AAA-1C6B-4E69-B9D9-E2FC6BEE4215}"/>
                </a:ext>
              </a:extLst>
            </p:cNvPr>
            <p:cNvSpPr/>
            <p:nvPr/>
          </p:nvSpPr>
          <p:spPr>
            <a:xfrm>
              <a:off x="-3483714" y="1999391"/>
              <a:ext cx="486457" cy="39303"/>
            </a:xfrm>
            <a:custGeom>
              <a:avLst/>
              <a:gdLst/>
              <a:ahLst/>
              <a:cxnLst/>
              <a:rect l="l" t="t" r="r" b="b"/>
              <a:pathLst>
                <a:path w="16734" h="1352" extrusionOk="0">
                  <a:moveTo>
                    <a:pt x="8359" y="0"/>
                  </a:moveTo>
                  <a:cubicBezTo>
                    <a:pt x="3740" y="0"/>
                    <a:pt x="1" y="299"/>
                    <a:pt x="1" y="676"/>
                  </a:cubicBezTo>
                  <a:cubicBezTo>
                    <a:pt x="1" y="1053"/>
                    <a:pt x="3740" y="1352"/>
                    <a:pt x="8359" y="1352"/>
                  </a:cubicBezTo>
                  <a:cubicBezTo>
                    <a:pt x="12994" y="1352"/>
                    <a:pt x="16733" y="1053"/>
                    <a:pt x="16733" y="676"/>
                  </a:cubicBezTo>
                  <a:cubicBezTo>
                    <a:pt x="16733" y="299"/>
                    <a:pt x="12994" y="0"/>
                    <a:pt x="83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25;p68">
              <a:extLst>
                <a:ext uri="{FF2B5EF4-FFF2-40B4-BE49-F238E27FC236}">
                  <a16:creationId xmlns:a16="http://schemas.microsoft.com/office/drawing/2014/main" id="{0333C0EB-E588-4099-A9B4-5CE9E96A3297}"/>
                </a:ext>
              </a:extLst>
            </p:cNvPr>
            <p:cNvSpPr/>
            <p:nvPr/>
          </p:nvSpPr>
          <p:spPr>
            <a:xfrm>
              <a:off x="-3448074" y="1771018"/>
              <a:ext cx="401486" cy="83634"/>
            </a:xfrm>
            <a:custGeom>
              <a:avLst/>
              <a:gdLst/>
              <a:ahLst/>
              <a:cxnLst/>
              <a:rect l="l" t="t" r="r" b="b"/>
              <a:pathLst>
                <a:path w="13811" h="2877" extrusionOk="0">
                  <a:moveTo>
                    <a:pt x="13810" y="1"/>
                  </a:moveTo>
                  <a:lnTo>
                    <a:pt x="13810" y="2876"/>
                  </a:lnTo>
                  <a:lnTo>
                    <a:pt x="739" y="2876"/>
                  </a:lnTo>
                  <a:cubicBezTo>
                    <a:pt x="330" y="2876"/>
                    <a:pt x="0" y="2546"/>
                    <a:pt x="0" y="2138"/>
                  </a:cubicBezTo>
                  <a:lnTo>
                    <a:pt x="0" y="739"/>
                  </a:lnTo>
                  <a:cubicBezTo>
                    <a:pt x="0" y="331"/>
                    <a:pt x="330" y="1"/>
                    <a:pt x="739" y="1"/>
                  </a:cubicBezTo>
                  <a:lnTo>
                    <a:pt x="1381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26;p68">
              <a:extLst>
                <a:ext uri="{FF2B5EF4-FFF2-40B4-BE49-F238E27FC236}">
                  <a16:creationId xmlns:a16="http://schemas.microsoft.com/office/drawing/2014/main" id="{5B484B60-30F1-4BCD-9FB1-8D6A8A71000E}"/>
                </a:ext>
              </a:extLst>
            </p:cNvPr>
            <p:cNvSpPr/>
            <p:nvPr/>
          </p:nvSpPr>
          <p:spPr>
            <a:xfrm>
              <a:off x="-3411533" y="1781541"/>
              <a:ext cx="364945" cy="62588"/>
            </a:xfrm>
            <a:custGeom>
              <a:avLst/>
              <a:gdLst/>
              <a:ahLst/>
              <a:cxnLst/>
              <a:rect l="l" t="t" r="r" b="b"/>
              <a:pathLst>
                <a:path w="12554" h="2153" extrusionOk="0">
                  <a:moveTo>
                    <a:pt x="692" y="0"/>
                  </a:moveTo>
                  <a:cubicBezTo>
                    <a:pt x="314" y="0"/>
                    <a:pt x="0" y="315"/>
                    <a:pt x="0" y="692"/>
                  </a:cubicBezTo>
                  <a:lnTo>
                    <a:pt x="0" y="1461"/>
                  </a:lnTo>
                  <a:cubicBezTo>
                    <a:pt x="0" y="1854"/>
                    <a:pt x="314" y="2153"/>
                    <a:pt x="692" y="2153"/>
                  </a:cubicBezTo>
                  <a:lnTo>
                    <a:pt x="12553" y="2153"/>
                  </a:lnTo>
                  <a:lnTo>
                    <a:pt x="1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27;p68">
              <a:extLst>
                <a:ext uri="{FF2B5EF4-FFF2-40B4-BE49-F238E27FC236}">
                  <a16:creationId xmlns:a16="http://schemas.microsoft.com/office/drawing/2014/main" id="{3500808F-0034-4BB1-A22B-439907663C19}"/>
                </a:ext>
              </a:extLst>
            </p:cNvPr>
            <p:cNvSpPr/>
            <p:nvPr/>
          </p:nvSpPr>
          <p:spPr>
            <a:xfrm>
              <a:off x="-3376387" y="1794332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28;p68">
              <a:extLst>
                <a:ext uri="{FF2B5EF4-FFF2-40B4-BE49-F238E27FC236}">
                  <a16:creationId xmlns:a16="http://schemas.microsoft.com/office/drawing/2014/main" id="{33B1E52D-F970-4720-9E6A-CF397C41F7A7}"/>
                </a:ext>
              </a:extLst>
            </p:cNvPr>
            <p:cNvSpPr/>
            <p:nvPr/>
          </p:nvSpPr>
          <p:spPr>
            <a:xfrm>
              <a:off x="-3376387" y="1810320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29;p68">
              <a:extLst>
                <a:ext uri="{FF2B5EF4-FFF2-40B4-BE49-F238E27FC236}">
                  <a16:creationId xmlns:a16="http://schemas.microsoft.com/office/drawing/2014/main" id="{25D228AF-4F4E-41D0-AE32-07A00FCE5336}"/>
                </a:ext>
              </a:extLst>
            </p:cNvPr>
            <p:cNvSpPr/>
            <p:nvPr/>
          </p:nvSpPr>
          <p:spPr>
            <a:xfrm>
              <a:off x="-3376387" y="1825844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30;p68">
              <a:extLst>
                <a:ext uri="{FF2B5EF4-FFF2-40B4-BE49-F238E27FC236}">
                  <a16:creationId xmlns:a16="http://schemas.microsoft.com/office/drawing/2014/main" id="{A648C615-8CB0-421C-BBF0-7F2A5BF0AB6A}"/>
                </a:ext>
              </a:extLst>
            </p:cNvPr>
            <p:cNvSpPr/>
            <p:nvPr/>
          </p:nvSpPr>
          <p:spPr>
            <a:xfrm>
              <a:off x="-3504702" y="1854623"/>
              <a:ext cx="401922" cy="84041"/>
            </a:xfrm>
            <a:custGeom>
              <a:avLst/>
              <a:gdLst/>
              <a:ahLst/>
              <a:cxnLst/>
              <a:rect l="l" t="t" r="r" b="b"/>
              <a:pathLst>
                <a:path w="13826" h="2891" extrusionOk="0">
                  <a:moveTo>
                    <a:pt x="13826" y="0"/>
                  </a:moveTo>
                  <a:lnTo>
                    <a:pt x="13826" y="2891"/>
                  </a:lnTo>
                  <a:lnTo>
                    <a:pt x="754" y="2891"/>
                  </a:lnTo>
                  <a:cubicBezTo>
                    <a:pt x="330" y="2891"/>
                    <a:pt x="0" y="2561"/>
                    <a:pt x="0" y="2152"/>
                  </a:cubicBezTo>
                  <a:lnTo>
                    <a:pt x="0" y="754"/>
                  </a:lnTo>
                  <a:cubicBezTo>
                    <a:pt x="0" y="346"/>
                    <a:pt x="330" y="0"/>
                    <a:pt x="754" y="0"/>
                  </a:cubicBezTo>
                  <a:lnTo>
                    <a:pt x="1382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31;p68">
              <a:extLst>
                <a:ext uri="{FF2B5EF4-FFF2-40B4-BE49-F238E27FC236}">
                  <a16:creationId xmlns:a16="http://schemas.microsoft.com/office/drawing/2014/main" id="{3B746EC8-BAFD-4703-AF4B-1C82C13A13D2}"/>
                </a:ext>
              </a:extLst>
            </p:cNvPr>
            <p:cNvSpPr/>
            <p:nvPr/>
          </p:nvSpPr>
          <p:spPr>
            <a:xfrm>
              <a:off x="-3467725" y="1865582"/>
              <a:ext cx="364945" cy="62588"/>
            </a:xfrm>
            <a:custGeom>
              <a:avLst/>
              <a:gdLst/>
              <a:ahLst/>
              <a:cxnLst/>
              <a:rect l="l" t="t" r="r" b="b"/>
              <a:pathLst>
                <a:path w="12554" h="2153" extrusionOk="0">
                  <a:moveTo>
                    <a:pt x="692" y="0"/>
                  </a:moveTo>
                  <a:cubicBezTo>
                    <a:pt x="299" y="0"/>
                    <a:pt x="1" y="299"/>
                    <a:pt x="1" y="691"/>
                  </a:cubicBezTo>
                  <a:lnTo>
                    <a:pt x="1" y="1461"/>
                  </a:lnTo>
                  <a:cubicBezTo>
                    <a:pt x="1" y="1838"/>
                    <a:pt x="299" y="2152"/>
                    <a:pt x="692" y="2152"/>
                  </a:cubicBezTo>
                  <a:lnTo>
                    <a:pt x="12554" y="2152"/>
                  </a:lnTo>
                  <a:lnTo>
                    <a:pt x="12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32;p68">
              <a:extLst>
                <a:ext uri="{FF2B5EF4-FFF2-40B4-BE49-F238E27FC236}">
                  <a16:creationId xmlns:a16="http://schemas.microsoft.com/office/drawing/2014/main" id="{42B5B547-10AC-46F4-891E-DFC01B31CB6F}"/>
                </a:ext>
              </a:extLst>
            </p:cNvPr>
            <p:cNvSpPr/>
            <p:nvPr/>
          </p:nvSpPr>
          <p:spPr>
            <a:xfrm>
              <a:off x="-3432551" y="1877908"/>
              <a:ext cx="329770" cy="5959"/>
            </a:xfrm>
            <a:custGeom>
              <a:avLst/>
              <a:gdLst/>
              <a:ahLst/>
              <a:cxnLst/>
              <a:rect l="l" t="t" r="r" b="b"/>
              <a:pathLst>
                <a:path w="11344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344" y="205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33;p68">
              <a:extLst>
                <a:ext uri="{FF2B5EF4-FFF2-40B4-BE49-F238E27FC236}">
                  <a16:creationId xmlns:a16="http://schemas.microsoft.com/office/drawing/2014/main" id="{449CE6CB-B32F-461E-A23E-F74D2266641E}"/>
                </a:ext>
              </a:extLst>
            </p:cNvPr>
            <p:cNvSpPr/>
            <p:nvPr/>
          </p:nvSpPr>
          <p:spPr>
            <a:xfrm>
              <a:off x="-3432551" y="1893896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34;p68">
              <a:extLst>
                <a:ext uri="{FF2B5EF4-FFF2-40B4-BE49-F238E27FC236}">
                  <a16:creationId xmlns:a16="http://schemas.microsoft.com/office/drawing/2014/main" id="{82637BFE-0AA4-4558-8F24-2A1FC4C77AF8}"/>
                </a:ext>
              </a:extLst>
            </p:cNvPr>
            <p:cNvSpPr/>
            <p:nvPr/>
          </p:nvSpPr>
          <p:spPr>
            <a:xfrm>
              <a:off x="-3432551" y="1909885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35;p68">
              <a:extLst>
                <a:ext uri="{FF2B5EF4-FFF2-40B4-BE49-F238E27FC236}">
                  <a16:creationId xmlns:a16="http://schemas.microsoft.com/office/drawing/2014/main" id="{C1C8C266-BA1C-421C-8430-9E37268ACF67}"/>
                </a:ext>
              </a:extLst>
            </p:cNvPr>
            <p:cNvSpPr/>
            <p:nvPr/>
          </p:nvSpPr>
          <p:spPr>
            <a:xfrm>
              <a:off x="-3429818" y="1938635"/>
              <a:ext cx="401951" cy="84070"/>
            </a:xfrm>
            <a:custGeom>
              <a:avLst/>
              <a:gdLst/>
              <a:ahLst/>
              <a:cxnLst/>
              <a:rect l="l" t="t" r="r" b="b"/>
              <a:pathLst>
                <a:path w="13827" h="2892" extrusionOk="0">
                  <a:moveTo>
                    <a:pt x="739" y="1"/>
                  </a:moveTo>
                  <a:cubicBezTo>
                    <a:pt x="331" y="1"/>
                    <a:pt x="1" y="331"/>
                    <a:pt x="1" y="755"/>
                  </a:cubicBezTo>
                  <a:lnTo>
                    <a:pt x="1" y="2138"/>
                  </a:lnTo>
                  <a:cubicBezTo>
                    <a:pt x="1" y="2562"/>
                    <a:pt x="331" y="2892"/>
                    <a:pt x="739" y="2892"/>
                  </a:cubicBezTo>
                  <a:lnTo>
                    <a:pt x="13826" y="2892"/>
                  </a:lnTo>
                  <a:lnTo>
                    <a:pt x="13826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36;p68">
              <a:extLst>
                <a:ext uri="{FF2B5EF4-FFF2-40B4-BE49-F238E27FC236}">
                  <a16:creationId xmlns:a16="http://schemas.microsoft.com/office/drawing/2014/main" id="{5C09DE02-A470-4038-AFEB-660E78AA7DD6}"/>
                </a:ext>
              </a:extLst>
            </p:cNvPr>
            <p:cNvSpPr/>
            <p:nvPr/>
          </p:nvSpPr>
          <p:spPr>
            <a:xfrm>
              <a:off x="-3393277" y="1949158"/>
              <a:ext cx="365410" cy="63053"/>
            </a:xfrm>
            <a:custGeom>
              <a:avLst/>
              <a:gdLst/>
              <a:ahLst/>
              <a:cxnLst/>
              <a:rect l="l" t="t" r="r" b="b"/>
              <a:pathLst>
                <a:path w="12570" h="2169" extrusionOk="0">
                  <a:moveTo>
                    <a:pt x="692" y="0"/>
                  </a:moveTo>
                  <a:cubicBezTo>
                    <a:pt x="315" y="0"/>
                    <a:pt x="1" y="314"/>
                    <a:pt x="1" y="691"/>
                  </a:cubicBezTo>
                  <a:lnTo>
                    <a:pt x="1" y="1477"/>
                  </a:lnTo>
                  <a:cubicBezTo>
                    <a:pt x="1" y="1854"/>
                    <a:pt x="315" y="2168"/>
                    <a:pt x="692" y="2168"/>
                  </a:cubicBezTo>
                  <a:lnTo>
                    <a:pt x="12569" y="2168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137;p68">
              <a:extLst>
                <a:ext uri="{FF2B5EF4-FFF2-40B4-BE49-F238E27FC236}">
                  <a16:creationId xmlns:a16="http://schemas.microsoft.com/office/drawing/2014/main" id="{C840541F-5CF7-4A32-8933-D966F6B9FA07}"/>
                </a:ext>
              </a:extLst>
            </p:cNvPr>
            <p:cNvSpPr/>
            <p:nvPr/>
          </p:nvSpPr>
          <p:spPr>
            <a:xfrm>
              <a:off x="-3358102" y="1961949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0" y="0"/>
                  </a:moveTo>
                  <a:lnTo>
                    <a:pt x="0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138;p68">
              <a:extLst>
                <a:ext uri="{FF2B5EF4-FFF2-40B4-BE49-F238E27FC236}">
                  <a16:creationId xmlns:a16="http://schemas.microsoft.com/office/drawing/2014/main" id="{794F1C82-44F2-41E1-BC5E-A952CF3C2198}"/>
                </a:ext>
              </a:extLst>
            </p:cNvPr>
            <p:cNvSpPr/>
            <p:nvPr/>
          </p:nvSpPr>
          <p:spPr>
            <a:xfrm>
              <a:off x="-3358102" y="1977909"/>
              <a:ext cx="329770" cy="5523"/>
            </a:xfrm>
            <a:custGeom>
              <a:avLst/>
              <a:gdLst/>
              <a:ahLst/>
              <a:cxnLst/>
              <a:rect l="l" t="t" r="r" b="b"/>
              <a:pathLst>
                <a:path w="11344" h="190" extrusionOk="0">
                  <a:moveTo>
                    <a:pt x="0" y="1"/>
                  </a:moveTo>
                  <a:lnTo>
                    <a:pt x="0" y="190"/>
                  </a:lnTo>
                  <a:lnTo>
                    <a:pt x="11344" y="190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139;p68">
              <a:extLst>
                <a:ext uri="{FF2B5EF4-FFF2-40B4-BE49-F238E27FC236}">
                  <a16:creationId xmlns:a16="http://schemas.microsoft.com/office/drawing/2014/main" id="{45BFD7CF-84A8-4246-862E-58D818146030}"/>
                </a:ext>
              </a:extLst>
            </p:cNvPr>
            <p:cNvSpPr/>
            <p:nvPr/>
          </p:nvSpPr>
          <p:spPr>
            <a:xfrm>
              <a:off x="-3358102" y="1993897"/>
              <a:ext cx="329770" cy="5523"/>
            </a:xfrm>
            <a:custGeom>
              <a:avLst/>
              <a:gdLst/>
              <a:ahLst/>
              <a:cxnLst/>
              <a:rect l="l" t="t" r="r" b="b"/>
              <a:pathLst>
                <a:path w="11344" h="190" extrusionOk="0">
                  <a:moveTo>
                    <a:pt x="0" y="1"/>
                  </a:moveTo>
                  <a:lnTo>
                    <a:pt x="0" y="189"/>
                  </a:lnTo>
                  <a:lnTo>
                    <a:pt x="11344" y="189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140;p68">
              <a:extLst>
                <a:ext uri="{FF2B5EF4-FFF2-40B4-BE49-F238E27FC236}">
                  <a16:creationId xmlns:a16="http://schemas.microsoft.com/office/drawing/2014/main" id="{B480BFD9-CAEC-4AA7-80E8-9FC92B35E7F5}"/>
                </a:ext>
              </a:extLst>
            </p:cNvPr>
            <p:cNvSpPr/>
            <p:nvPr/>
          </p:nvSpPr>
          <p:spPr>
            <a:xfrm>
              <a:off x="-3234788" y="2047793"/>
              <a:ext cx="741285" cy="33372"/>
            </a:xfrm>
            <a:custGeom>
              <a:avLst/>
              <a:gdLst/>
              <a:ahLst/>
              <a:cxnLst/>
              <a:rect l="l" t="t" r="r" b="b"/>
              <a:pathLst>
                <a:path w="25500" h="1148" extrusionOk="0">
                  <a:moveTo>
                    <a:pt x="12758" y="1"/>
                  </a:moveTo>
                  <a:cubicBezTo>
                    <a:pt x="5703" y="1"/>
                    <a:pt x="0" y="252"/>
                    <a:pt x="0" y="566"/>
                  </a:cubicBezTo>
                  <a:cubicBezTo>
                    <a:pt x="0" y="896"/>
                    <a:pt x="5703" y="1148"/>
                    <a:pt x="12758" y="1148"/>
                  </a:cubicBezTo>
                  <a:cubicBezTo>
                    <a:pt x="19796" y="1148"/>
                    <a:pt x="25499" y="896"/>
                    <a:pt x="25499" y="566"/>
                  </a:cubicBezTo>
                  <a:cubicBezTo>
                    <a:pt x="25499" y="252"/>
                    <a:pt x="19796" y="1"/>
                    <a:pt x="127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41;p68">
              <a:extLst>
                <a:ext uri="{FF2B5EF4-FFF2-40B4-BE49-F238E27FC236}">
                  <a16:creationId xmlns:a16="http://schemas.microsoft.com/office/drawing/2014/main" id="{085A9E4F-25B9-44D3-8A4F-E8BFDB3475B1}"/>
                </a:ext>
              </a:extLst>
            </p:cNvPr>
            <p:cNvSpPr/>
            <p:nvPr/>
          </p:nvSpPr>
          <p:spPr>
            <a:xfrm>
              <a:off x="-3287782" y="1388749"/>
              <a:ext cx="845414" cy="468637"/>
            </a:xfrm>
            <a:custGeom>
              <a:avLst/>
              <a:gdLst/>
              <a:ahLst/>
              <a:cxnLst/>
              <a:rect l="l" t="t" r="r" b="b"/>
              <a:pathLst>
                <a:path w="29082" h="16121" extrusionOk="0">
                  <a:moveTo>
                    <a:pt x="1415" y="1"/>
                  </a:moveTo>
                  <a:cubicBezTo>
                    <a:pt x="629" y="1"/>
                    <a:pt x="1" y="629"/>
                    <a:pt x="1" y="1415"/>
                  </a:cubicBezTo>
                  <a:lnTo>
                    <a:pt x="1" y="16120"/>
                  </a:lnTo>
                  <a:lnTo>
                    <a:pt x="29082" y="16120"/>
                  </a:lnTo>
                  <a:lnTo>
                    <a:pt x="29082" y="1415"/>
                  </a:lnTo>
                  <a:cubicBezTo>
                    <a:pt x="29082" y="629"/>
                    <a:pt x="28453" y="1"/>
                    <a:pt x="2766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42;p68">
              <a:extLst>
                <a:ext uri="{FF2B5EF4-FFF2-40B4-BE49-F238E27FC236}">
                  <a16:creationId xmlns:a16="http://schemas.microsoft.com/office/drawing/2014/main" id="{A7CB5FFB-12AC-46CE-A36F-03FE75E9D089}"/>
                </a:ext>
              </a:extLst>
            </p:cNvPr>
            <p:cNvSpPr/>
            <p:nvPr/>
          </p:nvSpPr>
          <p:spPr>
            <a:xfrm>
              <a:off x="-3259003" y="1426220"/>
              <a:ext cx="787855" cy="389131"/>
            </a:xfrm>
            <a:custGeom>
              <a:avLst/>
              <a:gdLst/>
              <a:ahLst/>
              <a:cxnLst/>
              <a:rect l="l" t="t" r="r" b="b"/>
              <a:pathLst>
                <a:path w="27102" h="13386" extrusionOk="0">
                  <a:moveTo>
                    <a:pt x="315" y="0"/>
                  </a:moveTo>
                  <a:cubicBezTo>
                    <a:pt x="142" y="0"/>
                    <a:pt x="1" y="142"/>
                    <a:pt x="1" y="314"/>
                  </a:cubicBezTo>
                  <a:lnTo>
                    <a:pt x="1" y="13072"/>
                  </a:lnTo>
                  <a:cubicBezTo>
                    <a:pt x="1" y="13182"/>
                    <a:pt x="64" y="13276"/>
                    <a:pt x="142" y="13339"/>
                  </a:cubicBezTo>
                  <a:cubicBezTo>
                    <a:pt x="189" y="13370"/>
                    <a:pt x="252" y="13386"/>
                    <a:pt x="315" y="13386"/>
                  </a:cubicBezTo>
                  <a:lnTo>
                    <a:pt x="26788" y="13386"/>
                  </a:lnTo>
                  <a:cubicBezTo>
                    <a:pt x="26961" y="13386"/>
                    <a:pt x="27102" y="13245"/>
                    <a:pt x="27102" y="13072"/>
                  </a:cubicBezTo>
                  <a:lnTo>
                    <a:pt x="27102" y="314"/>
                  </a:lnTo>
                  <a:cubicBezTo>
                    <a:pt x="27102" y="252"/>
                    <a:pt x="27086" y="189"/>
                    <a:pt x="27055" y="142"/>
                  </a:cubicBezTo>
                  <a:cubicBezTo>
                    <a:pt x="26992" y="63"/>
                    <a:pt x="26898" y="0"/>
                    <a:pt x="26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43;p68">
              <a:extLst>
                <a:ext uri="{FF2B5EF4-FFF2-40B4-BE49-F238E27FC236}">
                  <a16:creationId xmlns:a16="http://schemas.microsoft.com/office/drawing/2014/main" id="{9C886CC6-5369-4491-9376-5379B307BF81}"/>
                </a:ext>
              </a:extLst>
            </p:cNvPr>
            <p:cNvSpPr/>
            <p:nvPr/>
          </p:nvSpPr>
          <p:spPr>
            <a:xfrm>
              <a:off x="-3287782" y="1857356"/>
              <a:ext cx="845414" cy="67152"/>
            </a:xfrm>
            <a:custGeom>
              <a:avLst/>
              <a:gdLst/>
              <a:ahLst/>
              <a:cxnLst/>
              <a:rect l="l" t="t" r="r" b="b"/>
              <a:pathLst>
                <a:path w="29082" h="2310" extrusionOk="0">
                  <a:moveTo>
                    <a:pt x="1" y="0"/>
                  </a:moveTo>
                  <a:cubicBezTo>
                    <a:pt x="1" y="393"/>
                    <a:pt x="95" y="754"/>
                    <a:pt x="268" y="1069"/>
                  </a:cubicBezTo>
                  <a:cubicBezTo>
                    <a:pt x="378" y="1273"/>
                    <a:pt x="519" y="1461"/>
                    <a:pt x="676" y="1634"/>
                  </a:cubicBezTo>
                  <a:cubicBezTo>
                    <a:pt x="692" y="1650"/>
                    <a:pt x="724" y="1666"/>
                    <a:pt x="739" y="1681"/>
                  </a:cubicBezTo>
                  <a:cubicBezTo>
                    <a:pt x="771" y="1713"/>
                    <a:pt x="818" y="1744"/>
                    <a:pt x="849" y="1776"/>
                  </a:cubicBezTo>
                  <a:cubicBezTo>
                    <a:pt x="928" y="1854"/>
                    <a:pt x="1022" y="1901"/>
                    <a:pt x="1101" y="1964"/>
                  </a:cubicBezTo>
                  <a:cubicBezTo>
                    <a:pt x="1446" y="2184"/>
                    <a:pt x="1870" y="2310"/>
                    <a:pt x="2310" y="2310"/>
                  </a:cubicBezTo>
                  <a:lnTo>
                    <a:pt x="26788" y="2310"/>
                  </a:lnTo>
                  <a:cubicBezTo>
                    <a:pt x="27039" y="2310"/>
                    <a:pt x="27291" y="2263"/>
                    <a:pt x="27526" y="2184"/>
                  </a:cubicBezTo>
                  <a:cubicBezTo>
                    <a:pt x="27856" y="2074"/>
                    <a:pt x="28155" y="1886"/>
                    <a:pt x="28406" y="1634"/>
                  </a:cubicBezTo>
                  <a:cubicBezTo>
                    <a:pt x="28579" y="1477"/>
                    <a:pt x="28705" y="1289"/>
                    <a:pt x="28815" y="1069"/>
                  </a:cubicBezTo>
                  <a:cubicBezTo>
                    <a:pt x="28988" y="754"/>
                    <a:pt x="29082" y="393"/>
                    <a:pt x="2908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44;p68">
              <a:extLst>
                <a:ext uri="{FF2B5EF4-FFF2-40B4-BE49-F238E27FC236}">
                  <a16:creationId xmlns:a16="http://schemas.microsoft.com/office/drawing/2014/main" id="{9D6B2FDF-CA58-4D51-8627-A2DD87961F5C}"/>
                </a:ext>
              </a:extLst>
            </p:cNvPr>
            <p:cNvSpPr/>
            <p:nvPr/>
          </p:nvSpPr>
          <p:spPr>
            <a:xfrm>
              <a:off x="-3266300" y="1906222"/>
              <a:ext cx="3227" cy="3227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0" y="0"/>
                  </a:moveTo>
                  <a:cubicBezTo>
                    <a:pt x="32" y="32"/>
                    <a:pt x="79" y="79"/>
                    <a:pt x="110" y="110"/>
                  </a:cubicBezTo>
                  <a:cubicBezTo>
                    <a:pt x="79" y="79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45;p68">
              <a:extLst>
                <a:ext uri="{FF2B5EF4-FFF2-40B4-BE49-F238E27FC236}">
                  <a16:creationId xmlns:a16="http://schemas.microsoft.com/office/drawing/2014/main" id="{B46B3D18-2B79-43E5-8F33-2055A72654F3}"/>
                </a:ext>
              </a:extLst>
            </p:cNvPr>
            <p:cNvSpPr/>
            <p:nvPr/>
          </p:nvSpPr>
          <p:spPr>
            <a:xfrm>
              <a:off x="-2988624" y="1924478"/>
              <a:ext cx="248490" cy="104158"/>
            </a:xfrm>
            <a:custGeom>
              <a:avLst/>
              <a:gdLst/>
              <a:ahLst/>
              <a:cxnLst/>
              <a:rect l="l" t="t" r="r" b="b"/>
              <a:pathLst>
                <a:path w="8548" h="3583" extrusionOk="0">
                  <a:moveTo>
                    <a:pt x="1949" y="1"/>
                  </a:moveTo>
                  <a:lnTo>
                    <a:pt x="1" y="3583"/>
                  </a:lnTo>
                  <a:lnTo>
                    <a:pt x="8547" y="3583"/>
                  </a:lnTo>
                  <a:lnTo>
                    <a:pt x="6599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46;p68">
              <a:extLst>
                <a:ext uri="{FF2B5EF4-FFF2-40B4-BE49-F238E27FC236}">
                  <a16:creationId xmlns:a16="http://schemas.microsoft.com/office/drawing/2014/main" id="{58BB8AB9-A323-493F-85D7-3D853AB2C626}"/>
                </a:ext>
              </a:extLst>
            </p:cNvPr>
            <p:cNvSpPr/>
            <p:nvPr/>
          </p:nvSpPr>
          <p:spPr>
            <a:xfrm>
              <a:off x="-3079962" y="2028606"/>
              <a:ext cx="429800" cy="27442"/>
            </a:xfrm>
            <a:custGeom>
              <a:avLst/>
              <a:gdLst/>
              <a:ahLst/>
              <a:cxnLst/>
              <a:rect l="l" t="t" r="r" b="b"/>
              <a:pathLst>
                <a:path w="14785" h="944" extrusionOk="0">
                  <a:moveTo>
                    <a:pt x="849" y="1"/>
                  </a:moveTo>
                  <a:cubicBezTo>
                    <a:pt x="377" y="1"/>
                    <a:pt x="0" y="378"/>
                    <a:pt x="0" y="849"/>
                  </a:cubicBezTo>
                  <a:lnTo>
                    <a:pt x="0" y="944"/>
                  </a:lnTo>
                  <a:lnTo>
                    <a:pt x="14784" y="944"/>
                  </a:lnTo>
                  <a:lnTo>
                    <a:pt x="14784" y="849"/>
                  </a:lnTo>
                  <a:cubicBezTo>
                    <a:pt x="14784" y="378"/>
                    <a:pt x="14407" y="1"/>
                    <a:pt x="13936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47;p68">
              <a:extLst>
                <a:ext uri="{FF2B5EF4-FFF2-40B4-BE49-F238E27FC236}">
                  <a16:creationId xmlns:a16="http://schemas.microsoft.com/office/drawing/2014/main" id="{41EEDC7B-0D74-485B-9CAA-8D77E8BD3CC7}"/>
                </a:ext>
              </a:extLst>
            </p:cNvPr>
            <p:cNvSpPr/>
            <p:nvPr/>
          </p:nvSpPr>
          <p:spPr>
            <a:xfrm>
              <a:off x="-2982229" y="1507703"/>
              <a:ext cx="238810" cy="234246"/>
            </a:xfrm>
            <a:custGeom>
              <a:avLst/>
              <a:gdLst/>
              <a:ahLst/>
              <a:cxnLst/>
              <a:rect l="l" t="t" r="r" b="b"/>
              <a:pathLst>
                <a:path w="8215" h="8058" extrusionOk="0">
                  <a:moveTo>
                    <a:pt x="4057" y="0"/>
                  </a:moveTo>
                  <a:cubicBezTo>
                    <a:pt x="3243" y="0"/>
                    <a:pt x="2478" y="258"/>
                    <a:pt x="1854" y="669"/>
                  </a:cubicBezTo>
                  <a:cubicBezTo>
                    <a:pt x="1807" y="701"/>
                    <a:pt x="1792" y="779"/>
                    <a:pt x="1839" y="826"/>
                  </a:cubicBezTo>
                  <a:lnTo>
                    <a:pt x="1854" y="826"/>
                  </a:lnTo>
                  <a:cubicBezTo>
                    <a:pt x="1873" y="836"/>
                    <a:pt x="1896" y="845"/>
                    <a:pt x="1918" y="845"/>
                  </a:cubicBezTo>
                  <a:cubicBezTo>
                    <a:pt x="1935" y="845"/>
                    <a:pt x="1951" y="840"/>
                    <a:pt x="1964" y="826"/>
                  </a:cubicBezTo>
                  <a:cubicBezTo>
                    <a:pt x="2572" y="426"/>
                    <a:pt x="3292" y="180"/>
                    <a:pt x="4085" y="180"/>
                  </a:cubicBezTo>
                  <a:cubicBezTo>
                    <a:pt x="4132" y="180"/>
                    <a:pt x="4179" y="181"/>
                    <a:pt x="4227" y="182"/>
                  </a:cubicBezTo>
                  <a:cubicBezTo>
                    <a:pt x="6222" y="261"/>
                    <a:pt x="7840" y="1863"/>
                    <a:pt x="7934" y="3859"/>
                  </a:cubicBezTo>
                  <a:cubicBezTo>
                    <a:pt x="8026" y="6057"/>
                    <a:pt x="6278" y="7870"/>
                    <a:pt x="4104" y="7870"/>
                  </a:cubicBezTo>
                  <a:cubicBezTo>
                    <a:pt x="4040" y="7870"/>
                    <a:pt x="3977" y="7868"/>
                    <a:pt x="3913" y="7865"/>
                  </a:cubicBezTo>
                  <a:cubicBezTo>
                    <a:pt x="1933" y="7786"/>
                    <a:pt x="330" y="6168"/>
                    <a:pt x="236" y="4189"/>
                  </a:cubicBezTo>
                  <a:cubicBezTo>
                    <a:pt x="189" y="3089"/>
                    <a:pt x="613" y="2083"/>
                    <a:pt x="1320" y="1361"/>
                  </a:cubicBezTo>
                  <a:cubicBezTo>
                    <a:pt x="1352" y="1314"/>
                    <a:pt x="1352" y="1251"/>
                    <a:pt x="1320" y="1219"/>
                  </a:cubicBezTo>
                  <a:cubicBezTo>
                    <a:pt x="1297" y="1204"/>
                    <a:pt x="1273" y="1196"/>
                    <a:pt x="1250" y="1196"/>
                  </a:cubicBezTo>
                  <a:cubicBezTo>
                    <a:pt x="1226" y="1196"/>
                    <a:pt x="1202" y="1204"/>
                    <a:pt x="1179" y="1219"/>
                  </a:cubicBezTo>
                  <a:cubicBezTo>
                    <a:pt x="440" y="1989"/>
                    <a:pt x="0" y="3042"/>
                    <a:pt x="48" y="4204"/>
                  </a:cubicBezTo>
                  <a:cubicBezTo>
                    <a:pt x="142" y="6278"/>
                    <a:pt x="1823" y="7959"/>
                    <a:pt x="3897" y="8053"/>
                  </a:cubicBezTo>
                  <a:cubicBezTo>
                    <a:pt x="3961" y="8056"/>
                    <a:pt x="4025" y="8058"/>
                    <a:pt x="4088" y="8058"/>
                  </a:cubicBezTo>
                  <a:cubicBezTo>
                    <a:pt x="6373" y="8058"/>
                    <a:pt x="8214" y="6151"/>
                    <a:pt x="8107" y="3827"/>
                  </a:cubicBezTo>
                  <a:cubicBezTo>
                    <a:pt x="8029" y="1785"/>
                    <a:pt x="6363" y="119"/>
                    <a:pt x="4321" y="10"/>
                  </a:cubicBezTo>
                  <a:cubicBezTo>
                    <a:pt x="4232" y="3"/>
                    <a:pt x="4144" y="0"/>
                    <a:pt x="40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48;p68">
              <a:extLst>
                <a:ext uri="{FF2B5EF4-FFF2-40B4-BE49-F238E27FC236}">
                  <a16:creationId xmlns:a16="http://schemas.microsoft.com/office/drawing/2014/main" id="{F78A1743-D608-4867-8384-72B84A97CEFB}"/>
                </a:ext>
              </a:extLst>
            </p:cNvPr>
            <p:cNvSpPr/>
            <p:nvPr/>
          </p:nvSpPr>
          <p:spPr>
            <a:xfrm>
              <a:off x="-2909147" y="1552732"/>
              <a:ext cx="116949" cy="137036"/>
            </a:xfrm>
            <a:custGeom>
              <a:avLst/>
              <a:gdLst/>
              <a:ahLst/>
              <a:cxnLst/>
              <a:rect l="l" t="t" r="r" b="b"/>
              <a:pathLst>
                <a:path w="4023" h="4714" extrusionOk="0">
                  <a:moveTo>
                    <a:pt x="0" y="0"/>
                  </a:moveTo>
                  <a:lnTo>
                    <a:pt x="0" y="4713"/>
                  </a:lnTo>
                  <a:lnTo>
                    <a:pt x="4022" y="2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49;p68">
              <a:extLst>
                <a:ext uri="{FF2B5EF4-FFF2-40B4-BE49-F238E27FC236}">
                  <a16:creationId xmlns:a16="http://schemas.microsoft.com/office/drawing/2014/main" id="{C4561B16-6646-4FD4-ACED-2D2E60272026}"/>
                </a:ext>
              </a:extLst>
            </p:cNvPr>
            <p:cNvSpPr/>
            <p:nvPr/>
          </p:nvSpPr>
          <p:spPr>
            <a:xfrm>
              <a:off x="-3221096" y="1486046"/>
              <a:ext cx="188664" cy="13256"/>
            </a:xfrm>
            <a:custGeom>
              <a:avLst/>
              <a:gdLst/>
              <a:ahLst/>
              <a:cxnLst/>
              <a:rect l="l" t="t" r="r" b="b"/>
              <a:pathLst>
                <a:path w="6490" h="456" extrusionOk="0">
                  <a:moveTo>
                    <a:pt x="236" y="0"/>
                  </a:moveTo>
                  <a:cubicBezTo>
                    <a:pt x="111" y="0"/>
                    <a:pt x="1" y="95"/>
                    <a:pt x="1" y="236"/>
                  </a:cubicBezTo>
                  <a:cubicBezTo>
                    <a:pt x="1" y="362"/>
                    <a:pt x="111" y="456"/>
                    <a:pt x="236" y="456"/>
                  </a:cubicBezTo>
                  <a:lnTo>
                    <a:pt x="6254" y="456"/>
                  </a:lnTo>
                  <a:cubicBezTo>
                    <a:pt x="6379" y="456"/>
                    <a:pt x="6489" y="362"/>
                    <a:pt x="6489" y="236"/>
                  </a:cubicBezTo>
                  <a:cubicBezTo>
                    <a:pt x="6489" y="95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50;p68">
              <a:extLst>
                <a:ext uri="{FF2B5EF4-FFF2-40B4-BE49-F238E27FC236}">
                  <a16:creationId xmlns:a16="http://schemas.microsoft.com/office/drawing/2014/main" id="{D84773CC-02CF-4AAA-9D81-AFB202AC32C2}"/>
                </a:ext>
              </a:extLst>
            </p:cNvPr>
            <p:cNvSpPr/>
            <p:nvPr/>
          </p:nvSpPr>
          <p:spPr>
            <a:xfrm>
              <a:off x="-3221096" y="1522586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0"/>
                  </a:moveTo>
                  <a:cubicBezTo>
                    <a:pt x="111" y="0"/>
                    <a:pt x="1" y="95"/>
                    <a:pt x="1" y="236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6"/>
                  </a:cubicBezTo>
                  <a:cubicBezTo>
                    <a:pt x="6489" y="95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51;p68">
              <a:extLst>
                <a:ext uri="{FF2B5EF4-FFF2-40B4-BE49-F238E27FC236}">
                  <a16:creationId xmlns:a16="http://schemas.microsoft.com/office/drawing/2014/main" id="{8152BD8C-A818-4279-9B69-502E8534EB77}"/>
                </a:ext>
              </a:extLst>
            </p:cNvPr>
            <p:cNvSpPr/>
            <p:nvPr/>
          </p:nvSpPr>
          <p:spPr>
            <a:xfrm>
              <a:off x="-3221096" y="1559127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0"/>
                  </a:moveTo>
                  <a:cubicBezTo>
                    <a:pt x="111" y="0"/>
                    <a:pt x="1" y="110"/>
                    <a:pt x="1" y="236"/>
                  </a:cubicBezTo>
                  <a:cubicBezTo>
                    <a:pt x="1" y="361"/>
                    <a:pt x="111" y="471"/>
                    <a:pt x="236" y="471"/>
                  </a:cubicBezTo>
                  <a:lnTo>
                    <a:pt x="6254" y="471"/>
                  </a:lnTo>
                  <a:cubicBezTo>
                    <a:pt x="6379" y="471"/>
                    <a:pt x="6489" y="361"/>
                    <a:pt x="6489" y="236"/>
                  </a:cubicBezTo>
                  <a:cubicBezTo>
                    <a:pt x="6489" y="110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52;p68">
              <a:extLst>
                <a:ext uri="{FF2B5EF4-FFF2-40B4-BE49-F238E27FC236}">
                  <a16:creationId xmlns:a16="http://schemas.microsoft.com/office/drawing/2014/main" id="{F29C1EB9-EB29-4DC7-BA93-C37381D98B3F}"/>
                </a:ext>
              </a:extLst>
            </p:cNvPr>
            <p:cNvSpPr/>
            <p:nvPr/>
          </p:nvSpPr>
          <p:spPr>
            <a:xfrm>
              <a:off x="-3221096" y="1595639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7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7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53;p68">
              <a:extLst>
                <a:ext uri="{FF2B5EF4-FFF2-40B4-BE49-F238E27FC236}">
                  <a16:creationId xmlns:a16="http://schemas.microsoft.com/office/drawing/2014/main" id="{A3C98274-F766-453C-B63C-F0559B96A33B}"/>
                </a:ext>
              </a:extLst>
            </p:cNvPr>
            <p:cNvSpPr/>
            <p:nvPr/>
          </p:nvSpPr>
          <p:spPr>
            <a:xfrm>
              <a:off x="-3221096" y="1632180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7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7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54;p68">
              <a:extLst>
                <a:ext uri="{FF2B5EF4-FFF2-40B4-BE49-F238E27FC236}">
                  <a16:creationId xmlns:a16="http://schemas.microsoft.com/office/drawing/2014/main" id="{5CD4D2E5-154B-4622-9339-76976D03CEB1}"/>
                </a:ext>
              </a:extLst>
            </p:cNvPr>
            <p:cNvSpPr/>
            <p:nvPr/>
          </p:nvSpPr>
          <p:spPr>
            <a:xfrm>
              <a:off x="-3221096" y="1668721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6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6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55;p68">
              <a:extLst>
                <a:ext uri="{FF2B5EF4-FFF2-40B4-BE49-F238E27FC236}">
                  <a16:creationId xmlns:a16="http://schemas.microsoft.com/office/drawing/2014/main" id="{F69D3AD3-966C-49D1-90F7-61B7028273E2}"/>
                </a:ext>
              </a:extLst>
            </p:cNvPr>
            <p:cNvSpPr/>
            <p:nvPr/>
          </p:nvSpPr>
          <p:spPr>
            <a:xfrm>
              <a:off x="-3221096" y="1705262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1"/>
                  </a:moveTo>
                  <a:cubicBezTo>
                    <a:pt x="111" y="1"/>
                    <a:pt x="1" y="111"/>
                    <a:pt x="1" y="236"/>
                  </a:cubicBezTo>
                  <a:cubicBezTo>
                    <a:pt x="1" y="378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78"/>
                    <a:pt x="6489" y="236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56;p68">
              <a:extLst>
                <a:ext uri="{FF2B5EF4-FFF2-40B4-BE49-F238E27FC236}">
                  <a16:creationId xmlns:a16="http://schemas.microsoft.com/office/drawing/2014/main" id="{3F6BFFA7-AB99-4D45-AA92-EB320805C848}"/>
                </a:ext>
              </a:extLst>
            </p:cNvPr>
            <p:cNvSpPr/>
            <p:nvPr/>
          </p:nvSpPr>
          <p:spPr>
            <a:xfrm>
              <a:off x="-3221096" y="1742268"/>
              <a:ext cx="188664" cy="13256"/>
            </a:xfrm>
            <a:custGeom>
              <a:avLst/>
              <a:gdLst/>
              <a:ahLst/>
              <a:cxnLst/>
              <a:rect l="l" t="t" r="r" b="b"/>
              <a:pathLst>
                <a:path w="6490" h="456" extrusionOk="0">
                  <a:moveTo>
                    <a:pt x="236" y="0"/>
                  </a:moveTo>
                  <a:cubicBezTo>
                    <a:pt x="111" y="0"/>
                    <a:pt x="1" y="94"/>
                    <a:pt x="1" y="220"/>
                  </a:cubicBezTo>
                  <a:cubicBezTo>
                    <a:pt x="1" y="362"/>
                    <a:pt x="111" y="456"/>
                    <a:pt x="236" y="456"/>
                  </a:cubicBezTo>
                  <a:lnTo>
                    <a:pt x="6254" y="456"/>
                  </a:lnTo>
                  <a:cubicBezTo>
                    <a:pt x="6379" y="456"/>
                    <a:pt x="6489" y="362"/>
                    <a:pt x="6489" y="220"/>
                  </a:cubicBezTo>
                  <a:cubicBezTo>
                    <a:pt x="6489" y="94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57;p68">
              <a:extLst>
                <a:ext uri="{FF2B5EF4-FFF2-40B4-BE49-F238E27FC236}">
                  <a16:creationId xmlns:a16="http://schemas.microsoft.com/office/drawing/2014/main" id="{4B49E990-D43F-44E2-970E-16DEA5FC6558}"/>
                </a:ext>
              </a:extLst>
            </p:cNvPr>
            <p:cNvSpPr/>
            <p:nvPr/>
          </p:nvSpPr>
          <p:spPr>
            <a:xfrm>
              <a:off x="-2694960" y="1486046"/>
              <a:ext cx="188199" cy="13256"/>
            </a:xfrm>
            <a:custGeom>
              <a:avLst/>
              <a:gdLst/>
              <a:ahLst/>
              <a:cxnLst/>
              <a:rect l="l" t="t" r="r" b="b"/>
              <a:pathLst>
                <a:path w="6474" h="456" extrusionOk="0">
                  <a:moveTo>
                    <a:pt x="236" y="0"/>
                  </a:moveTo>
                  <a:cubicBezTo>
                    <a:pt x="95" y="0"/>
                    <a:pt x="1" y="95"/>
                    <a:pt x="1" y="236"/>
                  </a:cubicBezTo>
                  <a:cubicBezTo>
                    <a:pt x="1" y="362"/>
                    <a:pt x="95" y="456"/>
                    <a:pt x="236" y="456"/>
                  </a:cubicBezTo>
                  <a:lnTo>
                    <a:pt x="6238" y="456"/>
                  </a:lnTo>
                  <a:cubicBezTo>
                    <a:pt x="6379" y="456"/>
                    <a:pt x="6474" y="362"/>
                    <a:pt x="6474" y="236"/>
                  </a:cubicBezTo>
                  <a:cubicBezTo>
                    <a:pt x="6474" y="95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58;p68">
              <a:extLst>
                <a:ext uri="{FF2B5EF4-FFF2-40B4-BE49-F238E27FC236}">
                  <a16:creationId xmlns:a16="http://schemas.microsoft.com/office/drawing/2014/main" id="{91DB3F39-DC0A-4567-BF1C-6081D388B375}"/>
                </a:ext>
              </a:extLst>
            </p:cNvPr>
            <p:cNvSpPr/>
            <p:nvPr/>
          </p:nvSpPr>
          <p:spPr>
            <a:xfrm>
              <a:off x="-2694960" y="1522586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0"/>
                  </a:moveTo>
                  <a:cubicBezTo>
                    <a:pt x="95" y="0"/>
                    <a:pt x="1" y="95"/>
                    <a:pt x="1" y="236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6"/>
                  </a:cubicBezTo>
                  <a:cubicBezTo>
                    <a:pt x="6474" y="95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59;p68">
              <a:extLst>
                <a:ext uri="{FF2B5EF4-FFF2-40B4-BE49-F238E27FC236}">
                  <a16:creationId xmlns:a16="http://schemas.microsoft.com/office/drawing/2014/main" id="{7EC44EF1-7C50-4454-9457-F41E3F54DA96}"/>
                </a:ext>
              </a:extLst>
            </p:cNvPr>
            <p:cNvSpPr/>
            <p:nvPr/>
          </p:nvSpPr>
          <p:spPr>
            <a:xfrm>
              <a:off x="-2694960" y="1559127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0"/>
                  </a:moveTo>
                  <a:cubicBezTo>
                    <a:pt x="95" y="0"/>
                    <a:pt x="1" y="110"/>
                    <a:pt x="1" y="236"/>
                  </a:cubicBezTo>
                  <a:cubicBezTo>
                    <a:pt x="1" y="361"/>
                    <a:pt x="95" y="471"/>
                    <a:pt x="236" y="471"/>
                  </a:cubicBezTo>
                  <a:lnTo>
                    <a:pt x="6238" y="471"/>
                  </a:lnTo>
                  <a:cubicBezTo>
                    <a:pt x="6379" y="471"/>
                    <a:pt x="6474" y="361"/>
                    <a:pt x="6474" y="236"/>
                  </a:cubicBezTo>
                  <a:cubicBezTo>
                    <a:pt x="6474" y="110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60;p68">
              <a:extLst>
                <a:ext uri="{FF2B5EF4-FFF2-40B4-BE49-F238E27FC236}">
                  <a16:creationId xmlns:a16="http://schemas.microsoft.com/office/drawing/2014/main" id="{0F6DE8ED-F1DC-4470-AF4A-52F9EFCE5EE4}"/>
                </a:ext>
              </a:extLst>
            </p:cNvPr>
            <p:cNvSpPr/>
            <p:nvPr/>
          </p:nvSpPr>
          <p:spPr>
            <a:xfrm>
              <a:off x="-2694960" y="1595639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7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7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61;p68">
              <a:extLst>
                <a:ext uri="{FF2B5EF4-FFF2-40B4-BE49-F238E27FC236}">
                  <a16:creationId xmlns:a16="http://schemas.microsoft.com/office/drawing/2014/main" id="{F15A95C5-3BF7-4812-889C-5F72894A1489}"/>
                </a:ext>
              </a:extLst>
            </p:cNvPr>
            <p:cNvSpPr/>
            <p:nvPr/>
          </p:nvSpPr>
          <p:spPr>
            <a:xfrm>
              <a:off x="-2694960" y="1632180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7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7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62;p68">
              <a:extLst>
                <a:ext uri="{FF2B5EF4-FFF2-40B4-BE49-F238E27FC236}">
                  <a16:creationId xmlns:a16="http://schemas.microsoft.com/office/drawing/2014/main" id="{64CDCF87-47C6-4A4A-9924-5203D6284DF1}"/>
                </a:ext>
              </a:extLst>
            </p:cNvPr>
            <p:cNvSpPr/>
            <p:nvPr/>
          </p:nvSpPr>
          <p:spPr>
            <a:xfrm>
              <a:off x="-2694960" y="1668721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6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6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63;p68">
              <a:extLst>
                <a:ext uri="{FF2B5EF4-FFF2-40B4-BE49-F238E27FC236}">
                  <a16:creationId xmlns:a16="http://schemas.microsoft.com/office/drawing/2014/main" id="{638724E6-3FB7-4903-9F0D-EBF25209B874}"/>
                </a:ext>
              </a:extLst>
            </p:cNvPr>
            <p:cNvSpPr/>
            <p:nvPr/>
          </p:nvSpPr>
          <p:spPr>
            <a:xfrm>
              <a:off x="-2694960" y="1705262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1"/>
                  </a:moveTo>
                  <a:cubicBezTo>
                    <a:pt x="95" y="1"/>
                    <a:pt x="1" y="111"/>
                    <a:pt x="1" y="236"/>
                  </a:cubicBezTo>
                  <a:cubicBezTo>
                    <a:pt x="1" y="378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78"/>
                    <a:pt x="6474" y="236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64;p68">
              <a:extLst>
                <a:ext uri="{FF2B5EF4-FFF2-40B4-BE49-F238E27FC236}">
                  <a16:creationId xmlns:a16="http://schemas.microsoft.com/office/drawing/2014/main" id="{07DCD27A-660B-4BF6-BFBB-DFE93B11CC6B}"/>
                </a:ext>
              </a:extLst>
            </p:cNvPr>
            <p:cNvSpPr/>
            <p:nvPr/>
          </p:nvSpPr>
          <p:spPr>
            <a:xfrm>
              <a:off x="-2694960" y="1742268"/>
              <a:ext cx="188199" cy="13256"/>
            </a:xfrm>
            <a:custGeom>
              <a:avLst/>
              <a:gdLst/>
              <a:ahLst/>
              <a:cxnLst/>
              <a:rect l="l" t="t" r="r" b="b"/>
              <a:pathLst>
                <a:path w="6474" h="456" extrusionOk="0">
                  <a:moveTo>
                    <a:pt x="236" y="0"/>
                  </a:moveTo>
                  <a:cubicBezTo>
                    <a:pt x="95" y="0"/>
                    <a:pt x="1" y="94"/>
                    <a:pt x="1" y="220"/>
                  </a:cubicBezTo>
                  <a:cubicBezTo>
                    <a:pt x="1" y="362"/>
                    <a:pt x="95" y="456"/>
                    <a:pt x="236" y="456"/>
                  </a:cubicBezTo>
                  <a:lnTo>
                    <a:pt x="6238" y="456"/>
                  </a:lnTo>
                  <a:cubicBezTo>
                    <a:pt x="6379" y="456"/>
                    <a:pt x="6474" y="362"/>
                    <a:pt x="6474" y="220"/>
                  </a:cubicBezTo>
                  <a:cubicBezTo>
                    <a:pt x="6474" y="94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65;p68">
              <a:extLst>
                <a:ext uri="{FF2B5EF4-FFF2-40B4-BE49-F238E27FC236}">
                  <a16:creationId xmlns:a16="http://schemas.microsoft.com/office/drawing/2014/main" id="{5EB89E9A-D9E9-4643-BE8A-1E17A861A86B}"/>
                </a:ext>
              </a:extLst>
            </p:cNvPr>
            <p:cNvSpPr/>
            <p:nvPr/>
          </p:nvSpPr>
          <p:spPr>
            <a:xfrm>
              <a:off x="-3270428" y="2234131"/>
              <a:ext cx="193693" cy="26977"/>
            </a:xfrm>
            <a:custGeom>
              <a:avLst/>
              <a:gdLst/>
              <a:ahLst/>
              <a:cxnLst/>
              <a:rect l="l" t="t" r="r" b="b"/>
              <a:pathLst>
                <a:path w="6663" h="928" extrusionOk="0">
                  <a:moveTo>
                    <a:pt x="3332" y="1"/>
                  </a:moveTo>
                  <a:cubicBezTo>
                    <a:pt x="1493" y="1"/>
                    <a:pt x="1" y="205"/>
                    <a:pt x="1" y="472"/>
                  </a:cubicBezTo>
                  <a:cubicBezTo>
                    <a:pt x="1" y="723"/>
                    <a:pt x="1493" y="928"/>
                    <a:pt x="3332" y="928"/>
                  </a:cubicBezTo>
                  <a:cubicBezTo>
                    <a:pt x="5170" y="928"/>
                    <a:pt x="6662" y="723"/>
                    <a:pt x="6662" y="472"/>
                  </a:cubicBezTo>
                  <a:cubicBezTo>
                    <a:pt x="6662" y="205"/>
                    <a:pt x="5170" y="1"/>
                    <a:pt x="33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66;p68">
              <a:extLst>
                <a:ext uri="{FF2B5EF4-FFF2-40B4-BE49-F238E27FC236}">
                  <a16:creationId xmlns:a16="http://schemas.microsoft.com/office/drawing/2014/main" id="{CCEB1AEA-5CE3-4A05-93BD-BCA1C71DBA3A}"/>
                </a:ext>
              </a:extLst>
            </p:cNvPr>
            <p:cNvSpPr/>
            <p:nvPr/>
          </p:nvSpPr>
          <p:spPr>
            <a:xfrm>
              <a:off x="-3256707" y="1780611"/>
              <a:ext cx="45233" cy="185467"/>
            </a:xfrm>
            <a:custGeom>
              <a:avLst/>
              <a:gdLst/>
              <a:ahLst/>
              <a:cxnLst/>
              <a:rect l="l" t="t" r="r" b="b"/>
              <a:pathLst>
                <a:path w="1556" h="6380" extrusionOk="0">
                  <a:moveTo>
                    <a:pt x="1273" y="1"/>
                  </a:moveTo>
                  <a:lnTo>
                    <a:pt x="1273" y="1"/>
                  </a:lnTo>
                  <a:cubicBezTo>
                    <a:pt x="1273" y="1"/>
                    <a:pt x="0" y="1996"/>
                    <a:pt x="32" y="3410"/>
                  </a:cubicBezTo>
                  <a:cubicBezTo>
                    <a:pt x="79" y="4808"/>
                    <a:pt x="1116" y="6379"/>
                    <a:pt x="1116" y="6379"/>
                  </a:cubicBezTo>
                  <a:lnTo>
                    <a:pt x="1493" y="5641"/>
                  </a:lnTo>
                  <a:cubicBezTo>
                    <a:pt x="1493" y="5641"/>
                    <a:pt x="943" y="4337"/>
                    <a:pt x="927" y="3583"/>
                  </a:cubicBezTo>
                  <a:cubicBezTo>
                    <a:pt x="927" y="3583"/>
                    <a:pt x="1556" y="1179"/>
                    <a:pt x="1273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67;p68">
              <a:extLst>
                <a:ext uri="{FF2B5EF4-FFF2-40B4-BE49-F238E27FC236}">
                  <a16:creationId xmlns:a16="http://schemas.microsoft.com/office/drawing/2014/main" id="{97A76FD8-0589-444F-8AF2-D08FEB15AA4A}"/>
                </a:ext>
              </a:extLst>
            </p:cNvPr>
            <p:cNvSpPr/>
            <p:nvPr/>
          </p:nvSpPr>
          <p:spPr>
            <a:xfrm>
              <a:off x="-3180892" y="1732064"/>
              <a:ext cx="37471" cy="45291"/>
            </a:xfrm>
            <a:custGeom>
              <a:avLst/>
              <a:gdLst/>
              <a:ahLst/>
              <a:cxnLst/>
              <a:rect l="l" t="t" r="r" b="b"/>
              <a:pathLst>
                <a:path w="1289" h="1558" extrusionOk="0">
                  <a:moveTo>
                    <a:pt x="300" y="1"/>
                  </a:moveTo>
                  <a:cubicBezTo>
                    <a:pt x="244" y="1"/>
                    <a:pt x="186" y="7"/>
                    <a:pt x="126" y="21"/>
                  </a:cubicBezTo>
                  <a:lnTo>
                    <a:pt x="0" y="1184"/>
                  </a:lnTo>
                  <a:cubicBezTo>
                    <a:pt x="273" y="1457"/>
                    <a:pt x="589" y="1558"/>
                    <a:pt x="930" y="1558"/>
                  </a:cubicBezTo>
                  <a:cubicBezTo>
                    <a:pt x="1002" y="1558"/>
                    <a:pt x="1074" y="1553"/>
                    <a:pt x="1147" y="1545"/>
                  </a:cubicBezTo>
                  <a:lnTo>
                    <a:pt x="1210" y="1168"/>
                  </a:lnTo>
                  <a:lnTo>
                    <a:pt x="1241" y="980"/>
                  </a:lnTo>
                  <a:lnTo>
                    <a:pt x="1241" y="932"/>
                  </a:lnTo>
                  <a:lnTo>
                    <a:pt x="1289" y="665"/>
                  </a:lnTo>
                  <a:cubicBezTo>
                    <a:pt x="1289" y="665"/>
                    <a:pt x="1179" y="524"/>
                    <a:pt x="1021" y="367"/>
                  </a:cubicBezTo>
                  <a:cubicBezTo>
                    <a:pt x="1006" y="351"/>
                    <a:pt x="990" y="335"/>
                    <a:pt x="974" y="320"/>
                  </a:cubicBezTo>
                  <a:cubicBezTo>
                    <a:pt x="974" y="304"/>
                    <a:pt x="959" y="304"/>
                    <a:pt x="943" y="288"/>
                  </a:cubicBezTo>
                  <a:cubicBezTo>
                    <a:pt x="776" y="134"/>
                    <a:pt x="556" y="1"/>
                    <a:pt x="30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68;p68">
              <a:extLst>
                <a:ext uri="{FF2B5EF4-FFF2-40B4-BE49-F238E27FC236}">
                  <a16:creationId xmlns:a16="http://schemas.microsoft.com/office/drawing/2014/main" id="{35FF8FE9-2E12-4B71-9D0A-06FFED5B91CF}"/>
                </a:ext>
              </a:extLst>
            </p:cNvPr>
            <p:cNvSpPr/>
            <p:nvPr/>
          </p:nvSpPr>
          <p:spPr>
            <a:xfrm>
              <a:off x="-3204119" y="1660494"/>
              <a:ext cx="98140" cy="96105"/>
            </a:xfrm>
            <a:custGeom>
              <a:avLst/>
              <a:gdLst/>
              <a:ahLst/>
              <a:cxnLst/>
              <a:rect l="l" t="t" r="r" b="b"/>
              <a:pathLst>
                <a:path w="3376" h="3306" extrusionOk="0">
                  <a:moveTo>
                    <a:pt x="2123" y="1"/>
                  </a:moveTo>
                  <a:cubicBezTo>
                    <a:pt x="935" y="1"/>
                    <a:pt x="1" y="1329"/>
                    <a:pt x="689" y="2420"/>
                  </a:cubicBezTo>
                  <a:cubicBezTo>
                    <a:pt x="894" y="2735"/>
                    <a:pt x="1113" y="2939"/>
                    <a:pt x="1349" y="3080"/>
                  </a:cubicBezTo>
                  <a:cubicBezTo>
                    <a:pt x="1644" y="3250"/>
                    <a:pt x="1947" y="3306"/>
                    <a:pt x="2246" y="3306"/>
                  </a:cubicBezTo>
                  <a:cubicBezTo>
                    <a:pt x="2362" y="3306"/>
                    <a:pt x="2477" y="3298"/>
                    <a:pt x="2590" y="3285"/>
                  </a:cubicBezTo>
                  <a:cubicBezTo>
                    <a:pt x="2920" y="3253"/>
                    <a:pt x="3376" y="2892"/>
                    <a:pt x="3282" y="2373"/>
                  </a:cubicBezTo>
                  <a:lnTo>
                    <a:pt x="3030" y="1054"/>
                  </a:lnTo>
                  <a:lnTo>
                    <a:pt x="2889" y="189"/>
                  </a:lnTo>
                  <a:cubicBezTo>
                    <a:pt x="2631" y="59"/>
                    <a:pt x="2371" y="1"/>
                    <a:pt x="21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69;p68">
              <a:extLst>
                <a:ext uri="{FF2B5EF4-FFF2-40B4-BE49-F238E27FC236}">
                  <a16:creationId xmlns:a16="http://schemas.microsoft.com/office/drawing/2014/main" id="{F9591222-FEEA-488E-95F0-9229F69A9DA7}"/>
                </a:ext>
              </a:extLst>
            </p:cNvPr>
            <p:cNvSpPr/>
            <p:nvPr/>
          </p:nvSpPr>
          <p:spPr>
            <a:xfrm>
              <a:off x="-3207375" y="1647791"/>
              <a:ext cx="105262" cy="103053"/>
            </a:xfrm>
            <a:custGeom>
              <a:avLst/>
              <a:gdLst/>
              <a:ahLst/>
              <a:cxnLst/>
              <a:rect l="l" t="t" r="r" b="b"/>
              <a:pathLst>
                <a:path w="3621" h="3545" extrusionOk="0">
                  <a:moveTo>
                    <a:pt x="2994" y="0"/>
                  </a:moveTo>
                  <a:cubicBezTo>
                    <a:pt x="2920" y="0"/>
                    <a:pt x="2838" y="9"/>
                    <a:pt x="2749" y="29"/>
                  </a:cubicBezTo>
                  <a:cubicBezTo>
                    <a:pt x="2121" y="171"/>
                    <a:pt x="1964" y="218"/>
                    <a:pt x="974" y="516"/>
                  </a:cubicBezTo>
                  <a:cubicBezTo>
                    <a:pt x="0" y="815"/>
                    <a:pt x="189" y="1805"/>
                    <a:pt x="408" y="2308"/>
                  </a:cubicBezTo>
                  <a:cubicBezTo>
                    <a:pt x="644" y="2810"/>
                    <a:pt x="534" y="3093"/>
                    <a:pt x="974" y="3486"/>
                  </a:cubicBezTo>
                  <a:cubicBezTo>
                    <a:pt x="1026" y="3531"/>
                    <a:pt x="1118" y="3544"/>
                    <a:pt x="1208" y="3544"/>
                  </a:cubicBezTo>
                  <a:cubicBezTo>
                    <a:pt x="1336" y="3544"/>
                    <a:pt x="1461" y="3517"/>
                    <a:pt x="1461" y="3517"/>
                  </a:cubicBezTo>
                  <a:cubicBezTo>
                    <a:pt x="2042" y="3392"/>
                    <a:pt x="2718" y="2512"/>
                    <a:pt x="2498" y="2370"/>
                  </a:cubicBezTo>
                  <a:cubicBezTo>
                    <a:pt x="2250" y="2214"/>
                    <a:pt x="2056" y="1537"/>
                    <a:pt x="2493" y="1537"/>
                  </a:cubicBezTo>
                  <a:cubicBezTo>
                    <a:pt x="2582" y="1537"/>
                    <a:pt x="2697" y="1565"/>
                    <a:pt x="2844" y="1632"/>
                  </a:cubicBezTo>
                  <a:cubicBezTo>
                    <a:pt x="2849" y="1635"/>
                    <a:pt x="2855" y="1636"/>
                    <a:pt x="2861" y="1636"/>
                  </a:cubicBezTo>
                  <a:cubicBezTo>
                    <a:pt x="2891" y="1636"/>
                    <a:pt x="2930" y="1605"/>
                    <a:pt x="2969" y="1553"/>
                  </a:cubicBezTo>
                  <a:cubicBezTo>
                    <a:pt x="3001" y="1538"/>
                    <a:pt x="3504" y="1161"/>
                    <a:pt x="3566" y="721"/>
                  </a:cubicBezTo>
                  <a:cubicBezTo>
                    <a:pt x="3620" y="343"/>
                    <a:pt x="3443" y="0"/>
                    <a:pt x="299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70;p68">
              <a:extLst>
                <a:ext uri="{FF2B5EF4-FFF2-40B4-BE49-F238E27FC236}">
                  <a16:creationId xmlns:a16="http://schemas.microsoft.com/office/drawing/2014/main" id="{63AE5D0B-B30B-4475-BF8A-63A009F0142B}"/>
                </a:ext>
              </a:extLst>
            </p:cNvPr>
            <p:cNvSpPr/>
            <p:nvPr/>
          </p:nvSpPr>
          <p:spPr>
            <a:xfrm>
              <a:off x="-3232055" y="1762355"/>
              <a:ext cx="116047" cy="226862"/>
            </a:xfrm>
            <a:custGeom>
              <a:avLst/>
              <a:gdLst/>
              <a:ahLst/>
              <a:cxnLst/>
              <a:rect l="l" t="t" r="r" b="b"/>
              <a:pathLst>
                <a:path w="3992" h="7804" extrusionOk="0">
                  <a:moveTo>
                    <a:pt x="1776" y="0"/>
                  </a:moveTo>
                  <a:lnTo>
                    <a:pt x="425" y="629"/>
                  </a:lnTo>
                  <a:cubicBezTo>
                    <a:pt x="1" y="3237"/>
                    <a:pt x="48" y="4494"/>
                    <a:pt x="111" y="7589"/>
                  </a:cubicBezTo>
                  <a:cubicBezTo>
                    <a:pt x="811" y="7758"/>
                    <a:pt x="1643" y="7803"/>
                    <a:pt x="2329" y="7803"/>
                  </a:cubicBezTo>
                  <a:cubicBezTo>
                    <a:pt x="3104" y="7803"/>
                    <a:pt x="3693" y="7746"/>
                    <a:pt x="3693" y="7746"/>
                  </a:cubicBezTo>
                  <a:lnTo>
                    <a:pt x="3991" y="1179"/>
                  </a:lnTo>
                  <a:lnTo>
                    <a:pt x="2954" y="236"/>
                  </a:lnTo>
                  <a:cubicBezTo>
                    <a:pt x="2916" y="237"/>
                    <a:pt x="2879" y="238"/>
                    <a:pt x="2842" y="238"/>
                  </a:cubicBezTo>
                  <a:cubicBezTo>
                    <a:pt x="2434" y="238"/>
                    <a:pt x="2078" y="159"/>
                    <a:pt x="177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171;p68">
              <a:extLst>
                <a:ext uri="{FF2B5EF4-FFF2-40B4-BE49-F238E27FC236}">
                  <a16:creationId xmlns:a16="http://schemas.microsoft.com/office/drawing/2014/main" id="{F9BF7978-4ABB-4EF3-A65D-1AE02F20011E}"/>
                </a:ext>
              </a:extLst>
            </p:cNvPr>
            <p:cNvSpPr/>
            <p:nvPr/>
          </p:nvSpPr>
          <p:spPr>
            <a:xfrm>
              <a:off x="-3000484" y="1731744"/>
              <a:ext cx="51163" cy="33837"/>
            </a:xfrm>
            <a:custGeom>
              <a:avLst/>
              <a:gdLst/>
              <a:ahLst/>
              <a:cxnLst/>
              <a:rect l="l" t="t" r="r" b="b"/>
              <a:pathLst>
                <a:path w="1760" h="1164" extrusionOk="0">
                  <a:moveTo>
                    <a:pt x="286" y="0"/>
                  </a:moveTo>
                  <a:cubicBezTo>
                    <a:pt x="246" y="0"/>
                    <a:pt x="207" y="9"/>
                    <a:pt x="173" y="32"/>
                  </a:cubicBezTo>
                  <a:cubicBezTo>
                    <a:pt x="0" y="158"/>
                    <a:pt x="236" y="865"/>
                    <a:pt x="236" y="865"/>
                  </a:cubicBezTo>
                  <a:lnTo>
                    <a:pt x="738" y="1163"/>
                  </a:lnTo>
                  <a:cubicBezTo>
                    <a:pt x="1760" y="928"/>
                    <a:pt x="1461" y="174"/>
                    <a:pt x="1288" y="48"/>
                  </a:cubicBezTo>
                  <a:cubicBezTo>
                    <a:pt x="1252" y="24"/>
                    <a:pt x="1208" y="14"/>
                    <a:pt x="1160" y="14"/>
                  </a:cubicBezTo>
                  <a:cubicBezTo>
                    <a:pt x="954" y="14"/>
                    <a:pt x="676" y="189"/>
                    <a:pt x="676" y="189"/>
                  </a:cubicBezTo>
                  <a:cubicBezTo>
                    <a:pt x="676" y="189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172;p68">
              <a:extLst>
                <a:ext uri="{FF2B5EF4-FFF2-40B4-BE49-F238E27FC236}">
                  <a16:creationId xmlns:a16="http://schemas.microsoft.com/office/drawing/2014/main" id="{9944D9E4-0D7C-40D6-B9CC-96655E9BFD3A}"/>
                </a:ext>
              </a:extLst>
            </p:cNvPr>
            <p:cNvSpPr/>
            <p:nvPr/>
          </p:nvSpPr>
          <p:spPr>
            <a:xfrm>
              <a:off x="-2980862" y="1663081"/>
              <a:ext cx="34739" cy="78286"/>
            </a:xfrm>
            <a:custGeom>
              <a:avLst/>
              <a:gdLst/>
              <a:ahLst/>
              <a:cxnLst/>
              <a:rect l="l" t="t" r="r" b="b"/>
              <a:pathLst>
                <a:path w="1195" h="2693" extrusionOk="0">
                  <a:moveTo>
                    <a:pt x="1139" y="0"/>
                  </a:moveTo>
                  <a:cubicBezTo>
                    <a:pt x="1117" y="0"/>
                    <a:pt x="1100" y="15"/>
                    <a:pt x="1100" y="38"/>
                  </a:cubicBezTo>
                  <a:lnTo>
                    <a:pt x="1" y="2567"/>
                  </a:lnTo>
                  <a:cubicBezTo>
                    <a:pt x="32" y="2614"/>
                    <a:pt x="48" y="2646"/>
                    <a:pt x="63" y="2693"/>
                  </a:cubicBezTo>
                  <a:lnTo>
                    <a:pt x="1195" y="69"/>
                  </a:lnTo>
                  <a:cubicBezTo>
                    <a:pt x="1195" y="53"/>
                    <a:pt x="1195" y="22"/>
                    <a:pt x="1163" y="6"/>
                  </a:cubicBezTo>
                  <a:cubicBezTo>
                    <a:pt x="1155" y="2"/>
                    <a:pt x="1146" y="0"/>
                    <a:pt x="1139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173;p68">
              <a:extLst>
                <a:ext uri="{FF2B5EF4-FFF2-40B4-BE49-F238E27FC236}">
                  <a16:creationId xmlns:a16="http://schemas.microsoft.com/office/drawing/2014/main" id="{D7ECB1D9-9634-42B8-8F7B-8C3464E33EA4}"/>
                </a:ext>
              </a:extLst>
            </p:cNvPr>
            <p:cNvSpPr/>
            <p:nvPr/>
          </p:nvSpPr>
          <p:spPr>
            <a:xfrm>
              <a:off x="-3151677" y="1755960"/>
              <a:ext cx="172676" cy="79506"/>
            </a:xfrm>
            <a:custGeom>
              <a:avLst/>
              <a:gdLst/>
              <a:ahLst/>
              <a:cxnLst/>
              <a:rect l="l" t="t" r="r" b="b"/>
              <a:pathLst>
                <a:path w="5940" h="2735" extrusionOk="0">
                  <a:moveTo>
                    <a:pt x="5437" y="1"/>
                  </a:moveTo>
                  <a:cubicBezTo>
                    <a:pt x="5437" y="1"/>
                    <a:pt x="4824" y="550"/>
                    <a:pt x="4290" y="927"/>
                  </a:cubicBezTo>
                  <a:cubicBezTo>
                    <a:pt x="3630" y="1399"/>
                    <a:pt x="3159" y="1572"/>
                    <a:pt x="3159" y="1572"/>
                  </a:cubicBezTo>
                  <a:cubicBezTo>
                    <a:pt x="2514" y="1556"/>
                    <a:pt x="504" y="739"/>
                    <a:pt x="503" y="739"/>
                  </a:cubicBezTo>
                  <a:lnTo>
                    <a:pt x="503" y="739"/>
                  </a:lnTo>
                  <a:cubicBezTo>
                    <a:pt x="1" y="1226"/>
                    <a:pt x="1101" y="2593"/>
                    <a:pt x="1085" y="2593"/>
                  </a:cubicBezTo>
                  <a:lnTo>
                    <a:pt x="3457" y="2734"/>
                  </a:lnTo>
                  <a:cubicBezTo>
                    <a:pt x="4400" y="2294"/>
                    <a:pt x="5939" y="330"/>
                    <a:pt x="5939" y="330"/>
                  </a:cubicBezTo>
                  <a:cubicBezTo>
                    <a:pt x="5814" y="205"/>
                    <a:pt x="5657" y="95"/>
                    <a:pt x="543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174;p68">
              <a:extLst>
                <a:ext uri="{FF2B5EF4-FFF2-40B4-BE49-F238E27FC236}">
                  <a16:creationId xmlns:a16="http://schemas.microsoft.com/office/drawing/2014/main" id="{FC0913CF-ED84-4DA8-9894-630E7CE7643C}"/>
                </a:ext>
              </a:extLst>
            </p:cNvPr>
            <p:cNvSpPr/>
            <p:nvPr/>
          </p:nvSpPr>
          <p:spPr>
            <a:xfrm>
              <a:off x="-3233887" y="2227009"/>
              <a:ext cx="57588" cy="22675"/>
            </a:xfrm>
            <a:custGeom>
              <a:avLst/>
              <a:gdLst/>
              <a:ahLst/>
              <a:cxnLst/>
              <a:rect l="l" t="t" r="r" b="b"/>
              <a:pathLst>
                <a:path w="1981" h="780" extrusionOk="0">
                  <a:moveTo>
                    <a:pt x="711" y="0"/>
                  </a:moveTo>
                  <a:cubicBezTo>
                    <a:pt x="432" y="0"/>
                    <a:pt x="205" y="26"/>
                    <a:pt x="205" y="26"/>
                  </a:cubicBezTo>
                  <a:cubicBezTo>
                    <a:pt x="205" y="26"/>
                    <a:pt x="1" y="434"/>
                    <a:pt x="64" y="780"/>
                  </a:cubicBezTo>
                  <a:lnTo>
                    <a:pt x="1980" y="780"/>
                  </a:lnTo>
                  <a:cubicBezTo>
                    <a:pt x="1980" y="780"/>
                    <a:pt x="1918" y="261"/>
                    <a:pt x="1478" y="104"/>
                  </a:cubicBezTo>
                  <a:cubicBezTo>
                    <a:pt x="1267" y="22"/>
                    <a:pt x="96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175;p68">
              <a:extLst>
                <a:ext uri="{FF2B5EF4-FFF2-40B4-BE49-F238E27FC236}">
                  <a16:creationId xmlns:a16="http://schemas.microsoft.com/office/drawing/2014/main" id="{A241F910-A3D0-460C-A4C5-2F3E662ADFD8}"/>
                </a:ext>
              </a:extLst>
            </p:cNvPr>
            <p:cNvSpPr/>
            <p:nvPr/>
          </p:nvSpPr>
          <p:spPr>
            <a:xfrm>
              <a:off x="-3231590" y="1982502"/>
              <a:ext cx="43867" cy="248926"/>
            </a:xfrm>
            <a:custGeom>
              <a:avLst/>
              <a:gdLst/>
              <a:ahLst/>
              <a:cxnLst/>
              <a:rect l="l" t="t" r="r" b="b"/>
              <a:pathLst>
                <a:path w="1509" h="8563" extrusionOk="0">
                  <a:moveTo>
                    <a:pt x="95" y="0"/>
                  </a:moveTo>
                  <a:cubicBezTo>
                    <a:pt x="95" y="0"/>
                    <a:pt x="189" y="3252"/>
                    <a:pt x="236" y="4383"/>
                  </a:cubicBezTo>
                  <a:cubicBezTo>
                    <a:pt x="236" y="4383"/>
                    <a:pt x="0" y="5530"/>
                    <a:pt x="47" y="6442"/>
                  </a:cubicBezTo>
                  <a:cubicBezTo>
                    <a:pt x="110" y="7353"/>
                    <a:pt x="126" y="8437"/>
                    <a:pt x="126" y="8437"/>
                  </a:cubicBezTo>
                  <a:cubicBezTo>
                    <a:pt x="266" y="8519"/>
                    <a:pt x="402" y="8563"/>
                    <a:pt x="556" y="8563"/>
                  </a:cubicBezTo>
                  <a:cubicBezTo>
                    <a:pt x="696" y="8563"/>
                    <a:pt x="851" y="8527"/>
                    <a:pt x="1037" y="8453"/>
                  </a:cubicBezTo>
                  <a:cubicBezTo>
                    <a:pt x="1037" y="8453"/>
                    <a:pt x="1414" y="5216"/>
                    <a:pt x="1383" y="4383"/>
                  </a:cubicBezTo>
                  <a:cubicBezTo>
                    <a:pt x="1336" y="3566"/>
                    <a:pt x="1509" y="1194"/>
                    <a:pt x="1509" y="1194"/>
                  </a:cubicBezTo>
                  <a:lnTo>
                    <a:pt x="1509" y="7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176;p68">
              <a:extLst>
                <a:ext uri="{FF2B5EF4-FFF2-40B4-BE49-F238E27FC236}">
                  <a16:creationId xmlns:a16="http://schemas.microsoft.com/office/drawing/2014/main" id="{D01C2B73-0777-4B73-AFE5-920EE9C4E749}"/>
                </a:ext>
              </a:extLst>
            </p:cNvPr>
            <p:cNvSpPr/>
            <p:nvPr/>
          </p:nvSpPr>
          <p:spPr>
            <a:xfrm>
              <a:off x="-3170398" y="2227009"/>
              <a:ext cx="57588" cy="22675"/>
            </a:xfrm>
            <a:custGeom>
              <a:avLst/>
              <a:gdLst/>
              <a:ahLst/>
              <a:cxnLst/>
              <a:rect l="l" t="t" r="r" b="b"/>
              <a:pathLst>
                <a:path w="1981" h="780" extrusionOk="0">
                  <a:moveTo>
                    <a:pt x="711" y="0"/>
                  </a:moveTo>
                  <a:cubicBezTo>
                    <a:pt x="431" y="0"/>
                    <a:pt x="205" y="26"/>
                    <a:pt x="205" y="26"/>
                  </a:cubicBezTo>
                  <a:cubicBezTo>
                    <a:pt x="205" y="26"/>
                    <a:pt x="1" y="434"/>
                    <a:pt x="63" y="780"/>
                  </a:cubicBezTo>
                  <a:lnTo>
                    <a:pt x="1980" y="780"/>
                  </a:lnTo>
                  <a:cubicBezTo>
                    <a:pt x="1980" y="780"/>
                    <a:pt x="1917" y="261"/>
                    <a:pt x="1477" y="104"/>
                  </a:cubicBezTo>
                  <a:cubicBezTo>
                    <a:pt x="1267" y="22"/>
                    <a:pt x="96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77;p68">
              <a:extLst>
                <a:ext uri="{FF2B5EF4-FFF2-40B4-BE49-F238E27FC236}">
                  <a16:creationId xmlns:a16="http://schemas.microsoft.com/office/drawing/2014/main" id="{9E89091C-915E-4C01-8480-A4DD98051CCE}"/>
                </a:ext>
              </a:extLst>
            </p:cNvPr>
            <p:cNvSpPr/>
            <p:nvPr/>
          </p:nvSpPr>
          <p:spPr>
            <a:xfrm>
              <a:off x="-3168102" y="1982502"/>
              <a:ext cx="43867" cy="247880"/>
            </a:xfrm>
            <a:custGeom>
              <a:avLst/>
              <a:gdLst/>
              <a:ahLst/>
              <a:cxnLst/>
              <a:rect l="l" t="t" r="r" b="b"/>
              <a:pathLst>
                <a:path w="1509" h="8527" extrusionOk="0">
                  <a:moveTo>
                    <a:pt x="94" y="0"/>
                  </a:moveTo>
                  <a:cubicBezTo>
                    <a:pt x="94" y="0"/>
                    <a:pt x="189" y="3252"/>
                    <a:pt x="236" y="4383"/>
                  </a:cubicBezTo>
                  <a:cubicBezTo>
                    <a:pt x="236" y="4383"/>
                    <a:pt x="0" y="5530"/>
                    <a:pt x="47" y="6442"/>
                  </a:cubicBezTo>
                  <a:cubicBezTo>
                    <a:pt x="110" y="7353"/>
                    <a:pt x="126" y="8437"/>
                    <a:pt x="126" y="8437"/>
                  </a:cubicBezTo>
                  <a:cubicBezTo>
                    <a:pt x="232" y="8501"/>
                    <a:pt x="374" y="8526"/>
                    <a:pt x="523" y="8526"/>
                  </a:cubicBezTo>
                  <a:cubicBezTo>
                    <a:pt x="705" y="8526"/>
                    <a:pt x="898" y="8489"/>
                    <a:pt x="1053" y="8437"/>
                  </a:cubicBezTo>
                  <a:cubicBezTo>
                    <a:pt x="1053" y="8437"/>
                    <a:pt x="1414" y="5216"/>
                    <a:pt x="1383" y="4383"/>
                  </a:cubicBezTo>
                  <a:cubicBezTo>
                    <a:pt x="1336" y="3566"/>
                    <a:pt x="1508" y="1194"/>
                    <a:pt x="1508" y="1194"/>
                  </a:cubicBezTo>
                  <a:lnTo>
                    <a:pt x="1508" y="7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78;p68">
              <a:extLst>
                <a:ext uri="{FF2B5EF4-FFF2-40B4-BE49-F238E27FC236}">
                  <a16:creationId xmlns:a16="http://schemas.microsoft.com/office/drawing/2014/main" id="{A47668CD-0C07-46AF-81A5-303908D8C608}"/>
                </a:ext>
              </a:extLst>
            </p:cNvPr>
            <p:cNvSpPr/>
            <p:nvPr/>
          </p:nvSpPr>
          <p:spPr>
            <a:xfrm>
              <a:off x="-3230224" y="1945961"/>
              <a:ext cx="108722" cy="53518"/>
            </a:xfrm>
            <a:custGeom>
              <a:avLst/>
              <a:gdLst/>
              <a:ahLst/>
              <a:cxnLst/>
              <a:rect l="l" t="t" r="r" b="b"/>
              <a:pathLst>
                <a:path w="3740" h="1841" extrusionOk="0">
                  <a:moveTo>
                    <a:pt x="0" y="0"/>
                  </a:moveTo>
                  <a:cubicBezTo>
                    <a:pt x="0" y="0"/>
                    <a:pt x="0" y="974"/>
                    <a:pt x="63" y="1634"/>
                  </a:cubicBezTo>
                  <a:cubicBezTo>
                    <a:pt x="63" y="1634"/>
                    <a:pt x="1177" y="1840"/>
                    <a:pt x="2322" y="1840"/>
                  </a:cubicBezTo>
                  <a:cubicBezTo>
                    <a:pt x="2758" y="1840"/>
                    <a:pt x="3198" y="1811"/>
                    <a:pt x="3583" y="1728"/>
                  </a:cubicBezTo>
                  <a:cubicBezTo>
                    <a:pt x="3583" y="1728"/>
                    <a:pt x="3740" y="754"/>
                    <a:pt x="3677" y="63"/>
                  </a:cubicBezTo>
                  <a:lnTo>
                    <a:pt x="3677" y="63"/>
                  </a:lnTo>
                  <a:cubicBezTo>
                    <a:pt x="3024" y="108"/>
                    <a:pt x="2525" y="129"/>
                    <a:pt x="2068" y="129"/>
                  </a:cubicBezTo>
                  <a:cubicBezTo>
                    <a:pt x="1404" y="129"/>
                    <a:pt x="829" y="84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79;p68">
              <a:extLst>
                <a:ext uri="{FF2B5EF4-FFF2-40B4-BE49-F238E27FC236}">
                  <a16:creationId xmlns:a16="http://schemas.microsoft.com/office/drawing/2014/main" id="{64631EAF-4557-42BB-AD19-70BED4C1BC67}"/>
                </a:ext>
              </a:extLst>
            </p:cNvPr>
            <p:cNvSpPr/>
            <p:nvPr/>
          </p:nvSpPr>
          <p:spPr>
            <a:xfrm>
              <a:off x="-2819641" y="2270206"/>
              <a:ext cx="399189" cy="38867"/>
            </a:xfrm>
            <a:custGeom>
              <a:avLst/>
              <a:gdLst/>
              <a:ahLst/>
              <a:cxnLst/>
              <a:rect l="l" t="t" r="r" b="b"/>
              <a:pathLst>
                <a:path w="13732" h="1337" extrusionOk="0">
                  <a:moveTo>
                    <a:pt x="6866" y="1"/>
                  </a:moveTo>
                  <a:cubicBezTo>
                    <a:pt x="3080" y="1"/>
                    <a:pt x="1" y="299"/>
                    <a:pt x="1" y="676"/>
                  </a:cubicBezTo>
                  <a:cubicBezTo>
                    <a:pt x="1" y="1038"/>
                    <a:pt x="3080" y="1336"/>
                    <a:pt x="6866" y="1336"/>
                  </a:cubicBezTo>
                  <a:cubicBezTo>
                    <a:pt x="10653" y="1336"/>
                    <a:pt x="13732" y="1038"/>
                    <a:pt x="13732" y="676"/>
                  </a:cubicBezTo>
                  <a:cubicBezTo>
                    <a:pt x="13732" y="299"/>
                    <a:pt x="10653" y="1"/>
                    <a:pt x="68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80;p68">
              <a:extLst>
                <a:ext uri="{FF2B5EF4-FFF2-40B4-BE49-F238E27FC236}">
                  <a16:creationId xmlns:a16="http://schemas.microsoft.com/office/drawing/2014/main" id="{0D1FF5BF-EF0C-4D37-8950-466E90D1435B}"/>
                </a:ext>
              </a:extLst>
            </p:cNvPr>
            <p:cNvSpPr/>
            <p:nvPr/>
          </p:nvSpPr>
          <p:spPr>
            <a:xfrm>
              <a:off x="-2647925" y="2095293"/>
              <a:ext cx="150292" cy="32471"/>
            </a:xfrm>
            <a:custGeom>
              <a:avLst/>
              <a:gdLst/>
              <a:ahLst/>
              <a:cxnLst/>
              <a:rect l="l" t="t" r="r" b="b"/>
              <a:pathLst>
                <a:path w="5170" h="1117" extrusionOk="0">
                  <a:moveTo>
                    <a:pt x="378" y="1"/>
                  </a:moveTo>
                  <a:cubicBezTo>
                    <a:pt x="174" y="1"/>
                    <a:pt x="1" y="173"/>
                    <a:pt x="1" y="378"/>
                  </a:cubicBezTo>
                  <a:lnTo>
                    <a:pt x="1" y="739"/>
                  </a:lnTo>
                  <a:cubicBezTo>
                    <a:pt x="1" y="943"/>
                    <a:pt x="174" y="1116"/>
                    <a:pt x="378" y="1116"/>
                  </a:cubicBezTo>
                  <a:lnTo>
                    <a:pt x="4793" y="1116"/>
                  </a:lnTo>
                  <a:cubicBezTo>
                    <a:pt x="4997" y="1116"/>
                    <a:pt x="5170" y="943"/>
                    <a:pt x="5170" y="739"/>
                  </a:cubicBezTo>
                  <a:lnTo>
                    <a:pt x="5170" y="378"/>
                  </a:lnTo>
                  <a:cubicBezTo>
                    <a:pt x="5170" y="173"/>
                    <a:pt x="4997" y="1"/>
                    <a:pt x="479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81;p68">
              <a:extLst>
                <a:ext uri="{FF2B5EF4-FFF2-40B4-BE49-F238E27FC236}">
                  <a16:creationId xmlns:a16="http://schemas.microsoft.com/office/drawing/2014/main" id="{BFE676C2-CCFE-4A66-9B10-F3BC547D6898}"/>
                </a:ext>
              </a:extLst>
            </p:cNvPr>
            <p:cNvSpPr/>
            <p:nvPr/>
          </p:nvSpPr>
          <p:spPr>
            <a:xfrm>
              <a:off x="-2622343" y="1894798"/>
              <a:ext cx="162618" cy="212414"/>
            </a:xfrm>
            <a:custGeom>
              <a:avLst/>
              <a:gdLst/>
              <a:ahLst/>
              <a:cxnLst/>
              <a:rect l="l" t="t" r="r" b="b"/>
              <a:pathLst>
                <a:path w="5594" h="7307" extrusionOk="0">
                  <a:moveTo>
                    <a:pt x="2326" y="1"/>
                  </a:moveTo>
                  <a:cubicBezTo>
                    <a:pt x="1823" y="1"/>
                    <a:pt x="1399" y="346"/>
                    <a:pt x="1289" y="833"/>
                  </a:cubicBezTo>
                  <a:lnTo>
                    <a:pt x="142" y="5924"/>
                  </a:lnTo>
                  <a:cubicBezTo>
                    <a:pt x="1" y="6583"/>
                    <a:pt x="488" y="7196"/>
                    <a:pt x="1148" y="7228"/>
                  </a:cubicBezTo>
                  <a:lnTo>
                    <a:pt x="3457" y="7306"/>
                  </a:lnTo>
                  <a:cubicBezTo>
                    <a:pt x="3468" y="7306"/>
                    <a:pt x="3479" y="7307"/>
                    <a:pt x="3491" y="7307"/>
                  </a:cubicBezTo>
                  <a:cubicBezTo>
                    <a:pt x="4010" y="7307"/>
                    <a:pt x="4449" y="6950"/>
                    <a:pt x="4541" y="6442"/>
                  </a:cubicBezTo>
                  <a:lnTo>
                    <a:pt x="5484" y="1367"/>
                  </a:lnTo>
                  <a:cubicBezTo>
                    <a:pt x="5594" y="770"/>
                    <a:pt x="5170" y="189"/>
                    <a:pt x="4557" y="126"/>
                  </a:cubicBezTo>
                  <a:lnTo>
                    <a:pt x="3614" y="16"/>
                  </a:lnTo>
                  <a:cubicBezTo>
                    <a:pt x="3567" y="1"/>
                    <a:pt x="3520" y="1"/>
                    <a:pt x="348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82;p68">
              <a:extLst>
                <a:ext uri="{FF2B5EF4-FFF2-40B4-BE49-F238E27FC236}">
                  <a16:creationId xmlns:a16="http://schemas.microsoft.com/office/drawing/2014/main" id="{693C0866-CDB3-438F-8CB1-34C1228E2D20}"/>
                </a:ext>
              </a:extLst>
            </p:cNvPr>
            <p:cNvSpPr/>
            <p:nvPr/>
          </p:nvSpPr>
          <p:spPr>
            <a:xfrm>
              <a:off x="-2671210" y="2116775"/>
              <a:ext cx="54390" cy="170815"/>
            </a:xfrm>
            <a:custGeom>
              <a:avLst/>
              <a:gdLst/>
              <a:ahLst/>
              <a:cxnLst/>
              <a:rect l="l" t="t" r="r" b="b"/>
              <a:pathLst>
                <a:path w="1871" h="5876" extrusionOk="0">
                  <a:moveTo>
                    <a:pt x="1462" y="0"/>
                  </a:moveTo>
                  <a:lnTo>
                    <a:pt x="1" y="5876"/>
                  </a:lnTo>
                  <a:lnTo>
                    <a:pt x="425" y="5876"/>
                  </a:lnTo>
                  <a:lnTo>
                    <a:pt x="1870" y="11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83;p68">
              <a:extLst>
                <a:ext uri="{FF2B5EF4-FFF2-40B4-BE49-F238E27FC236}">
                  <a16:creationId xmlns:a16="http://schemas.microsoft.com/office/drawing/2014/main" id="{D1D0E2F2-DD8D-4AC6-B48B-9519F11E623D}"/>
                </a:ext>
              </a:extLst>
            </p:cNvPr>
            <p:cNvSpPr/>
            <p:nvPr/>
          </p:nvSpPr>
          <p:spPr>
            <a:xfrm>
              <a:off x="-2528244" y="2116775"/>
              <a:ext cx="54361" cy="170815"/>
            </a:xfrm>
            <a:custGeom>
              <a:avLst/>
              <a:gdLst/>
              <a:ahLst/>
              <a:cxnLst/>
              <a:rect l="l" t="t" r="r" b="b"/>
              <a:pathLst>
                <a:path w="1870" h="5876" extrusionOk="0">
                  <a:moveTo>
                    <a:pt x="409" y="0"/>
                  </a:moveTo>
                  <a:lnTo>
                    <a:pt x="0" y="110"/>
                  </a:lnTo>
                  <a:lnTo>
                    <a:pt x="1446" y="5876"/>
                  </a:lnTo>
                  <a:lnTo>
                    <a:pt x="1870" y="5876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84;p68">
              <a:extLst>
                <a:ext uri="{FF2B5EF4-FFF2-40B4-BE49-F238E27FC236}">
                  <a16:creationId xmlns:a16="http://schemas.microsoft.com/office/drawing/2014/main" id="{C7248D7F-B78D-4625-9A20-0768FBC70109}"/>
                </a:ext>
              </a:extLst>
            </p:cNvPr>
            <p:cNvSpPr/>
            <p:nvPr/>
          </p:nvSpPr>
          <p:spPr>
            <a:xfrm>
              <a:off x="-2689931" y="1870146"/>
              <a:ext cx="100960" cy="121077"/>
            </a:xfrm>
            <a:custGeom>
              <a:avLst/>
              <a:gdLst/>
              <a:ahLst/>
              <a:cxnLst/>
              <a:rect l="l" t="t" r="r" b="b"/>
              <a:pathLst>
                <a:path w="3473" h="4165" extrusionOk="0">
                  <a:moveTo>
                    <a:pt x="3473" y="0"/>
                  </a:moveTo>
                  <a:cubicBezTo>
                    <a:pt x="3472" y="0"/>
                    <a:pt x="2294" y="2514"/>
                    <a:pt x="2011" y="3268"/>
                  </a:cubicBezTo>
                  <a:cubicBezTo>
                    <a:pt x="2011" y="3268"/>
                    <a:pt x="1383" y="3289"/>
                    <a:pt x="787" y="3289"/>
                  </a:cubicBezTo>
                  <a:cubicBezTo>
                    <a:pt x="489" y="3289"/>
                    <a:pt x="199" y="3284"/>
                    <a:pt x="0" y="3268"/>
                  </a:cubicBezTo>
                  <a:lnTo>
                    <a:pt x="0" y="3268"/>
                  </a:lnTo>
                  <a:lnTo>
                    <a:pt x="173" y="3975"/>
                  </a:lnTo>
                  <a:cubicBezTo>
                    <a:pt x="173" y="3975"/>
                    <a:pt x="1634" y="4132"/>
                    <a:pt x="2106" y="4164"/>
                  </a:cubicBezTo>
                  <a:cubicBezTo>
                    <a:pt x="2111" y="4164"/>
                    <a:pt x="2116" y="4164"/>
                    <a:pt x="2121" y="4164"/>
                  </a:cubicBezTo>
                  <a:cubicBezTo>
                    <a:pt x="2561" y="4164"/>
                    <a:pt x="3221" y="2860"/>
                    <a:pt x="3221" y="2860"/>
                  </a:cubicBezTo>
                  <a:lnTo>
                    <a:pt x="3473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85;p68">
              <a:extLst>
                <a:ext uri="{FF2B5EF4-FFF2-40B4-BE49-F238E27FC236}">
                  <a16:creationId xmlns:a16="http://schemas.microsoft.com/office/drawing/2014/main" id="{220C8002-F019-4462-8A4A-DCD1381AD6C5}"/>
                </a:ext>
              </a:extLst>
            </p:cNvPr>
            <p:cNvSpPr/>
            <p:nvPr/>
          </p:nvSpPr>
          <p:spPr>
            <a:xfrm>
              <a:off x="-2631006" y="2051484"/>
              <a:ext cx="108722" cy="45698"/>
            </a:xfrm>
            <a:custGeom>
              <a:avLst/>
              <a:gdLst/>
              <a:ahLst/>
              <a:cxnLst/>
              <a:rect l="l" t="t" r="r" b="b"/>
              <a:pathLst>
                <a:path w="3740" h="1572" extrusionOk="0">
                  <a:moveTo>
                    <a:pt x="1054" y="0"/>
                  </a:moveTo>
                  <a:cubicBezTo>
                    <a:pt x="599" y="0"/>
                    <a:pt x="283" y="15"/>
                    <a:pt x="283" y="15"/>
                  </a:cubicBezTo>
                  <a:cubicBezTo>
                    <a:pt x="283" y="15"/>
                    <a:pt x="0" y="1398"/>
                    <a:pt x="1681" y="1555"/>
                  </a:cubicBezTo>
                  <a:cubicBezTo>
                    <a:pt x="1795" y="1566"/>
                    <a:pt x="1902" y="1572"/>
                    <a:pt x="2003" y="1572"/>
                  </a:cubicBezTo>
                  <a:cubicBezTo>
                    <a:pt x="3573" y="1572"/>
                    <a:pt x="3739" y="282"/>
                    <a:pt x="3739" y="282"/>
                  </a:cubicBezTo>
                  <a:cubicBezTo>
                    <a:pt x="3025" y="44"/>
                    <a:pt x="1834" y="0"/>
                    <a:pt x="105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186;p68">
              <a:extLst>
                <a:ext uri="{FF2B5EF4-FFF2-40B4-BE49-F238E27FC236}">
                  <a16:creationId xmlns:a16="http://schemas.microsoft.com/office/drawing/2014/main" id="{632A35F9-4120-4420-B8AC-C8605C1094F9}"/>
                </a:ext>
              </a:extLst>
            </p:cNvPr>
            <p:cNvSpPr/>
            <p:nvPr/>
          </p:nvSpPr>
          <p:spPr>
            <a:xfrm>
              <a:off x="-2622808" y="1866484"/>
              <a:ext cx="123344" cy="198839"/>
            </a:xfrm>
            <a:custGeom>
              <a:avLst/>
              <a:gdLst/>
              <a:ahLst/>
              <a:cxnLst/>
              <a:rect l="l" t="t" r="r" b="b"/>
              <a:pathLst>
                <a:path w="4243" h="6840" extrusionOk="0">
                  <a:moveTo>
                    <a:pt x="3096" y="1"/>
                  </a:moveTo>
                  <a:lnTo>
                    <a:pt x="1996" y="32"/>
                  </a:lnTo>
                  <a:lnTo>
                    <a:pt x="1148" y="126"/>
                  </a:lnTo>
                  <a:lnTo>
                    <a:pt x="1" y="6379"/>
                  </a:lnTo>
                  <a:cubicBezTo>
                    <a:pt x="237" y="6489"/>
                    <a:pt x="457" y="6536"/>
                    <a:pt x="692" y="6583"/>
                  </a:cubicBezTo>
                  <a:cubicBezTo>
                    <a:pt x="1179" y="6678"/>
                    <a:pt x="1446" y="6725"/>
                    <a:pt x="1776" y="6788"/>
                  </a:cubicBezTo>
                  <a:cubicBezTo>
                    <a:pt x="1931" y="6824"/>
                    <a:pt x="2088" y="6839"/>
                    <a:pt x="2247" y="6839"/>
                  </a:cubicBezTo>
                  <a:cubicBezTo>
                    <a:pt x="2639" y="6839"/>
                    <a:pt x="3044" y="6747"/>
                    <a:pt x="3457" y="6646"/>
                  </a:cubicBezTo>
                  <a:lnTo>
                    <a:pt x="4243" y="34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187;p68">
              <a:extLst>
                <a:ext uri="{FF2B5EF4-FFF2-40B4-BE49-F238E27FC236}">
                  <a16:creationId xmlns:a16="http://schemas.microsoft.com/office/drawing/2014/main" id="{7D88182E-3713-4FE2-BDDA-B27A16A950F1}"/>
                </a:ext>
              </a:extLst>
            </p:cNvPr>
            <p:cNvSpPr/>
            <p:nvPr/>
          </p:nvSpPr>
          <p:spPr>
            <a:xfrm>
              <a:off x="-2564785" y="1835204"/>
              <a:ext cx="32006" cy="39012"/>
            </a:xfrm>
            <a:custGeom>
              <a:avLst/>
              <a:gdLst/>
              <a:ahLst/>
              <a:cxnLst/>
              <a:rect l="l" t="t" r="r" b="b"/>
              <a:pathLst>
                <a:path w="1101" h="1342" extrusionOk="0">
                  <a:moveTo>
                    <a:pt x="882" y="1"/>
                  </a:moveTo>
                  <a:cubicBezTo>
                    <a:pt x="666" y="1"/>
                    <a:pt x="468" y="110"/>
                    <a:pt x="314" y="228"/>
                  </a:cubicBezTo>
                  <a:cubicBezTo>
                    <a:pt x="126" y="354"/>
                    <a:pt x="0" y="511"/>
                    <a:pt x="0" y="511"/>
                  </a:cubicBezTo>
                  <a:lnTo>
                    <a:pt x="16" y="951"/>
                  </a:lnTo>
                  <a:lnTo>
                    <a:pt x="32" y="1296"/>
                  </a:lnTo>
                  <a:cubicBezTo>
                    <a:pt x="149" y="1326"/>
                    <a:pt x="264" y="1342"/>
                    <a:pt x="376" y="1342"/>
                  </a:cubicBezTo>
                  <a:cubicBezTo>
                    <a:pt x="624" y="1342"/>
                    <a:pt x="862" y="1265"/>
                    <a:pt x="1100" y="1092"/>
                  </a:cubicBezTo>
                  <a:lnTo>
                    <a:pt x="1100" y="40"/>
                  </a:lnTo>
                  <a:cubicBezTo>
                    <a:pt x="1026" y="12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188;p68">
              <a:extLst>
                <a:ext uri="{FF2B5EF4-FFF2-40B4-BE49-F238E27FC236}">
                  <a16:creationId xmlns:a16="http://schemas.microsoft.com/office/drawing/2014/main" id="{4D03CBD4-435E-46FF-B93C-85A557AA4920}"/>
                </a:ext>
              </a:extLst>
            </p:cNvPr>
            <p:cNvSpPr/>
            <p:nvPr/>
          </p:nvSpPr>
          <p:spPr>
            <a:xfrm>
              <a:off x="-2564785" y="1840001"/>
              <a:ext cx="27413" cy="22849"/>
            </a:xfrm>
            <a:custGeom>
              <a:avLst/>
              <a:gdLst/>
              <a:ahLst/>
              <a:cxnLst/>
              <a:rect l="l" t="t" r="r" b="b"/>
              <a:pathLst>
                <a:path w="943" h="786" extrusionOk="0">
                  <a:moveTo>
                    <a:pt x="943" y="0"/>
                  </a:moveTo>
                  <a:lnTo>
                    <a:pt x="314" y="63"/>
                  </a:lnTo>
                  <a:cubicBezTo>
                    <a:pt x="126" y="189"/>
                    <a:pt x="0" y="346"/>
                    <a:pt x="0" y="346"/>
                  </a:cubicBezTo>
                  <a:lnTo>
                    <a:pt x="16" y="786"/>
                  </a:lnTo>
                  <a:cubicBezTo>
                    <a:pt x="644" y="692"/>
                    <a:pt x="943" y="0"/>
                    <a:pt x="94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189;p68">
              <a:extLst>
                <a:ext uri="{FF2B5EF4-FFF2-40B4-BE49-F238E27FC236}">
                  <a16:creationId xmlns:a16="http://schemas.microsoft.com/office/drawing/2014/main" id="{B586F5B7-FA58-4C4C-BB75-B2728FF5FB7B}"/>
                </a:ext>
              </a:extLst>
            </p:cNvPr>
            <p:cNvSpPr/>
            <p:nvPr/>
          </p:nvSpPr>
          <p:spPr>
            <a:xfrm>
              <a:off x="-2597663" y="1768750"/>
              <a:ext cx="93082" cy="8456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1249" y="0"/>
                  </a:moveTo>
                  <a:cubicBezTo>
                    <a:pt x="1080" y="0"/>
                    <a:pt x="903" y="30"/>
                    <a:pt x="723" y="95"/>
                  </a:cubicBezTo>
                  <a:lnTo>
                    <a:pt x="94" y="2216"/>
                  </a:lnTo>
                  <a:cubicBezTo>
                    <a:pt x="0" y="2483"/>
                    <a:pt x="173" y="2781"/>
                    <a:pt x="456" y="2844"/>
                  </a:cubicBezTo>
                  <a:cubicBezTo>
                    <a:pt x="632" y="2879"/>
                    <a:pt x="841" y="2908"/>
                    <a:pt x="1062" y="2908"/>
                  </a:cubicBezTo>
                  <a:cubicBezTo>
                    <a:pt x="1530" y="2908"/>
                    <a:pt x="2051" y="2779"/>
                    <a:pt x="2435" y="2310"/>
                  </a:cubicBezTo>
                  <a:cubicBezTo>
                    <a:pt x="3202" y="1352"/>
                    <a:pt x="2394" y="0"/>
                    <a:pt x="124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190;p68">
              <a:extLst>
                <a:ext uri="{FF2B5EF4-FFF2-40B4-BE49-F238E27FC236}">
                  <a16:creationId xmlns:a16="http://schemas.microsoft.com/office/drawing/2014/main" id="{789C3069-B08B-43F4-AA39-17BD776914DC}"/>
                </a:ext>
              </a:extLst>
            </p:cNvPr>
            <p:cNvSpPr/>
            <p:nvPr/>
          </p:nvSpPr>
          <p:spPr>
            <a:xfrm>
              <a:off x="-2596762" y="1796163"/>
              <a:ext cx="12820" cy="24215"/>
            </a:xfrm>
            <a:custGeom>
              <a:avLst/>
              <a:gdLst/>
              <a:ahLst/>
              <a:cxnLst/>
              <a:rect l="l" t="t" r="r" b="b"/>
              <a:pathLst>
                <a:path w="441" h="833" extrusionOk="0">
                  <a:moveTo>
                    <a:pt x="440" y="0"/>
                  </a:moveTo>
                  <a:lnTo>
                    <a:pt x="48" y="550"/>
                  </a:lnTo>
                  <a:cubicBezTo>
                    <a:pt x="0" y="613"/>
                    <a:pt x="16" y="691"/>
                    <a:pt x="79" y="738"/>
                  </a:cubicBezTo>
                  <a:lnTo>
                    <a:pt x="189" y="833"/>
                  </a:lnTo>
                  <a:cubicBezTo>
                    <a:pt x="189" y="833"/>
                    <a:pt x="440" y="723"/>
                    <a:pt x="4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191;p68">
              <a:extLst>
                <a:ext uri="{FF2B5EF4-FFF2-40B4-BE49-F238E27FC236}">
                  <a16:creationId xmlns:a16="http://schemas.microsoft.com/office/drawing/2014/main" id="{383D4B57-7929-44D7-BFC1-F2910440383D}"/>
                </a:ext>
              </a:extLst>
            </p:cNvPr>
            <p:cNvSpPr/>
            <p:nvPr/>
          </p:nvSpPr>
          <p:spPr>
            <a:xfrm>
              <a:off x="-2590366" y="1742181"/>
              <a:ext cx="102326" cy="102355"/>
            </a:xfrm>
            <a:custGeom>
              <a:avLst/>
              <a:gdLst/>
              <a:ahLst/>
              <a:cxnLst/>
              <a:rect l="l" t="t" r="r" b="b"/>
              <a:pathLst>
                <a:path w="3520" h="3521" extrusionOk="0">
                  <a:moveTo>
                    <a:pt x="749" y="1"/>
                  </a:moveTo>
                  <a:cubicBezTo>
                    <a:pt x="495" y="1"/>
                    <a:pt x="290" y="107"/>
                    <a:pt x="189" y="380"/>
                  </a:cubicBezTo>
                  <a:cubicBezTo>
                    <a:pt x="0" y="883"/>
                    <a:pt x="503" y="1213"/>
                    <a:pt x="503" y="1213"/>
                  </a:cubicBezTo>
                  <a:cubicBezTo>
                    <a:pt x="516" y="1213"/>
                    <a:pt x="529" y="1212"/>
                    <a:pt x="542" y="1212"/>
                  </a:cubicBezTo>
                  <a:cubicBezTo>
                    <a:pt x="1094" y="1212"/>
                    <a:pt x="1630" y="1534"/>
                    <a:pt x="1462" y="1841"/>
                  </a:cubicBezTo>
                  <a:cubicBezTo>
                    <a:pt x="1352" y="2050"/>
                    <a:pt x="1356" y="2158"/>
                    <a:pt x="1464" y="2158"/>
                  </a:cubicBezTo>
                  <a:cubicBezTo>
                    <a:pt x="1528" y="2158"/>
                    <a:pt x="1627" y="2121"/>
                    <a:pt x="1760" y="2046"/>
                  </a:cubicBezTo>
                  <a:cubicBezTo>
                    <a:pt x="1817" y="2015"/>
                    <a:pt x="1870" y="2001"/>
                    <a:pt x="1918" y="2001"/>
                  </a:cubicBezTo>
                  <a:cubicBezTo>
                    <a:pt x="2160" y="2001"/>
                    <a:pt x="2266" y="2351"/>
                    <a:pt x="2043" y="2548"/>
                  </a:cubicBezTo>
                  <a:cubicBezTo>
                    <a:pt x="1697" y="2878"/>
                    <a:pt x="1729" y="3067"/>
                    <a:pt x="1744" y="3240"/>
                  </a:cubicBezTo>
                  <a:cubicBezTo>
                    <a:pt x="1758" y="3386"/>
                    <a:pt x="1906" y="3521"/>
                    <a:pt x="2046" y="3521"/>
                  </a:cubicBezTo>
                  <a:cubicBezTo>
                    <a:pt x="2072" y="3521"/>
                    <a:pt x="2097" y="3516"/>
                    <a:pt x="2121" y="3507"/>
                  </a:cubicBezTo>
                  <a:cubicBezTo>
                    <a:pt x="2247" y="3444"/>
                    <a:pt x="2389" y="3365"/>
                    <a:pt x="2514" y="3240"/>
                  </a:cubicBezTo>
                  <a:cubicBezTo>
                    <a:pt x="2828" y="2894"/>
                    <a:pt x="3520" y="1669"/>
                    <a:pt x="2828" y="1072"/>
                  </a:cubicBezTo>
                  <a:cubicBezTo>
                    <a:pt x="2388" y="699"/>
                    <a:pt x="1402" y="1"/>
                    <a:pt x="7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192;p68">
              <a:extLst>
                <a:ext uri="{FF2B5EF4-FFF2-40B4-BE49-F238E27FC236}">
                  <a16:creationId xmlns:a16="http://schemas.microsoft.com/office/drawing/2014/main" id="{876D4A39-C7F6-4BC4-A185-484E239B603F}"/>
                </a:ext>
              </a:extLst>
            </p:cNvPr>
            <p:cNvSpPr/>
            <p:nvPr/>
          </p:nvSpPr>
          <p:spPr>
            <a:xfrm>
              <a:off x="-2606035" y="1800262"/>
              <a:ext cx="64099" cy="56309"/>
            </a:xfrm>
            <a:custGeom>
              <a:avLst/>
              <a:gdLst/>
              <a:ahLst/>
              <a:cxnLst/>
              <a:rect l="l" t="t" r="r" b="b"/>
              <a:pathLst>
                <a:path w="2205" h="1937" extrusionOk="0">
                  <a:moveTo>
                    <a:pt x="571" y="896"/>
                  </a:moveTo>
                  <a:cubicBezTo>
                    <a:pt x="649" y="912"/>
                    <a:pt x="822" y="927"/>
                    <a:pt x="901" y="990"/>
                  </a:cubicBezTo>
                  <a:cubicBezTo>
                    <a:pt x="941" y="1044"/>
                    <a:pt x="743" y="1370"/>
                    <a:pt x="615" y="1370"/>
                  </a:cubicBezTo>
                  <a:cubicBezTo>
                    <a:pt x="592" y="1370"/>
                    <a:pt x="572" y="1359"/>
                    <a:pt x="555" y="1336"/>
                  </a:cubicBezTo>
                  <a:cubicBezTo>
                    <a:pt x="461" y="1226"/>
                    <a:pt x="492" y="1053"/>
                    <a:pt x="508" y="959"/>
                  </a:cubicBezTo>
                  <a:cubicBezTo>
                    <a:pt x="508" y="927"/>
                    <a:pt x="539" y="896"/>
                    <a:pt x="571" y="896"/>
                  </a:cubicBezTo>
                  <a:close/>
                  <a:moveTo>
                    <a:pt x="1953" y="0"/>
                  </a:moveTo>
                  <a:cubicBezTo>
                    <a:pt x="1953" y="0"/>
                    <a:pt x="1533" y="917"/>
                    <a:pt x="1220" y="917"/>
                  </a:cubicBezTo>
                  <a:cubicBezTo>
                    <a:pt x="1186" y="917"/>
                    <a:pt x="1152" y="905"/>
                    <a:pt x="1121" y="880"/>
                  </a:cubicBezTo>
                  <a:cubicBezTo>
                    <a:pt x="959" y="743"/>
                    <a:pt x="793" y="709"/>
                    <a:pt x="670" y="709"/>
                  </a:cubicBezTo>
                  <a:cubicBezTo>
                    <a:pt x="554" y="709"/>
                    <a:pt x="477" y="739"/>
                    <a:pt x="477" y="739"/>
                  </a:cubicBezTo>
                  <a:cubicBezTo>
                    <a:pt x="1" y="1748"/>
                    <a:pt x="504" y="1937"/>
                    <a:pt x="821" y="1937"/>
                  </a:cubicBezTo>
                  <a:cubicBezTo>
                    <a:pt x="849" y="1937"/>
                    <a:pt x="876" y="1935"/>
                    <a:pt x="901" y="1933"/>
                  </a:cubicBezTo>
                  <a:cubicBezTo>
                    <a:pt x="1388" y="1901"/>
                    <a:pt x="1545" y="1242"/>
                    <a:pt x="1655" y="927"/>
                  </a:cubicBezTo>
                  <a:cubicBezTo>
                    <a:pt x="1765" y="597"/>
                    <a:pt x="2205" y="110"/>
                    <a:pt x="2205" y="110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193;p68">
              <a:extLst>
                <a:ext uri="{FF2B5EF4-FFF2-40B4-BE49-F238E27FC236}">
                  <a16:creationId xmlns:a16="http://schemas.microsoft.com/office/drawing/2014/main" id="{A9F9D691-9F2F-4490-B764-8C6AA7EEAF74}"/>
                </a:ext>
              </a:extLst>
            </p:cNvPr>
            <p:cNvSpPr/>
            <p:nvPr/>
          </p:nvSpPr>
          <p:spPr>
            <a:xfrm>
              <a:off x="-2739727" y="2056019"/>
              <a:ext cx="153955" cy="203723"/>
            </a:xfrm>
            <a:custGeom>
              <a:avLst/>
              <a:gdLst/>
              <a:ahLst/>
              <a:cxnLst/>
              <a:rect l="l" t="t" r="r" b="b"/>
              <a:pathLst>
                <a:path w="5296" h="7008" extrusionOk="0">
                  <a:moveTo>
                    <a:pt x="4054" y="1"/>
                  </a:moveTo>
                  <a:lnTo>
                    <a:pt x="2169" y="503"/>
                  </a:lnTo>
                  <a:cubicBezTo>
                    <a:pt x="1918" y="566"/>
                    <a:pt x="1729" y="755"/>
                    <a:pt x="1666" y="1006"/>
                  </a:cubicBezTo>
                  <a:lnTo>
                    <a:pt x="1" y="6976"/>
                  </a:lnTo>
                  <a:lnTo>
                    <a:pt x="959" y="7008"/>
                  </a:lnTo>
                  <a:cubicBezTo>
                    <a:pt x="959" y="7008"/>
                    <a:pt x="2012" y="4462"/>
                    <a:pt x="2263" y="3724"/>
                  </a:cubicBezTo>
                  <a:cubicBezTo>
                    <a:pt x="2515" y="3001"/>
                    <a:pt x="2625" y="2169"/>
                    <a:pt x="2625" y="2169"/>
                  </a:cubicBezTo>
                  <a:cubicBezTo>
                    <a:pt x="4102" y="2043"/>
                    <a:pt x="5233" y="943"/>
                    <a:pt x="5233" y="943"/>
                  </a:cubicBezTo>
                  <a:cubicBezTo>
                    <a:pt x="5296" y="409"/>
                    <a:pt x="4054" y="1"/>
                    <a:pt x="405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194;p68">
              <a:extLst>
                <a:ext uri="{FF2B5EF4-FFF2-40B4-BE49-F238E27FC236}">
                  <a16:creationId xmlns:a16="http://schemas.microsoft.com/office/drawing/2014/main" id="{804E5F2A-C2F7-423C-BE43-613A30C79F0C}"/>
                </a:ext>
              </a:extLst>
            </p:cNvPr>
            <p:cNvSpPr/>
            <p:nvPr/>
          </p:nvSpPr>
          <p:spPr>
            <a:xfrm>
              <a:off x="-2779437" y="2255526"/>
              <a:ext cx="67617" cy="32064"/>
            </a:xfrm>
            <a:custGeom>
              <a:avLst/>
              <a:gdLst/>
              <a:ahLst/>
              <a:cxnLst/>
              <a:rect l="l" t="t" r="r" b="b"/>
              <a:pathLst>
                <a:path w="2326" h="1103" extrusionOk="0">
                  <a:moveTo>
                    <a:pt x="1559" y="1"/>
                  </a:moveTo>
                  <a:cubicBezTo>
                    <a:pt x="1499" y="1"/>
                    <a:pt x="1444" y="6"/>
                    <a:pt x="1398" y="19"/>
                  </a:cubicBezTo>
                  <a:lnTo>
                    <a:pt x="1351" y="207"/>
                  </a:lnTo>
                  <a:lnTo>
                    <a:pt x="1304" y="380"/>
                  </a:lnTo>
                  <a:cubicBezTo>
                    <a:pt x="1304" y="380"/>
                    <a:pt x="283" y="584"/>
                    <a:pt x="0" y="1103"/>
                  </a:cubicBezTo>
                  <a:lnTo>
                    <a:pt x="2011" y="1087"/>
                  </a:lnTo>
                  <a:lnTo>
                    <a:pt x="2325" y="145"/>
                  </a:lnTo>
                  <a:cubicBezTo>
                    <a:pt x="2325" y="145"/>
                    <a:pt x="1872" y="1"/>
                    <a:pt x="1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195;p68">
              <a:extLst>
                <a:ext uri="{FF2B5EF4-FFF2-40B4-BE49-F238E27FC236}">
                  <a16:creationId xmlns:a16="http://schemas.microsoft.com/office/drawing/2014/main" id="{41AA1EBD-CD4D-4DE9-BB07-2EE0D3E155ED}"/>
                </a:ext>
              </a:extLst>
            </p:cNvPr>
            <p:cNvSpPr/>
            <p:nvPr/>
          </p:nvSpPr>
          <p:spPr>
            <a:xfrm>
              <a:off x="-2741530" y="2261544"/>
              <a:ext cx="18750" cy="8692"/>
            </a:xfrm>
            <a:custGeom>
              <a:avLst/>
              <a:gdLst/>
              <a:ahLst/>
              <a:cxnLst/>
              <a:rect l="l" t="t" r="r" b="b"/>
              <a:pathLst>
                <a:path w="645" h="299" extrusionOk="0">
                  <a:moveTo>
                    <a:pt x="47" y="0"/>
                  </a:moveTo>
                  <a:lnTo>
                    <a:pt x="0" y="173"/>
                  </a:lnTo>
                  <a:cubicBezTo>
                    <a:pt x="0" y="173"/>
                    <a:pt x="55" y="167"/>
                    <a:pt x="135" y="167"/>
                  </a:cubicBezTo>
                  <a:cubicBezTo>
                    <a:pt x="281" y="167"/>
                    <a:pt x="512" y="187"/>
                    <a:pt x="644" y="299"/>
                  </a:cubicBezTo>
                  <a:cubicBezTo>
                    <a:pt x="644" y="299"/>
                    <a:pt x="487" y="16"/>
                    <a:pt x="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196;p68">
              <a:extLst>
                <a:ext uri="{FF2B5EF4-FFF2-40B4-BE49-F238E27FC236}">
                  <a16:creationId xmlns:a16="http://schemas.microsoft.com/office/drawing/2014/main" id="{CD0930A4-B821-44D6-9FD2-E27962141D5C}"/>
                </a:ext>
              </a:extLst>
            </p:cNvPr>
            <p:cNvSpPr/>
            <p:nvPr/>
          </p:nvSpPr>
          <p:spPr>
            <a:xfrm>
              <a:off x="-2652925" y="2068810"/>
              <a:ext cx="117850" cy="191833"/>
            </a:xfrm>
            <a:custGeom>
              <a:avLst/>
              <a:gdLst/>
              <a:ahLst/>
              <a:cxnLst/>
              <a:rect l="l" t="t" r="r" b="b"/>
              <a:pathLst>
                <a:path w="4054" h="6599" extrusionOk="0">
                  <a:moveTo>
                    <a:pt x="2099" y="0"/>
                  </a:moveTo>
                  <a:cubicBezTo>
                    <a:pt x="2063" y="0"/>
                    <a:pt x="2042" y="0"/>
                    <a:pt x="2042" y="0"/>
                  </a:cubicBezTo>
                  <a:lnTo>
                    <a:pt x="299" y="990"/>
                  </a:lnTo>
                  <a:cubicBezTo>
                    <a:pt x="110" y="1100"/>
                    <a:pt x="0" y="1304"/>
                    <a:pt x="0" y="1524"/>
                  </a:cubicBezTo>
                  <a:lnTo>
                    <a:pt x="220" y="6599"/>
                  </a:lnTo>
                  <a:lnTo>
                    <a:pt x="1021" y="6568"/>
                  </a:lnTo>
                  <a:cubicBezTo>
                    <a:pt x="1021" y="6568"/>
                    <a:pt x="1178" y="4682"/>
                    <a:pt x="1241" y="3912"/>
                  </a:cubicBezTo>
                  <a:cubicBezTo>
                    <a:pt x="1320" y="3143"/>
                    <a:pt x="1288" y="2027"/>
                    <a:pt x="1288" y="2027"/>
                  </a:cubicBezTo>
                  <a:lnTo>
                    <a:pt x="1288" y="2027"/>
                  </a:lnTo>
                  <a:cubicBezTo>
                    <a:pt x="1333" y="2031"/>
                    <a:pt x="1378" y="2032"/>
                    <a:pt x="1423" y="2032"/>
                  </a:cubicBezTo>
                  <a:cubicBezTo>
                    <a:pt x="2746" y="2032"/>
                    <a:pt x="4053" y="519"/>
                    <a:pt x="4053" y="519"/>
                  </a:cubicBezTo>
                  <a:cubicBezTo>
                    <a:pt x="3983" y="25"/>
                    <a:pt x="2419" y="0"/>
                    <a:pt x="209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97;p68">
              <a:extLst>
                <a:ext uri="{FF2B5EF4-FFF2-40B4-BE49-F238E27FC236}">
                  <a16:creationId xmlns:a16="http://schemas.microsoft.com/office/drawing/2014/main" id="{B489A1EE-3FE9-4A51-8836-2D07BA4BC059}"/>
                </a:ext>
              </a:extLst>
            </p:cNvPr>
            <p:cNvSpPr/>
            <p:nvPr/>
          </p:nvSpPr>
          <p:spPr>
            <a:xfrm>
              <a:off x="-2685367" y="2257968"/>
              <a:ext cx="62152" cy="29622"/>
            </a:xfrm>
            <a:custGeom>
              <a:avLst/>
              <a:gdLst/>
              <a:ahLst/>
              <a:cxnLst/>
              <a:rect l="l" t="t" r="r" b="b"/>
              <a:pathLst>
                <a:path w="2138" h="1019" extrusionOk="0">
                  <a:moveTo>
                    <a:pt x="1588" y="1"/>
                  </a:moveTo>
                  <a:cubicBezTo>
                    <a:pt x="1495" y="1"/>
                    <a:pt x="1406" y="8"/>
                    <a:pt x="1336" y="29"/>
                  </a:cubicBezTo>
                  <a:lnTo>
                    <a:pt x="1320" y="108"/>
                  </a:lnTo>
                  <a:lnTo>
                    <a:pt x="1289" y="281"/>
                  </a:lnTo>
                  <a:cubicBezTo>
                    <a:pt x="1289" y="281"/>
                    <a:pt x="268" y="500"/>
                    <a:pt x="1" y="1019"/>
                  </a:cubicBezTo>
                  <a:lnTo>
                    <a:pt x="2012" y="1019"/>
                  </a:lnTo>
                  <a:lnTo>
                    <a:pt x="2137" y="61"/>
                  </a:lnTo>
                  <a:cubicBezTo>
                    <a:pt x="2137" y="61"/>
                    <a:pt x="1847" y="1"/>
                    <a:pt x="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8;p68">
              <a:extLst>
                <a:ext uri="{FF2B5EF4-FFF2-40B4-BE49-F238E27FC236}">
                  <a16:creationId xmlns:a16="http://schemas.microsoft.com/office/drawing/2014/main" id="{C414AE09-CF30-458F-B7E4-E9C598D38ED7}"/>
                </a:ext>
              </a:extLst>
            </p:cNvPr>
            <p:cNvSpPr/>
            <p:nvPr/>
          </p:nvSpPr>
          <p:spPr>
            <a:xfrm>
              <a:off x="-2647925" y="2261544"/>
              <a:ext cx="16483" cy="8692"/>
            </a:xfrm>
            <a:custGeom>
              <a:avLst/>
              <a:gdLst/>
              <a:ahLst/>
              <a:cxnLst/>
              <a:rect l="l" t="t" r="r" b="b"/>
              <a:pathLst>
                <a:path w="567" h="299" extrusionOk="0">
                  <a:moveTo>
                    <a:pt x="32" y="0"/>
                  </a:moveTo>
                  <a:lnTo>
                    <a:pt x="1" y="173"/>
                  </a:lnTo>
                  <a:cubicBezTo>
                    <a:pt x="1" y="173"/>
                    <a:pt x="46" y="167"/>
                    <a:pt x="113" y="167"/>
                  </a:cubicBezTo>
                  <a:cubicBezTo>
                    <a:pt x="236" y="167"/>
                    <a:pt x="434" y="187"/>
                    <a:pt x="566" y="299"/>
                  </a:cubicBezTo>
                  <a:cubicBezTo>
                    <a:pt x="566" y="299"/>
                    <a:pt x="488" y="16"/>
                    <a:pt x="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99;p68">
              <a:extLst>
                <a:ext uri="{FF2B5EF4-FFF2-40B4-BE49-F238E27FC236}">
                  <a16:creationId xmlns:a16="http://schemas.microsoft.com/office/drawing/2014/main" id="{2E29F3FF-3D79-4958-B1E4-BF75406B785C}"/>
                </a:ext>
              </a:extLst>
            </p:cNvPr>
            <p:cNvSpPr/>
            <p:nvPr/>
          </p:nvSpPr>
          <p:spPr>
            <a:xfrm>
              <a:off x="-2615483" y="1876542"/>
              <a:ext cx="131106" cy="121047"/>
            </a:xfrm>
            <a:custGeom>
              <a:avLst/>
              <a:gdLst/>
              <a:ahLst/>
              <a:cxnLst/>
              <a:rect l="l" t="t" r="r" b="b"/>
              <a:pathLst>
                <a:path w="4510" h="4164" extrusionOk="0">
                  <a:moveTo>
                    <a:pt x="3991" y="0"/>
                  </a:moveTo>
                  <a:cubicBezTo>
                    <a:pt x="3127" y="2215"/>
                    <a:pt x="2546" y="3048"/>
                    <a:pt x="2546" y="3048"/>
                  </a:cubicBezTo>
                  <a:cubicBezTo>
                    <a:pt x="2546" y="3048"/>
                    <a:pt x="1351" y="3252"/>
                    <a:pt x="802" y="3331"/>
                  </a:cubicBezTo>
                  <a:cubicBezTo>
                    <a:pt x="757" y="3338"/>
                    <a:pt x="709" y="3340"/>
                    <a:pt x="661" y="3340"/>
                  </a:cubicBezTo>
                  <a:cubicBezTo>
                    <a:pt x="371" y="3340"/>
                    <a:pt x="47" y="3237"/>
                    <a:pt x="47" y="3237"/>
                  </a:cubicBezTo>
                  <a:cubicBezTo>
                    <a:pt x="0" y="3551"/>
                    <a:pt x="47" y="3865"/>
                    <a:pt x="47" y="3865"/>
                  </a:cubicBezTo>
                  <a:cubicBezTo>
                    <a:pt x="664" y="4098"/>
                    <a:pt x="1310" y="4164"/>
                    <a:pt x="1843" y="4164"/>
                  </a:cubicBezTo>
                  <a:cubicBezTo>
                    <a:pt x="2533" y="4164"/>
                    <a:pt x="3033" y="4054"/>
                    <a:pt x="3033" y="4054"/>
                  </a:cubicBezTo>
                  <a:cubicBezTo>
                    <a:pt x="3033" y="4054"/>
                    <a:pt x="4007" y="3614"/>
                    <a:pt x="4258" y="2420"/>
                  </a:cubicBezTo>
                  <a:cubicBezTo>
                    <a:pt x="4509" y="1241"/>
                    <a:pt x="3991" y="0"/>
                    <a:pt x="399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00;p68">
              <a:extLst>
                <a:ext uri="{FF2B5EF4-FFF2-40B4-BE49-F238E27FC236}">
                  <a16:creationId xmlns:a16="http://schemas.microsoft.com/office/drawing/2014/main" id="{9972023A-5F3B-4A4A-8944-F01B78AA5732}"/>
                </a:ext>
              </a:extLst>
            </p:cNvPr>
            <p:cNvSpPr/>
            <p:nvPr/>
          </p:nvSpPr>
          <p:spPr>
            <a:xfrm>
              <a:off x="-2645192" y="1962850"/>
              <a:ext cx="31105" cy="27820"/>
            </a:xfrm>
            <a:custGeom>
              <a:avLst/>
              <a:gdLst/>
              <a:ahLst/>
              <a:cxnLst/>
              <a:rect l="l" t="t" r="r" b="b"/>
              <a:pathLst>
                <a:path w="1070" h="957" extrusionOk="0">
                  <a:moveTo>
                    <a:pt x="755" y="1"/>
                  </a:moveTo>
                  <a:cubicBezTo>
                    <a:pt x="645" y="1"/>
                    <a:pt x="582" y="142"/>
                    <a:pt x="582" y="142"/>
                  </a:cubicBezTo>
                  <a:cubicBezTo>
                    <a:pt x="582" y="142"/>
                    <a:pt x="478" y="101"/>
                    <a:pt x="364" y="101"/>
                  </a:cubicBezTo>
                  <a:cubicBezTo>
                    <a:pt x="291" y="101"/>
                    <a:pt x="214" y="118"/>
                    <a:pt x="158" y="173"/>
                  </a:cubicBezTo>
                  <a:cubicBezTo>
                    <a:pt x="50" y="281"/>
                    <a:pt x="0" y="957"/>
                    <a:pt x="674" y="957"/>
                  </a:cubicBezTo>
                  <a:cubicBezTo>
                    <a:pt x="785" y="957"/>
                    <a:pt x="916" y="938"/>
                    <a:pt x="1069" y="896"/>
                  </a:cubicBezTo>
                  <a:lnTo>
                    <a:pt x="1069" y="268"/>
                  </a:lnTo>
                  <a:cubicBezTo>
                    <a:pt x="1069" y="268"/>
                    <a:pt x="865" y="1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01;p68">
              <a:extLst>
                <a:ext uri="{FF2B5EF4-FFF2-40B4-BE49-F238E27FC236}">
                  <a16:creationId xmlns:a16="http://schemas.microsoft.com/office/drawing/2014/main" id="{94793550-92B0-4E6D-A459-3C84039FB00A}"/>
                </a:ext>
              </a:extLst>
            </p:cNvPr>
            <p:cNvSpPr/>
            <p:nvPr/>
          </p:nvSpPr>
          <p:spPr>
            <a:xfrm>
              <a:off x="-2703186" y="1926775"/>
              <a:ext cx="100960" cy="95931"/>
            </a:xfrm>
            <a:custGeom>
              <a:avLst/>
              <a:gdLst/>
              <a:ahLst/>
              <a:cxnLst/>
              <a:rect l="l" t="t" r="r" b="b"/>
              <a:pathLst>
                <a:path w="3473" h="3300" extrusionOk="0">
                  <a:moveTo>
                    <a:pt x="315" y="0"/>
                  </a:moveTo>
                  <a:cubicBezTo>
                    <a:pt x="127" y="0"/>
                    <a:pt x="1" y="189"/>
                    <a:pt x="79" y="362"/>
                  </a:cubicBezTo>
                  <a:lnTo>
                    <a:pt x="1211" y="3143"/>
                  </a:lnTo>
                  <a:cubicBezTo>
                    <a:pt x="1258" y="3237"/>
                    <a:pt x="1352" y="3300"/>
                    <a:pt x="1446" y="3300"/>
                  </a:cubicBezTo>
                  <a:lnTo>
                    <a:pt x="3159" y="3300"/>
                  </a:lnTo>
                  <a:cubicBezTo>
                    <a:pt x="3332" y="3300"/>
                    <a:pt x="3473" y="3111"/>
                    <a:pt x="3394" y="2938"/>
                  </a:cubicBezTo>
                  <a:lnTo>
                    <a:pt x="2263" y="157"/>
                  </a:lnTo>
                  <a:cubicBezTo>
                    <a:pt x="2216" y="63"/>
                    <a:pt x="2122" y="0"/>
                    <a:pt x="20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02;p68">
              <a:extLst>
                <a:ext uri="{FF2B5EF4-FFF2-40B4-BE49-F238E27FC236}">
                  <a16:creationId xmlns:a16="http://schemas.microsoft.com/office/drawing/2014/main" id="{75E529C6-7BDD-4EE9-BC7A-EE0E019F56A3}"/>
                </a:ext>
              </a:extLst>
            </p:cNvPr>
            <p:cNvSpPr/>
            <p:nvPr/>
          </p:nvSpPr>
          <p:spPr>
            <a:xfrm>
              <a:off x="-2703186" y="1926775"/>
              <a:ext cx="91396" cy="95931"/>
            </a:xfrm>
            <a:custGeom>
              <a:avLst/>
              <a:gdLst/>
              <a:ahLst/>
              <a:cxnLst/>
              <a:rect l="l" t="t" r="r" b="b"/>
              <a:pathLst>
                <a:path w="3144" h="3300" extrusionOk="0">
                  <a:moveTo>
                    <a:pt x="315" y="0"/>
                  </a:moveTo>
                  <a:cubicBezTo>
                    <a:pt x="127" y="0"/>
                    <a:pt x="1" y="189"/>
                    <a:pt x="79" y="362"/>
                  </a:cubicBezTo>
                  <a:lnTo>
                    <a:pt x="1211" y="3143"/>
                  </a:lnTo>
                  <a:cubicBezTo>
                    <a:pt x="1258" y="3237"/>
                    <a:pt x="1352" y="3300"/>
                    <a:pt x="1446" y="3300"/>
                  </a:cubicBezTo>
                  <a:lnTo>
                    <a:pt x="2829" y="3300"/>
                  </a:lnTo>
                  <a:cubicBezTo>
                    <a:pt x="3017" y="3300"/>
                    <a:pt x="3143" y="3111"/>
                    <a:pt x="3080" y="2938"/>
                  </a:cubicBezTo>
                  <a:lnTo>
                    <a:pt x="1949" y="157"/>
                  </a:lnTo>
                  <a:cubicBezTo>
                    <a:pt x="1902" y="63"/>
                    <a:pt x="1808" y="0"/>
                    <a:pt x="16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03;p68">
              <a:extLst>
                <a:ext uri="{FF2B5EF4-FFF2-40B4-BE49-F238E27FC236}">
                  <a16:creationId xmlns:a16="http://schemas.microsoft.com/office/drawing/2014/main" id="{5B1DEB7B-5722-4F49-80EF-B570B6873C29}"/>
                </a:ext>
              </a:extLst>
            </p:cNvPr>
            <p:cNvSpPr/>
            <p:nvPr/>
          </p:nvSpPr>
          <p:spPr>
            <a:xfrm>
              <a:off x="-2670279" y="1969246"/>
              <a:ext cx="19651" cy="16483"/>
            </a:xfrm>
            <a:custGeom>
              <a:avLst/>
              <a:gdLst/>
              <a:ahLst/>
              <a:cxnLst/>
              <a:rect l="l" t="t" r="r" b="b"/>
              <a:pathLst>
                <a:path w="676" h="567" extrusionOk="0">
                  <a:moveTo>
                    <a:pt x="236" y="0"/>
                  </a:moveTo>
                  <a:cubicBezTo>
                    <a:pt x="79" y="0"/>
                    <a:pt x="0" y="126"/>
                    <a:pt x="63" y="283"/>
                  </a:cubicBezTo>
                  <a:cubicBezTo>
                    <a:pt x="126" y="440"/>
                    <a:pt x="283" y="566"/>
                    <a:pt x="440" y="566"/>
                  </a:cubicBezTo>
                  <a:cubicBezTo>
                    <a:pt x="597" y="566"/>
                    <a:pt x="676" y="440"/>
                    <a:pt x="613" y="283"/>
                  </a:cubicBezTo>
                  <a:cubicBezTo>
                    <a:pt x="550" y="126"/>
                    <a:pt x="377" y="0"/>
                    <a:pt x="2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204;p68">
              <a:extLst>
                <a:ext uri="{FF2B5EF4-FFF2-40B4-BE49-F238E27FC236}">
                  <a16:creationId xmlns:a16="http://schemas.microsoft.com/office/drawing/2014/main" id="{5E459EDD-1A31-48C3-8EA3-F7CF0D14A37E}"/>
                </a:ext>
              </a:extLst>
            </p:cNvPr>
            <p:cNvSpPr/>
            <p:nvPr/>
          </p:nvSpPr>
          <p:spPr>
            <a:xfrm>
              <a:off x="-2696326" y="1958286"/>
              <a:ext cx="32907" cy="35989"/>
            </a:xfrm>
            <a:custGeom>
              <a:avLst/>
              <a:gdLst/>
              <a:ahLst/>
              <a:cxnLst/>
              <a:rect l="l" t="t" r="r" b="b"/>
              <a:pathLst>
                <a:path w="1132" h="1238" extrusionOk="0">
                  <a:moveTo>
                    <a:pt x="142" y="0"/>
                  </a:moveTo>
                  <a:cubicBezTo>
                    <a:pt x="1" y="79"/>
                    <a:pt x="126" y="362"/>
                    <a:pt x="126" y="362"/>
                  </a:cubicBezTo>
                  <a:cubicBezTo>
                    <a:pt x="63" y="550"/>
                    <a:pt x="126" y="943"/>
                    <a:pt x="299" y="1147"/>
                  </a:cubicBezTo>
                  <a:cubicBezTo>
                    <a:pt x="358" y="1212"/>
                    <a:pt x="453" y="1238"/>
                    <a:pt x="557" y="1238"/>
                  </a:cubicBezTo>
                  <a:cubicBezTo>
                    <a:pt x="757" y="1238"/>
                    <a:pt x="986" y="1141"/>
                    <a:pt x="1037" y="1037"/>
                  </a:cubicBezTo>
                  <a:cubicBezTo>
                    <a:pt x="1132" y="880"/>
                    <a:pt x="849" y="283"/>
                    <a:pt x="676" y="173"/>
                  </a:cubicBezTo>
                  <a:cubicBezTo>
                    <a:pt x="642" y="151"/>
                    <a:pt x="604" y="142"/>
                    <a:pt x="566" y="142"/>
                  </a:cubicBezTo>
                  <a:cubicBezTo>
                    <a:pt x="413" y="142"/>
                    <a:pt x="252" y="283"/>
                    <a:pt x="252" y="283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205;p68">
              <a:extLst>
                <a:ext uri="{FF2B5EF4-FFF2-40B4-BE49-F238E27FC236}">
                  <a16:creationId xmlns:a16="http://schemas.microsoft.com/office/drawing/2014/main" id="{D0EDC868-C014-4BBB-966B-33106869405D}"/>
                </a:ext>
              </a:extLst>
            </p:cNvPr>
            <p:cNvSpPr/>
            <p:nvPr/>
          </p:nvSpPr>
          <p:spPr>
            <a:xfrm>
              <a:off x="-2802286" y="1178660"/>
              <a:ext cx="103257" cy="108286"/>
            </a:xfrm>
            <a:custGeom>
              <a:avLst/>
              <a:gdLst/>
              <a:ahLst/>
              <a:cxnLst/>
              <a:rect l="l" t="t" r="r" b="b"/>
              <a:pathLst>
                <a:path w="3552" h="3725" extrusionOk="0">
                  <a:moveTo>
                    <a:pt x="535" y="3002"/>
                  </a:moveTo>
                  <a:cubicBezTo>
                    <a:pt x="331" y="2672"/>
                    <a:pt x="1" y="2295"/>
                    <a:pt x="158" y="1902"/>
                  </a:cubicBezTo>
                  <a:cubicBezTo>
                    <a:pt x="158" y="1886"/>
                    <a:pt x="158" y="1871"/>
                    <a:pt x="173" y="1855"/>
                  </a:cubicBezTo>
                  <a:cubicBezTo>
                    <a:pt x="566" y="755"/>
                    <a:pt x="1509" y="1"/>
                    <a:pt x="2514" y="441"/>
                  </a:cubicBezTo>
                  <a:cubicBezTo>
                    <a:pt x="3363" y="802"/>
                    <a:pt x="3551" y="1415"/>
                    <a:pt x="3520" y="1871"/>
                  </a:cubicBezTo>
                  <a:cubicBezTo>
                    <a:pt x="3504" y="2075"/>
                    <a:pt x="3394" y="2420"/>
                    <a:pt x="3284" y="2593"/>
                  </a:cubicBezTo>
                  <a:cubicBezTo>
                    <a:pt x="3190" y="2719"/>
                    <a:pt x="3111" y="2860"/>
                    <a:pt x="3033" y="2986"/>
                  </a:cubicBezTo>
                  <a:cubicBezTo>
                    <a:pt x="2797" y="3363"/>
                    <a:pt x="2420" y="3630"/>
                    <a:pt x="1996" y="3724"/>
                  </a:cubicBezTo>
                  <a:cubicBezTo>
                    <a:pt x="1477" y="3567"/>
                    <a:pt x="990" y="3300"/>
                    <a:pt x="535" y="3002"/>
                  </a:cubicBezTo>
                  <a:close/>
                </a:path>
              </a:pathLst>
            </a:custGeom>
            <a:solidFill>
              <a:srgbClr val="A48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206;p68">
              <a:extLst>
                <a:ext uri="{FF2B5EF4-FFF2-40B4-BE49-F238E27FC236}">
                  <a16:creationId xmlns:a16="http://schemas.microsoft.com/office/drawing/2014/main" id="{161C6EA1-CD91-44E0-B114-C9BE8D9A61DF}"/>
                </a:ext>
              </a:extLst>
            </p:cNvPr>
            <p:cNvSpPr/>
            <p:nvPr/>
          </p:nvSpPr>
          <p:spPr>
            <a:xfrm>
              <a:off x="-2794989" y="1155375"/>
              <a:ext cx="58954" cy="58954"/>
            </a:xfrm>
            <a:custGeom>
              <a:avLst/>
              <a:gdLst/>
              <a:ahLst/>
              <a:cxnLst/>
              <a:rect l="l" t="t" r="r" b="b"/>
              <a:pathLst>
                <a:path w="2028" h="2028" extrusionOk="0">
                  <a:moveTo>
                    <a:pt x="1022" y="1"/>
                  </a:moveTo>
                  <a:cubicBezTo>
                    <a:pt x="457" y="1"/>
                    <a:pt x="1" y="456"/>
                    <a:pt x="1" y="1022"/>
                  </a:cubicBezTo>
                  <a:cubicBezTo>
                    <a:pt x="1" y="1572"/>
                    <a:pt x="457" y="2027"/>
                    <a:pt x="1022" y="2027"/>
                  </a:cubicBezTo>
                  <a:cubicBezTo>
                    <a:pt x="1572" y="2027"/>
                    <a:pt x="2028" y="1572"/>
                    <a:pt x="2028" y="1022"/>
                  </a:cubicBezTo>
                  <a:cubicBezTo>
                    <a:pt x="2028" y="456"/>
                    <a:pt x="1572" y="1"/>
                    <a:pt x="102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207;p68">
              <a:extLst>
                <a:ext uri="{FF2B5EF4-FFF2-40B4-BE49-F238E27FC236}">
                  <a16:creationId xmlns:a16="http://schemas.microsoft.com/office/drawing/2014/main" id="{4E3E2EC7-CFF2-4925-939F-F4230E996159}"/>
                </a:ext>
              </a:extLst>
            </p:cNvPr>
            <p:cNvSpPr/>
            <p:nvPr/>
          </p:nvSpPr>
          <p:spPr>
            <a:xfrm>
              <a:off x="-2763914" y="1297178"/>
              <a:ext cx="127443" cy="91600"/>
            </a:xfrm>
            <a:custGeom>
              <a:avLst/>
              <a:gdLst/>
              <a:ahLst/>
              <a:cxnLst/>
              <a:rect l="l" t="t" r="r" b="b"/>
              <a:pathLst>
                <a:path w="4384" h="3151" extrusionOk="0">
                  <a:moveTo>
                    <a:pt x="530" y="0"/>
                  </a:moveTo>
                  <a:cubicBezTo>
                    <a:pt x="517" y="0"/>
                    <a:pt x="503" y="4"/>
                    <a:pt x="487" y="9"/>
                  </a:cubicBezTo>
                  <a:cubicBezTo>
                    <a:pt x="315" y="87"/>
                    <a:pt x="157" y="229"/>
                    <a:pt x="79" y="402"/>
                  </a:cubicBezTo>
                  <a:cubicBezTo>
                    <a:pt x="0" y="574"/>
                    <a:pt x="0" y="747"/>
                    <a:pt x="95" y="1030"/>
                  </a:cubicBezTo>
                  <a:cubicBezTo>
                    <a:pt x="362" y="1816"/>
                    <a:pt x="754" y="2743"/>
                    <a:pt x="1116" y="3151"/>
                  </a:cubicBezTo>
                  <a:cubicBezTo>
                    <a:pt x="3378" y="2868"/>
                    <a:pt x="4384" y="1627"/>
                    <a:pt x="4384" y="1627"/>
                  </a:cubicBezTo>
                  <a:lnTo>
                    <a:pt x="4164" y="1234"/>
                  </a:lnTo>
                  <a:cubicBezTo>
                    <a:pt x="4164" y="1234"/>
                    <a:pt x="3551" y="1721"/>
                    <a:pt x="2813" y="1800"/>
                  </a:cubicBezTo>
                  <a:cubicBezTo>
                    <a:pt x="2043" y="1878"/>
                    <a:pt x="1509" y="2114"/>
                    <a:pt x="1493" y="2114"/>
                  </a:cubicBezTo>
                  <a:cubicBezTo>
                    <a:pt x="1367" y="1768"/>
                    <a:pt x="1147" y="1219"/>
                    <a:pt x="864" y="622"/>
                  </a:cubicBezTo>
                  <a:cubicBezTo>
                    <a:pt x="770" y="433"/>
                    <a:pt x="692" y="229"/>
                    <a:pt x="613" y="56"/>
                  </a:cubicBezTo>
                  <a:cubicBezTo>
                    <a:pt x="582" y="14"/>
                    <a:pt x="557" y="0"/>
                    <a:pt x="530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208;p68">
              <a:extLst>
                <a:ext uri="{FF2B5EF4-FFF2-40B4-BE49-F238E27FC236}">
                  <a16:creationId xmlns:a16="http://schemas.microsoft.com/office/drawing/2014/main" id="{ED0038EA-D4A5-4275-8F10-8BE1ED2174D6}"/>
                </a:ext>
              </a:extLst>
            </p:cNvPr>
            <p:cNvSpPr/>
            <p:nvPr/>
          </p:nvSpPr>
          <p:spPr>
            <a:xfrm>
              <a:off x="-2848420" y="1281800"/>
              <a:ext cx="100960" cy="106978"/>
            </a:xfrm>
            <a:custGeom>
              <a:avLst/>
              <a:gdLst/>
              <a:ahLst/>
              <a:cxnLst/>
              <a:rect l="l" t="t" r="r" b="b"/>
              <a:pathLst>
                <a:path w="3473" h="3680" extrusionOk="0">
                  <a:moveTo>
                    <a:pt x="1740" y="1"/>
                  </a:moveTo>
                  <a:cubicBezTo>
                    <a:pt x="1700" y="1"/>
                    <a:pt x="1660" y="2"/>
                    <a:pt x="1619" y="4"/>
                  </a:cubicBezTo>
                  <a:cubicBezTo>
                    <a:pt x="1603" y="4"/>
                    <a:pt x="1572" y="4"/>
                    <a:pt x="1556" y="19"/>
                  </a:cubicBezTo>
                  <a:lnTo>
                    <a:pt x="1320" y="35"/>
                  </a:lnTo>
                  <a:lnTo>
                    <a:pt x="1305" y="35"/>
                  </a:lnTo>
                  <a:lnTo>
                    <a:pt x="1148" y="51"/>
                  </a:lnTo>
                  <a:lnTo>
                    <a:pt x="268" y="129"/>
                  </a:lnTo>
                  <a:lnTo>
                    <a:pt x="1" y="3680"/>
                  </a:lnTo>
                  <a:lnTo>
                    <a:pt x="3017" y="3680"/>
                  </a:lnTo>
                  <a:cubicBezTo>
                    <a:pt x="3002" y="3224"/>
                    <a:pt x="2986" y="3523"/>
                    <a:pt x="3064" y="2973"/>
                  </a:cubicBezTo>
                  <a:cubicBezTo>
                    <a:pt x="3064" y="2957"/>
                    <a:pt x="3080" y="2926"/>
                    <a:pt x="3080" y="2910"/>
                  </a:cubicBezTo>
                  <a:cubicBezTo>
                    <a:pt x="3080" y="2894"/>
                    <a:pt x="3080" y="2879"/>
                    <a:pt x="3096" y="2879"/>
                  </a:cubicBezTo>
                  <a:cubicBezTo>
                    <a:pt x="3222" y="2659"/>
                    <a:pt x="3284" y="2533"/>
                    <a:pt x="3316" y="2376"/>
                  </a:cubicBezTo>
                  <a:cubicBezTo>
                    <a:pt x="3441" y="1889"/>
                    <a:pt x="3347" y="1575"/>
                    <a:pt x="3316" y="1276"/>
                  </a:cubicBezTo>
                  <a:cubicBezTo>
                    <a:pt x="3347" y="1135"/>
                    <a:pt x="3441" y="648"/>
                    <a:pt x="3473" y="506"/>
                  </a:cubicBezTo>
                  <a:lnTo>
                    <a:pt x="2844" y="271"/>
                  </a:lnTo>
                  <a:lnTo>
                    <a:pt x="2719" y="208"/>
                  </a:lnTo>
                  <a:lnTo>
                    <a:pt x="2577" y="161"/>
                  </a:lnTo>
                  <a:lnTo>
                    <a:pt x="2562" y="161"/>
                  </a:lnTo>
                  <a:cubicBezTo>
                    <a:pt x="2300" y="51"/>
                    <a:pt x="2026" y="1"/>
                    <a:pt x="174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209;p68">
              <a:extLst>
                <a:ext uri="{FF2B5EF4-FFF2-40B4-BE49-F238E27FC236}">
                  <a16:creationId xmlns:a16="http://schemas.microsoft.com/office/drawing/2014/main" id="{7620E771-37A5-4C76-A3E4-0753ED20749D}"/>
                </a:ext>
              </a:extLst>
            </p:cNvPr>
            <p:cNvSpPr/>
            <p:nvPr/>
          </p:nvSpPr>
          <p:spPr>
            <a:xfrm>
              <a:off x="-2815077" y="1281800"/>
              <a:ext cx="49826" cy="32733"/>
            </a:xfrm>
            <a:custGeom>
              <a:avLst/>
              <a:gdLst/>
              <a:ahLst/>
              <a:cxnLst/>
              <a:rect l="l" t="t" r="r" b="b"/>
              <a:pathLst>
                <a:path w="1714" h="1126" extrusionOk="0">
                  <a:moveTo>
                    <a:pt x="593" y="1"/>
                  </a:moveTo>
                  <a:cubicBezTo>
                    <a:pt x="553" y="1"/>
                    <a:pt x="513" y="2"/>
                    <a:pt x="472" y="4"/>
                  </a:cubicBezTo>
                  <a:lnTo>
                    <a:pt x="441" y="4"/>
                  </a:lnTo>
                  <a:cubicBezTo>
                    <a:pt x="425" y="19"/>
                    <a:pt x="425" y="19"/>
                    <a:pt x="409" y="19"/>
                  </a:cubicBezTo>
                  <a:lnTo>
                    <a:pt x="173" y="35"/>
                  </a:lnTo>
                  <a:lnTo>
                    <a:pt x="158" y="35"/>
                  </a:lnTo>
                  <a:lnTo>
                    <a:pt x="1" y="51"/>
                  </a:lnTo>
                  <a:cubicBezTo>
                    <a:pt x="261" y="558"/>
                    <a:pt x="833" y="1126"/>
                    <a:pt x="1215" y="1126"/>
                  </a:cubicBezTo>
                  <a:cubicBezTo>
                    <a:pt x="1270" y="1126"/>
                    <a:pt x="1322" y="1114"/>
                    <a:pt x="1368" y="1088"/>
                  </a:cubicBezTo>
                  <a:cubicBezTo>
                    <a:pt x="1603" y="962"/>
                    <a:pt x="1697" y="554"/>
                    <a:pt x="1713" y="271"/>
                  </a:cubicBezTo>
                  <a:lnTo>
                    <a:pt x="1572" y="208"/>
                  </a:lnTo>
                  <a:lnTo>
                    <a:pt x="1430" y="161"/>
                  </a:lnTo>
                  <a:cubicBezTo>
                    <a:pt x="1155" y="51"/>
                    <a:pt x="879" y="1"/>
                    <a:pt x="59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210;p68">
              <a:extLst>
                <a:ext uri="{FF2B5EF4-FFF2-40B4-BE49-F238E27FC236}">
                  <a16:creationId xmlns:a16="http://schemas.microsoft.com/office/drawing/2014/main" id="{1D2F89DF-4307-42E7-834C-634669445EE4}"/>
                </a:ext>
              </a:extLst>
            </p:cNvPr>
            <p:cNvSpPr/>
            <p:nvPr/>
          </p:nvSpPr>
          <p:spPr>
            <a:xfrm>
              <a:off x="-2812780" y="1359998"/>
              <a:ext cx="54361" cy="9273"/>
            </a:xfrm>
            <a:custGeom>
              <a:avLst/>
              <a:gdLst/>
              <a:ahLst/>
              <a:cxnLst/>
              <a:rect l="l" t="t" r="r" b="b"/>
              <a:pathLst>
                <a:path w="1870" h="319" extrusionOk="0">
                  <a:moveTo>
                    <a:pt x="63" y="0"/>
                  </a:moveTo>
                  <a:cubicBezTo>
                    <a:pt x="32" y="0"/>
                    <a:pt x="16" y="16"/>
                    <a:pt x="0" y="32"/>
                  </a:cubicBezTo>
                  <a:cubicBezTo>
                    <a:pt x="0" y="63"/>
                    <a:pt x="16" y="79"/>
                    <a:pt x="32" y="94"/>
                  </a:cubicBezTo>
                  <a:cubicBezTo>
                    <a:pt x="157" y="126"/>
                    <a:pt x="267" y="157"/>
                    <a:pt x="377" y="189"/>
                  </a:cubicBezTo>
                  <a:cubicBezTo>
                    <a:pt x="816" y="290"/>
                    <a:pt x="1160" y="319"/>
                    <a:pt x="1409" y="319"/>
                  </a:cubicBezTo>
                  <a:cubicBezTo>
                    <a:pt x="1623" y="319"/>
                    <a:pt x="1766" y="298"/>
                    <a:pt x="1838" y="283"/>
                  </a:cubicBezTo>
                  <a:cubicBezTo>
                    <a:pt x="1838" y="267"/>
                    <a:pt x="1854" y="236"/>
                    <a:pt x="1854" y="220"/>
                  </a:cubicBezTo>
                  <a:cubicBezTo>
                    <a:pt x="1854" y="204"/>
                    <a:pt x="1870" y="189"/>
                    <a:pt x="1870" y="173"/>
                  </a:cubicBezTo>
                  <a:lnTo>
                    <a:pt x="1870" y="173"/>
                  </a:lnTo>
                  <a:cubicBezTo>
                    <a:pt x="1862" y="181"/>
                    <a:pt x="1709" y="228"/>
                    <a:pt x="1408" y="228"/>
                  </a:cubicBezTo>
                  <a:cubicBezTo>
                    <a:pt x="1108" y="228"/>
                    <a:pt x="660" y="181"/>
                    <a:pt x="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211;p68">
              <a:extLst>
                <a:ext uri="{FF2B5EF4-FFF2-40B4-BE49-F238E27FC236}">
                  <a16:creationId xmlns:a16="http://schemas.microsoft.com/office/drawing/2014/main" id="{0D76FDC2-884F-4BD9-B269-1F01371014E2}"/>
                </a:ext>
              </a:extLst>
            </p:cNvPr>
            <p:cNvSpPr/>
            <p:nvPr/>
          </p:nvSpPr>
          <p:spPr>
            <a:xfrm>
              <a:off x="-2799088" y="1259010"/>
              <a:ext cx="34274" cy="39070"/>
            </a:xfrm>
            <a:custGeom>
              <a:avLst/>
              <a:gdLst/>
              <a:ahLst/>
              <a:cxnLst/>
              <a:rect l="l" t="t" r="r" b="b"/>
              <a:pathLst>
                <a:path w="1179" h="1344" extrusionOk="0">
                  <a:moveTo>
                    <a:pt x="434" y="0"/>
                  </a:moveTo>
                  <a:cubicBezTo>
                    <a:pt x="425" y="0"/>
                    <a:pt x="417" y="1"/>
                    <a:pt x="409" y="2"/>
                  </a:cubicBezTo>
                  <a:lnTo>
                    <a:pt x="346" y="128"/>
                  </a:lnTo>
                  <a:lnTo>
                    <a:pt x="1" y="835"/>
                  </a:lnTo>
                  <a:cubicBezTo>
                    <a:pt x="1" y="835"/>
                    <a:pt x="95" y="1023"/>
                    <a:pt x="268" y="1165"/>
                  </a:cubicBezTo>
                  <a:cubicBezTo>
                    <a:pt x="377" y="1260"/>
                    <a:pt x="509" y="1344"/>
                    <a:pt x="655" y="1344"/>
                  </a:cubicBezTo>
                  <a:cubicBezTo>
                    <a:pt x="678" y="1344"/>
                    <a:pt x="700" y="1342"/>
                    <a:pt x="723" y="1338"/>
                  </a:cubicBezTo>
                  <a:lnTo>
                    <a:pt x="865" y="1118"/>
                  </a:lnTo>
                  <a:lnTo>
                    <a:pt x="1037" y="850"/>
                  </a:lnTo>
                  <a:lnTo>
                    <a:pt x="1179" y="631"/>
                  </a:lnTo>
                  <a:cubicBezTo>
                    <a:pt x="1179" y="631"/>
                    <a:pt x="1116" y="568"/>
                    <a:pt x="1037" y="473"/>
                  </a:cubicBezTo>
                  <a:cubicBezTo>
                    <a:pt x="943" y="395"/>
                    <a:pt x="833" y="269"/>
                    <a:pt x="723" y="175"/>
                  </a:cubicBezTo>
                  <a:cubicBezTo>
                    <a:pt x="623" y="74"/>
                    <a:pt x="522" y="0"/>
                    <a:pt x="43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212;p68">
              <a:extLst>
                <a:ext uri="{FF2B5EF4-FFF2-40B4-BE49-F238E27FC236}">
                  <a16:creationId xmlns:a16="http://schemas.microsoft.com/office/drawing/2014/main" id="{B7FF9502-10DA-4D54-8E68-2C8FE9B574B1}"/>
                </a:ext>
              </a:extLst>
            </p:cNvPr>
            <p:cNvSpPr/>
            <p:nvPr/>
          </p:nvSpPr>
          <p:spPr>
            <a:xfrm>
              <a:off x="-2783565" y="1264998"/>
              <a:ext cx="18750" cy="26512"/>
            </a:xfrm>
            <a:custGeom>
              <a:avLst/>
              <a:gdLst/>
              <a:ahLst/>
              <a:cxnLst/>
              <a:rect l="l" t="t" r="r" b="b"/>
              <a:pathLst>
                <a:path w="645" h="912" extrusionOk="0">
                  <a:moveTo>
                    <a:pt x="1" y="0"/>
                  </a:moveTo>
                  <a:cubicBezTo>
                    <a:pt x="1" y="0"/>
                    <a:pt x="32" y="644"/>
                    <a:pt x="331" y="912"/>
                  </a:cubicBezTo>
                  <a:lnTo>
                    <a:pt x="645" y="425"/>
                  </a:lnTo>
                  <a:cubicBezTo>
                    <a:pt x="645" y="425"/>
                    <a:pt x="582" y="362"/>
                    <a:pt x="503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213;p68">
              <a:extLst>
                <a:ext uri="{FF2B5EF4-FFF2-40B4-BE49-F238E27FC236}">
                  <a16:creationId xmlns:a16="http://schemas.microsoft.com/office/drawing/2014/main" id="{52C8E2F6-DB1E-4738-875B-B21157E4D6ED}"/>
                </a:ext>
              </a:extLst>
            </p:cNvPr>
            <p:cNvSpPr/>
            <p:nvPr/>
          </p:nvSpPr>
          <p:spPr>
            <a:xfrm>
              <a:off x="-2793594" y="1208806"/>
              <a:ext cx="88634" cy="81861"/>
            </a:xfrm>
            <a:custGeom>
              <a:avLst/>
              <a:gdLst/>
              <a:ahLst/>
              <a:cxnLst/>
              <a:rect l="l" t="t" r="r" b="b"/>
              <a:pathLst>
                <a:path w="3049" h="2816" extrusionOk="0">
                  <a:moveTo>
                    <a:pt x="1147" y="1"/>
                  </a:moveTo>
                  <a:cubicBezTo>
                    <a:pt x="943" y="17"/>
                    <a:pt x="770" y="158"/>
                    <a:pt x="613" y="378"/>
                  </a:cubicBezTo>
                  <a:cubicBezTo>
                    <a:pt x="597" y="394"/>
                    <a:pt x="581" y="409"/>
                    <a:pt x="566" y="425"/>
                  </a:cubicBezTo>
                  <a:cubicBezTo>
                    <a:pt x="566" y="425"/>
                    <a:pt x="550" y="441"/>
                    <a:pt x="550" y="441"/>
                  </a:cubicBezTo>
                  <a:lnTo>
                    <a:pt x="503" y="519"/>
                  </a:lnTo>
                  <a:cubicBezTo>
                    <a:pt x="487" y="535"/>
                    <a:pt x="471" y="551"/>
                    <a:pt x="471" y="566"/>
                  </a:cubicBezTo>
                  <a:cubicBezTo>
                    <a:pt x="440" y="614"/>
                    <a:pt x="409" y="661"/>
                    <a:pt x="393" y="708"/>
                  </a:cubicBezTo>
                  <a:cubicBezTo>
                    <a:pt x="283" y="896"/>
                    <a:pt x="204" y="1085"/>
                    <a:pt x="126" y="1242"/>
                  </a:cubicBezTo>
                  <a:cubicBezTo>
                    <a:pt x="47" y="1431"/>
                    <a:pt x="0" y="1572"/>
                    <a:pt x="0" y="1572"/>
                  </a:cubicBezTo>
                  <a:cubicBezTo>
                    <a:pt x="0" y="1572"/>
                    <a:pt x="16" y="1603"/>
                    <a:pt x="47" y="1651"/>
                  </a:cubicBezTo>
                  <a:cubicBezTo>
                    <a:pt x="79" y="1713"/>
                    <a:pt x="110" y="1776"/>
                    <a:pt x="157" y="1855"/>
                  </a:cubicBezTo>
                  <a:cubicBezTo>
                    <a:pt x="220" y="1949"/>
                    <a:pt x="299" y="2059"/>
                    <a:pt x="393" y="2185"/>
                  </a:cubicBezTo>
                  <a:cubicBezTo>
                    <a:pt x="519" y="2326"/>
                    <a:pt x="676" y="2468"/>
                    <a:pt x="848" y="2577"/>
                  </a:cubicBezTo>
                  <a:cubicBezTo>
                    <a:pt x="1021" y="2703"/>
                    <a:pt x="1226" y="2797"/>
                    <a:pt x="1461" y="2813"/>
                  </a:cubicBezTo>
                  <a:cubicBezTo>
                    <a:pt x="1477" y="2814"/>
                    <a:pt x="1494" y="2815"/>
                    <a:pt x="1510" y="2815"/>
                  </a:cubicBezTo>
                  <a:cubicBezTo>
                    <a:pt x="2085" y="2815"/>
                    <a:pt x="2553" y="2011"/>
                    <a:pt x="2812" y="1415"/>
                  </a:cubicBezTo>
                  <a:cubicBezTo>
                    <a:pt x="2812" y="1399"/>
                    <a:pt x="2828" y="1383"/>
                    <a:pt x="2828" y="1352"/>
                  </a:cubicBezTo>
                  <a:cubicBezTo>
                    <a:pt x="2922" y="1132"/>
                    <a:pt x="3001" y="959"/>
                    <a:pt x="3032" y="865"/>
                  </a:cubicBezTo>
                  <a:cubicBezTo>
                    <a:pt x="3032" y="818"/>
                    <a:pt x="3048" y="786"/>
                    <a:pt x="3048" y="786"/>
                  </a:cubicBezTo>
                  <a:lnTo>
                    <a:pt x="1477" y="142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214;p68">
              <a:extLst>
                <a:ext uri="{FF2B5EF4-FFF2-40B4-BE49-F238E27FC236}">
                  <a16:creationId xmlns:a16="http://schemas.microsoft.com/office/drawing/2014/main" id="{392C021C-5C47-4D04-BD7C-1BA3B64C6BD4}"/>
                </a:ext>
              </a:extLst>
            </p:cNvPr>
            <p:cNvSpPr/>
            <p:nvPr/>
          </p:nvSpPr>
          <p:spPr>
            <a:xfrm>
              <a:off x="-2798187" y="1223486"/>
              <a:ext cx="24710" cy="29651"/>
            </a:xfrm>
            <a:custGeom>
              <a:avLst/>
              <a:gdLst/>
              <a:ahLst/>
              <a:cxnLst/>
              <a:rect l="l" t="t" r="r" b="b"/>
              <a:pathLst>
                <a:path w="850" h="1020" extrusionOk="0">
                  <a:moveTo>
                    <a:pt x="573" y="0"/>
                  </a:moveTo>
                  <a:cubicBezTo>
                    <a:pt x="547" y="0"/>
                    <a:pt x="519" y="5"/>
                    <a:pt x="488" y="14"/>
                  </a:cubicBezTo>
                  <a:cubicBezTo>
                    <a:pt x="174" y="109"/>
                    <a:pt x="1" y="831"/>
                    <a:pt x="488" y="1020"/>
                  </a:cubicBezTo>
                  <a:lnTo>
                    <a:pt x="849" y="329"/>
                  </a:lnTo>
                  <a:cubicBezTo>
                    <a:pt x="849" y="329"/>
                    <a:pt x="799" y="0"/>
                    <a:pt x="57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215;p68">
              <a:extLst>
                <a:ext uri="{FF2B5EF4-FFF2-40B4-BE49-F238E27FC236}">
                  <a16:creationId xmlns:a16="http://schemas.microsoft.com/office/drawing/2014/main" id="{6E0473AD-EA08-478C-887F-42FEF55EEB87}"/>
                </a:ext>
              </a:extLst>
            </p:cNvPr>
            <p:cNvSpPr/>
            <p:nvPr/>
          </p:nvSpPr>
          <p:spPr>
            <a:xfrm>
              <a:off x="-2779001" y="1196945"/>
              <a:ext cx="74041" cy="59390"/>
            </a:xfrm>
            <a:custGeom>
              <a:avLst/>
              <a:gdLst/>
              <a:ahLst/>
              <a:cxnLst/>
              <a:rect l="l" t="t" r="r" b="b"/>
              <a:pathLst>
                <a:path w="2547" h="2043" extrusionOk="0">
                  <a:moveTo>
                    <a:pt x="189" y="1352"/>
                  </a:moveTo>
                  <a:cubicBezTo>
                    <a:pt x="95" y="1619"/>
                    <a:pt x="142" y="2043"/>
                    <a:pt x="142" y="2043"/>
                  </a:cubicBezTo>
                  <a:cubicBezTo>
                    <a:pt x="315" y="1650"/>
                    <a:pt x="504" y="1352"/>
                    <a:pt x="535" y="1304"/>
                  </a:cubicBezTo>
                  <a:cubicBezTo>
                    <a:pt x="535" y="1304"/>
                    <a:pt x="535" y="1304"/>
                    <a:pt x="535" y="1304"/>
                  </a:cubicBezTo>
                  <a:cubicBezTo>
                    <a:pt x="535" y="1304"/>
                    <a:pt x="535" y="1304"/>
                    <a:pt x="535" y="1304"/>
                  </a:cubicBezTo>
                  <a:cubicBezTo>
                    <a:pt x="629" y="1163"/>
                    <a:pt x="692" y="1022"/>
                    <a:pt x="692" y="1022"/>
                  </a:cubicBezTo>
                  <a:cubicBezTo>
                    <a:pt x="1996" y="1524"/>
                    <a:pt x="2436" y="1462"/>
                    <a:pt x="2515" y="1273"/>
                  </a:cubicBezTo>
                  <a:cubicBezTo>
                    <a:pt x="2530" y="1226"/>
                    <a:pt x="2546" y="1194"/>
                    <a:pt x="2546" y="1194"/>
                  </a:cubicBezTo>
                  <a:lnTo>
                    <a:pt x="708" y="0"/>
                  </a:lnTo>
                  <a:cubicBezTo>
                    <a:pt x="456" y="16"/>
                    <a:pt x="174" y="660"/>
                    <a:pt x="1" y="943"/>
                  </a:cubicBezTo>
                  <a:cubicBezTo>
                    <a:pt x="174" y="1022"/>
                    <a:pt x="174" y="1226"/>
                    <a:pt x="189" y="1352"/>
                  </a:cubicBezTo>
                  <a:close/>
                </a:path>
              </a:pathLst>
            </a:custGeom>
            <a:solidFill>
              <a:srgbClr val="A48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216;p68">
              <a:extLst>
                <a:ext uri="{FF2B5EF4-FFF2-40B4-BE49-F238E27FC236}">
                  <a16:creationId xmlns:a16="http://schemas.microsoft.com/office/drawing/2014/main" id="{6C7B2F83-3F35-4D52-9033-4B662CBE36CA}"/>
                </a:ext>
              </a:extLst>
            </p:cNvPr>
            <p:cNvSpPr/>
            <p:nvPr/>
          </p:nvSpPr>
          <p:spPr>
            <a:xfrm>
              <a:off x="-2852519" y="1285550"/>
              <a:ext cx="132007" cy="100495"/>
            </a:xfrm>
            <a:custGeom>
              <a:avLst/>
              <a:gdLst/>
              <a:ahLst/>
              <a:cxnLst/>
              <a:rect l="l" t="t" r="r" b="b"/>
              <a:pathLst>
                <a:path w="4541" h="3457" extrusionOk="0">
                  <a:moveTo>
                    <a:pt x="409" y="0"/>
                  </a:moveTo>
                  <a:cubicBezTo>
                    <a:pt x="95" y="377"/>
                    <a:pt x="0" y="896"/>
                    <a:pt x="157" y="1351"/>
                  </a:cubicBezTo>
                  <a:cubicBezTo>
                    <a:pt x="425" y="2137"/>
                    <a:pt x="817" y="3064"/>
                    <a:pt x="1179" y="3457"/>
                  </a:cubicBezTo>
                  <a:cubicBezTo>
                    <a:pt x="3425" y="3190"/>
                    <a:pt x="4541" y="2263"/>
                    <a:pt x="4541" y="2263"/>
                  </a:cubicBezTo>
                  <a:lnTo>
                    <a:pt x="4337" y="1791"/>
                  </a:lnTo>
                  <a:cubicBezTo>
                    <a:pt x="4337" y="1791"/>
                    <a:pt x="3614" y="2027"/>
                    <a:pt x="2860" y="2121"/>
                  </a:cubicBezTo>
                  <a:cubicBezTo>
                    <a:pt x="2106" y="2200"/>
                    <a:pt x="1571" y="2436"/>
                    <a:pt x="1556" y="2436"/>
                  </a:cubicBezTo>
                  <a:cubicBezTo>
                    <a:pt x="1414" y="2090"/>
                    <a:pt x="1194" y="1540"/>
                    <a:pt x="912" y="943"/>
                  </a:cubicBezTo>
                  <a:cubicBezTo>
                    <a:pt x="817" y="754"/>
                    <a:pt x="739" y="550"/>
                    <a:pt x="660" y="377"/>
                  </a:cubicBezTo>
                  <a:cubicBezTo>
                    <a:pt x="582" y="205"/>
                    <a:pt x="503" y="79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217;p68">
              <a:extLst>
                <a:ext uri="{FF2B5EF4-FFF2-40B4-BE49-F238E27FC236}">
                  <a16:creationId xmlns:a16="http://schemas.microsoft.com/office/drawing/2014/main" id="{01162D2A-78BE-4E5C-82CA-40F6502F674A}"/>
                </a:ext>
              </a:extLst>
            </p:cNvPr>
            <p:cNvSpPr/>
            <p:nvPr/>
          </p:nvSpPr>
          <p:spPr>
            <a:xfrm>
              <a:off x="-2726471" y="1323836"/>
              <a:ext cx="43954" cy="27500"/>
            </a:xfrm>
            <a:custGeom>
              <a:avLst/>
              <a:gdLst/>
              <a:ahLst/>
              <a:cxnLst/>
              <a:rect l="l" t="t" r="r" b="b"/>
              <a:pathLst>
                <a:path w="1512" h="946" extrusionOk="0">
                  <a:moveTo>
                    <a:pt x="869" y="0"/>
                  </a:moveTo>
                  <a:cubicBezTo>
                    <a:pt x="547" y="0"/>
                    <a:pt x="1" y="474"/>
                    <a:pt x="1" y="474"/>
                  </a:cubicBezTo>
                  <a:cubicBezTo>
                    <a:pt x="32" y="757"/>
                    <a:pt x="205" y="946"/>
                    <a:pt x="205" y="946"/>
                  </a:cubicBezTo>
                  <a:cubicBezTo>
                    <a:pt x="205" y="946"/>
                    <a:pt x="664" y="689"/>
                    <a:pt x="918" y="689"/>
                  </a:cubicBezTo>
                  <a:cubicBezTo>
                    <a:pt x="939" y="689"/>
                    <a:pt x="957" y="691"/>
                    <a:pt x="975" y="694"/>
                  </a:cubicBezTo>
                  <a:cubicBezTo>
                    <a:pt x="1075" y="719"/>
                    <a:pt x="1183" y="740"/>
                    <a:pt x="1275" y="740"/>
                  </a:cubicBezTo>
                  <a:cubicBezTo>
                    <a:pt x="1412" y="740"/>
                    <a:pt x="1512" y="694"/>
                    <a:pt x="1493" y="553"/>
                  </a:cubicBezTo>
                  <a:cubicBezTo>
                    <a:pt x="1477" y="333"/>
                    <a:pt x="1242" y="34"/>
                    <a:pt x="912" y="3"/>
                  </a:cubicBezTo>
                  <a:cubicBezTo>
                    <a:pt x="898" y="1"/>
                    <a:pt x="884" y="0"/>
                    <a:pt x="86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218;p68">
              <a:extLst>
                <a:ext uri="{FF2B5EF4-FFF2-40B4-BE49-F238E27FC236}">
                  <a16:creationId xmlns:a16="http://schemas.microsoft.com/office/drawing/2014/main" id="{8B5E6989-39A2-495F-A73A-2667D79ABAEE}"/>
                </a:ext>
              </a:extLst>
            </p:cNvPr>
            <p:cNvSpPr/>
            <p:nvPr/>
          </p:nvSpPr>
          <p:spPr>
            <a:xfrm>
              <a:off x="-2723739" y="1295144"/>
              <a:ext cx="102792" cy="98228"/>
            </a:xfrm>
            <a:custGeom>
              <a:avLst/>
              <a:gdLst/>
              <a:ahLst/>
              <a:cxnLst/>
              <a:rect l="l" t="t" r="r" b="b"/>
              <a:pathLst>
                <a:path w="3536" h="3379" extrusionOk="0">
                  <a:moveTo>
                    <a:pt x="1478" y="0"/>
                  </a:moveTo>
                  <a:cubicBezTo>
                    <a:pt x="1383" y="0"/>
                    <a:pt x="1273" y="63"/>
                    <a:pt x="1242" y="173"/>
                  </a:cubicBezTo>
                  <a:lnTo>
                    <a:pt x="79" y="3001"/>
                  </a:lnTo>
                  <a:cubicBezTo>
                    <a:pt x="1" y="3190"/>
                    <a:pt x="142" y="3378"/>
                    <a:pt x="331" y="3378"/>
                  </a:cubicBezTo>
                  <a:lnTo>
                    <a:pt x="2059" y="3378"/>
                  </a:lnTo>
                  <a:cubicBezTo>
                    <a:pt x="2169" y="3378"/>
                    <a:pt x="2263" y="3315"/>
                    <a:pt x="2310" y="3205"/>
                  </a:cubicBezTo>
                  <a:lnTo>
                    <a:pt x="3457" y="377"/>
                  </a:lnTo>
                  <a:cubicBezTo>
                    <a:pt x="3536" y="205"/>
                    <a:pt x="3410" y="0"/>
                    <a:pt x="3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219;p68">
              <a:extLst>
                <a:ext uri="{FF2B5EF4-FFF2-40B4-BE49-F238E27FC236}">
                  <a16:creationId xmlns:a16="http://schemas.microsoft.com/office/drawing/2014/main" id="{184FA525-B2A6-4847-B72C-4EC339AF645E}"/>
                </a:ext>
              </a:extLst>
            </p:cNvPr>
            <p:cNvSpPr/>
            <p:nvPr/>
          </p:nvSpPr>
          <p:spPr>
            <a:xfrm>
              <a:off x="-2714146" y="1295144"/>
              <a:ext cx="93198" cy="98228"/>
            </a:xfrm>
            <a:custGeom>
              <a:avLst/>
              <a:gdLst/>
              <a:ahLst/>
              <a:cxnLst/>
              <a:rect l="l" t="t" r="r" b="b"/>
              <a:pathLst>
                <a:path w="3206" h="3379" extrusionOk="0">
                  <a:moveTo>
                    <a:pt x="1478" y="0"/>
                  </a:moveTo>
                  <a:cubicBezTo>
                    <a:pt x="1368" y="0"/>
                    <a:pt x="1273" y="63"/>
                    <a:pt x="1226" y="173"/>
                  </a:cubicBezTo>
                  <a:lnTo>
                    <a:pt x="79" y="3001"/>
                  </a:lnTo>
                  <a:cubicBezTo>
                    <a:pt x="1" y="3190"/>
                    <a:pt x="126" y="3378"/>
                    <a:pt x="315" y="3378"/>
                  </a:cubicBezTo>
                  <a:lnTo>
                    <a:pt x="1729" y="3378"/>
                  </a:lnTo>
                  <a:cubicBezTo>
                    <a:pt x="1839" y="3378"/>
                    <a:pt x="1933" y="3315"/>
                    <a:pt x="1980" y="3205"/>
                  </a:cubicBezTo>
                  <a:lnTo>
                    <a:pt x="3127" y="377"/>
                  </a:lnTo>
                  <a:cubicBezTo>
                    <a:pt x="3206" y="205"/>
                    <a:pt x="3080" y="0"/>
                    <a:pt x="2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220;p68">
              <a:extLst>
                <a:ext uri="{FF2B5EF4-FFF2-40B4-BE49-F238E27FC236}">
                  <a16:creationId xmlns:a16="http://schemas.microsoft.com/office/drawing/2014/main" id="{336B868E-0C35-4E8A-9D33-768A28DB0E85}"/>
                </a:ext>
              </a:extLst>
            </p:cNvPr>
            <p:cNvSpPr/>
            <p:nvPr/>
          </p:nvSpPr>
          <p:spPr>
            <a:xfrm>
              <a:off x="-2674407" y="1338981"/>
              <a:ext cx="20116" cy="16483"/>
            </a:xfrm>
            <a:custGeom>
              <a:avLst/>
              <a:gdLst/>
              <a:ahLst/>
              <a:cxnLst/>
              <a:rect l="l" t="t" r="r" b="b"/>
              <a:pathLst>
                <a:path w="692" h="567" extrusionOk="0">
                  <a:moveTo>
                    <a:pt x="456" y="1"/>
                  </a:moveTo>
                  <a:cubicBezTo>
                    <a:pt x="299" y="1"/>
                    <a:pt x="126" y="126"/>
                    <a:pt x="63" y="283"/>
                  </a:cubicBezTo>
                  <a:cubicBezTo>
                    <a:pt x="1" y="440"/>
                    <a:pt x="79" y="566"/>
                    <a:pt x="236" y="566"/>
                  </a:cubicBezTo>
                  <a:cubicBezTo>
                    <a:pt x="393" y="566"/>
                    <a:pt x="566" y="425"/>
                    <a:pt x="629" y="283"/>
                  </a:cubicBezTo>
                  <a:cubicBezTo>
                    <a:pt x="692" y="126"/>
                    <a:pt x="613" y="1"/>
                    <a:pt x="4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221;p68">
              <a:extLst>
                <a:ext uri="{FF2B5EF4-FFF2-40B4-BE49-F238E27FC236}">
                  <a16:creationId xmlns:a16="http://schemas.microsoft.com/office/drawing/2014/main" id="{BF495575-CE1A-400B-8382-D5B8658301E2}"/>
                </a:ext>
              </a:extLst>
            </p:cNvPr>
            <p:cNvSpPr/>
            <p:nvPr/>
          </p:nvSpPr>
          <p:spPr>
            <a:xfrm>
              <a:off x="-2661151" y="1327556"/>
              <a:ext cx="33372" cy="36657"/>
            </a:xfrm>
            <a:custGeom>
              <a:avLst/>
              <a:gdLst/>
              <a:ahLst/>
              <a:cxnLst/>
              <a:rect l="l" t="t" r="r" b="b"/>
              <a:pathLst>
                <a:path w="1148" h="1261" extrusionOk="0">
                  <a:moveTo>
                    <a:pt x="1006" y="1"/>
                  </a:moveTo>
                  <a:lnTo>
                    <a:pt x="896" y="284"/>
                  </a:lnTo>
                  <a:cubicBezTo>
                    <a:pt x="896" y="284"/>
                    <a:pt x="725" y="143"/>
                    <a:pt x="568" y="143"/>
                  </a:cubicBezTo>
                  <a:cubicBezTo>
                    <a:pt x="529" y="143"/>
                    <a:pt x="490" y="152"/>
                    <a:pt x="456" y="174"/>
                  </a:cubicBezTo>
                  <a:cubicBezTo>
                    <a:pt x="283" y="284"/>
                    <a:pt x="0" y="896"/>
                    <a:pt x="79" y="1053"/>
                  </a:cubicBezTo>
                  <a:cubicBezTo>
                    <a:pt x="141" y="1157"/>
                    <a:pt x="374" y="1261"/>
                    <a:pt x="579" y="1261"/>
                  </a:cubicBezTo>
                  <a:cubicBezTo>
                    <a:pt x="686" y="1261"/>
                    <a:pt x="784" y="1233"/>
                    <a:pt x="849" y="1163"/>
                  </a:cubicBezTo>
                  <a:cubicBezTo>
                    <a:pt x="1021" y="959"/>
                    <a:pt x="1084" y="551"/>
                    <a:pt x="1021" y="362"/>
                  </a:cubicBezTo>
                  <a:cubicBezTo>
                    <a:pt x="1021" y="362"/>
                    <a:pt x="1147" y="79"/>
                    <a:pt x="100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8" name="No 32">
            <a:hlinkClick r:id="" action="ppaction://media"/>
            <a:extLst>
              <a:ext uri="{FF2B5EF4-FFF2-40B4-BE49-F238E27FC236}">
                <a16:creationId xmlns:a16="http://schemas.microsoft.com/office/drawing/2014/main" id="{B5718A68-23F8-4FC7-B01B-A074E0B50FF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49100" end="116794.45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415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0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641</Words>
  <Application>Microsoft Office PowerPoint</Application>
  <PresentationFormat>On-screen Show (16:9)</PresentationFormat>
  <Paragraphs>58</Paragraphs>
  <Slides>13</Slides>
  <Notes>13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Cartoon Graduation Project Defense by Slidesgo</vt:lpstr>
      <vt:lpstr>Salerio template</vt:lpstr>
      <vt:lpstr>Kekurangan Strategi Group Learning</vt:lpstr>
      <vt:lpstr>Kekurangan Strategi Cooperative Learning</vt:lpstr>
      <vt:lpstr>Kekurangan Strategi Cooperative Learning</vt:lpstr>
      <vt:lpstr>Kekurangan Strategi Cooperative Learning</vt:lpstr>
      <vt:lpstr>Kekurangan Strategi Cooperative Learning</vt:lpstr>
      <vt:lpstr>Kekurangan Strategi Cooperative Learning</vt:lpstr>
      <vt:lpstr>Kekurangan Strategi Problem Based Learning</vt:lpstr>
      <vt:lpstr>Kekurangan Strategi Problem Based Learning</vt:lpstr>
      <vt:lpstr>Kekurangan Penggunaan Project Based Learning</vt:lpstr>
      <vt:lpstr>Kekurangan Penggunaan Project Based Learning</vt:lpstr>
      <vt:lpstr>Kekurangan Penggunaan Project Based Learning</vt:lpstr>
      <vt:lpstr>Kekurangan Penggunaan Project Based Learning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23</cp:revision>
  <dcterms:modified xsi:type="dcterms:W3CDTF">2021-08-19T23:34:07Z</dcterms:modified>
</cp:coreProperties>
</file>